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3" r:id="rId5"/>
  </p:sldMasterIdLst>
  <p:notesMasterIdLst>
    <p:notesMasterId r:id="rId36"/>
  </p:notesMasterIdLst>
  <p:sldIdLst>
    <p:sldId id="3943" r:id="rId6"/>
    <p:sldId id="4019" r:id="rId7"/>
    <p:sldId id="4020" r:id="rId8"/>
    <p:sldId id="4021" r:id="rId9"/>
    <p:sldId id="3981" r:id="rId10"/>
    <p:sldId id="4055" r:id="rId11"/>
    <p:sldId id="4041" r:id="rId12"/>
    <p:sldId id="4042" r:id="rId13"/>
    <p:sldId id="4043" r:id="rId14"/>
    <p:sldId id="4044" r:id="rId15"/>
    <p:sldId id="4045" r:id="rId16"/>
    <p:sldId id="4046" r:id="rId17"/>
    <p:sldId id="4047" r:id="rId18"/>
    <p:sldId id="4048" r:id="rId19"/>
    <p:sldId id="4051" r:id="rId20"/>
    <p:sldId id="4052" r:id="rId21"/>
    <p:sldId id="4054" r:id="rId22"/>
    <p:sldId id="4056" r:id="rId23"/>
    <p:sldId id="4027" r:id="rId24"/>
    <p:sldId id="4028" r:id="rId25"/>
    <p:sldId id="4053" r:id="rId26"/>
    <p:sldId id="3995" r:id="rId27"/>
    <p:sldId id="4012" r:id="rId28"/>
    <p:sldId id="4006" r:id="rId29"/>
    <p:sldId id="4013" r:id="rId30"/>
    <p:sldId id="4014" r:id="rId31"/>
    <p:sldId id="4015" r:id="rId32"/>
    <p:sldId id="4016" r:id="rId33"/>
    <p:sldId id="4049" r:id="rId34"/>
    <p:sldId id="405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0519D"/>
    <a:srgbClr val="FFFBD0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1" autoAdjust="0"/>
    <p:restoredTop sz="94646"/>
  </p:normalViewPr>
  <p:slideViewPr>
    <p:cSldViewPr snapToGrid="0" snapToObjects="1">
      <p:cViewPr>
        <p:scale>
          <a:sx n="70" d="100"/>
          <a:sy n="70" d="100"/>
        </p:scale>
        <p:origin x="106" y="-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o Barbosa" userId="26e508f0-5e45-4ff3-9cbc-2459c82fe5c2" providerId="ADAL" clId="{C5D76C1F-3E53-47A2-BB32-11D244C8D665}"/>
    <pc:docChg chg="undo redo custSel delSld modSld sldOrd modMainMaster">
      <pc:chgData name="Fernando Barbosa" userId="26e508f0-5e45-4ff3-9cbc-2459c82fe5c2" providerId="ADAL" clId="{C5D76C1F-3E53-47A2-BB32-11D244C8D665}" dt="2025-05-27T19:02:06.103" v="3126" actId="2696"/>
      <pc:docMkLst>
        <pc:docMk/>
      </pc:docMkLst>
      <pc:sldChg chg="modSp">
        <pc:chgData name="Fernando Barbosa" userId="26e508f0-5e45-4ff3-9cbc-2459c82fe5c2" providerId="ADAL" clId="{C5D76C1F-3E53-47A2-BB32-11D244C8D665}" dt="2025-05-26T18:30:04.815" v="32" actId="20577"/>
        <pc:sldMkLst>
          <pc:docMk/>
          <pc:sldMk cId="188108716" sldId="3943"/>
        </pc:sldMkLst>
        <pc:spChg chg="mod">
          <ac:chgData name="Fernando Barbosa" userId="26e508f0-5e45-4ff3-9cbc-2459c82fe5c2" providerId="ADAL" clId="{C5D76C1F-3E53-47A2-BB32-11D244C8D665}" dt="2025-05-26T18:30:04.815" v="32" actId="20577"/>
          <ac:spMkLst>
            <pc:docMk/>
            <pc:sldMk cId="188108716" sldId="3943"/>
            <ac:spMk id="2" creationId="{2381F5B5-4B25-C469-87BE-41A75A7120BC}"/>
          </ac:spMkLst>
        </pc:spChg>
        <pc:spChg chg="mod">
          <ac:chgData name="Fernando Barbosa" userId="26e508f0-5e45-4ff3-9cbc-2459c82fe5c2" providerId="ADAL" clId="{C5D76C1F-3E53-47A2-BB32-11D244C8D665}" dt="2025-05-26T18:28:57.685" v="27" actId="20577"/>
          <ac:spMkLst>
            <pc:docMk/>
            <pc:sldMk cId="188108716" sldId="3943"/>
            <ac:spMk id="3" creationId="{7DD984CA-F83A-B1FD-C7E1-1E5A30ADD38F}"/>
          </ac:spMkLst>
        </pc:spChg>
      </pc:sldChg>
      <pc:sldChg chg="delSp modSp">
        <pc:chgData name="Fernando Barbosa" userId="26e508f0-5e45-4ff3-9cbc-2459c82fe5c2" providerId="ADAL" clId="{C5D76C1F-3E53-47A2-BB32-11D244C8D665}" dt="2025-05-27T18:42:33.050" v="2979" actId="207"/>
        <pc:sldMkLst>
          <pc:docMk/>
          <pc:sldMk cId="1599631039" sldId="3981"/>
        </pc:sldMkLst>
        <pc:spChg chg="mod">
          <ac:chgData name="Fernando Barbosa" userId="26e508f0-5e45-4ff3-9cbc-2459c82fe5c2" providerId="ADAL" clId="{C5D76C1F-3E53-47A2-BB32-11D244C8D665}" dt="2025-05-27T16:40:06.436" v="2410" actId="20577"/>
          <ac:spMkLst>
            <pc:docMk/>
            <pc:sldMk cId="1599631039" sldId="3981"/>
            <ac:spMk id="2" creationId="{83D7F87F-4417-AE66-F0C1-881F752A1CE2}"/>
          </ac:spMkLst>
        </pc:spChg>
        <pc:spChg chg="del">
          <ac:chgData name="Fernando Barbosa" userId="26e508f0-5e45-4ff3-9cbc-2459c82fe5c2" providerId="ADAL" clId="{C5D76C1F-3E53-47A2-BB32-11D244C8D665}" dt="2025-05-27T16:06:10.462" v="1602"/>
          <ac:spMkLst>
            <pc:docMk/>
            <pc:sldMk cId="1599631039" sldId="3981"/>
            <ac:spMk id="3" creationId="{907C55D3-A159-4662-9720-B220B89DE447}"/>
          </ac:spMkLst>
        </pc:spChg>
        <pc:spChg chg="del">
          <ac:chgData name="Fernando Barbosa" userId="26e508f0-5e45-4ff3-9cbc-2459c82fe5c2" providerId="ADAL" clId="{C5D76C1F-3E53-47A2-BB32-11D244C8D665}" dt="2025-05-27T16:05:52.975" v="1597"/>
          <ac:spMkLst>
            <pc:docMk/>
            <pc:sldMk cId="1599631039" sldId="3981"/>
            <ac:spMk id="5" creationId="{9C1026B9-810F-497D-83EB-9434FAE37827}"/>
          </ac:spMkLst>
        </pc:spChg>
        <pc:spChg chg="del">
          <ac:chgData name="Fernando Barbosa" userId="26e508f0-5e45-4ff3-9cbc-2459c82fe5c2" providerId="ADAL" clId="{C5D76C1F-3E53-47A2-BB32-11D244C8D665}" dt="2025-05-27T16:06:07.579" v="1601"/>
          <ac:spMkLst>
            <pc:docMk/>
            <pc:sldMk cId="1599631039" sldId="3981"/>
            <ac:spMk id="6" creationId="{7C911B4F-702E-451C-83A9-55FF2F3714B1}"/>
          </ac:spMkLst>
        </pc:spChg>
        <pc:spChg chg="del">
          <ac:chgData name="Fernando Barbosa" userId="26e508f0-5e45-4ff3-9cbc-2459c82fe5c2" providerId="ADAL" clId="{C5D76C1F-3E53-47A2-BB32-11D244C8D665}" dt="2025-05-27T16:06:12.526" v="1603"/>
          <ac:spMkLst>
            <pc:docMk/>
            <pc:sldMk cId="1599631039" sldId="3981"/>
            <ac:spMk id="7" creationId="{FEF5543F-83F8-4D34-9AB6-BB7ECD9762CE}"/>
          </ac:spMkLst>
        </pc:spChg>
        <pc:spChg chg="del">
          <ac:chgData name="Fernando Barbosa" userId="26e508f0-5e45-4ff3-9cbc-2459c82fe5c2" providerId="ADAL" clId="{C5D76C1F-3E53-47A2-BB32-11D244C8D665}" dt="2025-05-27T16:06:03.482" v="1600"/>
          <ac:spMkLst>
            <pc:docMk/>
            <pc:sldMk cId="1599631039" sldId="3981"/>
            <ac:spMk id="8" creationId="{D1B6C250-0300-4D57-AB3E-A7821EEE9060}"/>
          </ac:spMkLst>
        </pc:spChg>
        <pc:spChg chg="mod">
          <ac:chgData name="Fernando Barbosa" userId="26e508f0-5e45-4ff3-9cbc-2459c82fe5c2" providerId="ADAL" clId="{C5D76C1F-3E53-47A2-BB32-11D244C8D665}" dt="2025-05-27T18:42:33.050" v="2979" actId="207"/>
          <ac:spMkLst>
            <pc:docMk/>
            <pc:sldMk cId="1599631039" sldId="3981"/>
            <ac:spMk id="9" creationId="{D2983F27-5518-4307-AAD2-F10B6ED9B611}"/>
          </ac:spMkLst>
        </pc:spChg>
        <pc:spChg chg="del">
          <ac:chgData name="Fernando Barbosa" userId="26e508f0-5e45-4ff3-9cbc-2459c82fe5c2" providerId="ADAL" clId="{C5D76C1F-3E53-47A2-BB32-11D244C8D665}" dt="2025-05-27T16:05:59.580" v="1599"/>
          <ac:spMkLst>
            <pc:docMk/>
            <pc:sldMk cId="1599631039" sldId="3981"/>
            <ac:spMk id="10" creationId="{D4AEBFD3-F99B-4A27-BDA3-00B6691C1ADB}"/>
          </ac:spMkLst>
        </pc:spChg>
        <pc:spChg chg="del">
          <ac:chgData name="Fernando Barbosa" userId="26e508f0-5e45-4ff3-9cbc-2459c82fe5c2" providerId="ADAL" clId="{C5D76C1F-3E53-47A2-BB32-11D244C8D665}" dt="2025-05-27T16:05:56.424" v="1598"/>
          <ac:spMkLst>
            <pc:docMk/>
            <pc:sldMk cId="1599631039" sldId="3981"/>
            <ac:spMk id="11" creationId="{02276158-A39C-465C-B81D-4BA6ECD71FC5}"/>
          </ac:spMkLst>
        </pc:spChg>
        <pc:spChg chg="del">
          <ac:chgData name="Fernando Barbosa" userId="26e508f0-5e45-4ff3-9cbc-2459c82fe5c2" providerId="ADAL" clId="{C5D76C1F-3E53-47A2-BB32-11D244C8D665}" dt="2025-05-27T12:49:31.863" v="1257"/>
          <ac:spMkLst>
            <pc:docMk/>
            <pc:sldMk cId="1599631039" sldId="3981"/>
            <ac:spMk id="12" creationId="{B27522CC-696B-4FAA-AFD6-24AC6F88A5E6}"/>
          </ac:spMkLst>
        </pc:spChg>
      </pc:sldChg>
      <pc:sldChg chg="del">
        <pc:chgData name="Fernando Barbosa" userId="26e508f0-5e45-4ff3-9cbc-2459c82fe5c2" providerId="ADAL" clId="{C5D76C1F-3E53-47A2-BB32-11D244C8D665}" dt="2025-05-26T20:40:22.390" v="399" actId="2696"/>
        <pc:sldMkLst>
          <pc:docMk/>
          <pc:sldMk cId="1026226802" sldId="3984"/>
        </pc:sldMkLst>
      </pc:sldChg>
      <pc:sldChg chg="del">
        <pc:chgData name="Fernando Barbosa" userId="26e508f0-5e45-4ff3-9cbc-2459c82fe5c2" providerId="ADAL" clId="{C5D76C1F-3E53-47A2-BB32-11D244C8D665}" dt="2025-05-26T20:39:53.375" v="391" actId="2696"/>
        <pc:sldMkLst>
          <pc:docMk/>
          <pc:sldMk cId="820817836" sldId="3994"/>
        </pc:sldMkLst>
      </pc:sldChg>
      <pc:sldChg chg="del">
        <pc:chgData name="Fernando Barbosa" userId="26e508f0-5e45-4ff3-9cbc-2459c82fe5c2" providerId="ADAL" clId="{C5D76C1F-3E53-47A2-BB32-11D244C8D665}" dt="2025-05-26T20:39:55.007" v="392" actId="2696"/>
        <pc:sldMkLst>
          <pc:docMk/>
          <pc:sldMk cId="1948564453" sldId="3996"/>
        </pc:sldMkLst>
      </pc:sldChg>
      <pc:sldChg chg="del">
        <pc:chgData name="Fernando Barbosa" userId="26e508f0-5e45-4ff3-9cbc-2459c82fe5c2" providerId="ADAL" clId="{C5D76C1F-3E53-47A2-BB32-11D244C8D665}" dt="2025-05-26T20:39:55.982" v="393" actId="2696"/>
        <pc:sldMkLst>
          <pc:docMk/>
          <pc:sldMk cId="3160692925" sldId="3997"/>
        </pc:sldMkLst>
      </pc:sldChg>
      <pc:sldChg chg="del">
        <pc:chgData name="Fernando Barbosa" userId="26e508f0-5e45-4ff3-9cbc-2459c82fe5c2" providerId="ADAL" clId="{C5D76C1F-3E53-47A2-BB32-11D244C8D665}" dt="2025-05-26T20:39:56.777" v="394" actId="2696"/>
        <pc:sldMkLst>
          <pc:docMk/>
          <pc:sldMk cId="3424810040" sldId="3998"/>
        </pc:sldMkLst>
      </pc:sldChg>
      <pc:sldChg chg="del">
        <pc:chgData name="Fernando Barbosa" userId="26e508f0-5e45-4ff3-9cbc-2459c82fe5c2" providerId="ADAL" clId="{C5D76C1F-3E53-47A2-BB32-11D244C8D665}" dt="2025-05-26T20:39:57.895" v="395" actId="2696"/>
        <pc:sldMkLst>
          <pc:docMk/>
          <pc:sldMk cId="2577365056" sldId="3999"/>
        </pc:sldMkLst>
      </pc:sldChg>
      <pc:sldChg chg="del">
        <pc:chgData name="Fernando Barbosa" userId="26e508f0-5e45-4ff3-9cbc-2459c82fe5c2" providerId="ADAL" clId="{C5D76C1F-3E53-47A2-BB32-11D244C8D665}" dt="2025-05-26T20:40:02.145" v="398" actId="2696"/>
        <pc:sldMkLst>
          <pc:docMk/>
          <pc:sldMk cId="275488994" sldId="4000"/>
        </pc:sldMkLst>
      </pc:sldChg>
      <pc:sldChg chg="delSp del">
        <pc:chgData name="Fernando Barbosa" userId="26e508f0-5e45-4ff3-9cbc-2459c82fe5c2" providerId="ADAL" clId="{C5D76C1F-3E53-47A2-BB32-11D244C8D665}" dt="2025-05-27T19:02:06.103" v="3126" actId="2696"/>
        <pc:sldMkLst>
          <pc:docMk/>
          <pc:sldMk cId="3963301497" sldId="4001"/>
        </pc:sldMkLst>
        <pc:spChg chg="del">
          <ac:chgData name="Fernando Barbosa" userId="26e508f0-5e45-4ff3-9cbc-2459c82fe5c2" providerId="ADAL" clId="{C5D76C1F-3E53-47A2-BB32-11D244C8D665}" dt="2025-05-27T13:03:14.592" v="1381"/>
          <ac:spMkLst>
            <pc:docMk/>
            <pc:sldMk cId="3963301497" sldId="4001"/>
            <ac:spMk id="14" creationId="{459AE12C-F9DA-49E5-B512-8D9333AF4FF1}"/>
          </ac:spMkLst>
        </pc:spChg>
      </pc:sldChg>
      <pc:sldChg chg="del">
        <pc:chgData name="Fernando Barbosa" userId="26e508f0-5e45-4ff3-9cbc-2459c82fe5c2" providerId="ADAL" clId="{C5D76C1F-3E53-47A2-BB32-11D244C8D665}" dt="2025-05-26T21:34:45.990" v="1031" actId="2696"/>
        <pc:sldMkLst>
          <pc:docMk/>
          <pc:sldMk cId="1581376517" sldId="4004"/>
        </pc:sldMkLst>
      </pc:sldChg>
      <pc:sldChg chg="delSp modSp ord">
        <pc:chgData name="Fernando Barbosa" userId="26e508f0-5e45-4ff3-9cbc-2459c82fe5c2" providerId="ADAL" clId="{C5D76C1F-3E53-47A2-BB32-11D244C8D665}" dt="2025-05-27T16:36:44.439" v="2355"/>
        <pc:sldMkLst>
          <pc:docMk/>
          <pc:sldMk cId="89299248" sldId="4006"/>
        </pc:sldMkLst>
        <pc:spChg chg="mod">
          <ac:chgData name="Fernando Barbosa" userId="26e508f0-5e45-4ff3-9cbc-2459c82fe5c2" providerId="ADAL" clId="{C5D76C1F-3E53-47A2-BB32-11D244C8D665}" dt="2025-05-26T18:49:48.376" v="84" actId="20577"/>
          <ac:spMkLst>
            <pc:docMk/>
            <pc:sldMk cId="89299248" sldId="4006"/>
            <ac:spMk id="6" creationId="{51777289-A9FE-45B1-935D-CEDD36BDC669}"/>
          </ac:spMkLst>
        </pc:spChg>
        <pc:spChg chg="del">
          <ac:chgData name="Fernando Barbosa" userId="26e508f0-5e45-4ff3-9cbc-2459c82fe5c2" providerId="ADAL" clId="{C5D76C1F-3E53-47A2-BB32-11D244C8D665}" dt="2025-05-27T13:01:25.325" v="1365"/>
          <ac:spMkLst>
            <pc:docMk/>
            <pc:sldMk cId="89299248" sldId="4006"/>
            <ac:spMk id="8" creationId="{C58BF216-467F-45EF-A11C-08542595FC84}"/>
          </ac:spMkLst>
        </pc:spChg>
        <pc:spChg chg="mod">
          <ac:chgData name="Fernando Barbosa" userId="26e508f0-5e45-4ff3-9cbc-2459c82fe5c2" providerId="ADAL" clId="{C5D76C1F-3E53-47A2-BB32-11D244C8D665}" dt="2025-05-26T18:47:07.995" v="57" actId="207"/>
          <ac:spMkLst>
            <pc:docMk/>
            <pc:sldMk cId="89299248" sldId="4006"/>
            <ac:spMk id="15" creationId="{F193C29F-7734-4DD0-A05C-EF6B22594A00}"/>
          </ac:spMkLst>
        </pc:spChg>
        <pc:graphicFrameChg chg="modGraphic">
          <ac:chgData name="Fernando Barbosa" userId="26e508f0-5e45-4ff3-9cbc-2459c82fe5c2" providerId="ADAL" clId="{C5D76C1F-3E53-47A2-BB32-11D244C8D665}" dt="2025-05-26T18:49:09.961" v="74" actId="207"/>
          <ac:graphicFrameMkLst>
            <pc:docMk/>
            <pc:sldMk cId="89299248" sldId="4006"/>
            <ac:graphicFrameMk id="5" creationId="{FD3494B0-6008-4144-B7E2-944AC325E7E2}"/>
          </ac:graphicFrameMkLst>
        </pc:graphicFrameChg>
      </pc:sldChg>
      <pc:sldChg chg="del">
        <pc:chgData name="Fernando Barbosa" userId="26e508f0-5e45-4ff3-9cbc-2459c82fe5c2" providerId="ADAL" clId="{C5D76C1F-3E53-47A2-BB32-11D244C8D665}" dt="2025-05-26T20:39:51.541" v="390" actId="2696"/>
        <pc:sldMkLst>
          <pc:docMk/>
          <pc:sldMk cId="2617370072" sldId="4007"/>
        </pc:sldMkLst>
      </pc:sldChg>
      <pc:sldChg chg="del">
        <pc:chgData name="Fernando Barbosa" userId="26e508f0-5e45-4ff3-9cbc-2459c82fe5c2" providerId="ADAL" clId="{C5D76C1F-3E53-47A2-BB32-11D244C8D665}" dt="2025-05-26T20:40:00.141" v="396" actId="2696"/>
        <pc:sldMkLst>
          <pc:docMk/>
          <pc:sldMk cId="4261606696" sldId="4008"/>
        </pc:sldMkLst>
      </pc:sldChg>
      <pc:sldChg chg="del ord">
        <pc:chgData name="Fernando Barbosa" userId="26e508f0-5e45-4ff3-9cbc-2459c82fe5c2" providerId="ADAL" clId="{C5D76C1F-3E53-47A2-BB32-11D244C8D665}" dt="2025-05-26T21:35:44.338" v="1032" actId="2696"/>
        <pc:sldMkLst>
          <pc:docMk/>
          <pc:sldMk cId="954782948" sldId="4009"/>
        </pc:sldMkLst>
      </pc:sldChg>
      <pc:sldChg chg="del">
        <pc:chgData name="Fernando Barbosa" userId="26e508f0-5e45-4ff3-9cbc-2459c82fe5c2" providerId="ADAL" clId="{C5D76C1F-3E53-47A2-BB32-11D244C8D665}" dt="2025-05-26T20:40:24.699" v="400" actId="2696"/>
        <pc:sldMkLst>
          <pc:docMk/>
          <pc:sldMk cId="401161514" sldId="4010"/>
        </pc:sldMkLst>
      </pc:sldChg>
      <pc:sldChg chg="del">
        <pc:chgData name="Fernando Barbosa" userId="26e508f0-5e45-4ff3-9cbc-2459c82fe5c2" providerId="ADAL" clId="{C5D76C1F-3E53-47A2-BB32-11D244C8D665}" dt="2025-05-26T20:40:26.448" v="401" actId="2696"/>
        <pc:sldMkLst>
          <pc:docMk/>
          <pc:sldMk cId="2957121838" sldId="4011"/>
        </pc:sldMkLst>
      </pc:sldChg>
      <pc:sldChg chg="ord">
        <pc:chgData name="Fernando Barbosa" userId="26e508f0-5e45-4ff3-9cbc-2459c82fe5c2" providerId="ADAL" clId="{C5D76C1F-3E53-47A2-BB32-11D244C8D665}" dt="2025-05-26T20:40:35.290" v="402"/>
        <pc:sldMkLst>
          <pc:docMk/>
          <pc:sldMk cId="4261042470" sldId="4012"/>
        </pc:sldMkLst>
      </pc:sldChg>
      <pc:sldChg chg="delSp modSp">
        <pc:chgData name="Fernando Barbosa" userId="26e508f0-5e45-4ff3-9cbc-2459c82fe5c2" providerId="ADAL" clId="{C5D76C1F-3E53-47A2-BB32-11D244C8D665}" dt="2025-05-27T18:48:05.314" v="3046" actId="20577"/>
        <pc:sldMkLst>
          <pc:docMk/>
          <pc:sldMk cId="3224851217" sldId="4013"/>
        </pc:sldMkLst>
        <pc:spChg chg="del">
          <ac:chgData name="Fernando Barbosa" userId="26e508f0-5e45-4ff3-9cbc-2459c82fe5c2" providerId="ADAL" clId="{C5D76C1F-3E53-47A2-BB32-11D244C8D665}" dt="2025-05-27T13:02:35.649" v="1377"/>
          <ac:spMkLst>
            <pc:docMk/>
            <pc:sldMk cId="3224851217" sldId="4013"/>
            <ac:spMk id="15" creationId="{B1981946-C3BF-400C-A004-1667931E589B}"/>
          </ac:spMkLst>
        </pc:spChg>
        <pc:graphicFrameChg chg="modGraphic">
          <ac:chgData name="Fernando Barbosa" userId="26e508f0-5e45-4ff3-9cbc-2459c82fe5c2" providerId="ADAL" clId="{C5D76C1F-3E53-47A2-BB32-11D244C8D665}" dt="2025-05-26T20:35:29.507" v="377" actId="20577"/>
          <ac:graphicFrameMkLst>
            <pc:docMk/>
            <pc:sldMk cId="3224851217" sldId="4013"/>
            <ac:graphicFrameMk id="8" creationId="{BF8BC0C1-1AEB-4E51-A40F-79D5B8EA90A9}"/>
          </ac:graphicFrameMkLst>
        </pc:graphicFrameChg>
        <pc:graphicFrameChg chg="modGraphic">
          <ac:chgData name="Fernando Barbosa" userId="26e508f0-5e45-4ff3-9cbc-2459c82fe5c2" providerId="ADAL" clId="{C5D76C1F-3E53-47A2-BB32-11D244C8D665}" dt="2025-05-27T18:48:05.314" v="3046" actId="20577"/>
          <ac:graphicFrameMkLst>
            <pc:docMk/>
            <pc:sldMk cId="3224851217" sldId="4013"/>
            <ac:graphicFrameMk id="10" creationId="{CA94B028-AFEA-4440-9C76-0CB5E6B15F4D}"/>
          </ac:graphicFrameMkLst>
        </pc:graphicFrameChg>
      </pc:sldChg>
      <pc:sldChg chg="delSp modSp">
        <pc:chgData name="Fernando Barbosa" userId="26e508f0-5e45-4ff3-9cbc-2459c82fe5c2" providerId="ADAL" clId="{C5D76C1F-3E53-47A2-BB32-11D244C8D665}" dt="2025-05-27T18:58:55.217" v="3123"/>
        <pc:sldMkLst>
          <pc:docMk/>
          <pc:sldMk cId="2519038662" sldId="4014"/>
        </pc:sldMkLst>
        <pc:spChg chg="mod">
          <ac:chgData name="Fernando Barbosa" userId="26e508f0-5e45-4ff3-9cbc-2459c82fe5c2" providerId="ADAL" clId="{C5D76C1F-3E53-47A2-BB32-11D244C8D665}" dt="2025-05-27T18:51:55.812" v="3077" actId="207"/>
          <ac:spMkLst>
            <pc:docMk/>
            <pc:sldMk cId="2519038662" sldId="4014"/>
            <ac:spMk id="9" creationId="{FCFC706D-4574-47DE-9F31-7F25EAAF1638}"/>
          </ac:spMkLst>
        </pc:spChg>
        <pc:spChg chg="del">
          <ac:chgData name="Fernando Barbosa" userId="26e508f0-5e45-4ff3-9cbc-2459c82fe5c2" providerId="ADAL" clId="{C5D76C1F-3E53-47A2-BB32-11D244C8D665}" dt="2025-05-27T13:02:40.096" v="1378"/>
          <ac:spMkLst>
            <pc:docMk/>
            <pc:sldMk cId="2519038662" sldId="4014"/>
            <ac:spMk id="15" creationId="{FCD47A9B-197A-411A-B999-27E3BBC63EAA}"/>
          </ac:spMkLst>
        </pc:spChg>
        <pc:graphicFrameChg chg="modGraphic">
          <ac:chgData name="Fernando Barbosa" userId="26e508f0-5e45-4ff3-9cbc-2459c82fe5c2" providerId="ADAL" clId="{C5D76C1F-3E53-47A2-BB32-11D244C8D665}" dt="2025-05-27T18:52:44.790" v="3080" actId="207"/>
          <ac:graphicFrameMkLst>
            <pc:docMk/>
            <pc:sldMk cId="2519038662" sldId="4014"/>
            <ac:graphicFrameMk id="8" creationId="{BF8BC0C1-1AEB-4E51-A40F-79D5B8EA90A9}"/>
          </ac:graphicFrameMkLst>
        </pc:graphicFrameChg>
        <pc:graphicFrameChg chg="modGraphic">
          <ac:chgData name="Fernando Barbosa" userId="26e508f0-5e45-4ff3-9cbc-2459c82fe5c2" providerId="ADAL" clId="{C5D76C1F-3E53-47A2-BB32-11D244C8D665}" dt="2025-05-27T18:58:55.217" v="3123"/>
          <ac:graphicFrameMkLst>
            <pc:docMk/>
            <pc:sldMk cId="2519038662" sldId="4014"/>
            <ac:graphicFrameMk id="10" creationId="{CA94B028-AFEA-4440-9C76-0CB5E6B15F4D}"/>
          </ac:graphicFrameMkLst>
        </pc:graphicFrameChg>
      </pc:sldChg>
      <pc:sldChg chg="delSp modSp">
        <pc:chgData name="Fernando Barbosa" userId="26e508f0-5e45-4ff3-9cbc-2459c82fe5c2" providerId="ADAL" clId="{C5D76C1F-3E53-47A2-BB32-11D244C8D665}" dt="2025-05-27T19:00:55.082" v="3125"/>
        <pc:sldMkLst>
          <pc:docMk/>
          <pc:sldMk cId="528171735" sldId="4015"/>
        </pc:sldMkLst>
        <pc:spChg chg="del">
          <ac:chgData name="Fernando Barbosa" userId="26e508f0-5e45-4ff3-9cbc-2459c82fe5c2" providerId="ADAL" clId="{C5D76C1F-3E53-47A2-BB32-11D244C8D665}" dt="2025-05-27T13:02:44.592" v="1379"/>
          <ac:spMkLst>
            <pc:docMk/>
            <pc:sldMk cId="528171735" sldId="4015"/>
            <ac:spMk id="15" creationId="{2F2D66EC-4745-44AF-B1E0-128291CF44B7}"/>
          </ac:spMkLst>
        </pc:spChg>
        <pc:graphicFrameChg chg="modGraphic">
          <ac:chgData name="Fernando Barbosa" userId="26e508f0-5e45-4ff3-9cbc-2459c82fe5c2" providerId="ADAL" clId="{C5D76C1F-3E53-47A2-BB32-11D244C8D665}" dt="2025-05-27T19:00:55.082" v="3125"/>
          <ac:graphicFrameMkLst>
            <pc:docMk/>
            <pc:sldMk cId="528171735" sldId="4015"/>
            <ac:graphicFrameMk id="10" creationId="{CA94B028-AFEA-4440-9C76-0CB5E6B15F4D}"/>
          </ac:graphicFrameMkLst>
        </pc:graphicFrameChg>
      </pc:sldChg>
      <pc:sldChg chg="delSp modSp">
        <pc:chgData name="Fernando Barbosa" userId="26e508f0-5e45-4ff3-9cbc-2459c82fe5c2" providerId="ADAL" clId="{C5D76C1F-3E53-47A2-BB32-11D244C8D665}" dt="2025-05-27T13:02:48.946" v="1380"/>
        <pc:sldMkLst>
          <pc:docMk/>
          <pc:sldMk cId="164881576" sldId="4016"/>
        </pc:sldMkLst>
        <pc:spChg chg="del">
          <ac:chgData name="Fernando Barbosa" userId="26e508f0-5e45-4ff3-9cbc-2459c82fe5c2" providerId="ADAL" clId="{C5D76C1F-3E53-47A2-BB32-11D244C8D665}" dt="2025-05-27T13:02:48.946" v="1380"/>
          <ac:spMkLst>
            <pc:docMk/>
            <pc:sldMk cId="164881576" sldId="4016"/>
            <ac:spMk id="16" creationId="{E43259FA-01BC-4287-BCFD-DC84BA09D047}"/>
          </ac:spMkLst>
        </pc:spChg>
        <pc:graphicFrameChg chg="modGraphic">
          <ac:chgData name="Fernando Barbosa" userId="26e508f0-5e45-4ff3-9cbc-2459c82fe5c2" providerId="ADAL" clId="{C5D76C1F-3E53-47A2-BB32-11D244C8D665}" dt="2025-05-27T12:17:20.742" v="1210" actId="207"/>
          <ac:graphicFrameMkLst>
            <pc:docMk/>
            <pc:sldMk cId="164881576" sldId="4016"/>
            <ac:graphicFrameMk id="15" creationId="{0F7380C1-F84C-42B3-8237-BEE94100210E}"/>
          </ac:graphicFrameMkLst>
        </pc:graphicFrameChg>
      </pc:sldChg>
      <pc:sldChg chg="del">
        <pc:chgData name="Fernando Barbosa" userId="26e508f0-5e45-4ff3-9cbc-2459c82fe5c2" providerId="ADAL" clId="{C5D76C1F-3E53-47A2-BB32-11D244C8D665}" dt="2025-05-26T20:40:00.874" v="397" actId="2696"/>
        <pc:sldMkLst>
          <pc:docMk/>
          <pc:sldMk cId="642439209" sldId="4017"/>
        </pc:sldMkLst>
      </pc:sldChg>
      <pc:sldChg chg="modSp">
        <pc:chgData name="Fernando Barbosa" userId="26e508f0-5e45-4ff3-9cbc-2459c82fe5c2" providerId="ADAL" clId="{C5D76C1F-3E53-47A2-BB32-11D244C8D665}" dt="2025-05-27T12:48:48.604" v="1255" actId="207"/>
        <pc:sldMkLst>
          <pc:docMk/>
          <pc:sldMk cId="896640381" sldId="4019"/>
        </pc:sldMkLst>
        <pc:spChg chg="mod">
          <ac:chgData name="Fernando Barbosa" userId="26e508f0-5e45-4ff3-9cbc-2459c82fe5c2" providerId="ADAL" clId="{C5D76C1F-3E53-47A2-BB32-11D244C8D665}" dt="2025-05-27T12:48:48.604" v="1255" actId="207"/>
          <ac:spMkLst>
            <pc:docMk/>
            <pc:sldMk cId="896640381" sldId="4019"/>
            <ac:spMk id="6" creationId="{7E48084C-C2C1-42D7-84AF-63EC3E534C04}"/>
          </ac:spMkLst>
        </pc:spChg>
      </pc:sldChg>
      <pc:sldChg chg="modSp">
        <pc:chgData name="Fernando Barbosa" userId="26e508f0-5e45-4ff3-9cbc-2459c82fe5c2" providerId="ADAL" clId="{C5D76C1F-3E53-47A2-BB32-11D244C8D665}" dt="2025-05-27T16:49:09.382" v="2506" actId="20577"/>
        <pc:sldMkLst>
          <pc:docMk/>
          <pc:sldMk cId="3716809524" sldId="4020"/>
        </pc:sldMkLst>
        <pc:spChg chg="mod">
          <ac:chgData name="Fernando Barbosa" userId="26e508f0-5e45-4ff3-9cbc-2459c82fe5c2" providerId="ADAL" clId="{C5D76C1F-3E53-47A2-BB32-11D244C8D665}" dt="2025-05-27T16:49:09.382" v="2506" actId="20577"/>
          <ac:spMkLst>
            <pc:docMk/>
            <pc:sldMk cId="3716809524" sldId="4020"/>
            <ac:spMk id="4" creationId="{30FCB79F-9CDD-4B8F-AB65-80B063256F08}"/>
          </ac:spMkLst>
        </pc:spChg>
      </pc:sldChg>
      <pc:sldChg chg="delSp">
        <pc:chgData name="Fernando Barbosa" userId="26e508f0-5e45-4ff3-9cbc-2459c82fe5c2" providerId="ADAL" clId="{C5D76C1F-3E53-47A2-BB32-11D244C8D665}" dt="2025-05-27T12:49:25.553" v="1256"/>
        <pc:sldMkLst>
          <pc:docMk/>
          <pc:sldMk cId="2982207022" sldId="4021"/>
        </pc:sldMkLst>
        <pc:spChg chg="del">
          <ac:chgData name="Fernando Barbosa" userId="26e508f0-5e45-4ff3-9cbc-2459c82fe5c2" providerId="ADAL" clId="{C5D76C1F-3E53-47A2-BB32-11D244C8D665}" dt="2025-05-27T12:49:25.553" v="1256"/>
          <ac:spMkLst>
            <pc:docMk/>
            <pc:sldMk cId="2982207022" sldId="4021"/>
            <ac:spMk id="30" creationId="{560B7231-386E-4951-8C1D-DA5B97F1D83B}"/>
          </ac:spMkLst>
        </pc:spChg>
      </pc:sldChg>
      <pc:sldChg chg="del">
        <pc:chgData name="Fernando Barbosa" userId="26e508f0-5e45-4ff3-9cbc-2459c82fe5c2" providerId="ADAL" clId="{C5D76C1F-3E53-47A2-BB32-11D244C8D665}" dt="2025-05-26T20:40:39.498" v="403" actId="2696"/>
        <pc:sldMkLst>
          <pc:docMk/>
          <pc:sldMk cId="2032051574" sldId="4022"/>
        </pc:sldMkLst>
      </pc:sldChg>
      <pc:sldChg chg="del">
        <pc:chgData name="Fernando Barbosa" userId="26e508f0-5e45-4ff3-9cbc-2459c82fe5c2" providerId="ADAL" clId="{C5D76C1F-3E53-47A2-BB32-11D244C8D665}" dt="2025-05-26T20:42:52.530" v="404" actId="2696"/>
        <pc:sldMkLst>
          <pc:docMk/>
          <pc:sldMk cId="16862606" sldId="4023"/>
        </pc:sldMkLst>
      </pc:sldChg>
      <pc:sldChg chg="addSp delSp modSp">
        <pc:chgData name="Fernando Barbosa" userId="26e508f0-5e45-4ff3-9cbc-2459c82fe5c2" providerId="ADAL" clId="{C5D76C1F-3E53-47A2-BB32-11D244C8D665}" dt="2025-05-27T18:38:45.408" v="2929" actId="20577"/>
        <pc:sldMkLst>
          <pc:docMk/>
          <pc:sldMk cId="1914109893" sldId="4027"/>
        </pc:sldMkLst>
        <pc:spChg chg="mod">
          <ac:chgData name="Fernando Barbosa" userId="26e508f0-5e45-4ff3-9cbc-2459c82fe5c2" providerId="ADAL" clId="{C5D76C1F-3E53-47A2-BB32-11D244C8D665}" dt="2025-05-27T18:01:53.756" v="2831" actId="20577"/>
          <ac:spMkLst>
            <pc:docMk/>
            <pc:sldMk cId="1914109893" sldId="4027"/>
            <ac:spMk id="17" creationId="{CF2ED202-BBC1-4958-A761-0A8C9EA0D699}"/>
          </ac:spMkLst>
        </pc:spChg>
        <pc:spChg chg="mod">
          <ac:chgData name="Fernando Barbosa" userId="26e508f0-5e45-4ff3-9cbc-2459c82fe5c2" providerId="ADAL" clId="{C5D76C1F-3E53-47A2-BB32-11D244C8D665}" dt="2025-05-27T18:03:06.561" v="2848" actId="20577"/>
          <ac:spMkLst>
            <pc:docMk/>
            <pc:sldMk cId="1914109893" sldId="4027"/>
            <ac:spMk id="32" creationId="{B6F4F27B-3C1A-4AF0-B72E-6CA4DF2FB1A3}"/>
          </ac:spMkLst>
        </pc:spChg>
        <pc:spChg chg="mod">
          <ac:chgData name="Fernando Barbosa" userId="26e508f0-5e45-4ff3-9cbc-2459c82fe5c2" providerId="ADAL" clId="{C5D76C1F-3E53-47A2-BB32-11D244C8D665}" dt="2025-05-27T18:07:32.084" v="2872" actId="14100"/>
          <ac:spMkLst>
            <pc:docMk/>
            <pc:sldMk cId="1914109893" sldId="4027"/>
            <ac:spMk id="51" creationId="{978F43A9-005F-465A-88B6-31D33F815B72}"/>
          </ac:spMkLst>
        </pc:spChg>
        <pc:spChg chg="mod">
          <ac:chgData name="Fernando Barbosa" userId="26e508f0-5e45-4ff3-9cbc-2459c82fe5c2" providerId="ADAL" clId="{C5D76C1F-3E53-47A2-BB32-11D244C8D665}" dt="2025-05-27T18:38:45.408" v="2929" actId="20577"/>
          <ac:spMkLst>
            <pc:docMk/>
            <pc:sldMk cId="1914109893" sldId="4027"/>
            <ac:spMk id="52" creationId="{FFCB0FA8-5F59-40A5-AF7A-CD532179715F}"/>
          </ac:spMkLst>
        </pc:spChg>
        <pc:spChg chg="del">
          <ac:chgData name="Fernando Barbosa" userId="26e508f0-5e45-4ff3-9cbc-2459c82fe5c2" providerId="ADAL" clId="{C5D76C1F-3E53-47A2-BB32-11D244C8D665}" dt="2025-05-26T20:38:43.472" v="388"/>
          <ac:spMkLst>
            <pc:docMk/>
            <pc:sldMk cId="1914109893" sldId="4027"/>
            <ac:spMk id="55" creationId="{3698A091-48B4-4DF6-B0CA-A33AEBF4278D}"/>
          </ac:spMkLst>
        </pc:spChg>
        <pc:spChg chg="del">
          <ac:chgData name="Fernando Barbosa" userId="26e508f0-5e45-4ff3-9cbc-2459c82fe5c2" providerId="ADAL" clId="{C5D76C1F-3E53-47A2-BB32-11D244C8D665}" dt="2025-05-27T13:02:16.705" v="1375"/>
          <ac:spMkLst>
            <pc:docMk/>
            <pc:sldMk cId="1914109893" sldId="4027"/>
            <ac:spMk id="56" creationId="{C7406C82-4EA7-4357-8235-054F53AD164F}"/>
          </ac:spMkLst>
        </pc:spChg>
        <pc:spChg chg="add mod">
          <ac:chgData name="Fernando Barbosa" userId="26e508f0-5e45-4ff3-9cbc-2459c82fe5c2" providerId="ADAL" clId="{C5D76C1F-3E53-47A2-BB32-11D244C8D665}" dt="2025-05-27T18:07:24.698" v="2871" actId="14100"/>
          <ac:spMkLst>
            <pc:docMk/>
            <pc:sldMk cId="1914109893" sldId="4027"/>
            <ac:spMk id="58" creationId="{5C5F6B37-DBB6-49DE-954D-A48C79DA1EEA}"/>
          </ac:spMkLst>
        </pc:spChg>
        <pc:spChg chg="add mod">
          <ac:chgData name="Fernando Barbosa" userId="26e508f0-5e45-4ff3-9cbc-2459c82fe5c2" providerId="ADAL" clId="{C5D76C1F-3E53-47A2-BB32-11D244C8D665}" dt="2025-05-27T18:38:17.830" v="2920" actId="20577"/>
          <ac:spMkLst>
            <pc:docMk/>
            <pc:sldMk cId="1914109893" sldId="4027"/>
            <ac:spMk id="59" creationId="{538A4164-0B46-4DD7-AB73-D16DC3192F80}"/>
          </ac:spMkLst>
        </pc:spChg>
      </pc:sldChg>
      <pc:sldChg chg="addSp delSp modSp">
        <pc:chgData name="Fernando Barbosa" userId="26e508f0-5e45-4ff3-9cbc-2459c82fe5c2" providerId="ADAL" clId="{C5D76C1F-3E53-47A2-BB32-11D244C8D665}" dt="2025-05-27T13:18:32.750" v="1400" actId="20577"/>
        <pc:sldMkLst>
          <pc:docMk/>
          <pc:sldMk cId="1598327902" sldId="4028"/>
        </pc:sldMkLst>
        <pc:spChg chg="mod">
          <ac:chgData name="Fernando Barbosa" userId="26e508f0-5e45-4ff3-9cbc-2459c82fe5c2" providerId="ADAL" clId="{C5D76C1F-3E53-47A2-BB32-11D244C8D665}" dt="2025-05-26T19:23:41.515" v="277" actId="207"/>
          <ac:spMkLst>
            <pc:docMk/>
            <pc:sldMk cId="1598327902" sldId="4028"/>
            <ac:spMk id="17" creationId="{CF2ED202-BBC1-4958-A761-0A8C9EA0D699}"/>
          </ac:spMkLst>
        </pc:spChg>
        <pc:spChg chg="del">
          <ac:chgData name="Fernando Barbosa" userId="26e508f0-5e45-4ff3-9cbc-2459c82fe5c2" providerId="ADAL" clId="{C5D76C1F-3E53-47A2-BB32-11D244C8D665}" dt="2025-05-26T20:38:49.388" v="389"/>
          <ac:spMkLst>
            <pc:docMk/>
            <pc:sldMk cId="1598327902" sldId="4028"/>
            <ac:spMk id="24" creationId="{75587464-70ED-4742-87BF-F598909EC963}"/>
          </ac:spMkLst>
        </pc:spChg>
        <pc:spChg chg="del">
          <ac:chgData name="Fernando Barbosa" userId="26e508f0-5e45-4ff3-9cbc-2459c82fe5c2" providerId="ADAL" clId="{C5D76C1F-3E53-47A2-BB32-11D244C8D665}" dt="2025-05-27T13:02:26.858" v="1376"/>
          <ac:spMkLst>
            <pc:docMk/>
            <pc:sldMk cId="1598327902" sldId="4028"/>
            <ac:spMk id="25" creationId="{7D310495-6D72-407F-AB6D-756C53B4847F}"/>
          </ac:spMkLst>
        </pc:spChg>
        <pc:spChg chg="mod">
          <ac:chgData name="Fernando Barbosa" userId="26e508f0-5e45-4ff3-9cbc-2459c82fe5c2" providerId="ADAL" clId="{C5D76C1F-3E53-47A2-BB32-11D244C8D665}" dt="2025-05-27T13:18:32.750" v="1400" actId="20577"/>
          <ac:spMkLst>
            <pc:docMk/>
            <pc:sldMk cId="1598327902" sldId="4028"/>
            <ac:spMk id="28" creationId="{1B61D4BA-3DB5-4253-869F-D885CD9C3A25}"/>
          </ac:spMkLst>
        </pc:spChg>
        <pc:spChg chg="mod">
          <ac:chgData name="Fernando Barbosa" userId="26e508f0-5e45-4ff3-9cbc-2459c82fe5c2" providerId="ADAL" clId="{C5D76C1F-3E53-47A2-BB32-11D244C8D665}" dt="2025-05-26T20:30:01.709" v="368" actId="20577"/>
          <ac:spMkLst>
            <pc:docMk/>
            <pc:sldMk cId="1598327902" sldId="4028"/>
            <ac:spMk id="58" creationId="{A32C4650-1852-42D3-AABD-0F95CBE3F046}"/>
          </ac:spMkLst>
        </pc:spChg>
        <pc:spChg chg="mod">
          <ac:chgData name="Fernando Barbosa" userId="26e508f0-5e45-4ff3-9cbc-2459c82fe5c2" providerId="ADAL" clId="{C5D76C1F-3E53-47A2-BB32-11D244C8D665}" dt="2025-05-26T20:29:16.865" v="359" actId="20577"/>
          <ac:spMkLst>
            <pc:docMk/>
            <pc:sldMk cId="1598327902" sldId="4028"/>
            <ac:spMk id="59" creationId="{B16AA1C7-1D74-401C-86FF-71E199769D60}"/>
          </ac:spMkLst>
        </pc:spChg>
        <pc:graphicFrameChg chg="mod modGraphic">
          <ac:chgData name="Fernando Barbosa" userId="26e508f0-5e45-4ff3-9cbc-2459c82fe5c2" providerId="ADAL" clId="{C5D76C1F-3E53-47A2-BB32-11D244C8D665}" dt="2025-05-26T20:28:17.335" v="357" actId="20577"/>
          <ac:graphicFrameMkLst>
            <pc:docMk/>
            <pc:sldMk cId="1598327902" sldId="4028"/>
            <ac:graphicFrameMk id="3" creationId="{CF9384F7-4053-45E1-BDDC-8DD484933890}"/>
          </ac:graphicFrameMkLst>
        </pc:graphicFrameChg>
        <pc:picChg chg="add mod">
          <ac:chgData name="Fernando Barbosa" userId="26e508f0-5e45-4ff3-9cbc-2459c82fe5c2" providerId="ADAL" clId="{C5D76C1F-3E53-47A2-BB32-11D244C8D665}" dt="2025-05-27T13:18:04.438" v="1390" actId="1076"/>
          <ac:picMkLst>
            <pc:docMk/>
            <pc:sldMk cId="1598327902" sldId="4028"/>
            <ac:picMk id="26" creationId="{587F4F92-1109-4839-B1AE-5D11EFA39FFD}"/>
          </ac:picMkLst>
        </pc:picChg>
        <pc:picChg chg="del mod">
          <ac:chgData name="Fernando Barbosa" userId="26e508f0-5e45-4ff3-9cbc-2459c82fe5c2" providerId="ADAL" clId="{C5D76C1F-3E53-47A2-BB32-11D244C8D665}" dt="2025-05-27T13:16:59.396" v="1385" actId="478"/>
          <ac:picMkLst>
            <pc:docMk/>
            <pc:sldMk cId="1598327902" sldId="4028"/>
            <ac:picMk id="29" creationId="{96FAEFA3-13FE-4BF2-B00B-90143D31E655}"/>
          </ac:picMkLst>
        </pc:picChg>
      </pc:sldChg>
      <pc:sldChg chg="delSp modSp">
        <pc:chgData name="Fernando Barbosa" userId="26e508f0-5e45-4ff3-9cbc-2459c82fe5c2" providerId="ADAL" clId="{C5D76C1F-3E53-47A2-BB32-11D244C8D665}" dt="2025-05-27T17:57:35.919" v="2756" actId="20577"/>
        <pc:sldMkLst>
          <pc:docMk/>
          <pc:sldMk cId="2153334617" sldId="4041"/>
        </pc:sldMkLst>
        <pc:spChg chg="mod">
          <ac:chgData name="Fernando Barbosa" userId="26e508f0-5e45-4ff3-9cbc-2459c82fe5c2" providerId="ADAL" clId="{C5D76C1F-3E53-47A2-BB32-11D244C8D665}" dt="2025-05-27T17:57:35.919" v="2756" actId="20577"/>
          <ac:spMkLst>
            <pc:docMk/>
            <pc:sldMk cId="2153334617" sldId="4041"/>
            <ac:spMk id="14" creationId="{A6C336C5-6E1C-478C-98C2-A7DF803C132E}"/>
          </ac:spMkLst>
        </pc:spChg>
        <pc:spChg chg="del">
          <ac:chgData name="Fernando Barbosa" userId="26e508f0-5e45-4ff3-9cbc-2459c82fe5c2" providerId="ADAL" clId="{C5D76C1F-3E53-47A2-BB32-11D244C8D665}" dt="2025-05-27T13:01:11.046" v="1363"/>
          <ac:spMkLst>
            <pc:docMk/>
            <pc:sldMk cId="2153334617" sldId="4041"/>
            <ac:spMk id="19" creationId="{23B930F7-B6F4-45EE-B68A-823253E0B0D8}"/>
          </ac:spMkLst>
        </pc:spChg>
        <pc:graphicFrameChg chg="modGraphic">
          <ac:chgData name="Fernando Barbosa" userId="26e508f0-5e45-4ff3-9cbc-2459c82fe5c2" providerId="ADAL" clId="{C5D76C1F-3E53-47A2-BB32-11D244C8D665}" dt="2025-05-27T12:50:58.066" v="1269" actId="207"/>
          <ac:graphicFrameMkLst>
            <pc:docMk/>
            <pc:sldMk cId="2153334617" sldId="4041"/>
            <ac:graphicFrameMk id="13" creationId="{9B78318F-F84A-46C8-9772-E65EDC906A6B}"/>
          </ac:graphicFrameMkLst>
        </pc:graphicFrameChg>
      </pc:sldChg>
      <pc:sldChg chg="delSp modSp">
        <pc:chgData name="Fernando Barbosa" userId="26e508f0-5e45-4ff3-9cbc-2459c82fe5c2" providerId="ADAL" clId="{C5D76C1F-3E53-47A2-BB32-11D244C8D665}" dt="2025-05-27T16:02:35.608" v="1558" actId="20577"/>
        <pc:sldMkLst>
          <pc:docMk/>
          <pc:sldMk cId="3945690428" sldId="4042"/>
        </pc:sldMkLst>
        <pc:spChg chg="del">
          <ac:chgData name="Fernando Barbosa" userId="26e508f0-5e45-4ff3-9cbc-2459c82fe5c2" providerId="ADAL" clId="{C5D76C1F-3E53-47A2-BB32-11D244C8D665}" dt="2025-05-27T13:01:19.613" v="1364"/>
          <ac:spMkLst>
            <pc:docMk/>
            <pc:sldMk cId="3945690428" sldId="4042"/>
            <ac:spMk id="18" creationId="{1B601A56-4522-4EFE-9A99-E4EC8FA82CC7}"/>
          </ac:spMkLst>
        </pc:spChg>
        <pc:graphicFrameChg chg="modGraphic">
          <ac:chgData name="Fernando Barbosa" userId="26e508f0-5e45-4ff3-9cbc-2459c82fe5c2" providerId="ADAL" clId="{C5D76C1F-3E53-47A2-BB32-11D244C8D665}" dt="2025-05-27T16:02:35.608" v="1558" actId="20577"/>
          <ac:graphicFrameMkLst>
            <pc:docMk/>
            <pc:sldMk cId="3945690428" sldId="4042"/>
            <ac:graphicFrameMk id="13" creationId="{9B78318F-F84A-46C8-9772-E65EDC906A6B}"/>
          </ac:graphicFrameMkLst>
        </pc:graphicFrameChg>
      </pc:sldChg>
      <pc:sldChg chg="delSp">
        <pc:chgData name="Fernando Barbosa" userId="26e508f0-5e45-4ff3-9cbc-2459c82fe5c2" providerId="ADAL" clId="{C5D76C1F-3E53-47A2-BB32-11D244C8D665}" dt="2025-05-27T13:01:30.309" v="1366"/>
        <pc:sldMkLst>
          <pc:docMk/>
          <pc:sldMk cId="1800203499" sldId="4043"/>
        </pc:sldMkLst>
        <pc:spChg chg="del">
          <ac:chgData name="Fernando Barbosa" userId="26e508f0-5e45-4ff3-9cbc-2459c82fe5c2" providerId="ADAL" clId="{C5D76C1F-3E53-47A2-BB32-11D244C8D665}" dt="2025-05-27T13:01:30.309" v="1366"/>
          <ac:spMkLst>
            <pc:docMk/>
            <pc:sldMk cId="1800203499" sldId="4043"/>
            <ac:spMk id="20" creationId="{95883D3A-D2EE-4BBA-B568-71E26FEC4E02}"/>
          </ac:spMkLst>
        </pc:spChg>
        <pc:spChg chg="del">
          <ac:chgData name="Fernando Barbosa" userId="26e508f0-5e45-4ff3-9cbc-2459c82fe5c2" providerId="ADAL" clId="{C5D76C1F-3E53-47A2-BB32-11D244C8D665}" dt="2025-05-26T20:37:34.123" v="378"/>
          <ac:spMkLst>
            <pc:docMk/>
            <pc:sldMk cId="1800203499" sldId="4043"/>
            <ac:spMk id="21" creationId="{31BE1FD1-7D17-4C0D-AAF7-C50F9AF362A7}"/>
          </ac:spMkLst>
        </pc:spChg>
      </pc:sldChg>
      <pc:sldChg chg="delSp">
        <pc:chgData name="Fernando Barbosa" userId="26e508f0-5e45-4ff3-9cbc-2459c82fe5c2" providerId="ADAL" clId="{C5D76C1F-3E53-47A2-BB32-11D244C8D665}" dt="2025-05-27T13:01:34.870" v="1367"/>
        <pc:sldMkLst>
          <pc:docMk/>
          <pc:sldMk cId="3379093953" sldId="4044"/>
        </pc:sldMkLst>
        <pc:spChg chg="del">
          <ac:chgData name="Fernando Barbosa" userId="26e508f0-5e45-4ff3-9cbc-2459c82fe5c2" providerId="ADAL" clId="{C5D76C1F-3E53-47A2-BB32-11D244C8D665}" dt="2025-05-27T13:01:34.870" v="1367"/>
          <ac:spMkLst>
            <pc:docMk/>
            <pc:sldMk cId="3379093953" sldId="4044"/>
            <ac:spMk id="19" creationId="{3C1F87A8-A65F-4E96-9BAC-78F8A705DBEC}"/>
          </ac:spMkLst>
        </pc:spChg>
        <pc:spChg chg="del">
          <ac:chgData name="Fernando Barbosa" userId="26e508f0-5e45-4ff3-9cbc-2459c82fe5c2" providerId="ADAL" clId="{C5D76C1F-3E53-47A2-BB32-11D244C8D665}" dt="2025-05-26T20:37:40.892" v="379"/>
          <ac:spMkLst>
            <pc:docMk/>
            <pc:sldMk cId="3379093953" sldId="4044"/>
            <ac:spMk id="20" creationId="{6EBC2236-AF6E-4D84-81A5-9B33CE0BA4E0}"/>
          </ac:spMkLst>
        </pc:spChg>
      </pc:sldChg>
      <pc:sldChg chg="delSp">
        <pc:chgData name="Fernando Barbosa" userId="26e508f0-5e45-4ff3-9cbc-2459c82fe5c2" providerId="ADAL" clId="{C5D76C1F-3E53-47A2-BB32-11D244C8D665}" dt="2025-05-27T13:01:39.644" v="1368"/>
        <pc:sldMkLst>
          <pc:docMk/>
          <pc:sldMk cId="3663766982" sldId="4045"/>
        </pc:sldMkLst>
        <pc:spChg chg="del">
          <ac:chgData name="Fernando Barbosa" userId="26e508f0-5e45-4ff3-9cbc-2459c82fe5c2" providerId="ADAL" clId="{C5D76C1F-3E53-47A2-BB32-11D244C8D665}" dt="2025-05-27T13:01:39.644" v="1368"/>
          <ac:spMkLst>
            <pc:docMk/>
            <pc:sldMk cId="3663766982" sldId="4045"/>
            <ac:spMk id="20" creationId="{7A245999-CD68-4D9B-8C69-16229CF33EAA}"/>
          </ac:spMkLst>
        </pc:spChg>
        <pc:spChg chg="del">
          <ac:chgData name="Fernando Barbosa" userId="26e508f0-5e45-4ff3-9cbc-2459c82fe5c2" providerId="ADAL" clId="{C5D76C1F-3E53-47A2-BB32-11D244C8D665}" dt="2025-05-26T20:37:47.695" v="380"/>
          <ac:spMkLst>
            <pc:docMk/>
            <pc:sldMk cId="3663766982" sldId="4045"/>
            <ac:spMk id="21" creationId="{EB0E461A-1D9F-4468-9E93-82E18EBA2361}"/>
          </ac:spMkLst>
        </pc:spChg>
      </pc:sldChg>
      <pc:sldChg chg="delSp">
        <pc:chgData name="Fernando Barbosa" userId="26e508f0-5e45-4ff3-9cbc-2459c82fe5c2" providerId="ADAL" clId="{C5D76C1F-3E53-47A2-BB32-11D244C8D665}" dt="2025-05-27T13:01:44.324" v="1369"/>
        <pc:sldMkLst>
          <pc:docMk/>
          <pc:sldMk cId="2086945416" sldId="4046"/>
        </pc:sldMkLst>
        <pc:spChg chg="del">
          <ac:chgData name="Fernando Barbosa" userId="26e508f0-5e45-4ff3-9cbc-2459c82fe5c2" providerId="ADAL" clId="{C5D76C1F-3E53-47A2-BB32-11D244C8D665}" dt="2025-05-27T13:01:44.324" v="1369"/>
          <ac:spMkLst>
            <pc:docMk/>
            <pc:sldMk cId="2086945416" sldId="4046"/>
            <ac:spMk id="11" creationId="{F8029E73-C088-44F6-BB71-56309E022EAA}"/>
          </ac:spMkLst>
        </pc:spChg>
        <pc:spChg chg="del">
          <ac:chgData name="Fernando Barbosa" userId="26e508f0-5e45-4ff3-9cbc-2459c82fe5c2" providerId="ADAL" clId="{C5D76C1F-3E53-47A2-BB32-11D244C8D665}" dt="2025-05-26T20:37:55.126" v="381"/>
          <ac:spMkLst>
            <pc:docMk/>
            <pc:sldMk cId="2086945416" sldId="4046"/>
            <ac:spMk id="16" creationId="{CDEE1458-7D42-4E9A-B557-26BC97A31F32}"/>
          </ac:spMkLst>
        </pc:spChg>
      </pc:sldChg>
      <pc:sldChg chg="delSp">
        <pc:chgData name="Fernando Barbosa" userId="26e508f0-5e45-4ff3-9cbc-2459c82fe5c2" providerId="ADAL" clId="{C5D76C1F-3E53-47A2-BB32-11D244C8D665}" dt="2025-05-27T13:01:48.860" v="1370"/>
        <pc:sldMkLst>
          <pc:docMk/>
          <pc:sldMk cId="2945389808" sldId="4047"/>
        </pc:sldMkLst>
        <pc:spChg chg="del">
          <ac:chgData name="Fernando Barbosa" userId="26e508f0-5e45-4ff3-9cbc-2459c82fe5c2" providerId="ADAL" clId="{C5D76C1F-3E53-47A2-BB32-11D244C8D665}" dt="2025-05-27T13:01:48.860" v="1370"/>
          <ac:spMkLst>
            <pc:docMk/>
            <pc:sldMk cId="2945389808" sldId="4047"/>
            <ac:spMk id="29" creationId="{94976391-D9E1-42BF-BF87-49C48B38D4B5}"/>
          </ac:spMkLst>
        </pc:spChg>
        <pc:spChg chg="del">
          <ac:chgData name="Fernando Barbosa" userId="26e508f0-5e45-4ff3-9cbc-2459c82fe5c2" providerId="ADAL" clId="{C5D76C1F-3E53-47A2-BB32-11D244C8D665}" dt="2025-05-26T20:38:02.336" v="382"/>
          <ac:spMkLst>
            <pc:docMk/>
            <pc:sldMk cId="2945389808" sldId="4047"/>
            <ac:spMk id="32" creationId="{EC031557-FF29-4237-B2CD-CD404DA07D07}"/>
          </ac:spMkLst>
        </pc:spChg>
      </pc:sldChg>
      <pc:sldChg chg="delSp">
        <pc:chgData name="Fernando Barbosa" userId="26e508f0-5e45-4ff3-9cbc-2459c82fe5c2" providerId="ADAL" clId="{C5D76C1F-3E53-47A2-BB32-11D244C8D665}" dt="2025-05-27T13:01:53.739" v="1371"/>
        <pc:sldMkLst>
          <pc:docMk/>
          <pc:sldMk cId="1807134275" sldId="4048"/>
        </pc:sldMkLst>
        <pc:spChg chg="del">
          <ac:chgData name="Fernando Barbosa" userId="26e508f0-5e45-4ff3-9cbc-2459c82fe5c2" providerId="ADAL" clId="{C5D76C1F-3E53-47A2-BB32-11D244C8D665}" dt="2025-05-27T13:01:53.739" v="1371"/>
          <ac:spMkLst>
            <pc:docMk/>
            <pc:sldMk cId="1807134275" sldId="4048"/>
            <ac:spMk id="13" creationId="{C7F305CD-058D-469D-AF46-F850E6010C78}"/>
          </ac:spMkLst>
        </pc:spChg>
        <pc:spChg chg="del">
          <ac:chgData name="Fernando Barbosa" userId="26e508f0-5e45-4ff3-9cbc-2459c82fe5c2" providerId="ADAL" clId="{C5D76C1F-3E53-47A2-BB32-11D244C8D665}" dt="2025-05-26T20:38:08.272" v="383"/>
          <ac:spMkLst>
            <pc:docMk/>
            <pc:sldMk cId="1807134275" sldId="4048"/>
            <ac:spMk id="15" creationId="{55D1D7FB-D580-4C85-BBC9-9E818570D55E}"/>
          </ac:spMkLst>
        </pc:spChg>
      </pc:sldChg>
      <pc:sldChg chg="delSp ord">
        <pc:chgData name="Fernando Barbosa" userId="26e508f0-5e45-4ff3-9cbc-2459c82fe5c2" providerId="ADAL" clId="{C5D76C1F-3E53-47A2-BB32-11D244C8D665}" dt="2025-05-27T13:03:18.927" v="1382"/>
        <pc:sldMkLst>
          <pc:docMk/>
          <pc:sldMk cId="1932205080" sldId="4049"/>
        </pc:sldMkLst>
        <pc:spChg chg="del">
          <ac:chgData name="Fernando Barbosa" userId="26e508f0-5e45-4ff3-9cbc-2459c82fe5c2" providerId="ADAL" clId="{C5D76C1F-3E53-47A2-BB32-11D244C8D665}" dt="2025-05-27T13:03:18.927" v="1382"/>
          <ac:spMkLst>
            <pc:docMk/>
            <pc:sldMk cId="1932205080" sldId="4049"/>
            <ac:spMk id="11" creationId="{193E0BA6-3951-49EE-8614-94B6E18B80C1}"/>
          </ac:spMkLst>
        </pc:spChg>
        <pc:spChg chg="del">
          <ac:chgData name="Fernando Barbosa" userId="26e508f0-5e45-4ff3-9cbc-2459c82fe5c2" providerId="ADAL" clId="{C5D76C1F-3E53-47A2-BB32-11D244C8D665}" dt="2025-05-26T20:38:15.454" v="384"/>
          <ac:spMkLst>
            <pc:docMk/>
            <pc:sldMk cId="1932205080" sldId="4049"/>
            <ac:spMk id="12" creationId="{863F4832-0F0B-4018-A371-75FDD822FFCE}"/>
          </ac:spMkLst>
        </pc:spChg>
      </pc:sldChg>
      <pc:sldChg chg="delSp ord">
        <pc:chgData name="Fernando Barbosa" userId="26e508f0-5e45-4ff3-9cbc-2459c82fe5c2" providerId="ADAL" clId="{C5D76C1F-3E53-47A2-BB32-11D244C8D665}" dt="2025-05-27T13:03:23.542" v="1383"/>
        <pc:sldMkLst>
          <pc:docMk/>
          <pc:sldMk cId="1624374069" sldId="4050"/>
        </pc:sldMkLst>
        <pc:spChg chg="del">
          <ac:chgData name="Fernando Barbosa" userId="26e508f0-5e45-4ff3-9cbc-2459c82fe5c2" providerId="ADAL" clId="{C5D76C1F-3E53-47A2-BB32-11D244C8D665}" dt="2025-05-27T13:03:23.542" v="1383"/>
          <ac:spMkLst>
            <pc:docMk/>
            <pc:sldMk cId="1624374069" sldId="4050"/>
            <ac:spMk id="12" creationId="{D2B5AF03-38B3-4A6A-A86F-A57C7B2AC6A7}"/>
          </ac:spMkLst>
        </pc:spChg>
        <pc:spChg chg="del">
          <ac:chgData name="Fernando Barbosa" userId="26e508f0-5e45-4ff3-9cbc-2459c82fe5c2" providerId="ADAL" clId="{C5D76C1F-3E53-47A2-BB32-11D244C8D665}" dt="2025-05-26T20:38:21.129" v="385"/>
          <ac:spMkLst>
            <pc:docMk/>
            <pc:sldMk cId="1624374069" sldId="4050"/>
            <ac:spMk id="14" creationId="{FB542CCA-17F3-48FF-84E8-E2F9A0C8AD1F}"/>
          </ac:spMkLst>
        </pc:spChg>
      </pc:sldChg>
      <pc:sldChg chg="delSp">
        <pc:chgData name="Fernando Barbosa" userId="26e508f0-5e45-4ff3-9cbc-2459c82fe5c2" providerId="ADAL" clId="{C5D76C1F-3E53-47A2-BB32-11D244C8D665}" dt="2025-05-27T13:01:58.817" v="1372"/>
        <pc:sldMkLst>
          <pc:docMk/>
          <pc:sldMk cId="3437564007" sldId="4051"/>
        </pc:sldMkLst>
        <pc:spChg chg="del">
          <ac:chgData name="Fernando Barbosa" userId="26e508f0-5e45-4ff3-9cbc-2459c82fe5c2" providerId="ADAL" clId="{C5D76C1F-3E53-47A2-BB32-11D244C8D665}" dt="2025-05-27T13:01:58.817" v="1372"/>
          <ac:spMkLst>
            <pc:docMk/>
            <pc:sldMk cId="3437564007" sldId="4051"/>
            <ac:spMk id="10" creationId="{5A20A566-4D85-4F9C-9A8B-931336454950}"/>
          </ac:spMkLst>
        </pc:spChg>
        <pc:spChg chg="del">
          <ac:chgData name="Fernando Barbosa" userId="26e508f0-5e45-4ff3-9cbc-2459c82fe5c2" providerId="ADAL" clId="{C5D76C1F-3E53-47A2-BB32-11D244C8D665}" dt="2025-05-26T20:38:29.477" v="386"/>
          <ac:spMkLst>
            <pc:docMk/>
            <pc:sldMk cId="3437564007" sldId="4051"/>
            <ac:spMk id="19" creationId="{A9A28EA0-846C-47FA-803D-FF3427FA734A}"/>
          </ac:spMkLst>
        </pc:spChg>
      </pc:sldChg>
      <pc:sldChg chg="delSp modSp">
        <pc:chgData name="Fernando Barbosa" userId="26e508f0-5e45-4ff3-9cbc-2459c82fe5c2" providerId="ADAL" clId="{C5D76C1F-3E53-47A2-BB32-11D244C8D665}" dt="2025-05-27T18:00:25.180" v="2774" actId="20577"/>
        <pc:sldMkLst>
          <pc:docMk/>
          <pc:sldMk cId="2730893277" sldId="4052"/>
        </pc:sldMkLst>
        <pc:spChg chg="del">
          <ac:chgData name="Fernando Barbosa" userId="26e508f0-5e45-4ff3-9cbc-2459c82fe5c2" providerId="ADAL" clId="{C5D76C1F-3E53-47A2-BB32-11D244C8D665}" dt="2025-05-27T13:02:05.704" v="1373"/>
          <ac:spMkLst>
            <pc:docMk/>
            <pc:sldMk cId="2730893277" sldId="4052"/>
            <ac:spMk id="7" creationId="{9DB826BA-EB2D-4344-8A32-5415F5202EAA}"/>
          </ac:spMkLst>
        </pc:spChg>
        <pc:spChg chg="mod">
          <ac:chgData name="Fernando Barbosa" userId="26e508f0-5e45-4ff3-9cbc-2459c82fe5c2" providerId="ADAL" clId="{C5D76C1F-3E53-47A2-BB32-11D244C8D665}" dt="2025-05-27T18:00:25.180" v="2774" actId="20577"/>
          <ac:spMkLst>
            <pc:docMk/>
            <pc:sldMk cId="2730893277" sldId="4052"/>
            <ac:spMk id="16" creationId="{4D7A27D6-0DBA-4E5A-ADD7-256CBA437CED}"/>
          </ac:spMkLst>
        </pc:spChg>
        <pc:spChg chg="del">
          <ac:chgData name="Fernando Barbosa" userId="26e508f0-5e45-4ff3-9cbc-2459c82fe5c2" providerId="ADAL" clId="{C5D76C1F-3E53-47A2-BB32-11D244C8D665}" dt="2025-05-26T20:38:35.544" v="387"/>
          <ac:spMkLst>
            <pc:docMk/>
            <pc:sldMk cId="2730893277" sldId="4052"/>
            <ac:spMk id="19" creationId="{A9A28EA0-846C-47FA-803D-FF3427FA734A}"/>
          </ac:spMkLst>
        </pc:spChg>
      </pc:sldChg>
      <pc:sldChg chg="modSp">
        <pc:chgData name="Fernando Barbosa" userId="26e508f0-5e45-4ff3-9cbc-2459c82fe5c2" providerId="ADAL" clId="{C5D76C1F-3E53-47A2-BB32-11D244C8D665}" dt="2025-05-26T21:34:12.862" v="1030" actId="255"/>
        <pc:sldMkLst>
          <pc:docMk/>
          <pc:sldMk cId="3235696104" sldId="4053"/>
        </pc:sldMkLst>
        <pc:spChg chg="mod">
          <ac:chgData name="Fernando Barbosa" userId="26e508f0-5e45-4ff3-9cbc-2459c82fe5c2" providerId="ADAL" clId="{C5D76C1F-3E53-47A2-BB32-11D244C8D665}" dt="2025-05-26T21:34:12.862" v="1030" actId="255"/>
          <ac:spMkLst>
            <pc:docMk/>
            <pc:sldMk cId="3235696104" sldId="4053"/>
            <ac:spMk id="97" creationId="{0E63DDA4-A177-4A64-A5D6-4BD1D2ED3FD4}"/>
          </ac:spMkLst>
        </pc:spChg>
      </pc:sldChg>
      <pc:sldChg chg="addSp delSp modSp">
        <pc:chgData name="Fernando Barbosa" userId="26e508f0-5e45-4ff3-9cbc-2459c82fe5c2" providerId="ADAL" clId="{C5D76C1F-3E53-47A2-BB32-11D244C8D665}" dt="2025-05-27T13:41:49.084" v="1548" actId="1076"/>
        <pc:sldMkLst>
          <pc:docMk/>
          <pc:sldMk cId="3235916430" sldId="4054"/>
        </pc:sldMkLst>
        <pc:spChg chg="mod">
          <ac:chgData name="Fernando Barbosa" userId="26e508f0-5e45-4ff3-9cbc-2459c82fe5c2" providerId="ADAL" clId="{C5D76C1F-3E53-47A2-BB32-11D244C8D665}" dt="2025-05-26T21:17:16.692" v="871" actId="20577"/>
          <ac:spMkLst>
            <pc:docMk/>
            <pc:sldMk cId="3235916430" sldId="4054"/>
            <ac:spMk id="4" creationId="{77C6CB47-1E7C-4588-87F8-1F416CD13FA1}"/>
          </ac:spMkLst>
        </pc:spChg>
        <pc:spChg chg="del">
          <ac:chgData name="Fernando Barbosa" userId="26e508f0-5e45-4ff3-9cbc-2459c82fe5c2" providerId="ADAL" clId="{C5D76C1F-3E53-47A2-BB32-11D244C8D665}" dt="2025-05-27T13:02:12.314" v="1374"/>
          <ac:spMkLst>
            <pc:docMk/>
            <pc:sldMk cId="3235916430" sldId="4054"/>
            <ac:spMk id="7" creationId="{9DB826BA-EB2D-4344-8A32-5415F5202EAA}"/>
          </ac:spMkLst>
        </pc:spChg>
        <pc:spChg chg="add mod">
          <ac:chgData name="Fernando Barbosa" userId="26e508f0-5e45-4ff3-9cbc-2459c82fe5c2" providerId="ADAL" clId="{C5D76C1F-3E53-47A2-BB32-11D244C8D665}" dt="2025-05-27T12:04:16.327" v="1167" actId="207"/>
          <ac:spMkLst>
            <pc:docMk/>
            <pc:sldMk cId="3235916430" sldId="4054"/>
            <ac:spMk id="8" creationId="{1C230AB9-B043-496F-8265-B4D7983244C2}"/>
          </ac:spMkLst>
        </pc:spChg>
        <pc:spChg chg="add del mod">
          <ac:chgData name="Fernando Barbosa" userId="26e508f0-5e45-4ff3-9cbc-2459c82fe5c2" providerId="ADAL" clId="{C5D76C1F-3E53-47A2-BB32-11D244C8D665}" dt="2025-05-26T21:20:49.010" v="894"/>
          <ac:spMkLst>
            <pc:docMk/>
            <pc:sldMk cId="3235916430" sldId="4054"/>
            <ac:spMk id="10" creationId="{393FF14C-5899-4355-86D0-0ECF84E73A62}"/>
          </ac:spMkLst>
        </pc:spChg>
        <pc:spChg chg="add del mod">
          <ac:chgData name="Fernando Barbosa" userId="26e508f0-5e45-4ff3-9cbc-2459c82fe5c2" providerId="ADAL" clId="{C5D76C1F-3E53-47A2-BB32-11D244C8D665}" dt="2025-05-26T21:20:49.010" v="894"/>
          <ac:spMkLst>
            <pc:docMk/>
            <pc:sldMk cId="3235916430" sldId="4054"/>
            <ac:spMk id="11" creationId="{6A54A6F0-F92C-45BF-A49F-EB57FC301390}"/>
          </ac:spMkLst>
        </pc:spChg>
        <pc:spChg chg="add del">
          <ac:chgData name="Fernando Barbosa" userId="26e508f0-5e45-4ff3-9cbc-2459c82fe5c2" providerId="ADAL" clId="{C5D76C1F-3E53-47A2-BB32-11D244C8D665}" dt="2025-05-26T21:21:07.027" v="896"/>
          <ac:spMkLst>
            <pc:docMk/>
            <pc:sldMk cId="3235916430" sldId="4054"/>
            <ac:spMk id="13" creationId="{1A92BDEC-62B3-4C6D-926E-E43B0EC4EEBC}"/>
          </ac:spMkLst>
        </pc:spChg>
        <pc:spChg chg="del">
          <ac:chgData name="Fernando Barbosa" userId="26e508f0-5e45-4ff3-9cbc-2459c82fe5c2" providerId="ADAL" clId="{C5D76C1F-3E53-47A2-BB32-11D244C8D665}" dt="2025-05-26T21:15:19.968" v="854"/>
          <ac:spMkLst>
            <pc:docMk/>
            <pc:sldMk cId="3235916430" sldId="4054"/>
            <ac:spMk id="14" creationId="{BD165347-6105-42E6-AC01-CBDCD30FA2E5}"/>
          </ac:spMkLst>
        </pc:spChg>
        <pc:spChg chg="add del">
          <ac:chgData name="Fernando Barbosa" userId="26e508f0-5e45-4ff3-9cbc-2459c82fe5c2" providerId="ADAL" clId="{C5D76C1F-3E53-47A2-BB32-11D244C8D665}" dt="2025-05-26T21:21:07.027" v="896"/>
          <ac:spMkLst>
            <pc:docMk/>
            <pc:sldMk cId="3235916430" sldId="4054"/>
            <ac:spMk id="15" creationId="{381FE110-64D5-4D7D-92EB-51D835C08A80}"/>
          </ac:spMkLst>
        </pc:spChg>
        <pc:spChg chg="del">
          <ac:chgData name="Fernando Barbosa" userId="26e508f0-5e45-4ff3-9cbc-2459c82fe5c2" providerId="ADAL" clId="{C5D76C1F-3E53-47A2-BB32-11D244C8D665}" dt="2025-05-26T21:15:16.030" v="853"/>
          <ac:spMkLst>
            <pc:docMk/>
            <pc:sldMk cId="3235916430" sldId="4054"/>
            <ac:spMk id="16" creationId="{4D7A27D6-0DBA-4E5A-ADD7-256CBA437CED}"/>
          </ac:spMkLst>
        </pc:spChg>
        <pc:spChg chg="add del">
          <ac:chgData name="Fernando Barbosa" userId="26e508f0-5e45-4ff3-9cbc-2459c82fe5c2" providerId="ADAL" clId="{C5D76C1F-3E53-47A2-BB32-11D244C8D665}" dt="2025-05-26T21:21:07.027" v="896"/>
          <ac:spMkLst>
            <pc:docMk/>
            <pc:sldMk cId="3235916430" sldId="4054"/>
            <ac:spMk id="17" creationId="{EFB8703A-2C6B-4B22-A925-72D0530F76D5}"/>
          </ac:spMkLst>
        </pc:spChg>
        <pc:spChg chg="add mod">
          <ac:chgData name="Fernando Barbosa" userId="26e508f0-5e45-4ff3-9cbc-2459c82fe5c2" providerId="ADAL" clId="{C5D76C1F-3E53-47A2-BB32-11D244C8D665}" dt="2025-05-27T13:41:49.084" v="1548" actId="1076"/>
          <ac:spMkLst>
            <pc:docMk/>
            <pc:sldMk cId="3235916430" sldId="4054"/>
            <ac:spMk id="19" creationId="{086EFC5B-AF1A-4DB3-B7FF-37E049D32ADE}"/>
          </ac:spMkLst>
        </pc:spChg>
        <pc:grpChg chg="add mod">
          <ac:chgData name="Fernando Barbosa" userId="26e508f0-5e45-4ff3-9cbc-2459c82fe5c2" providerId="ADAL" clId="{C5D76C1F-3E53-47A2-BB32-11D244C8D665}" dt="2025-05-26T21:20:47.100" v="892" actId="164"/>
          <ac:grpSpMkLst>
            <pc:docMk/>
            <pc:sldMk cId="3235916430" sldId="4054"/>
            <ac:grpSpMk id="2" creationId="{5F5034CF-F454-4736-BBD2-0755CF245124}"/>
          </ac:grpSpMkLst>
        </pc:grpChg>
        <pc:picChg chg="add mod">
          <ac:chgData name="Fernando Barbosa" userId="26e508f0-5e45-4ff3-9cbc-2459c82fe5c2" providerId="ADAL" clId="{C5D76C1F-3E53-47A2-BB32-11D244C8D665}" dt="2025-05-26T21:24:20.139" v="918" actId="14100"/>
          <ac:picMkLst>
            <pc:docMk/>
            <pc:sldMk cId="3235916430" sldId="4054"/>
            <ac:picMk id="3" creationId="{AD28423E-621E-45B2-9CCF-14EFB1535051}"/>
          </ac:picMkLst>
        </pc:picChg>
        <pc:picChg chg="del">
          <ac:chgData name="Fernando Barbosa" userId="26e508f0-5e45-4ff3-9cbc-2459c82fe5c2" providerId="ADAL" clId="{C5D76C1F-3E53-47A2-BB32-11D244C8D665}" dt="2025-05-26T21:14:39.958" v="852"/>
          <ac:picMkLst>
            <pc:docMk/>
            <pc:sldMk cId="3235916430" sldId="4054"/>
            <ac:picMk id="5" creationId="{8A794A16-5D16-4D18-83C0-15A551BFFE58}"/>
          </ac:picMkLst>
        </pc:picChg>
        <pc:picChg chg="add mod">
          <ac:chgData name="Fernando Barbosa" userId="26e508f0-5e45-4ff3-9cbc-2459c82fe5c2" providerId="ADAL" clId="{C5D76C1F-3E53-47A2-BB32-11D244C8D665}" dt="2025-05-26T21:25:01.001" v="922" actId="1076"/>
          <ac:picMkLst>
            <pc:docMk/>
            <pc:sldMk cId="3235916430" sldId="4054"/>
            <ac:picMk id="6" creationId="{FA5FD4E5-84FA-4FC0-AA71-64194AF882BF}"/>
          </ac:picMkLst>
        </pc:picChg>
        <pc:picChg chg="add del mod">
          <ac:chgData name="Fernando Barbosa" userId="26e508f0-5e45-4ff3-9cbc-2459c82fe5c2" providerId="ADAL" clId="{C5D76C1F-3E53-47A2-BB32-11D244C8D665}" dt="2025-05-26T21:20:49.010" v="894"/>
          <ac:picMkLst>
            <pc:docMk/>
            <pc:sldMk cId="3235916430" sldId="4054"/>
            <ac:picMk id="9" creationId="{746C8408-5750-4C31-A83E-80DCF0E90A4E}"/>
          </ac:picMkLst>
        </pc:picChg>
        <pc:picChg chg="add del">
          <ac:chgData name="Fernando Barbosa" userId="26e508f0-5e45-4ff3-9cbc-2459c82fe5c2" providerId="ADAL" clId="{C5D76C1F-3E53-47A2-BB32-11D244C8D665}" dt="2025-05-26T21:21:07.027" v="896"/>
          <ac:picMkLst>
            <pc:docMk/>
            <pc:sldMk cId="3235916430" sldId="4054"/>
            <ac:picMk id="12" creationId="{00123C8E-5A2F-4217-87DB-37749DD3E22E}"/>
          </ac:picMkLst>
        </pc:picChg>
        <pc:picChg chg="add mod">
          <ac:chgData name="Fernando Barbosa" userId="26e508f0-5e45-4ff3-9cbc-2459c82fe5c2" providerId="ADAL" clId="{C5D76C1F-3E53-47A2-BB32-11D244C8D665}" dt="2025-05-26T21:24:49.169" v="921" actId="1076"/>
          <ac:picMkLst>
            <pc:docMk/>
            <pc:sldMk cId="3235916430" sldId="4054"/>
            <ac:picMk id="18" creationId="{A67614A8-F2E9-4587-BBF8-7056B3C7BAF2}"/>
          </ac:picMkLst>
        </pc:picChg>
      </pc:sldChg>
      <pc:sldChg chg="addSp delSp modSp">
        <pc:chgData name="Fernando Barbosa" userId="26e508f0-5e45-4ff3-9cbc-2459c82fe5c2" providerId="ADAL" clId="{C5D76C1F-3E53-47A2-BB32-11D244C8D665}" dt="2025-05-27T17:04:31.146" v="2642" actId="20577"/>
        <pc:sldMkLst>
          <pc:docMk/>
          <pc:sldMk cId="2335965049" sldId="4056"/>
        </pc:sldMkLst>
        <pc:spChg chg="mod">
          <ac:chgData name="Fernando Barbosa" userId="26e508f0-5e45-4ff3-9cbc-2459c82fe5c2" providerId="ADAL" clId="{C5D76C1F-3E53-47A2-BB32-11D244C8D665}" dt="2025-05-27T16:53:51.121" v="2554" actId="20577"/>
          <ac:spMkLst>
            <pc:docMk/>
            <pc:sldMk cId="2335965049" sldId="4056"/>
            <ac:spMk id="4" creationId="{77C6CB47-1E7C-4588-87F8-1F416CD13FA1}"/>
          </ac:spMkLst>
        </pc:spChg>
        <pc:spChg chg="del">
          <ac:chgData name="Fernando Barbosa" userId="26e508f0-5e45-4ff3-9cbc-2459c82fe5c2" providerId="ADAL" clId="{C5D76C1F-3E53-47A2-BB32-11D244C8D665}" dt="2025-05-27T16:53:58.322" v="2555"/>
          <ac:spMkLst>
            <pc:docMk/>
            <pc:sldMk cId="2335965049" sldId="4056"/>
            <ac:spMk id="8" creationId="{1C230AB9-B043-496F-8265-B4D7983244C2}"/>
          </ac:spMkLst>
        </pc:spChg>
        <pc:spChg chg="add mod">
          <ac:chgData name="Fernando Barbosa" userId="26e508f0-5e45-4ff3-9cbc-2459c82fe5c2" providerId="ADAL" clId="{C5D76C1F-3E53-47A2-BB32-11D244C8D665}" dt="2025-05-27T17:04:31.146" v="2642" actId="20577"/>
          <ac:spMkLst>
            <pc:docMk/>
            <pc:sldMk cId="2335965049" sldId="4056"/>
            <ac:spMk id="11" creationId="{9F35097C-D1AB-46D1-93D0-BFEB9EBA551E}"/>
          </ac:spMkLst>
        </pc:spChg>
        <pc:spChg chg="del">
          <ac:chgData name="Fernando Barbosa" userId="26e508f0-5e45-4ff3-9cbc-2459c82fe5c2" providerId="ADAL" clId="{C5D76C1F-3E53-47A2-BB32-11D244C8D665}" dt="2025-05-27T16:53:16.375" v="2510"/>
          <ac:spMkLst>
            <pc:docMk/>
            <pc:sldMk cId="2335965049" sldId="4056"/>
            <ac:spMk id="19" creationId="{086EFC5B-AF1A-4DB3-B7FF-37E049D32ADE}"/>
          </ac:spMkLst>
        </pc:spChg>
        <pc:picChg chg="add mod">
          <ac:chgData name="Fernando Barbosa" userId="26e508f0-5e45-4ff3-9cbc-2459c82fe5c2" providerId="ADAL" clId="{C5D76C1F-3E53-47A2-BB32-11D244C8D665}" dt="2025-05-27T16:59:53.472" v="2581" actId="1076"/>
          <ac:picMkLst>
            <pc:docMk/>
            <pc:sldMk cId="2335965049" sldId="4056"/>
            <ac:picMk id="2" creationId="{FD1530C5-46E1-40BE-983E-C27CB7603D4B}"/>
          </ac:picMkLst>
        </pc:picChg>
        <pc:picChg chg="del">
          <ac:chgData name="Fernando Barbosa" userId="26e508f0-5e45-4ff3-9cbc-2459c82fe5c2" providerId="ADAL" clId="{C5D76C1F-3E53-47A2-BB32-11D244C8D665}" dt="2025-05-27T16:53:10.062" v="2507" actId="478"/>
          <ac:picMkLst>
            <pc:docMk/>
            <pc:sldMk cId="2335965049" sldId="4056"/>
            <ac:picMk id="3" creationId="{AD28423E-621E-45B2-9CCF-14EFB1535051}"/>
          </ac:picMkLst>
        </pc:picChg>
        <pc:picChg chg="add mod">
          <ac:chgData name="Fernando Barbosa" userId="26e508f0-5e45-4ff3-9cbc-2459c82fe5c2" providerId="ADAL" clId="{C5D76C1F-3E53-47A2-BB32-11D244C8D665}" dt="2025-05-27T16:59:16.406" v="2580" actId="14100"/>
          <ac:picMkLst>
            <pc:docMk/>
            <pc:sldMk cId="2335965049" sldId="4056"/>
            <ac:picMk id="5" creationId="{F38179DA-1842-4BA7-937B-FC6469B86047}"/>
          </ac:picMkLst>
        </pc:picChg>
        <pc:picChg chg="del">
          <ac:chgData name="Fernando Barbosa" userId="26e508f0-5e45-4ff3-9cbc-2459c82fe5c2" providerId="ADAL" clId="{C5D76C1F-3E53-47A2-BB32-11D244C8D665}" dt="2025-05-27T16:53:11.150" v="2508" actId="478"/>
          <ac:picMkLst>
            <pc:docMk/>
            <pc:sldMk cId="2335965049" sldId="4056"/>
            <ac:picMk id="6" creationId="{FA5FD4E5-84FA-4FC0-AA71-64194AF882BF}"/>
          </ac:picMkLst>
        </pc:picChg>
        <pc:picChg chg="add mod">
          <ac:chgData name="Fernando Barbosa" userId="26e508f0-5e45-4ff3-9cbc-2459c82fe5c2" providerId="ADAL" clId="{C5D76C1F-3E53-47A2-BB32-11D244C8D665}" dt="2025-05-27T16:59:08.904" v="2579" actId="14100"/>
          <ac:picMkLst>
            <pc:docMk/>
            <pc:sldMk cId="2335965049" sldId="4056"/>
            <ac:picMk id="7" creationId="{E65400A7-648B-4B8D-9256-3C7A13E148C6}"/>
          </ac:picMkLst>
        </pc:picChg>
        <pc:picChg chg="del">
          <ac:chgData name="Fernando Barbosa" userId="26e508f0-5e45-4ff3-9cbc-2459c82fe5c2" providerId="ADAL" clId="{C5D76C1F-3E53-47A2-BB32-11D244C8D665}" dt="2025-05-27T16:53:12.674" v="2509" actId="478"/>
          <ac:picMkLst>
            <pc:docMk/>
            <pc:sldMk cId="2335965049" sldId="4056"/>
            <ac:picMk id="18" creationId="{A67614A8-F2E9-4587-BBF8-7056B3C7BAF2}"/>
          </ac:picMkLst>
        </pc:picChg>
      </pc:sldChg>
      <pc:sldMasterChg chg="modSp">
        <pc:chgData name="Fernando Barbosa" userId="26e508f0-5e45-4ff3-9cbc-2459c82fe5c2" providerId="ADAL" clId="{C5D76C1F-3E53-47A2-BB32-11D244C8D665}" dt="2025-05-27T11:59:15.238" v="1067" actId="20577"/>
        <pc:sldMasterMkLst>
          <pc:docMk/>
          <pc:sldMasterMk cId="3735954075" sldId="2147483673"/>
        </pc:sldMasterMkLst>
        <pc:spChg chg="mod">
          <ac:chgData name="Fernando Barbosa" userId="26e508f0-5e45-4ff3-9cbc-2459c82fe5c2" providerId="ADAL" clId="{C5D76C1F-3E53-47A2-BB32-11D244C8D665}" dt="2025-05-27T11:59:15.238" v="1067" actId="20577"/>
          <ac:spMkLst>
            <pc:docMk/>
            <pc:sldMasterMk cId="3735954075" sldId="2147483673"/>
            <ac:spMk id="4" creationId="{3BCFEFF2-44B8-687E-DAB3-7026DB467298}"/>
          </ac:spMkLst>
        </pc:spChg>
      </pc:sldMasterChg>
    </pc:docChg>
  </pc:docChgLst>
  <pc:docChgLst>
    <pc:chgData name="Fernando Barbosa" userId="26e508f0-5e45-4ff3-9cbc-2459c82fe5c2" providerId="ADAL" clId="{EDA35275-46CE-446B-A38D-42F15F59F967}"/>
    <pc:docChg chg="undo custSel addSld delSld modSld sldOrd modMainMaster">
      <pc:chgData name="Fernando Barbosa" userId="26e508f0-5e45-4ff3-9cbc-2459c82fe5c2" providerId="ADAL" clId="{EDA35275-46CE-446B-A38D-42F15F59F967}" dt="2025-05-13T20:39:12.503" v="850" actId="20577"/>
      <pc:docMkLst>
        <pc:docMk/>
      </pc:docMkLst>
      <pc:sldChg chg="addSp modSp">
        <pc:chgData name="Fernando Barbosa" userId="26e508f0-5e45-4ff3-9cbc-2459c82fe5c2" providerId="ADAL" clId="{EDA35275-46CE-446B-A38D-42F15F59F967}" dt="2025-05-13T20:27:17.606" v="794" actId="20577"/>
        <pc:sldMkLst>
          <pc:docMk/>
          <pc:sldMk cId="1599631039" sldId="3981"/>
        </pc:sldMkLst>
        <pc:spChg chg="mod">
          <ac:chgData name="Fernando Barbosa" userId="26e508f0-5e45-4ff3-9cbc-2459c82fe5c2" providerId="ADAL" clId="{EDA35275-46CE-446B-A38D-42F15F59F967}" dt="2025-05-13T20:02:24.851" v="703"/>
          <ac:spMkLst>
            <pc:docMk/>
            <pc:sldMk cId="1599631039" sldId="3981"/>
            <ac:spMk id="2" creationId="{83D7F87F-4417-AE66-F0C1-881F752A1CE2}"/>
          </ac:spMkLst>
        </pc:spChg>
        <pc:spChg chg="mod">
          <ac:chgData name="Fernando Barbosa" userId="26e508f0-5e45-4ff3-9cbc-2459c82fe5c2" providerId="ADAL" clId="{EDA35275-46CE-446B-A38D-42F15F59F967}" dt="2025-05-13T18:04:08.167" v="214" actId="207"/>
          <ac:spMkLst>
            <pc:docMk/>
            <pc:sldMk cId="1599631039" sldId="3981"/>
            <ac:spMk id="9" creationId="{D2983F27-5518-4307-AAD2-F10B6ED9B611}"/>
          </ac:spMkLst>
        </pc:spChg>
        <pc:spChg chg="add mod">
          <ac:chgData name="Fernando Barbosa" userId="26e508f0-5e45-4ff3-9cbc-2459c82fe5c2" providerId="ADAL" clId="{EDA35275-46CE-446B-A38D-42F15F59F967}" dt="2025-05-13T18:07:13.345" v="219" actId="14100"/>
          <ac:spMkLst>
            <pc:docMk/>
            <pc:sldMk cId="1599631039" sldId="3981"/>
            <ac:spMk id="10" creationId="{D4AEBFD3-F99B-4A27-BDA3-00B6691C1ADB}"/>
          </ac:spMkLst>
        </pc:spChg>
        <pc:spChg chg="add mod">
          <ac:chgData name="Fernando Barbosa" userId="26e508f0-5e45-4ff3-9cbc-2459c82fe5c2" providerId="ADAL" clId="{EDA35275-46CE-446B-A38D-42F15F59F967}" dt="2025-05-13T18:07:23.586" v="220" actId="1076"/>
          <ac:spMkLst>
            <pc:docMk/>
            <pc:sldMk cId="1599631039" sldId="3981"/>
            <ac:spMk id="11" creationId="{02276158-A39C-465C-B81D-4BA6ECD71FC5}"/>
          </ac:spMkLst>
        </pc:spChg>
        <pc:spChg chg="add mod">
          <ac:chgData name="Fernando Barbosa" userId="26e508f0-5e45-4ff3-9cbc-2459c82fe5c2" providerId="ADAL" clId="{EDA35275-46CE-446B-A38D-42F15F59F967}" dt="2025-05-13T20:27:17.606" v="794" actId="20577"/>
          <ac:spMkLst>
            <pc:docMk/>
            <pc:sldMk cId="1599631039" sldId="3981"/>
            <ac:spMk id="12" creationId="{B27522CC-696B-4FAA-AFD6-24AC6F88A5E6}"/>
          </ac:spMkLst>
        </pc:spChg>
      </pc:sldChg>
      <pc:sldChg chg="addSp modSp ord">
        <pc:chgData name="Fernando Barbosa" userId="26e508f0-5e45-4ff3-9cbc-2459c82fe5c2" providerId="ADAL" clId="{EDA35275-46CE-446B-A38D-42F15F59F967}" dt="2025-05-13T20:27:53.988" v="800" actId="20577"/>
        <pc:sldMkLst>
          <pc:docMk/>
          <pc:sldMk cId="89299248" sldId="4006"/>
        </pc:sldMkLst>
        <pc:spChg chg="mod">
          <ac:chgData name="Fernando Barbosa" userId="26e508f0-5e45-4ff3-9cbc-2459c82fe5c2" providerId="ADAL" clId="{EDA35275-46CE-446B-A38D-42F15F59F967}" dt="2025-05-13T19:58:44.518" v="667" actId="20577"/>
          <ac:spMkLst>
            <pc:docMk/>
            <pc:sldMk cId="89299248" sldId="4006"/>
            <ac:spMk id="2" creationId="{83D7F87F-4417-AE66-F0C1-881F752A1CE2}"/>
          </ac:spMkLst>
        </pc:spChg>
        <pc:spChg chg="mod">
          <ac:chgData name="Fernando Barbosa" userId="26e508f0-5e45-4ff3-9cbc-2459c82fe5c2" providerId="ADAL" clId="{EDA35275-46CE-446B-A38D-42F15F59F967}" dt="2025-05-13T19:23:55.048" v="566" actId="20577"/>
          <ac:spMkLst>
            <pc:docMk/>
            <pc:sldMk cId="89299248" sldId="4006"/>
            <ac:spMk id="6" creationId="{51777289-A9FE-45B1-935D-CEDD36BDC669}"/>
          </ac:spMkLst>
        </pc:spChg>
        <pc:spChg chg="mod">
          <ac:chgData name="Fernando Barbosa" userId="26e508f0-5e45-4ff3-9cbc-2459c82fe5c2" providerId="ADAL" clId="{EDA35275-46CE-446B-A38D-42F15F59F967}" dt="2025-05-13T20:27:53.988" v="800" actId="20577"/>
          <ac:spMkLst>
            <pc:docMk/>
            <pc:sldMk cId="89299248" sldId="4006"/>
            <ac:spMk id="8" creationId="{C58BF216-467F-45EF-A11C-08542595FC84}"/>
          </ac:spMkLst>
        </pc:spChg>
        <pc:spChg chg="mod">
          <ac:chgData name="Fernando Barbosa" userId="26e508f0-5e45-4ff3-9cbc-2459c82fe5c2" providerId="ADAL" clId="{EDA35275-46CE-446B-A38D-42F15F59F967}" dt="2025-05-13T19:06:52.290" v="257" actId="20577"/>
          <ac:spMkLst>
            <pc:docMk/>
            <pc:sldMk cId="89299248" sldId="4006"/>
            <ac:spMk id="10" creationId="{05BA91AB-E803-4739-B50F-E669AD294ADA}"/>
          </ac:spMkLst>
        </pc:spChg>
        <pc:spChg chg="add mod">
          <ac:chgData name="Fernando Barbosa" userId="26e508f0-5e45-4ff3-9cbc-2459c82fe5c2" providerId="ADAL" clId="{EDA35275-46CE-446B-A38D-42F15F59F967}" dt="2025-05-13T19:56:28.104" v="653" actId="1076"/>
          <ac:spMkLst>
            <pc:docMk/>
            <pc:sldMk cId="89299248" sldId="4006"/>
            <ac:spMk id="15" creationId="{F193C29F-7734-4DD0-A05C-EF6B22594A00}"/>
          </ac:spMkLst>
        </pc:spChg>
        <pc:graphicFrameChg chg="mod modGraphic">
          <ac:chgData name="Fernando Barbosa" userId="26e508f0-5e45-4ff3-9cbc-2459c82fe5c2" providerId="ADAL" clId="{EDA35275-46CE-446B-A38D-42F15F59F967}" dt="2025-05-13T19:57:09.433" v="655" actId="20577"/>
          <ac:graphicFrameMkLst>
            <pc:docMk/>
            <pc:sldMk cId="89299248" sldId="4006"/>
            <ac:graphicFrameMk id="5" creationId="{FD3494B0-6008-4144-B7E2-944AC325E7E2}"/>
          </ac:graphicFrameMkLst>
        </pc:graphicFrameChg>
      </pc:sldChg>
      <pc:sldChg chg="ord">
        <pc:chgData name="Fernando Barbosa" userId="26e508f0-5e45-4ff3-9cbc-2459c82fe5c2" providerId="ADAL" clId="{EDA35275-46CE-446B-A38D-42F15F59F967}" dt="2025-05-13T20:12:40.534" v="707"/>
        <pc:sldMkLst>
          <pc:docMk/>
          <pc:sldMk cId="3224851217" sldId="4013"/>
        </pc:sldMkLst>
      </pc:sldChg>
      <pc:sldChg chg="ord">
        <pc:chgData name="Fernando Barbosa" userId="26e508f0-5e45-4ff3-9cbc-2459c82fe5c2" providerId="ADAL" clId="{EDA35275-46CE-446B-A38D-42F15F59F967}" dt="2025-05-13T20:12:40.534" v="707"/>
        <pc:sldMkLst>
          <pc:docMk/>
          <pc:sldMk cId="2519038662" sldId="4014"/>
        </pc:sldMkLst>
      </pc:sldChg>
      <pc:sldChg chg="ord">
        <pc:chgData name="Fernando Barbosa" userId="26e508f0-5e45-4ff3-9cbc-2459c82fe5c2" providerId="ADAL" clId="{EDA35275-46CE-446B-A38D-42F15F59F967}" dt="2025-05-13T20:12:40.534" v="707"/>
        <pc:sldMkLst>
          <pc:docMk/>
          <pc:sldMk cId="528171735" sldId="4015"/>
        </pc:sldMkLst>
      </pc:sldChg>
      <pc:sldChg chg="ord">
        <pc:chgData name="Fernando Barbosa" userId="26e508f0-5e45-4ff3-9cbc-2459c82fe5c2" providerId="ADAL" clId="{EDA35275-46CE-446B-A38D-42F15F59F967}" dt="2025-05-13T20:12:40.534" v="707"/>
        <pc:sldMkLst>
          <pc:docMk/>
          <pc:sldMk cId="164881576" sldId="4016"/>
        </pc:sldMkLst>
      </pc:sldChg>
      <pc:sldChg chg="addSp delSp modSp">
        <pc:chgData name="Fernando Barbosa" userId="26e508f0-5e45-4ff3-9cbc-2459c82fe5c2" providerId="ADAL" clId="{EDA35275-46CE-446B-A38D-42F15F59F967}" dt="2025-05-13T20:33:56.773" v="828" actId="207"/>
        <pc:sldMkLst>
          <pc:docMk/>
          <pc:sldMk cId="896640381" sldId="4019"/>
        </pc:sldMkLst>
        <pc:spChg chg="mod">
          <ac:chgData name="Fernando Barbosa" userId="26e508f0-5e45-4ff3-9cbc-2459c82fe5c2" providerId="ADAL" clId="{EDA35275-46CE-446B-A38D-42F15F59F967}" dt="2025-05-13T17:20:39.120" v="64" actId="20577"/>
          <ac:spMkLst>
            <pc:docMk/>
            <pc:sldMk cId="896640381" sldId="4019"/>
            <ac:spMk id="2" creationId="{83D7F87F-4417-AE66-F0C1-881F752A1CE2}"/>
          </ac:spMkLst>
        </pc:spChg>
        <pc:spChg chg="del">
          <ac:chgData name="Fernando Barbosa" userId="26e508f0-5e45-4ff3-9cbc-2459c82fe5c2" providerId="ADAL" clId="{EDA35275-46CE-446B-A38D-42F15F59F967}" dt="2025-05-13T17:19:59.531" v="46"/>
          <ac:spMkLst>
            <pc:docMk/>
            <pc:sldMk cId="896640381" sldId="4019"/>
            <ac:spMk id="3" creationId="{7950B33F-8618-40AB-A4BE-95893F33C31A}"/>
          </ac:spMkLst>
        </pc:spChg>
        <pc:spChg chg="del">
          <ac:chgData name="Fernando Barbosa" userId="26e508f0-5e45-4ff3-9cbc-2459c82fe5c2" providerId="ADAL" clId="{EDA35275-46CE-446B-A38D-42F15F59F967}" dt="2025-05-13T17:20:08.567" v="48"/>
          <ac:spMkLst>
            <pc:docMk/>
            <pc:sldMk cId="896640381" sldId="4019"/>
            <ac:spMk id="4" creationId="{99316D28-F95F-4E08-BF39-259C1BFC7D29}"/>
          </ac:spMkLst>
        </pc:spChg>
        <pc:spChg chg="add del mod">
          <ac:chgData name="Fernando Barbosa" userId="26e508f0-5e45-4ff3-9cbc-2459c82fe5c2" providerId="ADAL" clId="{EDA35275-46CE-446B-A38D-42F15F59F967}" dt="2025-05-13T17:20:05.045" v="47"/>
          <ac:spMkLst>
            <pc:docMk/>
            <pc:sldMk cId="896640381" sldId="4019"/>
            <ac:spMk id="5" creationId="{F484B9C0-F368-4151-AB18-BC35291D5F4C}"/>
          </ac:spMkLst>
        </pc:spChg>
        <pc:spChg chg="add mod">
          <ac:chgData name="Fernando Barbosa" userId="26e508f0-5e45-4ff3-9cbc-2459c82fe5c2" providerId="ADAL" clId="{EDA35275-46CE-446B-A38D-42F15F59F967}" dt="2025-05-13T20:33:56.773" v="828" actId="207"/>
          <ac:spMkLst>
            <pc:docMk/>
            <pc:sldMk cId="896640381" sldId="4019"/>
            <ac:spMk id="6" creationId="{7E48084C-C2C1-42D7-84AF-63EC3E534C04}"/>
          </ac:spMkLst>
        </pc:spChg>
      </pc:sldChg>
      <pc:sldChg chg="del">
        <pc:chgData name="Fernando Barbosa" userId="26e508f0-5e45-4ff3-9cbc-2459c82fe5c2" providerId="ADAL" clId="{EDA35275-46CE-446B-A38D-42F15F59F967}" dt="2025-05-13T17:33:50.561" v="73"/>
        <pc:sldMkLst>
          <pc:docMk/>
          <pc:sldMk cId="3716809524" sldId="4020"/>
        </pc:sldMkLst>
      </pc:sldChg>
      <pc:sldChg chg="addSp delSp modSp">
        <pc:chgData name="Fernando Barbosa" userId="26e508f0-5e45-4ff3-9cbc-2459c82fe5c2" providerId="ADAL" clId="{EDA35275-46CE-446B-A38D-42F15F59F967}" dt="2025-05-13T20:23:56.580" v="779" actId="20577"/>
        <pc:sldMkLst>
          <pc:docMk/>
          <pc:sldMk cId="2982207022" sldId="4021"/>
        </pc:sldMkLst>
        <pc:spChg chg="del">
          <ac:chgData name="Fernando Barbosa" userId="26e508f0-5e45-4ff3-9cbc-2459c82fe5c2" providerId="ADAL" clId="{EDA35275-46CE-446B-A38D-42F15F59F967}" dt="2025-05-13T20:00:44.576" v="700"/>
          <ac:spMkLst>
            <pc:docMk/>
            <pc:sldMk cId="2982207022" sldId="4021"/>
            <ac:spMk id="29" creationId="{67969E02-5782-4545-AECA-2F6B9B9CE481}"/>
          </ac:spMkLst>
        </pc:spChg>
        <pc:spChg chg="add mod">
          <ac:chgData name="Fernando Barbosa" userId="26e508f0-5e45-4ff3-9cbc-2459c82fe5c2" providerId="ADAL" clId="{EDA35275-46CE-446B-A38D-42F15F59F967}" dt="2025-05-13T20:23:56.580" v="779" actId="20577"/>
          <ac:spMkLst>
            <pc:docMk/>
            <pc:sldMk cId="2982207022" sldId="4021"/>
            <ac:spMk id="30" creationId="{560B7231-386E-4951-8C1D-DA5B97F1D83B}"/>
          </ac:spMkLst>
        </pc:spChg>
      </pc:sldChg>
      <pc:sldChg chg="addSp modSp">
        <pc:chgData name="Fernando Barbosa" userId="26e508f0-5e45-4ff3-9cbc-2459c82fe5c2" providerId="ADAL" clId="{EDA35275-46CE-446B-A38D-42F15F59F967}" dt="2025-05-13T20:37:06.447" v="832" actId="20577"/>
        <pc:sldMkLst>
          <pc:docMk/>
          <pc:sldMk cId="1914109893" sldId="4027"/>
        </pc:sldMkLst>
        <pc:spChg chg="mod">
          <ac:chgData name="Fernando Barbosa" userId="26e508f0-5e45-4ff3-9cbc-2459c82fe5c2" providerId="ADAL" clId="{EDA35275-46CE-446B-A38D-42F15F59F967}" dt="2025-05-13T20:37:06.447" v="832" actId="20577"/>
          <ac:spMkLst>
            <pc:docMk/>
            <pc:sldMk cId="1914109893" sldId="4027"/>
            <ac:spMk id="35" creationId="{C60FCE72-ED5C-42A1-AEC9-A45AC1295454}"/>
          </ac:spMkLst>
        </pc:spChg>
        <pc:spChg chg="add mod">
          <ac:chgData name="Fernando Barbosa" userId="26e508f0-5e45-4ff3-9cbc-2459c82fe5c2" providerId="ADAL" clId="{EDA35275-46CE-446B-A38D-42F15F59F967}" dt="2025-05-13T20:31:24.124" v="826" actId="20577"/>
          <ac:spMkLst>
            <pc:docMk/>
            <pc:sldMk cId="1914109893" sldId="4027"/>
            <ac:spMk id="56" creationId="{C7406C82-4EA7-4357-8235-054F53AD164F}"/>
          </ac:spMkLst>
        </pc:spChg>
      </pc:sldChg>
      <pc:sldChg chg="addSp modSp">
        <pc:chgData name="Fernando Barbosa" userId="26e508f0-5e45-4ff3-9cbc-2459c82fe5c2" providerId="ADAL" clId="{EDA35275-46CE-446B-A38D-42F15F59F967}" dt="2025-05-13T20:39:12.503" v="850" actId="20577"/>
        <pc:sldMkLst>
          <pc:docMk/>
          <pc:sldMk cId="1598327902" sldId="4028"/>
        </pc:sldMkLst>
        <pc:spChg chg="add">
          <ac:chgData name="Fernando Barbosa" userId="26e508f0-5e45-4ff3-9cbc-2459c82fe5c2" providerId="ADAL" clId="{EDA35275-46CE-446B-A38D-42F15F59F967}" dt="2025-05-13T20:33:00.420" v="827"/>
          <ac:spMkLst>
            <pc:docMk/>
            <pc:sldMk cId="1598327902" sldId="4028"/>
            <ac:spMk id="25" creationId="{7D310495-6D72-407F-AB6D-756C53B4847F}"/>
          </ac:spMkLst>
        </pc:spChg>
        <pc:graphicFrameChg chg="modGraphic">
          <ac:chgData name="Fernando Barbosa" userId="26e508f0-5e45-4ff3-9cbc-2459c82fe5c2" providerId="ADAL" clId="{EDA35275-46CE-446B-A38D-42F15F59F967}" dt="2025-05-13T20:39:12.503" v="850" actId="20577"/>
          <ac:graphicFrameMkLst>
            <pc:docMk/>
            <pc:sldMk cId="1598327902" sldId="4028"/>
            <ac:graphicFrameMk id="3" creationId="{CF9384F7-4053-45E1-BDDC-8DD484933890}"/>
          </ac:graphicFrameMkLst>
        </pc:graphicFrameChg>
      </pc:sldChg>
      <pc:sldChg chg="addSp delSp modSp">
        <pc:chgData name="Fernando Barbosa" userId="26e508f0-5e45-4ff3-9cbc-2459c82fe5c2" providerId="ADAL" clId="{EDA35275-46CE-446B-A38D-42F15F59F967}" dt="2025-05-13T20:27:34.423" v="796" actId="20577"/>
        <pc:sldMkLst>
          <pc:docMk/>
          <pc:sldMk cId="2153334617" sldId="4041"/>
        </pc:sldMkLst>
        <pc:spChg chg="del">
          <ac:chgData name="Fernando Barbosa" userId="26e508f0-5e45-4ff3-9cbc-2459c82fe5c2" providerId="ADAL" clId="{EDA35275-46CE-446B-A38D-42F15F59F967}" dt="2025-05-13T20:01:01.152" v="701"/>
          <ac:spMkLst>
            <pc:docMk/>
            <pc:sldMk cId="2153334617" sldId="4041"/>
            <ac:spMk id="9" creationId="{4BB6C33C-687D-4B30-A393-C74BD743169B}"/>
          </ac:spMkLst>
        </pc:spChg>
        <pc:spChg chg="mod">
          <ac:chgData name="Fernando Barbosa" userId="26e508f0-5e45-4ff3-9cbc-2459c82fe5c2" providerId="ADAL" clId="{EDA35275-46CE-446B-A38D-42F15F59F967}" dt="2025-05-13T17:43:18.609" v="161" actId="1076"/>
          <ac:spMkLst>
            <pc:docMk/>
            <pc:sldMk cId="2153334617" sldId="4041"/>
            <ac:spMk id="14" creationId="{A6C336C5-6E1C-478C-98C2-A7DF803C132E}"/>
          </ac:spMkLst>
        </pc:spChg>
        <pc:spChg chg="add mod">
          <ac:chgData name="Fernando Barbosa" userId="26e508f0-5e45-4ff3-9cbc-2459c82fe5c2" providerId="ADAL" clId="{EDA35275-46CE-446B-A38D-42F15F59F967}" dt="2025-05-13T20:27:34.423" v="796" actId="20577"/>
          <ac:spMkLst>
            <pc:docMk/>
            <pc:sldMk cId="2153334617" sldId="4041"/>
            <ac:spMk id="19" creationId="{23B930F7-B6F4-45EE-B68A-823253E0B0D8}"/>
          </ac:spMkLst>
        </pc:spChg>
        <pc:graphicFrameChg chg="modGraphic">
          <ac:chgData name="Fernando Barbosa" userId="26e508f0-5e45-4ff3-9cbc-2459c82fe5c2" providerId="ADAL" clId="{EDA35275-46CE-446B-A38D-42F15F59F967}" dt="2025-05-13T18:10:33.932" v="230" actId="20577"/>
          <ac:graphicFrameMkLst>
            <pc:docMk/>
            <pc:sldMk cId="2153334617" sldId="4041"/>
            <ac:graphicFrameMk id="13" creationId="{9B78318F-F84A-46C8-9772-E65EDC906A6B}"/>
          </ac:graphicFrameMkLst>
        </pc:graphicFrameChg>
      </pc:sldChg>
      <pc:sldChg chg="addSp delSp modSp">
        <pc:chgData name="Fernando Barbosa" userId="26e508f0-5e45-4ff3-9cbc-2459c82fe5c2" providerId="ADAL" clId="{EDA35275-46CE-446B-A38D-42F15F59F967}" dt="2025-05-13T20:27:44.706" v="798" actId="20577"/>
        <pc:sldMkLst>
          <pc:docMk/>
          <pc:sldMk cId="3945690428" sldId="4042"/>
        </pc:sldMkLst>
        <pc:spChg chg="del">
          <ac:chgData name="Fernando Barbosa" userId="26e508f0-5e45-4ff3-9cbc-2459c82fe5c2" providerId="ADAL" clId="{EDA35275-46CE-446B-A38D-42F15F59F967}" dt="2025-05-13T20:01:08.601" v="702"/>
          <ac:spMkLst>
            <pc:docMk/>
            <pc:sldMk cId="3945690428" sldId="4042"/>
            <ac:spMk id="9" creationId="{4BB6C33C-687D-4B30-A393-C74BD743169B}"/>
          </ac:spMkLst>
        </pc:spChg>
        <pc:spChg chg="add mod">
          <ac:chgData name="Fernando Barbosa" userId="26e508f0-5e45-4ff3-9cbc-2459c82fe5c2" providerId="ADAL" clId="{EDA35275-46CE-446B-A38D-42F15F59F967}" dt="2025-05-13T20:27:44.706" v="798" actId="20577"/>
          <ac:spMkLst>
            <pc:docMk/>
            <pc:sldMk cId="3945690428" sldId="4042"/>
            <ac:spMk id="18" creationId="{1B601A56-4522-4EFE-9A99-E4EC8FA82CC7}"/>
          </ac:spMkLst>
        </pc:spChg>
        <pc:graphicFrameChg chg="modGraphic">
          <ac:chgData name="Fernando Barbosa" userId="26e508f0-5e45-4ff3-9cbc-2459c82fe5c2" providerId="ADAL" clId="{EDA35275-46CE-446B-A38D-42F15F59F967}" dt="2025-05-13T18:09:28.513" v="226" actId="20577"/>
          <ac:graphicFrameMkLst>
            <pc:docMk/>
            <pc:sldMk cId="3945690428" sldId="4042"/>
            <ac:graphicFrameMk id="13" creationId="{9B78318F-F84A-46C8-9772-E65EDC906A6B}"/>
          </ac:graphicFrameMkLst>
        </pc:graphicFrameChg>
      </pc:sldChg>
      <pc:sldChg chg="addSp modSp">
        <pc:chgData name="Fernando Barbosa" userId="26e508f0-5e45-4ff3-9cbc-2459c82fe5c2" providerId="ADAL" clId="{EDA35275-46CE-446B-A38D-42F15F59F967}" dt="2025-05-13T20:28:04.517" v="802" actId="20577"/>
        <pc:sldMkLst>
          <pc:docMk/>
          <pc:sldMk cId="1800203499" sldId="4043"/>
        </pc:sldMkLst>
        <pc:spChg chg="add mod">
          <ac:chgData name="Fernando Barbosa" userId="26e508f0-5e45-4ff3-9cbc-2459c82fe5c2" providerId="ADAL" clId="{EDA35275-46CE-446B-A38D-42F15F59F967}" dt="2025-05-13T20:28:04.517" v="802" actId="20577"/>
          <ac:spMkLst>
            <pc:docMk/>
            <pc:sldMk cId="1800203499" sldId="4043"/>
            <ac:spMk id="20" creationId="{95883D3A-D2EE-4BBA-B568-71E26FEC4E02}"/>
          </ac:spMkLst>
        </pc:spChg>
      </pc:sldChg>
      <pc:sldChg chg="addSp modSp">
        <pc:chgData name="Fernando Barbosa" userId="26e508f0-5e45-4ff3-9cbc-2459c82fe5c2" providerId="ADAL" clId="{EDA35275-46CE-446B-A38D-42F15F59F967}" dt="2025-05-13T20:28:10.339" v="804" actId="20577"/>
        <pc:sldMkLst>
          <pc:docMk/>
          <pc:sldMk cId="3379093953" sldId="4044"/>
        </pc:sldMkLst>
        <pc:spChg chg="add mod">
          <ac:chgData name="Fernando Barbosa" userId="26e508f0-5e45-4ff3-9cbc-2459c82fe5c2" providerId="ADAL" clId="{EDA35275-46CE-446B-A38D-42F15F59F967}" dt="2025-05-13T20:28:10.339" v="804" actId="20577"/>
          <ac:spMkLst>
            <pc:docMk/>
            <pc:sldMk cId="3379093953" sldId="4044"/>
            <ac:spMk id="19" creationId="{3C1F87A8-A65F-4E96-9BAC-78F8A705DBEC}"/>
          </ac:spMkLst>
        </pc:spChg>
      </pc:sldChg>
      <pc:sldChg chg="addSp modSp">
        <pc:chgData name="Fernando Barbosa" userId="26e508f0-5e45-4ff3-9cbc-2459c82fe5c2" providerId="ADAL" clId="{EDA35275-46CE-446B-A38D-42F15F59F967}" dt="2025-05-13T20:28:16.801" v="806" actId="20577"/>
        <pc:sldMkLst>
          <pc:docMk/>
          <pc:sldMk cId="3663766982" sldId="4045"/>
        </pc:sldMkLst>
        <pc:spChg chg="add mod">
          <ac:chgData name="Fernando Barbosa" userId="26e508f0-5e45-4ff3-9cbc-2459c82fe5c2" providerId="ADAL" clId="{EDA35275-46CE-446B-A38D-42F15F59F967}" dt="2025-05-13T20:28:16.801" v="806" actId="20577"/>
          <ac:spMkLst>
            <pc:docMk/>
            <pc:sldMk cId="3663766982" sldId="4045"/>
            <ac:spMk id="20" creationId="{7A245999-CD68-4D9B-8C69-16229CF33EAA}"/>
          </ac:spMkLst>
        </pc:spChg>
      </pc:sldChg>
      <pc:sldChg chg="addSp modSp">
        <pc:chgData name="Fernando Barbosa" userId="26e508f0-5e45-4ff3-9cbc-2459c82fe5c2" providerId="ADAL" clId="{EDA35275-46CE-446B-A38D-42F15F59F967}" dt="2025-05-13T20:28:25.343" v="808" actId="20577"/>
        <pc:sldMkLst>
          <pc:docMk/>
          <pc:sldMk cId="2086945416" sldId="4046"/>
        </pc:sldMkLst>
        <pc:spChg chg="add mod">
          <ac:chgData name="Fernando Barbosa" userId="26e508f0-5e45-4ff3-9cbc-2459c82fe5c2" providerId="ADAL" clId="{EDA35275-46CE-446B-A38D-42F15F59F967}" dt="2025-05-13T20:28:25.343" v="808" actId="20577"/>
          <ac:spMkLst>
            <pc:docMk/>
            <pc:sldMk cId="2086945416" sldId="4046"/>
            <ac:spMk id="11" creationId="{F8029E73-C088-44F6-BB71-56309E022EAA}"/>
          </ac:spMkLst>
        </pc:spChg>
      </pc:sldChg>
      <pc:sldChg chg="addSp modSp">
        <pc:chgData name="Fernando Barbosa" userId="26e508f0-5e45-4ff3-9cbc-2459c82fe5c2" providerId="ADAL" clId="{EDA35275-46CE-446B-A38D-42F15F59F967}" dt="2025-05-13T20:28:30.599" v="810" actId="20577"/>
        <pc:sldMkLst>
          <pc:docMk/>
          <pc:sldMk cId="2945389808" sldId="4047"/>
        </pc:sldMkLst>
        <pc:spChg chg="add mod">
          <ac:chgData name="Fernando Barbosa" userId="26e508f0-5e45-4ff3-9cbc-2459c82fe5c2" providerId="ADAL" clId="{EDA35275-46CE-446B-A38D-42F15F59F967}" dt="2025-05-13T20:28:30.599" v="810" actId="20577"/>
          <ac:spMkLst>
            <pc:docMk/>
            <pc:sldMk cId="2945389808" sldId="4047"/>
            <ac:spMk id="29" creationId="{94976391-D9E1-42BF-BF87-49C48B38D4B5}"/>
          </ac:spMkLst>
        </pc:spChg>
      </pc:sldChg>
      <pc:sldChg chg="addSp modSp">
        <pc:chgData name="Fernando Barbosa" userId="26e508f0-5e45-4ff3-9cbc-2459c82fe5c2" providerId="ADAL" clId="{EDA35275-46CE-446B-A38D-42F15F59F967}" dt="2025-05-13T20:28:35.817" v="812" actId="20577"/>
        <pc:sldMkLst>
          <pc:docMk/>
          <pc:sldMk cId="1807134275" sldId="4048"/>
        </pc:sldMkLst>
        <pc:spChg chg="add mod">
          <ac:chgData name="Fernando Barbosa" userId="26e508f0-5e45-4ff3-9cbc-2459c82fe5c2" providerId="ADAL" clId="{EDA35275-46CE-446B-A38D-42F15F59F967}" dt="2025-05-13T20:28:35.817" v="812" actId="20577"/>
          <ac:spMkLst>
            <pc:docMk/>
            <pc:sldMk cId="1807134275" sldId="4048"/>
            <ac:spMk id="13" creationId="{C7F305CD-058D-469D-AF46-F850E6010C78}"/>
          </ac:spMkLst>
        </pc:spChg>
      </pc:sldChg>
      <pc:sldChg chg="addSp modSp">
        <pc:chgData name="Fernando Barbosa" userId="26e508f0-5e45-4ff3-9cbc-2459c82fe5c2" providerId="ADAL" clId="{EDA35275-46CE-446B-A38D-42F15F59F967}" dt="2025-05-13T20:28:44.035" v="814" actId="20577"/>
        <pc:sldMkLst>
          <pc:docMk/>
          <pc:sldMk cId="1932205080" sldId="4049"/>
        </pc:sldMkLst>
        <pc:spChg chg="add mod">
          <ac:chgData name="Fernando Barbosa" userId="26e508f0-5e45-4ff3-9cbc-2459c82fe5c2" providerId="ADAL" clId="{EDA35275-46CE-446B-A38D-42F15F59F967}" dt="2025-05-13T20:28:44.035" v="814" actId="20577"/>
          <ac:spMkLst>
            <pc:docMk/>
            <pc:sldMk cId="1932205080" sldId="4049"/>
            <ac:spMk id="11" creationId="{193E0BA6-3951-49EE-8614-94B6E18B80C1}"/>
          </ac:spMkLst>
        </pc:spChg>
      </pc:sldChg>
      <pc:sldChg chg="addSp modSp">
        <pc:chgData name="Fernando Barbosa" userId="26e508f0-5e45-4ff3-9cbc-2459c82fe5c2" providerId="ADAL" clId="{EDA35275-46CE-446B-A38D-42F15F59F967}" dt="2025-05-13T20:28:50.320" v="816" actId="20577"/>
        <pc:sldMkLst>
          <pc:docMk/>
          <pc:sldMk cId="1624374069" sldId="4050"/>
        </pc:sldMkLst>
        <pc:spChg chg="add mod">
          <ac:chgData name="Fernando Barbosa" userId="26e508f0-5e45-4ff3-9cbc-2459c82fe5c2" providerId="ADAL" clId="{EDA35275-46CE-446B-A38D-42F15F59F967}" dt="2025-05-13T20:28:50.320" v="816" actId="20577"/>
          <ac:spMkLst>
            <pc:docMk/>
            <pc:sldMk cId="1624374069" sldId="4050"/>
            <ac:spMk id="12" creationId="{D2B5AF03-38B3-4A6A-A86F-A57C7B2AC6A7}"/>
          </ac:spMkLst>
        </pc:spChg>
      </pc:sldChg>
      <pc:sldChg chg="addSp modSp ord">
        <pc:chgData name="Fernando Barbosa" userId="26e508f0-5e45-4ff3-9cbc-2459c82fe5c2" providerId="ADAL" clId="{EDA35275-46CE-446B-A38D-42F15F59F967}" dt="2025-05-13T20:28:55.866" v="818" actId="20577"/>
        <pc:sldMkLst>
          <pc:docMk/>
          <pc:sldMk cId="3437564007" sldId="4051"/>
        </pc:sldMkLst>
        <pc:spChg chg="add mod">
          <ac:chgData name="Fernando Barbosa" userId="26e508f0-5e45-4ff3-9cbc-2459c82fe5c2" providerId="ADAL" clId="{EDA35275-46CE-446B-A38D-42F15F59F967}" dt="2025-05-13T20:28:55.866" v="818" actId="20577"/>
          <ac:spMkLst>
            <pc:docMk/>
            <pc:sldMk cId="3437564007" sldId="4051"/>
            <ac:spMk id="10" creationId="{5A20A566-4D85-4F9C-9A8B-931336454950}"/>
          </ac:spMkLst>
        </pc:spChg>
      </pc:sldChg>
      <pc:sldChg chg="addSp modSp">
        <pc:chgData name="Fernando Barbosa" userId="26e508f0-5e45-4ff3-9cbc-2459c82fe5c2" providerId="ADAL" clId="{EDA35275-46CE-446B-A38D-42F15F59F967}" dt="2025-05-13T20:29:05.518" v="822" actId="20577"/>
        <pc:sldMkLst>
          <pc:docMk/>
          <pc:sldMk cId="2730893277" sldId="4052"/>
        </pc:sldMkLst>
        <pc:spChg chg="add mod">
          <ac:chgData name="Fernando Barbosa" userId="26e508f0-5e45-4ff3-9cbc-2459c82fe5c2" providerId="ADAL" clId="{EDA35275-46CE-446B-A38D-42F15F59F967}" dt="2025-05-13T20:29:05.518" v="822" actId="20577"/>
          <ac:spMkLst>
            <pc:docMk/>
            <pc:sldMk cId="2730893277" sldId="4052"/>
            <ac:spMk id="7" creationId="{9DB826BA-EB2D-4344-8A32-5415F5202EAA}"/>
          </ac:spMkLst>
        </pc:spChg>
      </pc:sldChg>
      <pc:sldChg chg="modSp">
        <pc:chgData name="Fernando Barbosa" userId="26e508f0-5e45-4ff3-9cbc-2459c82fe5c2" providerId="ADAL" clId="{EDA35275-46CE-446B-A38D-42F15F59F967}" dt="2025-05-13T20:21:26.424" v="775" actId="20577"/>
        <pc:sldMkLst>
          <pc:docMk/>
          <pc:sldMk cId="3235696104" sldId="4053"/>
        </pc:sldMkLst>
        <pc:spChg chg="mod">
          <ac:chgData name="Fernando Barbosa" userId="26e508f0-5e45-4ff3-9cbc-2459c82fe5c2" providerId="ADAL" clId="{EDA35275-46CE-446B-A38D-42F15F59F967}" dt="2025-05-13T20:21:26.424" v="775" actId="20577"/>
          <ac:spMkLst>
            <pc:docMk/>
            <pc:sldMk cId="3235696104" sldId="4053"/>
            <ac:spMk id="97" creationId="{0E63DDA4-A177-4A64-A5D6-4BD1D2ED3FD4}"/>
          </ac:spMkLst>
        </pc:spChg>
      </pc:sldChg>
      <pc:sldMasterChg chg="delSldLayout">
        <pc:chgData name="Fernando Barbosa" userId="26e508f0-5e45-4ff3-9cbc-2459c82fe5c2" providerId="ADAL" clId="{EDA35275-46CE-446B-A38D-42F15F59F967}" dt="2025-05-13T17:20:57.735" v="67" actId="2696"/>
        <pc:sldMasterMkLst>
          <pc:docMk/>
          <pc:sldMasterMk cId="1092360907" sldId="2147483660"/>
        </pc:sldMasterMkLst>
      </pc:sldMasterChg>
      <pc:sldMasterChg chg="modSp">
        <pc:chgData name="Fernando Barbosa" userId="26e508f0-5e45-4ff3-9cbc-2459c82fe5c2" providerId="ADAL" clId="{EDA35275-46CE-446B-A38D-42F15F59F967}" dt="2025-05-13T20:00:09.083" v="699" actId="20577"/>
        <pc:sldMasterMkLst>
          <pc:docMk/>
          <pc:sldMasterMk cId="3735954075" sldId="2147483673"/>
        </pc:sldMasterMkLst>
        <pc:spChg chg="mod">
          <ac:chgData name="Fernando Barbosa" userId="26e508f0-5e45-4ff3-9cbc-2459c82fe5c2" providerId="ADAL" clId="{EDA35275-46CE-446B-A38D-42F15F59F967}" dt="2025-05-13T20:00:09.083" v="699" actId="20577"/>
          <ac:spMkLst>
            <pc:docMk/>
            <pc:sldMasterMk cId="3735954075" sldId="2147483673"/>
            <ac:spMk id="4" creationId="{3BCFEFF2-44B8-687E-DAB3-7026DB467298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60124-CB15-F14B-95E7-034535898AAC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469A9-FC5C-7947-AB95-626A37A13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2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10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7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8247" y="2790092"/>
            <a:ext cx="632264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8247" y="4642339"/>
            <a:ext cx="6322645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7D894-DCD4-164B-80FD-D55DD4330E80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3B03-00AE-0540-9DF9-4B27BDA142D8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Role or Organizational Role if not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54C037-5273-4D66-8FB5-3349DD991AD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93FEE07-1C77-4EE6-9150-77BA97F51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91182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Role or Organizational Role if not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54C037-5273-4D66-8FB5-3349DD991AD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93FEE07-1C77-4EE6-9150-77BA97F51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76737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Level 1 – Arial 20</a:t>
            </a:r>
          </a:p>
          <a:p>
            <a:pPr lvl="1"/>
            <a:r>
              <a:rPr lang="en-US" dirty="0"/>
              <a:t>Level 2 – Arial 16</a:t>
            </a:r>
          </a:p>
          <a:p>
            <a:pPr lvl="2"/>
            <a:r>
              <a:rPr lang="en-US" dirty="0"/>
              <a:t>Level 3 – Arial 16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6883DA-08EC-4DC9-B727-E2506C87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37D2AC-E4B8-4C29-828B-EA2C5CF4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8863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4223D2-5F87-4FC0-BD16-F45911014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97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589459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009836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1387212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339067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4B01-5F38-1B43-8299-277CC3016A34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691581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68729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2 Scope W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1" y="0"/>
            <a:ext cx="8229600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L2 Scope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8EACF-4276-290B-9B2F-314CC8D8D2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3035" y="5576840"/>
            <a:ext cx="7315200" cy="68580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Breakout Session Reference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71A22FE-65EE-6DE1-A7EA-6220FDF767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5383" y="0"/>
            <a:ext cx="8412480" cy="814388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 b="1"/>
            </a:lvl1pPr>
          </a:lstStyle>
          <a:p>
            <a:pPr lvl="0"/>
            <a:r>
              <a:rPr lang="en-US"/>
              <a:t>CD-3A WBS</a:t>
            </a:r>
          </a:p>
          <a:p>
            <a:pPr lvl="0"/>
            <a:r>
              <a:rPr lang="en-US"/>
              <a:t>CD-3A Scope Name</a:t>
            </a:r>
          </a:p>
        </p:txBody>
      </p:sp>
    </p:spTree>
    <p:extLst>
      <p:ext uri="{BB962C8B-B14F-4D97-AF65-F5344CB8AC3E}">
        <p14:creationId xmlns:p14="http://schemas.microsoft.com/office/powerpoint/2010/main" val="4123709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D-3A Scope W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D33A2BC-A7DD-3DD2-AD60-11F9553DE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8229600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CD-3A Scope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1D11F80-C2CC-4CC7-74E3-3DB87928B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5383" y="0"/>
            <a:ext cx="8412480" cy="814388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 b="1"/>
            </a:lvl1pPr>
          </a:lstStyle>
          <a:p>
            <a:pPr lvl="0"/>
            <a:r>
              <a:rPr lang="en-US"/>
              <a:t>CD-3A WBS</a:t>
            </a:r>
          </a:p>
          <a:p>
            <a:pPr lvl="0"/>
            <a:r>
              <a:rPr lang="en-US"/>
              <a:t>CD-3A Scope Name</a:t>
            </a:r>
          </a:p>
        </p:txBody>
      </p:sp>
    </p:spTree>
    <p:extLst>
      <p:ext uri="{BB962C8B-B14F-4D97-AF65-F5344CB8AC3E}">
        <p14:creationId xmlns:p14="http://schemas.microsoft.com/office/powerpoint/2010/main" val="2417681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821872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4111248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7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A344F-17B9-FB48-8338-0A1233FB437E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F9CC-D242-D342-B0B5-DED381761A59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F6E8-73CF-6544-8553-794C470F2E25}" type="datetime1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3825-04C1-3E4B-A82F-9B37335206D0}" type="datetime1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0E66-2570-B746-9259-DC53E0AC1017}" type="datetime1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4C19-65D0-E64B-BAC6-C2E03DE9EF60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F73F-0E9A-7141-8C17-51C15C49D7D4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AF5FA7-DAFA-A74F-8057-22769DAD18BF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10</a:t>
            </a:r>
            <a:r>
              <a:rPr lang="en-US" sz="1400" baseline="30000" dirty="0"/>
              <a:t>th</a:t>
            </a:r>
            <a:r>
              <a:rPr lang="en-US" sz="1400" dirty="0"/>
              <a:t> DAC Meeting, June 11</a:t>
            </a:r>
            <a:r>
              <a:rPr lang="en-US" sz="1400" baseline="30000" dirty="0"/>
              <a:t>th</a:t>
            </a:r>
            <a:r>
              <a:rPr lang="en-US" sz="1400" dirty="0"/>
              <a:t> -13</a:t>
            </a:r>
            <a:r>
              <a:rPr lang="en-US" sz="1400" baseline="30000" dirty="0"/>
              <a:t>th</a:t>
            </a:r>
            <a:r>
              <a:rPr lang="en-US" sz="1400" dirty="0"/>
              <a:t>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8E25F-84A1-8590-D67F-7B72802CACE8}"/>
              </a:ext>
            </a:extLst>
          </p:cNvPr>
          <p:cNvSpPr txBox="1"/>
          <p:nvPr userDrawn="1"/>
        </p:nvSpPr>
        <p:spPr>
          <a:xfrm>
            <a:off x="4333506" y="6490194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F, Barbosa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B2FD43-68F9-4E57-8E5C-6D31D498D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5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" y="1174478"/>
            <a:ext cx="10962105" cy="1240412"/>
          </a:xfrm>
        </p:spPr>
        <p:txBody>
          <a:bodyPr anchor="b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ePIC</a:t>
            </a:r>
            <a:r>
              <a:rPr lang="en-US" dirty="0">
                <a:solidFill>
                  <a:schemeClr val="bg1"/>
                </a:solidFill>
              </a:rPr>
              <a:t> Electronics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5074920"/>
            <a:ext cx="4363736" cy="1019620"/>
          </a:xfrm>
        </p:spPr>
        <p:txBody>
          <a:bodyPr anchor="ctr">
            <a:noAutofit/>
          </a:bodyPr>
          <a:lstStyle/>
          <a:p>
            <a:endParaRPr lang="en-US" dirty="0"/>
          </a:p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Review</a:t>
            </a:r>
          </a:p>
          <a:p>
            <a:r>
              <a:rPr lang="en-US" dirty="0"/>
              <a:t>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0" y="3288714"/>
            <a:ext cx="10962105" cy="448978"/>
          </a:xfrm>
        </p:spPr>
        <p:txBody>
          <a:bodyPr anchor="ctr"/>
          <a:lstStyle/>
          <a:p>
            <a:r>
              <a:rPr lang="en-US" dirty="0"/>
              <a:t>Fernando Barbosa (TJNAF)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7A49E0-6305-A6AD-B94E-6BE53F4155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920" y="4233687"/>
            <a:ext cx="10962105" cy="379542"/>
          </a:xfrm>
        </p:spPr>
        <p:txBody>
          <a:bodyPr anchor="ctr"/>
          <a:lstStyle/>
          <a:p>
            <a:r>
              <a:rPr lang="en-US" dirty="0"/>
              <a:t>Chief Electrical Engineer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13EC63-917B-D26C-12EF-6465F0A65A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920" y="3738425"/>
            <a:ext cx="10962105" cy="477838"/>
          </a:xfrm>
        </p:spPr>
        <p:txBody>
          <a:bodyPr anchor="ctr">
            <a:normAutofit/>
          </a:bodyPr>
          <a:lstStyle/>
          <a:p>
            <a:r>
              <a:rPr lang="en-US" dirty="0"/>
              <a:t>L3 CAM WBS 6.10.08</a:t>
            </a:r>
          </a:p>
        </p:txBody>
      </p:sp>
    </p:spTree>
    <p:extLst>
      <p:ext uri="{BB962C8B-B14F-4D97-AF65-F5344CB8AC3E}">
        <p14:creationId xmlns:p14="http://schemas.microsoft.com/office/powerpoint/2010/main" val="188108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A5A99B26-87FF-4F35-8FF4-F6E0582EE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FY25 Status &amp;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Calorimeters, </a:t>
            </a:r>
            <a:r>
              <a:rPr lang="en-US" sz="2000" b="0" dirty="0" err="1">
                <a:solidFill>
                  <a:srgbClr val="30519D"/>
                </a:solidFill>
                <a:latin typeface="Arial" charset="0"/>
                <a:cs typeface="Arial" charset="0"/>
              </a:rPr>
              <a:t>SiPMs</a:t>
            </a: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 – H2GCROCv3 </a:t>
            </a:r>
            <a:r>
              <a:rPr lang="en-US" sz="1600" b="0" dirty="0">
                <a:solidFill>
                  <a:srgbClr val="30519D"/>
                </a:solidFill>
                <a:latin typeface="Arial" charset="0"/>
                <a:cs typeface="Arial" charset="0"/>
              </a:rPr>
              <a:t>(ORNL)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4EA9CD-CD5C-433C-8FD2-3862758C0809}"/>
              </a:ext>
            </a:extLst>
          </p:cNvPr>
          <p:cNvSpPr txBox="1"/>
          <p:nvPr/>
        </p:nvSpPr>
        <p:spPr>
          <a:xfrm>
            <a:off x="461963" y="812244"/>
            <a:ext cx="8364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Develop a readout solution for the calorimeters with </a:t>
            </a:r>
            <a:r>
              <a:rPr lang="en-US" sz="1600" dirty="0" err="1">
                <a:solidFill>
                  <a:prstClr val="black"/>
                </a:solidFill>
                <a:cs typeface="Arial" panose="020B0604020202020204" pitchFamily="34" charset="0"/>
              </a:rPr>
              <a:t>SiPMs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by: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Employing existing H2GCROCv3 ASIC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Developing PCBs for full readout chain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Developing cabling infrastructure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Input to CALOROC design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2DABAF-097D-40A4-9046-48DA24ECEE49}"/>
              </a:ext>
            </a:extLst>
          </p:cNvPr>
          <p:cNvGrpSpPr>
            <a:grpSpLocks noChangeAspect="1"/>
          </p:cNvGrpSpPr>
          <p:nvPr/>
        </p:nvGrpSpPr>
        <p:grpSpPr>
          <a:xfrm>
            <a:off x="6219071" y="1390035"/>
            <a:ext cx="4866068" cy="2953253"/>
            <a:chOff x="309233" y="1589129"/>
            <a:chExt cx="6936447" cy="42742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029F87-7CB4-4438-9F6A-99341C925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233" y="1855657"/>
              <a:ext cx="6936447" cy="400772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7C262F-B5EA-432E-BA37-05F3A0DCEB8E}"/>
                </a:ext>
              </a:extLst>
            </p:cNvPr>
            <p:cNvGrpSpPr/>
            <p:nvPr/>
          </p:nvGrpSpPr>
          <p:grpSpPr>
            <a:xfrm>
              <a:off x="309233" y="1589129"/>
              <a:ext cx="3743863" cy="1584271"/>
              <a:chOff x="309233" y="2029076"/>
              <a:chExt cx="3743863" cy="1584271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D4A9CB2-5139-4A61-9C3D-08F80EF1F904}"/>
                  </a:ext>
                </a:extLst>
              </p:cNvPr>
              <p:cNvSpPr/>
              <p:nvPr/>
            </p:nvSpPr>
            <p:spPr>
              <a:xfrm>
                <a:off x="309233" y="2440154"/>
                <a:ext cx="3743863" cy="1173193"/>
              </a:xfrm>
              <a:prstGeom prst="ellipse">
                <a:avLst/>
              </a:prstGeom>
              <a:no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4">
                <a:extLst>
                  <a:ext uri="{FF2B5EF4-FFF2-40B4-BE49-F238E27FC236}">
                    <a16:creationId xmlns:a16="http://schemas.microsoft.com/office/drawing/2014/main" id="{1A8C74FF-EFDF-48EF-AB70-030DAC084D76}"/>
                  </a:ext>
                </a:extLst>
              </p:cNvPr>
              <p:cNvSpPr txBox="1"/>
              <p:nvPr/>
            </p:nvSpPr>
            <p:spPr>
              <a:xfrm>
                <a:off x="309233" y="2029076"/>
                <a:ext cx="2272723" cy="42889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Adapter PCBs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09F0C03B-336C-4724-9BD0-6660FCE647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163" y="2457970"/>
                <a:ext cx="0" cy="290563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76AAE416-2CD2-4C86-8A2C-A4E174E2124C}"/>
              </a:ext>
            </a:extLst>
          </p:cNvPr>
          <p:cNvSpPr txBox="1"/>
          <p:nvPr/>
        </p:nvSpPr>
        <p:spPr>
          <a:xfrm>
            <a:off x="10968664" y="2285668"/>
            <a:ext cx="94991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FEB PCBs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603023B9-59DA-4E53-A13C-8C9ABDB1DDA9}"/>
              </a:ext>
            </a:extLst>
          </p:cNvPr>
          <p:cNvSpPr txBox="1"/>
          <p:nvPr/>
        </p:nvSpPr>
        <p:spPr>
          <a:xfrm>
            <a:off x="10968664" y="3807429"/>
            <a:ext cx="122333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RDO PCBs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1ACDC3-E98E-4A09-BCD6-B01F04958603}"/>
              </a:ext>
            </a:extLst>
          </p:cNvPr>
          <p:cNvSpPr txBox="1">
            <a:spLocks/>
          </p:cNvSpPr>
          <p:nvPr/>
        </p:nvSpPr>
        <p:spPr>
          <a:xfrm>
            <a:off x="626808" y="4455096"/>
            <a:ext cx="11158792" cy="1769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Summary: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H2GCROCv3 PCBs (6) from OMEGA with KCU105 FPGA eval kit – Beam tests validating streaming readout operation algorithms.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I2C and DAQ GUI interfaces done.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Cabling studies for interconnects from FEBs to RDOs are progressing (SAMTEC connectors).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 tests using H2GCROC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pulser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SiPM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summing PCBs for full characterization with multiple sensors under way.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A73A8-17D7-4C3C-88B0-20289F8C8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68" y="2225759"/>
            <a:ext cx="2089910" cy="2122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BA9EDD-14EB-47E4-87AE-4758DEE0D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891" y="2225759"/>
            <a:ext cx="3360025" cy="1613537"/>
          </a:xfrm>
          <a:prstGeom prst="rect">
            <a:avLst/>
          </a:prstGeom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14E3CCB3-D100-4A2F-BDD0-B1EFD67790E4}"/>
              </a:ext>
            </a:extLst>
          </p:cNvPr>
          <p:cNvSpPr txBox="1"/>
          <p:nvPr/>
        </p:nvSpPr>
        <p:spPr>
          <a:xfrm>
            <a:off x="4122541" y="3850855"/>
            <a:ext cx="223257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cs typeface="Arial"/>
              </a:rPr>
              <a:t>Beam Tests, Waveforms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B20A01F9-6F77-41FC-965F-0A7201325612}"/>
              </a:ext>
            </a:extLst>
          </p:cNvPr>
          <p:cNvSpPr txBox="1"/>
          <p:nvPr/>
        </p:nvSpPr>
        <p:spPr>
          <a:xfrm>
            <a:off x="3043580" y="4104984"/>
            <a:ext cx="223257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cs typeface="Arial"/>
              </a:rPr>
              <a:t>H2GCROCv3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15A5E8-E69C-44EA-8B78-9CF5E14CB6D0}"/>
              </a:ext>
            </a:extLst>
          </p:cNvPr>
          <p:cNvCxnSpPr/>
          <p:nvPr/>
        </p:nvCxnSpPr>
        <p:spPr>
          <a:xfrm flipH="1" flipV="1">
            <a:off x="2323070" y="3747520"/>
            <a:ext cx="1050325" cy="4418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093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28DE6B1-BB85-41F9-9521-FC665115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FY25 Status &amp;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Calorimeters, </a:t>
            </a:r>
            <a:r>
              <a:rPr lang="en-US" sz="2000" b="0" dirty="0" err="1">
                <a:solidFill>
                  <a:srgbClr val="30519D"/>
                </a:solidFill>
                <a:latin typeface="Arial" charset="0"/>
                <a:cs typeface="Arial" charset="0"/>
              </a:rPr>
              <a:t>SiPMs</a:t>
            </a: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 – CALOROC </a:t>
            </a:r>
            <a:r>
              <a:rPr lang="en-US" sz="1600" b="0" dirty="0">
                <a:solidFill>
                  <a:srgbClr val="30519D"/>
                </a:solidFill>
                <a:latin typeface="Arial" charset="0"/>
                <a:cs typeface="Arial" charset="0"/>
              </a:rPr>
              <a:t>(OMEGA/IN2P3/IJCL)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8EDCAC-F10F-410B-9417-A447B78C890D}"/>
              </a:ext>
            </a:extLst>
          </p:cNvPr>
          <p:cNvGrpSpPr/>
          <p:nvPr/>
        </p:nvGrpSpPr>
        <p:grpSpPr>
          <a:xfrm>
            <a:off x="4009296" y="1028692"/>
            <a:ext cx="3363111" cy="2551403"/>
            <a:chOff x="232332" y="659709"/>
            <a:chExt cx="3363111" cy="25514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33C9D5-E6AC-429E-AD0B-5415F861F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332" y="659709"/>
              <a:ext cx="3363111" cy="2017867"/>
            </a:xfrm>
            <a:prstGeom prst="rect">
              <a:avLst/>
            </a:prstGeom>
          </p:spPr>
        </p:pic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C55F4C11-B805-41ED-A4FB-0C5A2B0A7A8E}"/>
                </a:ext>
              </a:extLst>
            </p:cNvPr>
            <p:cNvSpPr/>
            <p:nvPr/>
          </p:nvSpPr>
          <p:spPr>
            <a:xfrm rot="16200000">
              <a:off x="836631" y="2371104"/>
              <a:ext cx="164970" cy="933248"/>
            </a:xfrm>
            <a:prstGeom prst="leftBrac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69ADF3-4B2F-41AA-9971-1E7137CFCB4D}"/>
                </a:ext>
              </a:extLst>
            </p:cNvPr>
            <p:cNvSpPr txBox="1"/>
            <p:nvPr/>
          </p:nvSpPr>
          <p:spPr>
            <a:xfrm>
              <a:off x="521080" y="2920213"/>
              <a:ext cx="8646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4407B"/>
                  </a:solidFill>
                  <a:effectLst/>
                  <a:uLnTx/>
                  <a:uFillTx/>
                  <a:latin typeface="Calibri" panose="020F0502020204030204"/>
                </a:rPr>
                <a:t>No Change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37B359D4-F97F-453B-86DF-3BD5E3A7C071}"/>
                </a:ext>
              </a:extLst>
            </p:cNvPr>
            <p:cNvSpPr/>
            <p:nvPr/>
          </p:nvSpPr>
          <p:spPr>
            <a:xfrm rot="16200000">
              <a:off x="2304374" y="1915779"/>
              <a:ext cx="154388" cy="1854480"/>
            </a:xfrm>
            <a:prstGeom prst="leftBrac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2DA878-065C-4B38-BE32-4E7F49F721B8}"/>
                </a:ext>
              </a:extLst>
            </p:cNvPr>
            <p:cNvSpPr txBox="1"/>
            <p:nvPr/>
          </p:nvSpPr>
          <p:spPr>
            <a:xfrm>
              <a:off x="1433808" y="2934113"/>
              <a:ext cx="1875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4407B"/>
                  </a:solidFill>
                  <a:effectLst/>
                  <a:uLnTx/>
                  <a:uFillTx/>
                  <a:latin typeface="Calibri" panose="020F0502020204030204"/>
                </a:rPr>
                <a:t>Modify trig, mem, CLK dist.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466CC38-BBB2-4417-88B1-7CAE8F39B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4" y="927883"/>
            <a:ext cx="2553086" cy="219035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3A8055-FACB-4EB3-8D44-B07879AFF5A2}"/>
              </a:ext>
            </a:extLst>
          </p:cNvPr>
          <p:cNvCxnSpPr>
            <a:cxnSpLocks/>
          </p:cNvCxnSpPr>
          <p:nvPr/>
        </p:nvCxnSpPr>
        <p:spPr>
          <a:xfrm>
            <a:off x="3305522" y="2037625"/>
            <a:ext cx="349034" cy="0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9592CD0-A380-4AB8-A99B-17E99761DB7C}"/>
              </a:ext>
            </a:extLst>
          </p:cNvPr>
          <p:cNvSpPr txBox="1">
            <a:spLocks/>
          </p:cNvSpPr>
          <p:nvPr/>
        </p:nvSpPr>
        <p:spPr>
          <a:xfrm>
            <a:off x="4361935" y="3961515"/>
            <a:ext cx="6796216" cy="1870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Summary: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CALOROC1A and 1B – different FE (TOT or switched gain), same backend.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Ready for submission – February 2025 – Pending funding.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in June 2025, depending on funding.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Backend designed and under simulation:</a:t>
            </a:r>
          </a:p>
          <a:p>
            <a:pPr marL="971550" lvl="2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Streaming Readout logic</a:t>
            </a:r>
          </a:p>
          <a:p>
            <a:pPr marL="971550" lvl="2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Memory</a:t>
            </a:r>
          </a:p>
          <a:p>
            <a:pPr marL="971550" lvl="2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Clock pre-scaling &amp; distribution.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F09D62-13BC-468B-8F4D-DB01B626FBDC}"/>
              </a:ext>
            </a:extLst>
          </p:cNvPr>
          <p:cNvSpPr txBox="1"/>
          <p:nvPr/>
        </p:nvSpPr>
        <p:spPr>
          <a:xfrm>
            <a:off x="461962" y="3366863"/>
            <a:ext cx="54308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1D, 64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ch.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130 nm CMOS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Charge (ADC+TOT) + Time (TOA)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Cdin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: 500 pF-10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nF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Dynamic Range: up to 12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nC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Timing: &lt;500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ps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 (1 MIP)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ADC: 10b; TOT: 15b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39.4 MHz operation from BX 98.5 MHz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Links: 1260.8 Mbps @ 39.4 MHz, multiple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Power: 10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mW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ch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Radiation tolerant.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CE1E0C4-7C61-43DC-B415-729680C247D4}"/>
              </a:ext>
            </a:extLst>
          </p:cNvPr>
          <p:cNvSpPr txBox="1">
            <a:spLocks/>
          </p:cNvSpPr>
          <p:nvPr/>
        </p:nvSpPr>
        <p:spPr>
          <a:xfrm>
            <a:off x="8842802" y="4860589"/>
            <a:ext cx="2887236" cy="1203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Backend: FY23 - FY24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CALOROC1A/B: FY24 – FY25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CALOROC2: FY25 – FY26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CALOROC3: FY27 Production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66D557-D2CF-405F-ABF5-26A6579D5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222" y="1181490"/>
            <a:ext cx="4284975" cy="23624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F3782E-BA9E-4A9C-95B1-028C89A751B6}"/>
              </a:ext>
            </a:extLst>
          </p:cNvPr>
          <p:cNvSpPr txBox="1"/>
          <p:nvPr/>
        </p:nvSpPr>
        <p:spPr>
          <a:xfrm>
            <a:off x="1279514" y="3178501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4407B"/>
                </a:solidFill>
                <a:effectLst/>
                <a:uLnTx/>
                <a:uFillTx/>
                <a:latin typeface="Calibri" panose="020F0502020204030204"/>
              </a:rPr>
              <a:t>H2GCROCv3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3BDE66-D539-46B9-862E-37FA409BB461}"/>
              </a:ext>
            </a:extLst>
          </p:cNvPr>
          <p:cNvSpPr txBox="1"/>
          <p:nvPr/>
        </p:nvSpPr>
        <p:spPr>
          <a:xfrm>
            <a:off x="3224915" y="2947991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4407B"/>
                </a:solidFill>
                <a:effectLst/>
                <a:uLnTx/>
                <a:uFillTx/>
                <a:latin typeface="Calibri" panose="020F0502020204030204"/>
              </a:rPr>
              <a:t>CALOROV1A</a:t>
            </a:r>
          </a:p>
        </p:txBody>
      </p:sp>
    </p:spTree>
    <p:extLst>
      <p:ext uri="{BB962C8B-B14F-4D97-AF65-F5344CB8AC3E}">
        <p14:creationId xmlns:p14="http://schemas.microsoft.com/office/powerpoint/2010/main" val="3663766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4A29CC-DAF3-4B61-BD6F-86398ED67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151" y="4484494"/>
            <a:ext cx="1588132" cy="174768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EB50BBBD-4619-4CE0-8895-4CD0214E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FY25 Status &amp; Progress – cont.</a:t>
            </a:r>
            <a:br>
              <a:rPr lang="en-US" dirty="0"/>
            </a:br>
            <a:r>
              <a:rPr lang="en-US" sz="2000" b="0" dirty="0" err="1">
                <a:solidFill>
                  <a:srgbClr val="30519D"/>
                </a:solidFill>
                <a:latin typeface="Arial" charset="0"/>
                <a:cs typeface="Arial" charset="0"/>
              </a:rPr>
              <a:t>dRICH</a:t>
            </a: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 – </a:t>
            </a:r>
            <a:r>
              <a:rPr lang="en-US" sz="2000" b="0" dirty="0" err="1">
                <a:solidFill>
                  <a:srgbClr val="30519D"/>
                </a:solidFill>
                <a:latin typeface="Arial" charset="0"/>
                <a:cs typeface="Arial" charset="0"/>
              </a:rPr>
              <a:t>SiPMs</a:t>
            </a: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 – ALCOR </a:t>
            </a:r>
            <a:r>
              <a:rPr lang="en-US" sz="1600" b="0" dirty="0">
                <a:solidFill>
                  <a:srgbClr val="30519D"/>
                </a:solidFill>
                <a:latin typeface="Arial" charset="0"/>
                <a:cs typeface="Arial" charset="0"/>
              </a:rPr>
              <a:t>(INFN)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2201F5D-81C7-4E95-925C-AB60B7B259F8}"/>
              </a:ext>
            </a:extLst>
          </p:cNvPr>
          <p:cNvSpPr txBox="1">
            <a:spLocks/>
          </p:cNvSpPr>
          <p:nvPr/>
        </p:nvSpPr>
        <p:spPr>
          <a:xfrm>
            <a:off x="7341344" y="1091277"/>
            <a:ext cx="1449983" cy="975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Originally developed by INFN for DARKSIDE.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3D09C28-DB4E-4DA3-BD9F-4A3B61110F20}"/>
              </a:ext>
            </a:extLst>
          </p:cNvPr>
          <p:cNvSpPr txBox="1">
            <a:spLocks/>
          </p:cNvSpPr>
          <p:nvPr/>
        </p:nvSpPr>
        <p:spPr>
          <a:xfrm>
            <a:off x="7341344" y="1942879"/>
            <a:ext cx="4619853" cy="2848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Summary: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ALCOR v2: 32-pixel,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ALCOR v2.1 delivered in Jan 2024 and currently in beam tests.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32 </a:t>
            </a:r>
            <a:r>
              <a:rPr lang="en-US" sz="16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ALCOR on PCB (FE-DUAL) for PDU tests.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ALCOR 64 </a:t>
            </a:r>
            <a:r>
              <a:rPr lang="en-US" sz="16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fabricated.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ALCOR v3 characterization – September 2025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 v1 – May 2025.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RDO v1 – Simulations and layout on-going.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4C30FB-59F4-43D0-B7AD-BD84142BD83C}"/>
              </a:ext>
            </a:extLst>
          </p:cNvPr>
          <p:cNvSpPr txBox="1">
            <a:spLocks/>
          </p:cNvSpPr>
          <p:nvPr/>
        </p:nvSpPr>
        <p:spPr>
          <a:xfrm>
            <a:off x="8513003" y="4904914"/>
            <a:ext cx="3154889" cy="1047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ALCOR v2.1 (32 pixel): FY24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ALCOR v3: FY24 – FY26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ALCOR: FY26 – FY27 Production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2A6DF54-2FD9-4355-80C6-358CC99E3A94}"/>
              </a:ext>
            </a:extLst>
          </p:cNvPr>
          <p:cNvSpPr txBox="1">
            <a:spLocks/>
          </p:cNvSpPr>
          <p:nvPr/>
        </p:nvSpPr>
        <p:spPr>
          <a:xfrm>
            <a:off x="461963" y="3429000"/>
            <a:ext cx="6129337" cy="2803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2D 8x8 pixel readout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110 nm CMOS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Dual polarity, RCG Amplification, conditioning, inhibit , digitization.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Modes of operation: single-photon tagging or time and charge.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 err="1">
                <a:solidFill>
                  <a:prstClr val="black"/>
                </a:solidFill>
                <a:latin typeface="Calibri" panose="020F0502020204030204"/>
              </a:rPr>
              <a:t>Triggerless</a:t>
            </a: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 and triggered operation; Digital Shutter; Timing: &lt;150 </a:t>
            </a:r>
            <a:r>
              <a:rPr lang="en-US" sz="1600" kern="100" dirty="0" err="1">
                <a:solidFill>
                  <a:prstClr val="black"/>
                </a:solidFill>
                <a:latin typeface="Calibri" panose="020F0502020204030204"/>
              </a:rPr>
              <a:t>ps</a:t>
            </a:r>
            <a:endParaRPr lang="en-US" sz="1600" kern="100" dirty="0">
              <a:solidFill>
                <a:prstClr val="black"/>
              </a:solidFill>
              <a:latin typeface="Calibri" panose="020F0502020204030204"/>
            </a:endParaRP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20-40 </a:t>
            </a:r>
            <a:r>
              <a:rPr lang="en-US" sz="1600" kern="100" dirty="0" err="1">
                <a:solidFill>
                  <a:prstClr val="black"/>
                </a:solidFill>
                <a:latin typeface="Calibri" panose="020F0502020204030204"/>
              </a:rPr>
              <a:t>ps</a:t>
            </a: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 TDCs, TOA+TOT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5 MHz input 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788 Mbps LVDS links.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SPI Configuration.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Power: 12 </a:t>
            </a:r>
            <a:r>
              <a:rPr lang="en-US" sz="1600" kern="100" dirty="0" err="1">
                <a:solidFill>
                  <a:prstClr val="black"/>
                </a:solidFill>
                <a:latin typeface="Calibri" panose="020F0502020204030204"/>
              </a:rPr>
              <a:t>mW</a:t>
            </a: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/Ch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alibri" panose="020F0502020204030204"/>
              </a:rPr>
              <a:t>Radiation tolerant.</a:t>
            </a:r>
          </a:p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E80B52-8B9B-4D64-903B-4CE388B50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809" y="4734920"/>
            <a:ext cx="2549771" cy="1523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554D2-9F89-4909-B549-5367AD129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96" y="1008058"/>
            <a:ext cx="6091404" cy="242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45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29BF63A-53FE-4E85-9388-3FA8DAB1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FY25 Status &amp;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AC-LGAD pixel – EICROC </a:t>
            </a:r>
            <a:r>
              <a:rPr lang="en-US" sz="1400" b="0" dirty="0">
                <a:solidFill>
                  <a:srgbClr val="30519D"/>
                </a:solidFill>
                <a:latin typeface="Arial" charset="0"/>
                <a:cs typeface="Arial" charset="0"/>
              </a:rPr>
              <a:t>(OMEGA/IN2P3/</a:t>
            </a:r>
            <a:r>
              <a:rPr lang="en-US" sz="1400" b="0" dirty="0" err="1">
                <a:solidFill>
                  <a:srgbClr val="30519D"/>
                </a:solidFill>
                <a:latin typeface="Arial" charset="0"/>
                <a:cs typeface="Arial" charset="0"/>
              </a:rPr>
              <a:t>IJCLab</a:t>
            </a:r>
            <a:r>
              <a:rPr lang="en-US" sz="1400" b="0" dirty="0">
                <a:solidFill>
                  <a:srgbClr val="30519D"/>
                </a:solidFill>
                <a:latin typeface="Arial" charset="0"/>
                <a:cs typeface="Arial" charset="0"/>
              </a:rPr>
              <a:t>/CEA-IRFU/AGH)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EC6CAB9-9CE1-4F05-93A0-A5C4D5A9A705}"/>
              </a:ext>
            </a:extLst>
          </p:cNvPr>
          <p:cNvSpPr txBox="1">
            <a:spLocks/>
          </p:cNvSpPr>
          <p:nvPr/>
        </p:nvSpPr>
        <p:spPr>
          <a:xfrm>
            <a:off x="466385" y="5948290"/>
            <a:ext cx="1438040" cy="219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4x4 500 um pixels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58C195-4A03-4581-A143-6753FA804F2E}"/>
              </a:ext>
            </a:extLst>
          </p:cNvPr>
          <p:cNvGrpSpPr/>
          <p:nvPr/>
        </p:nvGrpSpPr>
        <p:grpSpPr>
          <a:xfrm>
            <a:off x="1348915" y="4843146"/>
            <a:ext cx="2551775" cy="1396543"/>
            <a:chOff x="2029362" y="4930785"/>
            <a:chExt cx="2551775" cy="13965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EFE0B6-1671-4CBC-8B9B-9038C4695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30343" y="4930785"/>
              <a:ext cx="1288055" cy="1339979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9A0085A-F489-4CA7-8F89-C76590683B95}"/>
                </a:ext>
              </a:extLst>
            </p:cNvPr>
            <p:cNvSpPr/>
            <p:nvPr/>
          </p:nvSpPr>
          <p:spPr>
            <a:xfrm>
              <a:off x="2584175" y="5331791"/>
              <a:ext cx="993913" cy="995537"/>
            </a:xfrm>
            <a:prstGeom prst="roundRect">
              <a:avLst/>
            </a:prstGeom>
            <a:noFill/>
            <a:ln w="12700" cap="flat" cmpd="sng" algn="ctr">
              <a:solidFill>
                <a:srgbClr val="FF0000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2249BBB-1140-4B1F-B646-41314707F9AA}"/>
                </a:ext>
              </a:extLst>
            </p:cNvPr>
            <p:cNvSpPr/>
            <p:nvPr/>
          </p:nvSpPr>
          <p:spPr>
            <a:xfrm>
              <a:off x="2584175" y="4987235"/>
              <a:ext cx="1179443" cy="206056"/>
            </a:xfrm>
            <a:prstGeom prst="roundRect">
              <a:avLst/>
            </a:prstGeom>
            <a:noFill/>
            <a:ln w="12700" cap="flat" cmpd="sng" algn="ctr">
              <a:solidFill>
                <a:srgbClr val="FF0000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173B2E-079F-4671-AC03-8771CDC50E3E}"/>
                </a:ext>
              </a:extLst>
            </p:cNvPr>
            <p:cNvSpPr/>
            <p:nvPr/>
          </p:nvSpPr>
          <p:spPr>
            <a:xfrm rot="16200000">
              <a:off x="3256112" y="5601476"/>
              <a:ext cx="1179443" cy="206056"/>
            </a:xfrm>
            <a:prstGeom prst="roundRect">
              <a:avLst/>
            </a:prstGeom>
            <a:noFill/>
            <a:ln w="12700" cap="flat" cmpd="sng" algn="ctr">
              <a:solidFill>
                <a:srgbClr val="FF0000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56FC7C-A48A-4FF9-AC03-BD265E5759AA}"/>
                </a:ext>
              </a:extLst>
            </p:cNvPr>
            <p:cNvSpPr txBox="1"/>
            <p:nvPr/>
          </p:nvSpPr>
          <p:spPr>
            <a:xfrm>
              <a:off x="2029362" y="5704505"/>
              <a:ext cx="570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200" kern="0" dirty="0">
                  <a:solidFill>
                    <a:srgbClr val="24407B"/>
                  </a:solidFill>
                  <a:latin typeface="Calibri" panose="020F0502020204030204"/>
                </a:rPr>
                <a:t>Bump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F37A2A-64C0-4680-A8B3-D2C6C8647C60}"/>
                </a:ext>
              </a:extLst>
            </p:cNvPr>
            <p:cNvSpPr txBox="1"/>
            <p:nvPr/>
          </p:nvSpPr>
          <p:spPr>
            <a:xfrm>
              <a:off x="4010620" y="5461892"/>
              <a:ext cx="570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200" kern="0" dirty="0">
                  <a:solidFill>
                    <a:srgbClr val="24407B"/>
                  </a:solidFill>
                  <a:latin typeface="Calibri" panose="020F0502020204030204"/>
                </a:rPr>
                <a:t>Wire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48C40B-3048-41AF-B64D-28310B10310C}"/>
                </a:ext>
              </a:extLst>
            </p:cNvPr>
            <p:cNvSpPr txBox="1"/>
            <p:nvPr/>
          </p:nvSpPr>
          <p:spPr>
            <a:xfrm>
              <a:off x="2097814" y="4951764"/>
              <a:ext cx="570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200" kern="0" dirty="0">
                  <a:solidFill>
                    <a:srgbClr val="24407B"/>
                  </a:solidFill>
                  <a:latin typeface="Calibri" panose="020F0502020204030204"/>
                </a:rPr>
                <a:t>Wire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893C785-9120-4E56-A741-BB9B984FBC24}"/>
              </a:ext>
            </a:extLst>
          </p:cNvPr>
          <p:cNvGrpSpPr/>
          <p:nvPr/>
        </p:nvGrpSpPr>
        <p:grpSpPr>
          <a:xfrm>
            <a:off x="656619" y="837676"/>
            <a:ext cx="4232322" cy="3872560"/>
            <a:chOff x="1894458" y="863161"/>
            <a:chExt cx="4232322" cy="38725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A88D8C-3A5F-4FC4-BDC4-BD483774B446}"/>
                </a:ext>
              </a:extLst>
            </p:cNvPr>
            <p:cNvGrpSpPr/>
            <p:nvPr/>
          </p:nvGrpSpPr>
          <p:grpSpPr>
            <a:xfrm>
              <a:off x="1894458" y="863161"/>
              <a:ext cx="4232322" cy="1585235"/>
              <a:chOff x="370458" y="748658"/>
              <a:chExt cx="4232322" cy="158523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4FB64F4-F3CE-487C-AB75-DAFEAF137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0458" y="913212"/>
                <a:ext cx="4232322" cy="1420681"/>
              </a:xfrm>
              <a:prstGeom prst="rect">
                <a:avLst/>
              </a:prstGeom>
            </p:spPr>
          </p:pic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6284189-924C-4B27-88BC-E06985F27B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5196" y="748658"/>
                <a:ext cx="2026730" cy="3249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One pixel – EICROC0</a:t>
                </a:r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A0FFE057-CB9C-434E-8B5A-3AAA87B6AE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936" y="933109"/>
                <a:ext cx="807277" cy="2696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Sensor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C14A8C7-AC97-436D-B5DA-D74F07AA337A}"/>
                </a:ext>
              </a:extLst>
            </p:cNvPr>
            <p:cNvGrpSpPr/>
            <p:nvPr/>
          </p:nvGrpSpPr>
          <p:grpSpPr>
            <a:xfrm>
              <a:off x="1896815" y="2372335"/>
              <a:ext cx="3363111" cy="2363386"/>
              <a:chOff x="372814" y="2057108"/>
              <a:chExt cx="3363111" cy="236338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90F280D-C9B5-4768-8866-8964A0D69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814" y="2402627"/>
                <a:ext cx="3363111" cy="2017867"/>
              </a:xfrm>
              <a:prstGeom prst="rect">
                <a:avLst/>
              </a:prstGeom>
            </p:spPr>
          </p:pic>
          <p:sp>
            <p:nvSpPr>
              <p:cNvPr id="14" name="Left Brace 13">
                <a:extLst>
                  <a:ext uri="{FF2B5EF4-FFF2-40B4-BE49-F238E27FC236}">
                    <a16:creationId xmlns:a16="http://schemas.microsoft.com/office/drawing/2014/main" id="{A02CA33F-D2AA-402C-BFA1-652CC3F30402}"/>
                  </a:ext>
                </a:extLst>
              </p:cNvPr>
              <p:cNvSpPr/>
              <p:nvPr/>
            </p:nvSpPr>
            <p:spPr>
              <a:xfrm rot="5400000">
                <a:off x="2339288" y="1389227"/>
                <a:ext cx="154388" cy="1854480"/>
              </a:xfrm>
              <a:prstGeom prst="leftBrac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1B251B-B186-4210-A2E8-1097497EDA4C}"/>
                  </a:ext>
                </a:extLst>
              </p:cNvPr>
              <p:cNvSpPr txBox="1"/>
              <p:nvPr/>
            </p:nvSpPr>
            <p:spPr>
              <a:xfrm>
                <a:off x="1586767" y="2057108"/>
                <a:ext cx="18149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4407B"/>
                    </a:solidFill>
                    <a:effectLst/>
                    <a:uLnTx/>
                    <a:uFillTx/>
                    <a:latin typeface="Calibri" panose="020F0502020204030204"/>
                  </a:rPr>
                  <a:t>Plus backend </a:t>
                </a:r>
                <a:r>
                  <a:rPr lang="en-US" sz="1200" kern="0" dirty="0">
                    <a:solidFill>
                      <a:srgbClr val="24407B"/>
                    </a:solidFill>
                    <a:latin typeface="Calibri" panose="020F0502020204030204"/>
                  </a:rPr>
                  <a:t>as CALO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4407B"/>
                    </a:solidFill>
                    <a:effectLst/>
                    <a:uLnTx/>
                    <a:uFillTx/>
                    <a:latin typeface="Calibri" panose="020F0502020204030204"/>
                  </a:rPr>
                  <a:t>ROC</a:t>
                </a:r>
              </a:p>
            </p:txBody>
          </p:sp>
        </p:grp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4EC36E3E-5E3B-411F-B9DD-CF487EA5D327}"/>
                </a:ext>
              </a:extLst>
            </p:cNvPr>
            <p:cNvSpPr/>
            <p:nvPr/>
          </p:nvSpPr>
          <p:spPr>
            <a:xfrm rot="5400000">
              <a:off x="2398822" y="2130193"/>
              <a:ext cx="104956" cy="1016943"/>
            </a:xfrm>
            <a:prstGeom prst="leftBrac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79AF7C6-720B-4147-8342-20B8D14FC5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41902" y="2026511"/>
              <a:ext cx="880622" cy="460981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22E2049-030A-43D3-9973-C74C81DDDD63}"/>
              </a:ext>
            </a:extLst>
          </p:cNvPr>
          <p:cNvSpPr txBox="1">
            <a:spLocks/>
          </p:cNvSpPr>
          <p:nvPr/>
        </p:nvSpPr>
        <p:spPr>
          <a:xfrm>
            <a:off x="5905211" y="3446951"/>
            <a:ext cx="5869926" cy="2357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Summary: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EICROC0 (4x4) full characterization complete.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EICROC0,A,B – intermediate iteration for low power complete.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EICROC1A 8x32, EICROC1 32x32 - complete.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Ready for submission – February 2025 – Pending funding.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in June 2025, depending on funding.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867562-A38D-4CBD-AA75-5DA1B2EEE4AF}"/>
              </a:ext>
            </a:extLst>
          </p:cNvPr>
          <p:cNvSpPr txBox="1"/>
          <p:nvPr/>
        </p:nvSpPr>
        <p:spPr>
          <a:xfrm>
            <a:off x="5905211" y="917136"/>
            <a:ext cx="3963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2D, 32x32 pixel readout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130 nm CMOS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Preamp, Discriminator, TOA, ADC, TDC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Cdin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: 1-5 pF; Dynamic Range: 1-50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fC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Timing: 30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ps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; ADC: 8b; TDC: 10b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39.4 MHz operation from BX 98.5 MHz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Links: 1260.8 Mbps @ 39.4 MHz, multiple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Power: &lt;2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mW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ch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Packaging: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Bump+Wire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 bonds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Radiation tolerant.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98B1F53-436C-4C50-9FCF-CEDAF7337208}"/>
              </a:ext>
            </a:extLst>
          </p:cNvPr>
          <p:cNvSpPr txBox="1">
            <a:spLocks/>
          </p:cNvSpPr>
          <p:nvPr/>
        </p:nvSpPr>
        <p:spPr>
          <a:xfrm>
            <a:off x="7622198" y="5078229"/>
            <a:ext cx="4329441" cy="1161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EICROC0 (4x4): FY23 – FY24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EICROC0A (4x4): FY24 – FY25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EICROC1A (8x32), EICROC1 (32x32): FY25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EICROC2 (32x32): FY27 – FY28 Production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endParaRPr lang="en-US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FFABA75-962F-4E95-AEFB-C471CC668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48" y="3659190"/>
            <a:ext cx="2145451" cy="249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89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4C0DCB2-AA19-4B14-B820-265A69F2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FY25 Status &amp;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AC-LGAD strip – FCFD </a:t>
            </a:r>
            <a:r>
              <a:rPr lang="en-US" sz="1400" b="0" dirty="0">
                <a:solidFill>
                  <a:srgbClr val="30519D"/>
                </a:solidFill>
                <a:latin typeface="Arial" charset="0"/>
                <a:cs typeface="Arial" charset="0"/>
              </a:rPr>
              <a:t>(FNAL)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6AFB3-1C08-43AB-BAC5-5301F0AC9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434" y="918954"/>
            <a:ext cx="2312068" cy="2015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2726FA-5F2B-41BF-86A1-013A1FA72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061" y="883000"/>
            <a:ext cx="1919109" cy="1329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40D052-99D7-4F3A-8D36-D1616D972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32" y="918954"/>
            <a:ext cx="3189953" cy="1305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7143F6-18BF-4680-8DA4-EFA427E8E8FF}"/>
              </a:ext>
            </a:extLst>
          </p:cNvPr>
          <p:cNvSpPr txBox="1"/>
          <p:nvPr/>
        </p:nvSpPr>
        <p:spPr>
          <a:xfrm>
            <a:off x="1084351" y="3931878"/>
            <a:ext cx="3963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128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ch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 strip readout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65 nm CMOS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Constant Fraction Discriminator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Plus TDC, ADC, interfaces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Cdin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:  &lt;15 pF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Dynamic Range: 5-40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fC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Timing: 10-30 </a:t>
            </a:r>
            <a:r>
              <a:rPr lang="en-US" sz="1600" kern="0" dirty="0" err="1">
                <a:solidFill>
                  <a:prstClr val="black"/>
                </a:solidFill>
                <a:latin typeface="Calibri" panose="020F0502020204030204"/>
              </a:rPr>
              <a:t>ps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Links: ~Gbps, multiple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Radiation tolerant.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6D233E-9C42-4E82-9BAD-BABC9754F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963" y="2156589"/>
            <a:ext cx="3415813" cy="169181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D5E3AA-D5B8-432A-9D78-2B064169C616}"/>
              </a:ext>
            </a:extLst>
          </p:cNvPr>
          <p:cNvSpPr txBox="1">
            <a:spLocks/>
          </p:cNvSpPr>
          <p:nvPr/>
        </p:nvSpPr>
        <p:spPr>
          <a:xfrm>
            <a:off x="5689675" y="2883877"/>
            <a:ext cx="6267586" cy="1732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Summary: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FCFDv1 – 6 channel received Jan 2024.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Tested at FNAL in May &amp; June 2024, AC &amp; DC-LGAD (1 mm):</a:t>
            </a:r>
          </a:p>
          <a:p>
            <a:pPr marL="914400" lvl="2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DC-LGAD @ 50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AC-LGAD @ 52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AC-LGAD should get ~35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improved comparator.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FCFDv1.1 – TSMC May 2025; DESY tests in July 2025.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36AC2D-F0FE-4534-A740-A5D70A63C104}"/>
              </a:ext>
            </a:extLst>
          </p:cNvPr>
          <p:cNvSpPr txBox="1">
            <a:spLocks/>
          </p:cNvSpPr>
          <p:nvPr/>
        </p:nvSpPr>
        <p:spPr>
          <a:xfrm>
            <a:off x="9048347" y="4965034"/>
            <a:ext cx="2812727" cy="1170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FCFDv1 (6 </a:t>
            </a:r>
            <a:r>
              <a:rPr lang="en-US" sz="16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FY23 – FY24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FCFDv1.1 (6ch): May 2025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FCFDv2: FY25 – FY26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FCFDv3: FY27 Production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F853F3-9572-4EA2-8B82-DD5A20B9A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135" y="4636685"/>
            <a:ext cx="2048267" cy="1520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755D6-90B6-485E-98BA-D11723AD5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233" y="4877944"/>
            <a:ext cx="2048267" cy="133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34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77C6CB47-1E7C-4588-87F8-1F416CD13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FY25 Status &amp;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MPGD – SALSA </a:t>
            </a:r>
            <a:r>
              <a:rPr lang="en-US" sz="1400" b="0" dirty="0">
                <a:solidFill>
                  <a:srgbClr val="30519D"/>
                </a:solidFill>
                <a:latin typeface="Arial" charset="0"/>
                <a:cs typeface="Arial" charset="0"/>
              </a:rPr>
              <a:t>(CEA-</a:t>
            </a:r>
            <a:r>
              <a:rPr lang="en-US" sz="1400" b="0" dirty="0" err="1">
                <a:solidFill>
                  <a:srgbClr val="30519D"/>
                </a:solidFill>
                <a:latin typeface="Arial" charset="0"/>
                <a:cs typeface="Arial" charset="0"/>
              </a:rPr>
              <a:t>Saclay</a:t>
            </a:r>
            <a:r>
              <a:rPr lang="en-US" sz="1400" b="0" dirty="0">
                <a:solidFill>
                  <a:srgbClr val="30519D"/>
                </a:solidFill>
                <a:latin typeface="Arial" charset="0"/>
                <a:cs typeface="Arial" charset="0"/>
              </a:rPr>
              <a:t>, U. Sao Paulo)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76AB0D-787A-4017-B2AA-E3C01D512A99}"/>
              </a:ext>
            </a:extLst>
          </p:cNvPr>
          <p:cNvSpPr txBox="1">
            <a:spLocks/>
          </p:cNvSpPr>
          <p:nvPr/>
        </p:nvSpPr>
        <p:spPr>
          <a:xfrm>
            <a:off x="5695812" y="2406687"/>
            <a:ext cx="5902293" cy="2994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Summary: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SALSA0_analog and SALSA0_digital blocks fully characterized.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PLL block + services prototyped under PRISME. PRISMEv1 – April 2025.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SALSA1 (full frontend and ADC chain) – under tests.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SALSA2 (32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fully featured with DSP) design in progress for submission in October 2025.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Tests in 2026, available to users.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6C699F-0DF4-4612-A615-3E9420262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790" r="67104"/>
          <a:stretch/>
        </p:blipFill>
        <p:spPr>
          <a:xfrm>
            <a:off x="6297929" y="871481"/>
            <a:ext cx="1464149" cy="15352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9EA1B0-A6DE-4127-B63D-837F4FAFC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227" y="921705"/>
            <a:ext cx="2344078" cy="15352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165347-6105-42E6-AC01-CBDCD30FA2E5}"/>
              </a:ext>
            </a:extLst>
          </p:cNvPr>
          <p:cNvSpPr txBox="1">
            <a:spLocks/>
          </p:cNvSpPr>
          <p:nvPr/>
        </p:nvSpPr>
        <p:spPr>
          <a:xfrm>
            <a:off x="7807414" y="4725533"/>
            <a:ext cx="3304282" cy="1371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SALSA0 (IP blocks): FY23</a:t>
            </a:r>
          </a:p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SALSA1: FY23 – FY24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SALSA2: FY23 – FY25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SALSA3: FY25 – FY26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SALSA: FY27 – FY28 Production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endParaRPr lang="en-US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5CC70B5-CB50-4012-B298-ED366DE4ACAF}"/>
              </a:ext>
            </a:extLst>
          </p:cNvPr>
          <p:cNvSpPr txBox="1">
            <a:spLocks/>
          </p:cNvSpPr>
          <p:nvPr/>
        </p:nvSpPr>
        <p:spPr>
          <a:xfrm>
            <a:off x="641344" y="3241691"/>
            <a:ext cx="4856631" cy="2749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64 Ch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65 nm CMOS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Peaking time: 50 – 500 ns;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Inputs: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Cdin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&lt;200 pF; Dual polarity; Q: 3 – 250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fC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ADC: 12 bits, 5 – 50 MSPS.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Extensive data processing capabilities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I2C configuration.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Triggerless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and triggered operation;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Several 1 Gbps links.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Power: 15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mW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/Ch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Radiation tolerant.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3D9551-0792-475A-B8AF-524AFEFBF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21" y="921706"/>
            <a:ext cx="3700391" cy="242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64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77C6CB47-1E7C-4588-87F8-1F416CD13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FY25 Status &amp;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FCFD Variant for </a:t>
            </a:r>
            <a:r>
              <a:rPr lang="en-US" sz="2000" b="0" dirty="0" err="1">
                <a:solidFill>
                  <a:srgbClr val="30519D"/>
                </a:solidFill>
                <a:latin typeface="Arial" charset="0"/>
                <a:cs typeface="Arial" charset="0"/>
              </a:rPr>
              <a:t>pfRICH</a:t>
            </a: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, </a:t>
            </a:r>
            <a:r>
              <a:rPr lang="en-US" sz="2000" b="0" dirty="0" err="1">
                <a:solidFill>
                  <a:srgbClr val="30519D"/>
                </a:solidFill>
                <a:latin typeface="Arial" charset="0"/>
                <a:cs typeface="Arial" charset="0"/>
              </a:rPr>
              <a:t>hpDIRC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165347-6105-42E6-AC01-CBDCD30FA2E5}"/>
              </a:ext>
            </a:extLst>
          </p:cNvPr>
          <p:cNvSpPr txBox="1">
            <a:spLocks/>
          </p:cNvSpPr>
          <p:nvPr/>
        </p:nvSpPr>
        <p:spPr>
          <a:xfrm>
            <a:off x="558799" y="814866"/>
            <a:ext cx="10833100" cy="481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Specifications &amp; Requirements - Preliminary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endParaRPr lang="en-US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94A16-5D16-4D18-83C0-15A551BFF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1240392"/>
            <a:ext cx="10833100" cy="200527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7A27D6-0DBA-4E5A-ADD7-256CBA437CED}"/>
              </a:ext>
            </a:extLst>
          </p:cNvPr>
          <p:cNvSpPr txBox="1">
            <a:spLocks/>
          </p:cNvSpPr>
          <p:nvPr/>
        </p:nvSpPr>
        <p:spPr>
          <a:xfrm>
            <a:off x="834792" y="3258760"/>
            <a:ext cx="10833100" cy="301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FCFD Variant - project schedule being finalized into P6: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Detectors operational characteristics and requirements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ASIC preliminary specifications and requirements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Packaging (64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resources from FNAL.</a:t>
            </a:r>
          </a:p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Dynamic range requirements for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pfRICH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possibly narrower and agreeable with FCFD design for the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bTOF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AC-LGADs and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timing precision and signal charge envelope</a:t>
            </a:r>
          </a:p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Refining specifications.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endParaRPr lang="en-US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893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77C6CB47-1E7C-4588-87F8-1F416CD13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FY25 Status &amp;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VTRX+ &amp; </a:t>
            </a:r>
            <a:r>
              <a:rPr lang="en-US" sz="2000" b="0" dirty="0" err="1">
                <a:solidFill>
                  <a:srgbClr val="30519D"/>
                </a:solidFill>
                <a:latin typeface="Arial" charset="0"/>
                <a:cs typeface="Arial" charset="0"/>
              </a:rPr>
              <a:t>lpGBT</a:t>
            </a: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 - Procurements under CD-3B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C230AB9-B043-496F-8265-B4D7983244C2}"/>
              </a:ext>
            </a:extLst>
          </p:cNvPr>
          <p:cNvSpPr txBox="1">
            <a:spLocks/>
          </p:cNvSpPr>
          <p:nvPr/>
        </p:nvSpPr>
        <p:spPr>
          <a:xfrm>
            <a:off x="445855" y="1004634"/>
            <a:ext cx="11222037" cy="1817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These electronics readout components are used as </a:t>
            </a:r>
            <a:r>
              <a:rPr lang="en-US" dirty="0">
                <a:solidFill>
                  <a:srgbClr val="0000FF"/>
                </a:solidFill>
              </a:rPr>
              <a:t>optical link</a:t>
            </a:r>
            <a:r>
              <a:rPr lang="en-US" dirty="0"/>
              <a:t> modules for data transmission (VTRX+) and as 65nm-CMOS </a:t>
            </a:r>
            <a:r>
              <a:rPr lang="en-US" dirty="0">
                <a:solidFill>
                  <a:srgbClr val="0000FF"/>
                </a:solidFill>
              </a:rPr>
              <a:t>serializer/de-serializer</a:t>
            </a:r>
            <a:r>
              <a:rPr lang="en-US" dirty="0"/>
              <a:t> devices (</a:t>
            </a:r>
            <a:r>
              <a:rPr lang="en-US" dirty="0" err="1"/>
              <a:t>lpGBT</a:t>
            </a:r>
            <a:r>
              <a:rPr lang="en-US" dirty="0"/>
              <a:t>) used on the </a:t>
            </a:r>
            <a:r>
              <a:rPr lang="en-US" dirty="0">
                <a:solidFill>
                  <a:srgbClr val="0000FF"/>
                </a:solidFill>
              </a:rPr>
              <a:t>front-end electronics</a:t>
            </a:r>
            <a:r>
              <a:rPr lang="en-US" dirty="0"/>
              <a:t> of the EIC detectors, both compact and </a:t>
            </a:r>
            <a:r>
              <a:rPr lang="en-US" dirty="0">
                <a:solidFill>
                  <a:srgbClr val="0000FF"/>
                </a:solidFill>
              </a:rPr>
              <a:t>radiation tolerant</a:t>
            </a:r>
            <a:r>
              <a:rPr lang="en-US" dirty="0"/>
              <a:t>. 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The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lpGBT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and VTRX+ devices are 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essential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for the readout of the Silicon Monolithic Active Pixel Sensors 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MAPS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based tracker detectors.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28423E-621E-45B2-9CCF-14EFB1535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94" y="2679702"/>
            <a:ext cx="4399372" cy="3539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5FD4E5-84FA-4FC0-AA71-64194AF88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227" y="3470602"/>
            <a:ext cx="4770381" cy="2545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7614A8-F2E9-4587-BBF8-7056B3C7B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5608" y="4365246"/>
            <a:ext cx="2211029" cy="1701762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86EFC5B-AF1A-4DB3-B7FF-37E049D32ADE}"/>
              </a:ext>
            </a:extLst>
          </p:cNvPr>
          <p:cNvSpPr txBox="1">
            <a:spLocks/>
          </p:cNvSpPr>
          <p:nvPr/>
        </p:nvSpPr>
        <p:spPr>
          <a:xfrm>
            <a:off x="5841466" y="2783016"/>
            <a:ext cx="5456312" cy="480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srgbClr val="00B050"/>
                </a:solidFill>
              </a:rPr>
              <a:t>QA/QC performed by CERN prior to delivery.</a:t>
            </a:r>
          </a:p>
        </p:txBody>
      </p:sp>
    </p:spTree>
    <p:extLst>
      <p:ext uri="{BB962C8B-B14F-4D97-AF65-F5344CB8AC3E}">
        <p14:creationId xmlns:p14="http://schemas.microsoft.com/office/powerpoint/2010/main" val="3235916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77C6CB47-1E7C-4588-87F8-1F416CD13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FY25 Status &amp;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Infrastructure, Standards, Grounding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1530C5-46E1-40BE-983E-C27CB7603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3" y="814866"/>
            <a:ext cx="2968171" cy="1679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8179DA-1842-4BA7-937B-FC6469B86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430" y="2948098"/>
            <a:ext cx="6420734" cy="3291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400A7-648B-4B8D-9256-3C7A13E14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23" y="2434250"/>
            <a:ext cx="4613706" cy="235374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35097C-D1AB-46D1-93D0-BFEB9EBA551E}"/>
              </a:ext>
            </a:extLst>
          </p:cNvPr>
          <p:cNvSpPr txBox="1">
            <a:spLocks/>
          </p:cNvSpPr>
          <p:nvPr/>
        </p:nvSpPr>
        <p:spPr>
          <a:xfrm>
            <a:off x="5493123" y="1639915"/>
            <a:ext cx="5456312" cy="480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srgbClr val="00B050"/>
                </a:solidFill>
              </a:rPr>
              <a:t>Refer to </a:t>
            </a:r>
            <a:r>
              <a:rPr lang="en-US" sz="2000" dirty="0" err="1">
                <a:solidFill>
                  <a:srgbClr val="00B050"/>
                </a:solidFill>
              </a:rPr>
              <a:t>prebrief</a:t>
            </a:r>
            <a:r>
              <a:rPr lang="en-US" sz="2000" dirty="0">
                <a:solidFill>
                  <a:srgbClr val="00B050"/>
                </a:solidFill>
              </a:rPr>
              <a:t> materials.</a:t>
            </a:r>
          </a:p>
        </p:txBody>
      </p:sp>
    </p:spTree>
    <p:extLst>
      <p:ext uri="{BB962C8B-B14F-4D97-AF65-F5344CB8AC3E}">
        <p14:creationId xmlns:p14="http://schemas.microsoft.com/office/powerpoint/2010/main" val="2335965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F2ED202-BBC1-4958-A761-0A8C9EA0D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81486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Development Process 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(not to scale)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/>
          </a:bodyPr>
          <a:lstStyle/>
          <a:p>
            <a:r>
              <a:rPr lang="en-US" sz="3200" dirty="0"/>
              <a:t>Schedule: WBS 6.10.08 – Electronics </a:t>
            </a:r>
            <a:r>
              <a:rPr lang="en-US" sz="3600" dirty="0"/>
              <a:t>- </a:t>
            </a:r>
            <a:r>
              <a:rPr lang="en-US" sz="2800" dirty="0"/>
              <a:t>Development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8FFC2C-3061-4F2A-97FA-348BCFF34F5C}"/>
              </a:ext>
            </a:extLst>
          </p:cNvPr>
          <p:cNvGrpSpPr/>
          <p:nvPr/>
        </p:nvGrpSpPr>
        <p:grpSpPr>
          <a:xfrm>
            <a:off x="799736" y="1585037"/>
            <a:ext cx="2565764" cy="637463"/>
            <a:chOff x="799736" y="1585037"/>
            <a:chExt cx="2565764" cy="637463"/>
          </a:xfrm>
        </p:grpSpPr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9EBBB936-73AB-40C9-8711-A2F4A39E3FA2}"/>
                </a:ext>
              </a:extLst>
            </p:cNvPr>
            <p:cNvSpPr txBox="1">
              <a:spLocks/>
            </p:cNvSpPr>
            <p:nvPr/>
          </p:nvSpPr>
          <p:spPr>
            <a:xfrm>
              <a:off x="799737" y="1898609"/>
              <a:ext cx="2565763" cy="323891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ASIC Development</a:t>
              </a: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AD9FA707-379A-473D-AEE5-304FA44D675E}"/>
                </a:ext>
              </a:extLst>
            </p:cNvPr>
            <p:cNvSpPr txBox="1">
              <a:spLocks/>
            </p:cNvSpPr>
            <p:nvPr/>
          </p:nvSpPr>
          <p:spPr>
            <a:xfrm>
              <a:off x="799736" y="1585037"/>
              <a:ext cx="2565763" cy="2419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FY23 through FY26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28560AE-13D8-4A04-B607-ABF140CD95CA}"/>
              </a:ext>
            </a:extLst>
          </p:cNvPr>
          <p:cNvGrpSpPr/>
          <p:nvPr/>
        </p:nvGrpSpPr>
        <p:grpSpPr>
          <a:xfrm>
            <a:off x="3365499" y="2028948"/>
            <a:ext cx="3376668" cy="647782"/>
            <a:chOff x="3365499" y="2028948"/>
            <a:chExt cx="3376668" cy="647782"/>
          </a:xfrm>
        </p:grpSpPr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529800E0-3DF4-4D3C-88FA-76D69E179E81}"/>
                </a:ext>
              </a:extLst>
            </p:cNvPr>
            <p:cNvSpPr txBox="1">
              <a:spLocks/>
            </p:cNvSpPr>
            <p:nvPr/>
          </p:nvSpPr>
          <p:spPr>
            <a:xfrm>
              <a:off x="3365500" y="2352839"/>
              <a:ext cx="3098799" cy="32389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ASIC Fab Production &amp; Testing</a:t>
              </a: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B6F4F27B-3C1A-4AF0-B72E-6CA4DF2FB1A3}"/>
                </a:ext>
              </a:extLst>
            </p:cNvPr>
            <p:cNvSpPr txBox="1">
              <a:spLocks/>
            </p:cNvSpPr>
            <p:nvPr/>
          </p:nvSpPr>
          <p:spPr>
            <a:xfrm>
              <a:off x="3365499" y="2028948"/>
              <a:ext cx="3376668" cy="3103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FY26 – FY28 – 1 Year each ASIC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CF70DF-45F0-4E86-8977-15F09AE34CAB}"/>
              </a:ext>
            </a:extLst>
          </p:cNvPr>
          <p:cNvGrpSpPr/>
          <p:nvPr/>
        </p:nvGrpSpPr>
        <p:grpSpPr>
          <a:xfrm>
            <a:off x="4914899" y="2725970"/>
            <a:ext cx="1549401" cy="574530"/>
            <a:chOff x="4914899" y="2878644"/>
            <a:chExt cx="1549401" cy="574530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9BD291A3-42CF-4470-9A44-41E54B3EB530}"/>
                </a:ext>
              </a:extLst>
            </p:cNvPr>
            <p:cNvSpPr txBox="1">
              <a:spLocks/>
            </p:cNvSpPr>
            <p:nvPr/>
          </p:nvSpPr>
          <p:spPr>
            <a:xfrm>
              <a:off x="4914899" y="3181433"/>
              <a:ext cx="1549400" cy="27174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ASIC Testing</a:t>
              </a: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5984A67C-4D0D-4237-9756-9B7133204C84}"/>
                </a:ext>
              </a:extLst>
            </p:cNvPr>
            <p:cNvSpPr txBox="1">
              <a:spLocks/>
            </p:cNvSpPr>
            <p:nvPr/>
          </p:nvSpPr>
          <p:spPr>
            <a:xfrm>
              <a:off x="4914899" y="2878644"/>
              <a:ext cx="1549401" cy="27174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6 Months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1E873A-834A-4E05-9AD9-2318DF0045EA}"/>
              </a:ext>
            </a:extLst>
          </p:cNvPr>
          <p:cNvGrpSpPr/>
          <p:nvPr/>
        </p:nvGrpSpPr>
        <p:grpSpPr>
          <a:xfrm>
            <a:off x="2172980" y="3528283"/>
            <a:ext cx="4038600" cy="480528"/>
            <a:chOff x="2171700" y="3662434"/>
            <a:chExt cx="4038600" cy="480528"/>
          </a:xfrm>
        </p:grpSpPr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C60FCE72-ED5C-42A1-AEC9-A45AC1295454}"/>
                </a:ext>
              </a:extLst>
            </p:cNvPr>
            <p:cNvSpPr txBox="1">
              <a:spLocks/>
            </p:cNvSpPr>
            <p:nvPr/>
          </p:nvSpPr>
          <p:spPr>
            <a:xfrm>
              <a:off x="2171700" y="3663920"/>
              <a:ext cx="2743199" cy="323891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FEB Eng. Article Development</a:t>
              </a: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8C12B494-4B19-4E11-81E3-A7DE6D749C65}"/>
                </a:ext>
              </a:extLst>
            </p:cNvPr>
            <p:cNvSpPr txBox="1">
              <a:spLocks/>
            </p:cNvSpPr>
            <p:nvPr/>
          </p:nvSpPr>
          <p:spPr>
            <a:xfrm>
              <a:off x="5090067" y="3662434"/>
              <a:ext cx="1120233" cy="480528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Eng. Article Tests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39D7DC-D1B2-4A14-930F-02E0329966D6}"/>
              </a:ext>
            </a:extLst>
          </p:cNvPr>
          <p:cNvGrpSpPr/>
          <p:nvPr/>
        </p:nvGrpSpPr>
        <p:grpSpPr>
          <a:xfrm>
            <a:off x="6464301" y="3761071"/>
            <a:ext cx="2292645" cy="603437"/>
            <a:chOff x="6450047" y="4004317"/>
            <a:chExt cx="2565763" cy="603437"/>
          </a:xfrm>
        </p:grpSpPr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425211A8-7AC4-4843-95DB-DE647B7E9EFA}"/>
                </a:ext>
              </a:extLst>
            </p:cNvPr>
            <p:cNvSpPr txBox="1">
              <a:spLocks/>
            </p:cNvSpPr>
            <p:nvPr/>
          </p:nvSpPr>
          <p:spPr>
            <a:xfrm>
              <a:off x="6464299" y="4279046"/>
              <a:ext cx="2188752" cy="328708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PCB Production</a:t>
              </a: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B34EDEB8-C379-4AAF-8066-EF33A2160A2B}"/>
                </a:ext>
              </a:extLst>
            </p:cNvPr>
            <p:cNvSpPr txBox="1">
              <a:spLocks/>
            </p:cNvSpPr>
            <p:nvPr/>
          </p:nvSpPr>
          <p:spPr>
            <a:xfrm>
              <a:off x="6450047" y="4004317"/>
              <a:ext cx="2565763" cy="2419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 &lt;1 Year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07EBAE-4C47-4CDB-9D0B-7E753C9CFC36}"/>
              </a:ext>
            </a:extLst>
          </p:cNvPr>
          <p:cNvGrpSpPr/>
          <p:nvPr/>
        </p:nvGrpSpPr>
        <p:grpSpPr>
          <a:xfrm>
            <a:off x="6727915" y="4397240"/>
            <a:ext cx="2565763" cy="636169"/>
            <a:chOff x="6689815" y="4612635"/>
            <a:chExt cx="2565763" cy="636169"/>
          </a:xfrm>
        </p:grpSpPr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90C6893B-F368-45D6-8D60-7564CA4301DB}"/>
                </a:ext>
              </a:extLst>
            </p:cNvPr>
            <p:cNvSpPr txBox="1">
              <a:spLocks/>
            </p:cNvSpPr>
            <p:nvPr/>
          </p:nvSpPr>
          <p:spPr>
            <a:xfrm>
              <a:off x="6704067" y="4887364"/>
              <a:ext cx="2014779" cy="361440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Production Tests</a:t>
              </a: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DB554B5-1204-4377-A696-F75419FA2523}"/>
                </a:ext>
              </a:extLst>
            </p:cNvPr>
            <p:cNvSpPr txBox="1">
              <a:spLocks/>
            </p:cNvSpPr>
            <p:nvPr/>
          </p:nvSpPr>
          <p:spPr>
            <a:xfrm>
              <a:off x="6689815" y="4612635"/>
              <a:ext cx="2565763" cy="2419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 &lt;1 Year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BCF304-303A-4B8C-A975-E10368924129}"/>
              </a:ext>
            </a:extLst>
          </p:cNvPr>
          <p:cNvGrpSpPr/>
          <p:nvPr/>
        </p:nvGrpSpPr>
        <p:grpSpPr>
          <a:xfrm>
            <a:off x="7743502" y="5011049"/>
            <a:ext cx="2565763" cy="613809"/>
            <a:chOff x="6689815" y="4612635"/>
            <a:chExt cx="2565763" cy="613809"/>
          </a:xfrm>
        </p:grpSpPr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1CA695FC-A326-49C0-973A-92D58B572AFF}"/>
                </a:ext>
              </a:extLst>
            </p:cNvPr>
            <p:cNvSpPr txBox="1">
              <a:spLocks/>
            </p:cNvSpPr>
            <p:nvPr/>
          </p:nvSpPr>
          <p:spPr>
            <a:xfrm>
              <a:off x="6704068" y="4887364"/>
              <a:ext cx="1535924" cy="339080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Integration Tests</a:t>
              </a: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CD4D0AE8-5981-4F4A-BC1E-B8C671E132B6}"/>
                </a:ext>
              </a:extLst>
            </p:cNvPr>
            <p:cNvSpPr txBox="1">
              <a:spLocks/>
            </p:cNvSpPr>
            <p:nvPr/>
          </p:nvSpPr>
          <p:spPr>
            <a:xfrm>
              <a:off x="6689815" y="4612635"/>
              <a:ext cx="2565763" cy="2419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 &lt;3 Months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213E91-8893-458C-B48E-F283EBD0F3C8}"/>
              </a:ext>
            </a:extLst>
          </p:cNvPr>
          <p:cNvGrpSpPr/>
          <p:nvPr/>
        </p:nvGrpSpPr>
        <p:grpSpPr>
          <a:xfrm>
            <a:off x="9698854" y="5317953"/>
            <a:ext cx="1550177" cy="613809"/>
            <a:chOff x="9293503" y="5495794"/>
            <a:chExt cx="1550177" cy="613809"/>
          </a:xfrm>
        </p:grpSpPr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88892B7F-4F38-40CE-BFCD-9DE46F996EB5}"/>
                </a:ext>
              </a:extLst>
            </p:cNvPr>
            <p:cNvSpPr txBox="1">
              <a:spLocks/>
            </p:cNvSpPr>
            <p:nvPr/>
          </p:nvSpPr>
          <p:spPr>
            <a:xfrm>
              <a:off x="9307756" y="5770523"/>
              <a:ext cx="1535924" cy="339080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System Tests</a:t>
              </a: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2B97DEE0-2820-4636-9E8A-5F040DB296B3}"/>
                </a:ext>
              </a:extLst>
            </p:cNvPr>
            <p:cNvSpPr txBox="1">
              <a:spLocks/>
            </p:cNvSpPr>
            <p:nvPr/>
          </p:nvSpPr>
          <p:spPr>
            <a:xfrm>
              <a:off x="9293503" y="5495794"/>
              <a:ext cx="1550177" cy="2747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 &lt;3 Months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6B2F9C-CC9E-4F07-A5BD-9397662B7C67}"/>
              </a:ext>
            </a:extLst>
          </p:cNvPr>
          <p:cNvCxnSpPr>
            <a:cxnSpLocks/>
          </p:cNvCxnSpPr>
          <p:nvPr/>
        </p:nvCxnSpPr>
        <p:spPr>
          <a:xfrm>
            <a:off x="4914899" y="3429000"/>
            <a:ext cx="0" cy="9682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3A7862B-2923-4409-B1A4-66BDB1E167D0}"/>
              </a:ext>
            </a:extLst>
          </p:cNvPr>
          <p:cNvSpPr txBox="1">
            <a:spLocks/>
          </p:cNvSpPr>
          <p:nvPr/>
        </p:nvSpPr>
        <p:spPr>
          <a:xfrm>
            <a:off x="8903759" y="3577632"/>
            <a:ext cx="1209822" cy="480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prstClr val="black"/>
                </a:solidFill>
              </a:rPr>
              <a:t>Installation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C1FD4C6-2B59-4A98-8A59-283E1E93EAB2}"/>
              </a:ext>
            </a:extLst>
          </p:cNvPr>
          <p:cNvCxnSpPr>
            <a:cxnSpLocks/>
          </p:cNvCxnSpPr>
          <p:nvPr/>
        </p:nvCxnSpPr>
        <p:spPr>
          <a:xfrm flipV="1">
            <a:off x="9508670" y="4035801"/>
            <a:ext cx="0" cy="18959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403ED61-79DF-49AF-BECA-E8EBF3E1A06A}"/>
              </a:ext>
            </a:extLst>
          </p:cNvPr>
          <p:cNvGrpSpPr/>
          <p:nvPr/>
        </p:nvGrpSpPr>
        <p:grpSpPr>
          <a:xfrm>
            <a:off x="565871" y="4471865"/>
            <a:ext cx="5898427" cy="1789358"/>
            <a:chOff x="582021" y="4584510"/>
            <a:chExt cx="5898427" cy="1789358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1B61D4BA-3DB5-4253-869F-D885CD9C3A25}"/>
                </a:ext>
              </a:extLst>
            </p:cNvPr>
            <p:cNvSpPr txBox="1">
              <a:spLocks/>
            </p:cNvSpPr>
            <p:nvPr/>
          </p:nvSpPr>
          <p:spPr>
            <a:xfrm>
              <a:off x="3381649" y="4584510"/>
              <a:ext cx="2302114" cy="4805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First Production ASICs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8E3AFD-FA0B-463E-ABCD-D60B0BEA4FBF}"/>
                </a:ext>
              </a:extLst>
            </p:cNvPr>
            <p:cNvGrpSpPr/>
            <p:nvPr/>
          </p:nvGrpSpPr>
          <p:grpSpPr>
            <a:xfrm>
              <a:off x="582021" y="5016594"/>
              <a:ext cx="2743181" cy="1357274"/>
              <a:chOff x="631266" y="5384681"/>
              <a:chExt cx="2302114" cy="1357274"/>
            </a:xfrm>
          </p:grpSpPr>
          <p:sp>
            <p:nvSpPr>
              <p:cNvPr id="48" name="Left Brace 47">
                <a:extLst>
                  <a:ext uri="{FF2B5EF4-FFF2-40B4-BE49-F238E27FC236}">
                    <a16:creationId xmlns:a16="http://schemas.microsoft.com/office/drawing/2014/main" id="{86F8E383-3957-49B1-927F-AF34D0580DD8}"/>
                  </a:ext>
                </a:extLst>
              </p:cNvPr>
              <p:cNvSpPr/>
              <p:nvPr/>
            </p:nvSpPr>
            <p:spPr>
              <a:xfrm rot="16200000">
                <a:off x="1653851" y="4626700"/>
                <a:ext cx="416004" cy="1931966"/>
              </a:xfrm>
              <a:prstGeom prst="leftBrace">
                <a:avLst>
                  <a:gd name="adj1" fmla="val 8333"/>
                  <a:gd name="adj2" fmla="val 49322"/>
                </a:avLst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B3679875-C5F8-47DB-BC9A-56F5DE65E4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1266" y="5974606"/>
                <a:ext cx="2302114" cy="7673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1600" dirty="0">
                    <a:solidFill>
                      <a:srgbClr val="0070C0"/>
                    </a:solidFill>
                  </a:rPr>
                  <a:t>R&amp;D FY23 - FY24</a:t>
                </a:r>
              </a:p>
              <a:p>
                <a:pPr marL="0" indent="0" algn="ctr">
                  <a:buNone/>
                  <a:defRPr/>
                </a:pPr>
                <a:r>
                  <a:rPr lang="en-US" sz="1600" dirty="0">
                    <a:solidFill>
                      <a:srgbClr val="0070C0"/>
                    </a:solidFill>
                  </a:rPr>
                  <a:t>PED FY25 - FY26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E261CB1-560F-48CC-9FFD-41938418F0AA}"/>
                </a:ext>
              </a:extLst>
            </p:cNvPr>
            <p:cNvGrpSpPr/>
            <p:nvPr/>
          </p:nvGrpSpPr>
          <p:grpSpPr>
            <a:xfrm>
              <a:off x="3009902" y="5398518"/>
              <a:ext cx="3470546" cy="855948"/>
              <a:chOff x="895868" y="5384680"/>
              <a:chExt cx="3128432" cy="855948"/>
            </a:xfrm>
          </p:grpSpPr>
          <p:sp>
            <p:nvSpPr>
              <p:cNvPr id="51" name="Left Brace 50">
                <a:extLst>
                  <a:ext uri="{FF2B5EF4-FFF2-40B4-BE49-F238E27FC236}">
                    <a16:creationId xmlns:a16="http://schemas.microsoft.com/office/drawing/2014/main" id="{978F43A9-005F-465A-88B6-31D33F815B72}"/>
                  </a:ext>
                </a:extLst>
              </p:cNvPr>
              <p:cNvSpPr/>
              <p:nvPr/>
            </p:nvSpPr>
            <p:spPr>
              <a:xfrm rot="16200000">
                <a:off x="2252082" y="4028466"/>
                <a:ext cx="416004" cy="3128432"/>
              </a:xfrm>
              <a:prstGeom prst="leftBrace">
                <a:avLst>
                  <a:gd name="adj1" fmla="val 8333"/>
                  <a:gd name="adj2" fmla="val 49322"/>
                </a:avLst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FFCB0FA8-5F59-40A5-AF7A-CD53217971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09026" y="5901548"/>
                <a:ext cx="2302114" cy="3390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1600" dirty="0">
                    <a:solidFill>
                      <a:srgbClr val="0070C0"/>
                    </a:solidFill>
                  </a:rPr>
                  <a:t>ASIC Fab &amp; Eng. Article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84AC0B-C6AC-47F4-B5B6-6D25383DF606}"/>
              </a:ext>
            </a:extLst>
          </p:cNvPr>
          <p:cNvGrpSpPr/>
          <p:nvPr/>
        </p:nvGrpSpPr>
        <p:grpSpPr>
          <a:xfrm>
            <a:off x="3378974" y="1174732"/>
            <a:ext cx="6129695" cy="798191"/>
            <a:chOff x="3378974" y="1174732"/>
            <a:chExt cx="6129695" cy="798191"/>
          </a:xfrm>
        </p:grpSpPr>
        <p:sp>
          <p:nvSpPr>
            <p:cNvPr id="53" name="Left Brace 52">
              <a:extLst>
                <a:ext uri="{FF2B5EF4-FFF2-40B4-BE49-F238E27FC236}">
                  <a16:creationId xmlns:a16="http://schemas.microsoft.com/office/drawing/2014/main" id="{43C023CE-6665-44BD-BB84-24F0DD88592E}"/>
                </a:ext>
              </a:extLst>
            </p:cNvPr>
            <p:cNvSpPr/>
            <p:nvPr/>
          </p:nvSpPr>
          <p:spPr>
            <a:xfrm rot="5400000">
              <a:off x="6219555" y="-1316192"/>
              <a:ext cx="448534" cy="6129695"/>
            </a:xfrm>
            <a:prstGeom prst="leftBrace">
              <a:avLst>
                <a:gd name="adj1" fmla="val 8333"/>
                <a:gd name="adj2" fmla="val 49322"/>
              </a:avLst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659D7BAF-2A87-4112-8FAC-99D348E2D376}"/>
                </a:ext>
              </a:extLst>
            </p:cNvPr>
            <p:cNvSpPr txBox="1">
              <a:spLocks/>
            </p:cNvSpPr>
            <p:nvPr/>
          </p:nvSpPr>
          <p:spPr>
            <a:xfrm>
              <a:off x="5203890" y="1174732"/>
              <a:ext cx="2553865" cy="3390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1600" dirty="0">
                  <a:solidFill>
                    <a:srgbClr val="0070C0"/>
                  </a:solidFill>
                </a:rPr>
                <a:t>Construction</a:t>
              </a:r>
            </a:p>
          </p:txBody>
        </p:sp>
      </p:grp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0F232C99-CEBF-4D54-A221-2909970F2FC0}"/>
              </a:ext>
            </a:extLst>
          </p:cNvPr>
          <p:cNvSpPr txBox="1">
            <a:spLocks/>
          </p:cNvSpPr>
          <p:nvPr/>
        </p:nvSpPr>
        <p:spPr>
          <a:xfrm>
            <a:off x="835021" y="2840706"/>
            <a:ext cx="3813359" cy="480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i="1" dirty="0">
                <a:solidFill>
                  <a:srgbClr val="0070C0"/>
                </a:solidFill>
              </a:rPr>
              <a:t>NOTE: FEB designs are contingent upon final ASIC pinout/package design</a:t>
            </a:r>
            <a:r>
              <a:rPr lang="en-US" sz="1600" i="1" dirty="0">
                <a:solidFill>
                  <a:srgbClr val="00B0F0"/>
                </a:solidFill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174F0F-B83A-46E3-9466-7DEF81F435C7}"/>
              </a:ext>
            </a:extLst>
          </p:cNvPr>
          <p:cNvSpPr/>
          <p:nvPr/>
        </p:nvSpPr>
        <p:spPr>
          <a:xfrm>
            <a:off x="461963" y="2719574"/>
            <a:ext cx="4276487" cy="767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Left Brace 57">
            <a:extLst>
              <a:ext uri="{FF2B5EF4-FFF2-40B4-BE49-F238E27FC236}">
                <a16:creationId xmlns:a16="http://schemas.microsoft.com/office/drawing/2014/main" id="{5C5F6B37-DBB6-49DE-954D-A48C79DA1EEA}"/>
              </a:ext>
            </a:extLst>
          </p:cNvPr>
          <p:cNvSpPr/>
          <p:nvPr/>
        </p:nvSpPr>
        <p:spPr>
          <a:xfrm rot="16200000">
            <a:off x="7671410" y="4451900"/>
            <a:ext cx="416005" cy="2804753"/>
          </a:xfrm>
          <a:prstGeom prst="leftBrace">
            <a:avLst>
              <a:gd name="adj1" fmla="val 8333"/>
              <a:gd name="adj2" fmla="val 49322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538A4164-0B46-4DD7-AB73-D16DC3192F80}"/>
              </a:ext>
            </a:extLst>
          </p:cNvPr>
          <p:cNvSpPr txBox="1">
            <a:spLocks/>
          </p:cNvSpPr>
          <p:nvPr/>
        </p:nvSpPr>
        <p:spPr>
          <a:xfrm>
            <a:off x="6565611" y="6017133"/>
            <a:ext cx="2553865" cy="3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FEB Production</a:t>
            </a:r>
          </a:p>
        </p:txBody>
      </p:sp>
    </p:spTree>
    <p:extLst>
      <p:ext uri="{BB962C8B-B14F-4D97-AF65-F5344CB8AC3E}">
        <p14:creationId xmlns:p14="http://schemas.microsoft.com/office/powerpoint/2010/main" val="1914109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Charge Questions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48084C-C2C1-42D7-84AF-63EC3E534C04}"/>
              </a:ext>
            </a:extLst>
          </p:cNvPr>
          <p:cNvSpPr txBox="1">
            <a:spLocks/>
          </p:cNvSpPr>
          <p:nvPr/>
        </p:nvSpPr>
        <p:spPr>
          <a:xfrm>
            <a:off x="778933" y="1075790"/>
            <a:ext cx="10718123" cy="5099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 design of the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detector and its sub-systems appropriate and progressing well?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 remaining work and technical, cost and schedule risks adequately understood? Are there opportunities?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the detector be technically ready for baselining by late 2025?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 detector integration and planning for installation and maintenance progressing well? Are there areas where further ideas should be pursued?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the detector be ready for start of construction by late 2026?</a:t>
            </a:r>
          </a:p>
        </p:txBody>
      </p:sp>
    </p:spTree>
    <p:extLst>
      <p:ext uri="{BB962C8B-B14F-4D97-AF65-F5344CB8AC3E}">
        <p14:creationId xmlns:p14="http://schemas.microsoft.com/office/powerpoint/2010/main" val="896640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F2ED202-BBC1-4958-A761-0A8C9EA0D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028" y="2984683"/>
            <a:ext cx="4615543" cy="1417500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WBS 6.10.02 – Electronics for detectors R&amp;D.</a:t>
            </a:r>
          </a:p>
          <a:p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eRD109 – Readout R&amp;D.</a:t>
            </a:r>
          </a:p>
          <a:p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Milestones – ASICs readiness reviews &amp; </a:t>
            </a:r>
            <a:r>
              <a:rPr lang="en-US" sz="1400" dirty="0">
                <a:solidFill>
                  <a:srgbClr val="0070C0"/>
                </a:solidFill>
                <a:cs typeface="Arial" panose="020B0604020202020204" pitchFamily="34" charset="0"/>
              </a:rPr>
              <a:t>Production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ASIC Production FY26 – FY28.</a:t>
            </a:r>
          </a:p>
          <a:p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FEB QA/QC Complete – Ready for integration.</a:t>
            </a:r>
          </a:p>
          <a:p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sz="3200" dirty="0"/>
              <a:t>Schedule: WBS 6.10.08 – Electronics </a:t>
            </a:r>
            <a:r>
              <a:rPr lang="en-US" dirty="0"/>
              <a:t>- </a:t>
            </a:r>
            <a:r>
              <a:rPr lang="en-US" sz="2800" dirty="0"/>
              <a:t>Installation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F9384F7-4053-45E1-BDDC-8DD484933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13262"/>
              </p:ext>
            </p:extLst>
          </p:nvPr>
        </p:nvGraphicFramePr>
        <p:xfrm>
          <a:off x="474028" y="896112"/>
          <a:ext cx="7063241" cy="2007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898">
                  <a:extLst>
                    <a:ext uri="{9D8B030D-6E8A-4147-A177-3AD203B41FA5}">
                      <a16:colId xmlns:a16="http://schemas.microsoft.com/office/drawing/2014/main" val="2398646146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97194556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306921431"/>
                    </a:ext>
                  </a:extLst>
                </a:gridCol>
                <a:gridCol w="2599509">
                  <a:extLst>
                    <a:ext uri="{9D8B030D-6E8A-4147-A177-3AD203B41FA5}">
                      <a16:colId xmlns:a16="http://schemas.microsoft.com/office/drawing/2014/main" val="287474333"/>
                    </a:ext>
                  </a:extLst>
                </a:gridCol>
              </a:tblGrid>
              <a:tr h="310025">
                <a:tc>
                  <a:txBody>
                    <a:bodyPr/>
                    <a:lstStyle/>
                    <a:p>
                      <a:r>
                        <a:rPr lang="en-US" sz="1200" dirty="0"/>
                        <a:t>WBS6.10.02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eRD109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Milestones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 QC 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554653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r>
                        <a:rPr lang="en-US" sz="1200" dirty="0"/>
                        <a:t>Calorimeters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Discrete, CALOROC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FY26 &amp; 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FY27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Apr 2028 – Jul 2029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382157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r>
                        <a:rPr lang="en-US" sz="1200" dirty="0"/>
                        <a:t>AC-LGAD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EICROC, FCFD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FY26 &amp; 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FY27-28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Apr 2028 – Jul 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935789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r>
                        <a:rPr lang="en-US" sz="1200" dirty="0" err="1"/>
                        <a:t>dRICH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ALCOR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FY26 &amp; 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FY26-27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Apr 2027 – Jul 2029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384003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r>
                        <a:rPr lang="en-US" sz="1200" dirty="0"/>
                        <a:t>MPGD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SALSA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FY26 &amp; 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FY27-28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Apr 2028 – Jul 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235848"/>
                  </a:ext>
                </a:extLst>
              </a:tr>
              <a:tr h="310025">
                <a:tc>
                  <a:txBody>
                    <a:bodyPr/>
                    <a:lstStyle/>
                    <a:p>
                      <a:r>
                        <a:rPr lang="en-US" sz="1200" dirty="0"/>
                        <a:t>HRPPD/MCPMT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FCFD + Variant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FY27 &amp; 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</a:rPr>
                        <a:t>FY27-28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Apr 2028 – Jul 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494971"/>
                  </a:ext>
                </a:extLst>
              </a:tr>
            </a:tbl>
          </a:graphicData>
        </a:graphic>
      </p:graphicFrame>
      <p:grpSp>
        <p:nvGrpSpPr>
          <p:cNvPr id="47" name="Group 46">
            <a:extLst>
              <a:ext uri="{FF2B5EF4-FFF2-40B4-BE49-F238E27FC236}">
                <a16:creationId xmlns:a16="http://schemas.microsoft.com/office/drawing/2014/main" id="{FDCB2315-562F-4FB6-8A17-398D76240B31}"/>
              </a:ext>
            </a:extLst>
          </p:cNvPr>
          <p:cNvGrpSpPr/>
          <p:nvPr/>
        </p:nvGrpSpPr>
        <p:grpSpPr>
          <a:xfrm>
            <a:off x="474029" y="4402183"/>
            <a:ext cx="1506044" cy="875210"/>
            <a:chOff x="799737" y="1585037"/>
            <a:chExt cx="1459275" cy="875210"/>
          </a:xfrm>
        </p:grpSpPr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63658629-CF7E-4AF6-B9DF-E6200B2B62DA}"/>
                </a:ext>
              </a:extLst>
            </p:cNvPr>
            <p:cNvSpPr txBox="1">
              <a:spLocks/>
            </p:cNvSpPr>
            <p:nvPr/>
          </p:nvSpPr>
          <p:spPr>
            <a:xfrm>
              <a:off x="799738" y="1898608"/>
              <a:ext cx="1122841" cy="561639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R&amp;D, PED (eRD109)</a:t>
              </a: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83587DBA-4B73-4EA5-B161-21E19C573543}"/>
                </a:ext>
              </a:extLst>
            </p:cNvPr>
            <p:cNvSpPr txBox="1">
              <a:spLocks/>
            </p:cNvSpPr>
            <p:nvPr/>
          </p:nvSpPr>
          <p:spPr>
            <a:xfrm>
              <a:off x="799737" y="1585037"/>
              <a:ext cx="1459275" cy="3135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FY23 – FY26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6F935B2-7418-4A6F-892A-03ED1801FB10}"/>
              </a:ext>
            </a:extLst>
          </p:cNvPr>
          <p:cNvGrpSpPr/>
          <p:nvPr/>
        </p:nvGrpSpPr>
        <p:grpSpPr>
          <a:xfrm>
            <a:off x="1718478" y="4402183"/>
            <a:ext cx="1506044" cy="875210"/>
            <a:chOff x="799737" y="1585037"/>
            <a:chExt cx="1459274" cy="875210"/>
          </a:xfrm>
        </p:grpSpPr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C86CDD58-261D-4C41-8F8B-71F054D73ABD}"/>
                </a:ext>
              </a:extLst>
            </p:cNvPr>
            <p:cNvSpPr txBox="1">
              <a:spLocks/>
            </p:cNvSpPr>
            <p:nvPr/>
          </p:nvSpPr>
          <p:spPr>
            <a:xfrm>
              <a:off x="799739" y="1898609"/>
              <a:ext cx="1181733" cy="56163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ASIC Production</a:t>
              </a: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613909E9-7060-4BE4-80C8-7136B88D7720}"/>
                </a:ext>
              </a:extLst>
            </p:cNvPr>
            <p:cNvSpPr txBox="1">
              <a:spLocks/>
            </p:cNvSpPr>
            <p:nvPr/>
          </p:nvSpPr>
          <p:spPr>
            <a:xfrm>
              <a:off x="799737" y="1585037"/>
              <a:ext cx="1459274" cy="31357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FY26 – FY28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51E2C3-F68F-4AEA-AF81-105EB8279AEB}"/>
              </a:ext>
            </a:extLst>
          </p:cNvPr>
          <p:cNvGrpSpPr/>
          <p:nvPr/>
        </p:nvGrpSpPr>
        <p:grpSpPr>
          <a:xfrm>
            <a:off x="3681572" y="4918505"/>
            <a:ext cx="2233283" cy="1248945"/>
            <a:chOff x="3681572" y="4918505"/>
            <a:chExt cx="2233283" cy="1248945"/>
          </a:xfrm>
        </p:grpSpPr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12FCCF86-BCC4-4BE6-8AAA-36F68CFB2012}"/>
                </a:ext>
              </a:extLst>
            </p:cNvPr>
            <p:cNvSpPr txBox="1">
              <a:spLocks/>
            </p:cNvSpPr>
            <p:nvPr/>
          </p:nvSpPr>
          <p:spPr>
            <a:xfrm>
              <a:off x="3681572" y="5809293"/>
              <a:ext cx="1341993" cy="358157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QC Complete</a:t>
              </a:r>
            </a:p>
          </p:txBody>
        </p:sp>
        <p:sp>
          <p:nvSpPr>
            <p:cNvPr id="57" name="Left Brace 56">
              <a:extLst>
                <a:ext uri="{FF2B5EF4-FFF2-40B4-BE49-F238E27FC236}">
                  <a16:creationId xmlns:a16="http://schemas.microsoft.com/office/drawing/2014/main" id="{1258D1E7-F71E-40C0-A317-006CD8DB927D}"/>
                </a:ext>
              </a:extLst>
            </p:cNvPr>
            <p:cNvSpPr/>
            <p:nvPr/>
          </p:nvSpPr>
          <p:spPr>
            <a:xfrm rot="16200000">
              <a:off x="4672481" y="4510312"/>
              <a:ext cx="717773" cy="1534160"/>
            </a:xfrm>
            <a:prstGeom prst="leftBrace">
              <a:avLst>
                <a:gd name="adj1" fmla="val 8333"/>
                <a:gd name="adj2" fmla="val 49322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A32C4650-1852-42D3-AABD-0F95CBE3F046}"/>
                </a:ext>
              </a:extLst>
            </p:cNvPr>
            <p:cNvSpPr txBox="1">
              <a:spLocks/>
            </p:cNvSpPr>
            <p:nvPr/>
          </p:nvSpPr>
          <p:spPr>
            <a:xfrm>
              <a:off x="4264286" y="4941829"/>
              <a:ext cx="1650569" cy="3521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4/2027 – 7/2030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F9797B-E595-4897-A095-FC8F2399EF22}"/>
              </a:ext>
            </a:extLst>
          </p:cNvPr>
          <p:cNvGrpSpPr/>
          <p:nvPr/>
        </p:nvGrpSpPr>
        <p:grpSpPr>
          <a:xfrm>
            <a:off x="2219994" y="5151537"/>
            <a:ext cx="2312126" cy="618506"/>
            <a:chOff x="2219994" y="5151537"/>
            <a:chExt cx="2312126" cy="618506"/>
          </a:xfrm>
        </p:grpSpPr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FABEDB82-C579-4288-8F0D-38AF1B638CD9}"/>
                </a:ext>
              </a:extLst>
            </p:cNvPr>
            <p:cNvSpPr txBox="1">
              <a:spLocks/>
            </p:cNvSpPr>
            <p:nvPr/>
          </p:nvSpPr>
          <p:spPr>
            <a:xfrm>
              <a:off x="2219994" y="5411886"/>
              <a:ext cx="2312126" cy="35815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Readout Production &amp; QC</a:t>
              </a: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B16AA1C7-1D74-401C-86FF-71E199769D60}"/>
                </a:ext>
              </a:extLst>
            </p:cNvPr>
            <p:cNvSpPr txBox="1">
              <a:spLocks/>
            </p:cNvSpPr>
            <p:nvPr/>
          </p:nvSpPr>
          <p:spPr>
            <a:xfrm>
              <a:off x="2939030" y="5151537"/>
              <a:ext cx="1506044" cy="3135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FY26 – FY28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2F032E-C2AA-4180-8C26-1BB1CB3C0F52}"/>
              </a:ext>
            </a:extLst>
          </p:cNvPr>
          <p:cNvGrpSpPr/>
          <p:nvPr/>
        </p:nvGrpSpPr>
        <p:grpSpPr>
          <a:xfrm>
            <a:off x="8162896" y="1673002"/>
            <a:ext cx="2302114" cy="1088034"/>
            <a:chOff x="8026751" y="1673002"/>
            <a:chExt cx="2302114" cy="1088034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1B61D4BA-3DB5-4253-869F-D885CD9C3A25}"/>
                </a:ext>
              </a:extLst>
            </p:cNvPr>
            <p:cNvSpPr txBox="1">
              <a:spLocks/>
            </p:cNvSpPr>
            <p:nvPr/>
          </p:nvSpPr>
          <p:spPr>
            <a:xfrm>
              <a:off x="8026751" y="1996091"/>
              <a:ext cx="2302114" cy="4805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srgbClr val="0070C0"/>
                  </a:solidFill>
                </a:rPr>
                <a:t>Jan 2031 – Jan 2033</a:t>
              </a:r>
            </a:p>
          </p:txBody>
        </p: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FECEB6F2-BC32-458C-8B6C-AA2AD863664E}"/>
                </a:ext>
              </a:extLst>
            </p:cNvPr>
            <p:cNvSpPr/>
            <p:nvPr/>
          </p:nvSpPr>
          <p:spPr>
            <a:xfrm rot="5400000">
              <a:off x="8841075" y="1669697"/>
              <a:ext cx="368455" cy="1814223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02911C81-AE3D-4E48-A426-356FB94FAA47}"/>
                </a:ext>
              </a:extLst>
            </p:cNvPr>
            <p:cNvSpPr txBox="1">
              <a:spLocks/>
            </p:cNvSpPr>
            <p:nvPr/>
          </p:nvSpPr>
          <p:spPr>
            <a:xfrm>
              <a:off x="8530939" y="1673002"/>
              <a:ext cx="1187828" cy="3596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solidFill>
                    <a:srgbClr val="0070C0"/>
                  </a:solidFill>
                </a:rPr>
                <a:t>Installation</a:t>
              </a:r>
            </a:p>
          </p:txBody>
        </p:sp>
      </p:grpSp>
      <p:pic>
        <p:nvPicPr>
          <p:cNvPr id="26" name="Picture 25" descr="A diagram of a project&#10;&#10;AI-generated content may be incorrect.">
            <a:extLst>
              <a:ext uri="{FF2B5EF4-FFF2-40B4-BE49-F238E27FC236}">
                <a16:creationId xmlns:a16="http://schemas.microsoft.com/office/drawing/2014/main" id="{587F4F92-1109-4839-B1AE-5D11EFA39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751" y="2972723"/>
            <a:ext cx="5657457" cy="328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27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97" name="Text Placeholder 2">
            <a:extLst>
              <a:ext uri="{FF2B5EF4-FFF2-40B4-BE49-F238E27FC236}">
                <a16:creationId xmlns:a16="http://schemas.microsoft.com/office/drawing/2014/main" id="{0E63DDA4-A177-4A64-A5D6-4BD1D2ED3F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900" dirty="0">
                <a:solidFill>
                  <a:prstClr val="black"/>
                </a:solidFill>
                <a:cs typeface="Arial"/>
              </a:rPr>
              <a:t>Considerable progress: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rgbClr val="0000FF"/>
                </a:solidFill>
                <a:cs typeface="Arial"/>
              </a:rPr>
              <a:t>ASIC interfaces</a:t>
            </a:r>
            <a:r>
              <a:rPr lang="en-US" sz="2300" dirty="0">
                <a:solidFill>
                  <a:prstClr val="black"/>
                </a:solidFill>
                <a:cs typeface="Arial"/>
              </a:rPr>
              <a:t> for FEB-RDO – iterative process with designers, on-going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rgbClr val="0000FF"/>
                </a:solidFill>
                <a:cs typeface="Arial"/>
              </a:rPr>
              <a:t>ASICs</a:t>
            </a:r>
            <a:r>
              <a:rPr lang="en-US" sz="2300" dirty="0">
                <a:solidFill>
                  <a:prstClr val="black"/>
                </a:solidFill>
                <a:cs typeface="Arial"/>
              </a:rPr>
              <a:t> meeting with project 2-3 June 2025 @ </a:t>
            </a:r>
            <a:r>
              <a:rPr lang="en-US" sz="2300" dirty="0" err="1">
                <a:solidFill>
                  <a:prstClr val="black"/>
                </a:solidFill>
                <a:cs typeface="Arial"/>
              </a:rPr>
              <a:t>Saclay</a:t>
            </a:r>
            <a:r>
              <a:rPr lang="en-US" sz="2300" dirty="0">
                <a:solidFill>
                  <a:prstClr val="black"/>
                </a:solidFill>
                <a:cs typeface="Arial"/>
              </a:rPr>
              <a:t> – </a:t>
            </a:r>
            <a:r>
              <a:rPr lang="en-US" sz="2300" dirty="0">
                <a:solidFill>
                  <a:srgbClr val="0000FF"/>
                </a:solidFill>
                <a:cs typeface="Arial"/>
              </a:rPr>
              <a:t>towards production readiness</a:t>
            </a:r>
            <a:r>
              <a:rPr lang="en-US" sz="2300" dirty="0">
                <a:solidFill>
                  <a:prstClr val="black"/>
                </a:solidFill>
                <a:cs typeface="Arial"/>
              </a:rPr>
              <a:t>.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rgbClr val="0000FF"/>
                </a:solidFill>
                <a:cs typeface="Arial"/>
              </a:rPr>
              <a:t>Procured </a:t>
            </a:r>
            <a:r>
              <a:rPr lang="en-US" sz="2300" dirty="0" err="1">
                <a:solidFill>
                  <a:srgbClr val="0000FF"/>
                </a:solidFill>
                <a:cs typeface="Arial"/>
              </a:rPr>
              <a:t>lpGBT</a:t>
            </a:r>
            <a:r>
              <a:rPr lang="en-US" sz="2300" dirty="0">
                <a:solidFill>
                  <a:srgbClr val="0000FF"/>
                </a:solidFill>
                <a:cs typeface="Arial"/>
              </a:rPr>
              <a:t> and VTRX+</a:t>
            </a:r>
            <a:r>
              <a:rPr lang="en-US" sz="2300" dirty="0">
                <a:solidFill>
                  <a:prstClr val="black"/>
                </a:solidFill>
                <a:cs typeface="Arial"/>
              </a:rPr>
              <a:t> under CD-3B (in production, by CERN).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300" dirty="0">
              <a:solidFill>
                <a:prstClr val="black"/>
              </a:solidFill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900" dirty="0">
                <a:solidFill>
                  <a:prstClr val="black"/>
                </a:solidFill>
                <a:cs typeface="Arial"/>
              </a:rPr>
              <a:t>Resources needed for the next 1-2 years: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prstClr val="black"/>
                </a:solidFill>
                <a:cs typeface="Arial"/>
              </a:rPr>
              <a:t>Expect a few prototype MPW runs per design ($)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prstClr val="black"/>
                </a:solidFill>
                <a:cs typeface="Arial"/>
              </a:rPr>
              <a:t>Pre-production run per design ($$$) (masks: $250k/130 nm, $750k/65 nm)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prstClr val="black"/>
                </a:solidFill>
                <a:cs typeface="Arial"/>
              </a:rPr>
              <a:t>Tests are resource intensive (EE, Tech, prototypes)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 err="1">
                <a:solidFill>
                  <a:prstClr val="black"/>
                </a:solidFill>
                <a:cs typeface="Arial"/>
              </a:rPr>
              <a:t>pfRICH</a:t>
            </a:r>
            <a:r>
              <a:rPr lang="en-US" sz="2300" dirty="0">
                <a:solidFill>
                  <a:prstClr val="black"/>
                </a:solidFill>
                <a:cs typeface="Arial"/>
              </a:rPr>
              <a:t>, </a:t>
            </a:r>
            <a:r>
              <a:rPr lang="en-US" sz="2300" dirty="0" err="1">
                <a:solidFill>
                  <a:prstClr val="black"/>
                </a:solidFill>
                <a:cs typeface="Arial"/>
              </a:rPr>
              <a:t>hpDIRC</a:t>
            </a:r>
            <a:r>
              <a:rPr lang="en-US" sz="2300" dirty="0">
                <a:solidFill>
                  <a:prstClr val="black"/>
                </a:solidFill>
                <a:cs typeface="Arial"/>
              </a:rPr>
              <a:t> readout – </a:t>
            </a:r>
            <a:r>
              <a:rPr lang="en-US" sz="2300" dirty="0">
                <a:solidFill>
                  <a:srgbClr val="0000FF"/>
                </a:solidFill>
                <a:cs typeface="Arial"/>
              </a:rPr>
              <a:t>FCFD Variant in progress</a:t>
            </a:r>
            <a:r>
              <a:rPr lang="en-US" sz="2300" dirty="0">
                <a:solidFill>
                  <a:prstClr val="black"/>
                </a:solidFill>
                <a:cs typeface="Arial"/>
              </a:rPr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300" dirty="0">
              <a:solidFill>
                <a:prstClr val="black"/>
              </a:solidFill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900" dirty="0">
                <a:solidFill>
                  <a:prstClr val="black"/>
                </a:solidFill>
                <a:cs typeface="Arial"/>
              </a:rPr>
              <a:t>Contracts</a:t>
            </a:r>
          </a:p>
          <a:p>
            <a:pPr marL="574675" lvl="1" indent="-342900"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prstClr val="black"/>
                </a:solidFill>
                <a:cs typeface="Arial"/>
              </a:rPr>
              <a:t>FY23 – Completed</a:t>
            </a:r>
          </a:p>
          <a:p>
            <a:pPr marL="574675" lvl="1" indent="-342900"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prstClr val="black"/>
                </a:solidFill>
                <a:cs typeface="Arial"/>
              </a:rPr>
              <a:t>FY24 – A few requested extensions into FY25</a:t>
            </a:r>
          </a:p>
          <a:p>
            <a:pPr marL="574675" lvl="1" indent="-342900"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prstClr val="black"/>
                </a:solidFill>
                <a:cs typeface="Arial"/>
              </a:rPr>
              <a:t>FY25 – </a:t>
            </a:r>
            <a:r>
              <a:rPr lang="en-US" sz="2300" dirty="0">
                <a:solidFill>
                  <a:srgbClr val="0000FF"/>
                </a:solidFill>
                <a:cs typeface="Arial"/>
              </a:rPr>
              <a:t>All PED (P6) onward</a:t>
            </a:r>
            <a:r>
              <a:rPr lang="en-US" sz="2300" dirty="0">
                <a:solidFill>
                  <a:prstClr val="black"/>
                </a:solidFill>
                <a:cs typeface="Arial"/>
              </a:rPr>
              <a:t>, all submitted, some awaiting award due to funding availability and delays.</a:t>
            </a:r>
          </a:p>
          <a:p>
            <a:pPr marL="574675" lvl="1" indent="-342900">
              <a:buFont typeface="Wingdings" panose="05000000000000000000" pitchFamily="2" charset="2"/>
              <a:buChar char="q"/>
            </a:pPr>
            <a:endParaRPr lang="en-US" sz="2300" dirty="0">
              <a:solidFill>
                <a:prstClr val="black"/>
              </a:solidFill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900" dirty="0">
                <a:solidFill>
                  <a:prstClr val="black"/>
                </a:solidFill>
                <a:cs typeface="Arial"/>
              </a:rPr>
              <a:t>Outlook</a:t>
            </a:r>
          </a:p>
          <a:p>
            <a:pPr marL="574675" lvl="1" indent="-342900"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rgbClr val="0000FF"/>
                </a:solidFill>
                <a:cs typeface="Arial"/>
              </a:rPr>
              <a:t>Finalize</a:t>
            </a:r>
            <a:r>
              <a:rPr lang="en-US" sz="2300" dirty="0">
                <a:solidFill>
                  <a:prstClr val="black"/>
                </a:solidFill>
                <a:cs typeface="Arial"/>
              </a:rPr>
              <a:t> Project Engineering and Design (</a:t>
            </a:r>
            <a:r>
              <a:rPr lang="en-US" sz="2300" dirty="0">
                <a:solidFill>
                  <a:srgbClr val="0000FF"/>
                </a:solidFill>
                <a:cs typeface="Arial"/>
              </a:rPr>
              <a:t>PED</a:t>
            </a:r>
            <a:r>
              <a:rPr lang="en-US" sz="2300" dirty="0">
                <a:solidFill>
                  <a:prstClr val="black"/>
                </a:solidFill>
                <a:cs typeface="Arial"/>
              </a:rPr>
              <a:t>) phase</a:t>
            </a:r>
          </a:p>
          <a:p>
            <a:pPr marL="574675" lvl="1" indent="-342900"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rgbClr val="0000FF"/>
                </a:solidFill>
                <a:cs typeface="Arial"/>
              </a:rPr>
              <a:t>Finalize TDR</a:t>
            </a:r>
          </a:p>
          <a:p>
            <a:pPr marL="574675" lvl="1" indent="-342900"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rgbClr val="0000FF"/>
                </a:solidFill>
                <a:cs typeface="Arial"/>
              </a:rPr>
              <a:t>Production</a:t>
            </a:r>
            <a:r>
              <a:rPr lang="en-US" sz="2300" dirty="0">
                <a:solidFill>
                  <a:prstClr val="black"/>
                </a:solidFill>
                <a:cs typeface="Arial"/>
              </a:rPr>
              <a:t> of ASICs and FEBs, including QA/QC, expected to be ready </a:t>
            </a:r>
            <a:r>
              <a:rPr lang="en-US" sz="2300" dirty="0">
                <a:solidFill>
                  <a:srgbClr val="0000FF"/>
                </a:solidFill>
                <a:cs typeface="Arial"/>
              </a:rPr>
              <a:t>for installation within FY30 – FY32</a:t>
            </a:r>
            <a:r>
              <a:rPr lang="en-US" sz="2300" dirty="0">
                <a:solidFill>
                  <a:prstClr val="black"/>
                </a:solidFill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5696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C2FADB3-0EB3-4F30-9C62-65911513C8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Backup Material</a:t>
            </a:r>
          </a:p>
        </p:txBody>
      </p:sp>
    </p:spTree>
    <p:extLst>
      <p:ext uri="{BB962C8B-B14F-4D97-AF65-F5344CB8AC3E}">
        <p14:creationId xmlns:p14="http://schemas.microsoft.com/office/powerpoint/2010/main" val="50328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/>
          </a:bodyPr>
          <a:lstStyle/>
          <a:p>
            <a:r>
              <a:rPr lang="en-US" sz="2400" dirty="0"/>
              <a:t>Streaming Readout Chain – P6 Partitions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94B590-8D85-4948-A33A-D5ADEC8A7CF4}"/>
              </a:ext>
            </a:extLst>
          </p:cNvPr>
          <p:cNvGrpSpPr/>
          <p:nvPr/>
        </p:nvGrpSpPr>
        <p:grpSpPr>
          <a:xfrm>
            <a:off x="1805915" y="233538"/>
            <a:ext cx="9068922" cy="6080955"/>
            <a:chOff x="282633" y="278838"/>
            <a:chExt cx="9068922" cy="608095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1F3216-87B3-480E-9C48-DEBF223DD7EE}"/>
                </a:ext>
              </a:extLst>
            </p:cNvPr>
            <p:cNvSpPr txBox="1"/>
            <p:nvPr/>
          </p:nvSpPr>
          <p:spPr>
            <a:xfrm>
              <a:off x="282633" y="2766060"/>
              <a:ext cx="97052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Name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Design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Function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Attributes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014AC8-E863-4C2E-99A9-4A52E9F09750}"/>
                </a:ext>
              </a:extLst>
            </p:cNvPr>
            <p:cNvSpPr txBox="1"/>
            <p:nvPr/>
          </p:nvSpPr>
          <p:spPr>
            <a:xfrm>
              <a:off x="2383945" y="2758807"/>
              <a:ext cx="126290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Adapter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Detector Specific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-HV/Bias Distribution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-HV divider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-Interconnect Routing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-Sensor Specific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-Passive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EE01B8-C5FC-456E-B0AE-31DBDA74BC74}"/>
                </a:ext>
              </a:extLst>
            </p:cNvPr>
            <p:cNvSpPr txBox="1"/>
            <p:nvPr/>
          </p:nvSpPr>
          <p:spPr>
            <a:xfrm>
              <a:off x="1109858" y="2758807"/>
              <a:ext cx="1262907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Sensor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Detector Specific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-Multi-Channel Sensor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-MAPS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-AC-LGAD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-MPGD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-MCP-PMT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</a:t>
              </a:r>
              <a:r>
                <a:rPr lang="en-US" sz="1200" kern="0" dirty="0" err="1">
                  <a:solidFill>
                    <a:prstClr val="black"/>
                  </a:solidFill>
                  <a:latin typeface="Calibri" panose="020F0502020204030204"/>
                </a:rPr>
                <a:t>SiPM</a:t>
              </a: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-LAPPD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A52F31-60CF-4E88-A564-1A45CACA3EAB}"/>
                </a:ext>
              </a:extLst>
            </p:cNvPr>
            <p:cNvSpPr txBox="1"/>
            <p:nvPr/>
          </p:nvSpPr>
          <p:spPr>
            <a:xfrm>
              <a:off x="3636935" y="2758807"/>
              <a:ext cx="127408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Front End Board</a:t>
              </a:r>
            </a:p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(FEB)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Detector Specific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-Amplification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-Shaping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-Digitization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-Zero Suppression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-Bias Control &amp; Monitoring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-ASIC/ADC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-Discrete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-Serial Link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94C659-0DA3-4172-84F6-A5D7AA6873F1}"/>
                </a:ext>
              </a:extLst>
            </p:cNvPr>
            <p:cNvSpPr txBox="1"/>
            <p:nvPr/>
          </p:nvSpPr>
          <p:spPr>
            <a:xfrm>
              <a:off x="4880009" y="2758807"/>
              <a:ext cx="127408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Readout Board</a:t>
              </a:r>
            </a:p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(RDO)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Few Variants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-Communication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-Aggregation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-Formatting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-Data Readout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-Config &amp; Control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-Clock &amp; Timing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-FPGA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-Fiber Link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CE1362-EC89-4571-87F6-92A651F0815D}"/>
                </a:ext>
              </a:extLst>
            </p:cNvPr>
            <p:cNvSpPr txBox="1"/>
            <p:nvPr/>
          </p:nvSpPr>
          <p:spPr>
            <a:xfrm>
              <a:off x="6154096" y="2766060"/>
              <a:ext cx="127408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Data Aggregation Module (DAM)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Common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-Computing Interface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-Aggregation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-Software Trigger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-Config &amp; Control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-Clock &amp; Timing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-Large FPGA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-PCIe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-Ethernet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E56493-5303-4D4C-8462-A0A30B031A97}"/>
                </a:ext>
              </a:extLst>
            </p:cNvPr>
            <p:cNvSpPr txBox="1"/>
            <p:nvPr/>
          </p:nvSpPr>
          <p:spPr>
            <a:xfrm>
              <a:off x="7428182" y="2758807"/>
              <a:ext cx="192337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Computing</a:t>
              </a: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Common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-Data Buffering and Sinking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-Calibration Support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-QA/Scalers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-Collider Feedback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-Event ID/Building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-Software Trigger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-Monitoring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-COTS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-Ethernet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D5A2C7-2DF2-42B4-9689-0E8236BE1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3157" y="1920056"/>
              <a:ext cx="720941" cy="67336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25854AF-67D3-44EB-9056-385C9DEF6E28}"/>
                </a:ext>
              </a:extLst>
            </p:cNvPr>
            <p:cNvSpPr/>
            <p:nvPr/>
          </p:nvSpPr>
          <p:spPr>
            <a:xfrm>
              <a:off x="2372765" y="1759985"/>
              <a:ext cx="922015" cy="861172"/>
            </a:xfrm>
            <a:prstGeom prst="rect">
              <a:avLst/>
            </a:prstGeom>
            <a:solidFill>
              <a:srgbClr val="FFFBD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5A2FE5-24D7-4043-8718-317498F532A8}"/>
                </a:ext>
              </a:extLst>
            </p:cNvPr>
            <p:cNvSpPr/>
            <p:nvPr/>
          </p:nvSpPr>
          <p:spPr>
            <a:xfrm>
              <a:off x="3707416" y="1759985"/>
              <a:ext cx="922015" cy="861172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E91E421-D8AD-4BC8-AE4E-359162EB62AB}"/>
                </a:ext>
              </a:extLst>
            </p:cNvPr>
            <p:cNvSpPr/>
            <p:nvPr/>
          </p:nvSpPr>
          <p:spPr>
            <a:xfrm>
              <a:off x="4987969" y="1759985"/>
              <a:ext cx="922015" cy="861172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4CE295-8251-4483-909E-8EB12C9A6708}"/>
                </a:ext>
              </a:extLst>
            </p:cNvPr>
            <p:cNvSpPr/>
            <p:nvPr/>
          </p:nvSpPr>
          <p:spPr>
            <a:xfrm>
              <a:off x="6221487" y="1759985"/>
              <a:ext cx="922015" cy="861172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337323-DDF3-446C-ADE7-CEAB5A04F77E}"/>
                </a:ext>
              </a:extLst>
            </p:cNvPr>
            <p:cNvSpPr/>
            <p:nvPr/>
          </p:nvSpPr>
          <p:spPr>
            <a:xfrm>
              <a:off x="7502040" y="1759985"/>
              <a:ext cx="922015" cy="861172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44772E-65A8-47A2-838E-D340FA77ED70}"/>
                </a:ext>
              </a:extLst>
            </p:cNvPr>
            <p:cNvSpPr/>
            <p:nvPr/>
          </p:nvSpPr>
          <p:spPr>
            <a:xfrm>
              <a:off x="6221487" y="593863"/>
              <a:ext cx="922015" cy="861172"/>
            </a:xfrm>
            <a:prstGeom prst="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561035-9CDA-4405-95E3-EE9CB491B86E}"/>
                </a:ext>
              </a:extLst>
            </p:cNvPr>
            <p:cNvSpPr txBox="1"/>
            <p:nvPr/>
          </p:nvSpPr>
          <p:spPr>
            <a:xfrm>
              <a:off x="6128138" y="278838"/>
              <a:ext cx="26506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Global Timing Unit (GTU)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	    -Interfaces to Collider, 	     Run Control &amp; DAM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	    -Config &amp; Control</a:t>
              </a:r>
            </a:p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	    -Clock &amp; Timing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F1DB67C-FCD8-4EAE-A9FA-D9E0FE9BF063}"/>
                </a:ext>
              </a:extLst>
            </p:cNvPr>
            <p:cNvSpPr/>
            <p:nvPr/>
          </p:nvSpPr>
          <p:spPr>
            <a:xfrm>
              <a:off x="1005840" y="1607574"/>
              <a:ext cx="2468880" cy="1151233"/>
            </a:xfrm>
            <a:prstGeom prst="round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B9C44C-95B4-468D-BAB3-71EAAEB585EF}"/>
                </a:ext>
              </a:extLst>
            </p:cNvPr>
            <p:cNvSpPr txBox="1"/>
            <p:nvPr/>
          </p:nvSpPr>
          <p:spPr>
            <a:xfrm>
              <a:off x="1782471" y="1309349"/>
              <a:ext cx="11400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On Detector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00A00B8-7659-4475-B320-71A6632FCFF3}"/>
                </a:ext>
              </a:extLst>
            </p:cNvPr>
            <p:cNvSpPr/>
            <p:nvPr/>
          </p:nvSpPr>
          <p:spPr>
            <a:xfrm>
              <a:off x="1902542" y="2003292"/>
              <a:ext cx="870155" cy="238463"/>
            </a:xfrm>
            <a:custGeom>
              <a:avLst/>
              <a:gdLst>
                <a:gd name="connsiteX0" fmla="*/ 0 w 870155"/>
                <a:gd name="connsiteY0" fmla="*/ 135224 h 238463"/>
                <a:gd name="connsiteX1" fmla="*/ 265471 w 870155"/>
                <a:gd name="connsiteY1" fmla="*/ 2489 h 238463"/>
                <a:gd name="connsiteX2" fmla="*/ 870155 w 870155"/>
                <a:gd name="connsiteY2" fmla="*/ 238463 h 2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0155" h="238463">
                  <a:moveTo>
                    <a:pt x="0" y="135224"/>
                  </a:moveTo>
                  <a:cubicBezTo>
                    <a:pt x="60222" y="60253"/>
                    <a:pt x="120445" y="-14717"/>
                    <a:pt x="265471" y="2489"/>
                  </a:cubicBezTo>
                  <a:cubicBezTo>
                    <a:pt x="410497" y="19695"/>
                    <a:pt x="640326" y="129079"/>
                    <a:pt x="870155" y="238463"/>
                  </a:cubicBezTo>
                </a:path>
              </a:pathLst>
            </a:cu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6C22914-3D84-4D6C-A3B9-E595B19EDEF6}"/>
                </a:ext>
              </a:extLst>
            </p:cNvPr>
            <p:cNvCxnSpPr/>
            <p:nvPr/>
          </p:nvCxnSpPr>
          <p:spPr>
            <a:xfrm>
              <a:off x="4629431" y="2003292"/>
              <a:ext cx="35853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82101CB-A043-4DD5-A829-E4B3B9F86100}"/>
                </a:ext>
              </a:extLst>
            </p:cNvPr>
            <p:cNvCxnSpPr/>
            <p:nvPr/>
          </p:nvCxnSpPr>
          <p:spPr>
            <a:xfrm flipH="1">
              <a:off x="4629431" y="2354580"/>
              <a:ext cx="35853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12F3D09-7AA3-476B-A40D-EFFA35D109BD}"/>
                </a:ext>
              </a:extLst>
            </p:cNvPr>
            <p:cNvCxnSpPr/>
            <p:nvPr/>
          </p:nvCxnSpPr>
          <p:spPr>
            <a:xfrm>
              <a:off x="5909984" y="2003108"/>
              <a:ext cx="311503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0357BCC-AC8F-4C47-AA3C-984267240312}"/>
                </a:ext>
              </a:extLst>
            </p:cNvPr>
            <p:cNvCxnSpPr/>
            <p:nvPr/>
          </p:nvCxnSpPr>
          <p:spPr>
            <a:xfrm flipH="1">
              <a:off x="5909984" y="2354580"/>
              <a:ext cx="311503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FECDDB4-DFE3-4E78-B216-6CB8430B6213}"/>
                </a:ext>
              </a:extLst>
            </p:cNvPr>
            <p:cNvCxnSpPr/>
            <p:nvPr/>
          </p:nvCxnSpPr>
          <p:spPr>
            <a:xfrm>
              <a:off x="7143502" y="2003108"/>
              <a:ext cx="35853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D98795F-2AE7-456A-9552-D05779FAA5C3}"/>
                </a:ext>
              </a:extLst>
            </p:cNvPr>
            <p:cNvCxnSpPr/>
            <p:nvPr/>
          </p:nvCxnSpPr>
          <p:spPr>
            <a:xfrm flipH="1">
              <a:off x="7143502" y="2354580"/>
              <a:ext cx="35853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C2DC5FA-07BA-45FC-B1BE-40870A851EA3}"/>
                </a:ext>
              </a:extLst>
            </p:cNvPr>
            <p:cNvCxnSpPr/>
            <p:nvPr/>
          </p:nvCxnSpPr>
          <p:spPr>
            <a:xfrm flipV="1">
              <a:off x="6492240" y="1455035"/>
              <a:ext cx="0" cy="30495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F775FBC-310A-4A88-A017-BD162D3FBA99}"/>
                </a:ext>
              </a:extLst>
            </p:cNvPr>
            <p:cNvCxnSpPr/>
            <p:nvPr/>
          </p:nvCxnSpPr>
          <p:spPr>
            <a:xfrm>
              <a:off x="6894342" y="1455035"/>
              <a:ext cx="0" cy="30495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8DD699-9083-4D84-933E-AF24FBF9A330}"/>
                </a:ext>
              </a:extLst>
            </p:cNvPr>
            <p:cNvSpPr txBox="1"/>
            <p:nvPr/>
          </p:nvSpPr>
          <p:spPr>
            <a:xfrm>
              <a:off x="1956098" y="1782043"/>
              <a:ext cx="718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SMT BGA</a:t>
              </a:r>
            </a:p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DCAC074-E36F-4D45-8141-D1BD255B18D4}"/>
                </a:ext>
              </a:extLst>
            </p:cNvPr>
            <p:cNvCxnSpPr/>
            <p:nvPr/>
          </p:nvCxnSpPr>
          <p:spPr>
            <a:xfrm>
              <a:off x="3294780" y="2003292"/>
              <a:ext cx="412636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3D5967A-DB0A-4F3C-9E9B-9D78D8538ADE}"/>
                </a:ext>
              </a:extLst>
            </p:cNvPr>
            <p:cNvCxnSpPr/>
            <p:nvPr/>
          </p:nvCxnSpPr>
          <p:spPr>
            <a:xfrm flipH="1">
              <a:off x="3294780" y="2354580"/>
              <a:ext cx="412636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6" name="TextBox 4">
              <a:extLst>
                <a:ext uri="{FF2B5EF4-FFF2-40B4-BE49-F238E27FC236}">
                  <a16:creationId xmlns:a16="http://schemas.microsoft.com/office/drawing/2014/main" id="{CD29FE59-6226-4E53-A127-D4B19CFC4469}"/>
                </a:ext>
              </a:extLst>
            </p:cNvPr>
            <p:cNvSpPr txBox="1"/>
            <p:nvPr/>
          </p:nvSpPr>
          <p:spPr>
            <a:xfrm>
              <a:off x="1523762" y="1062514"/>
              <a:ext cx="1447957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400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Sub-Detector P6s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320DEDF-58EA-4D48-A958-50184359B2FE}"/>
              </a:ext>
            </a:extLst>
          </p:cNvPr>
          <p:cNvSpPr/>
          <p:nvPr/>
        </p:nvSpPr>
        <p:spPr>
          <a:xfrm>
            <a:off x="5095181" y="1560162"/>
            <a:ext cx="2468880" cy="1151233"/>
          </a:xfrm>
          <a:prstGeom prst="roundRect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E26FF1F-669D-4DC3-9BE3-B7D289D1B99B}"/>
              </a:ext>
            </a:extLst>
          </p:cNvPr>
          <p:cNvSpPr/>
          <p:nvPr/>
        </p:nvSpPr>
        <p:spPr>
          <a:xfrm>
            <a:off x="7651420" y="233538"/>
            <a:ext cx="2660422" cy="2479905"/>
          </a:xfrm>
          <a:prstGeom prst="roundRect">
            <a:avLst>
              <a:gd name="adj" fmla="val 6267"/>
            </a:avLst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4">
            <a:extLst>
              <a:ext uri="{FF2B5EF4-FFF2-40B4-BE49-F238E27FC236}">
                <a16:creationId xmlns:a16="http://schemas.microsoft.com/office/drawing/2014/main" id="{EEDEDC9B-6384-4BD7-9052-F89EC4B88E7E}"/>
              </a:ext>
            </a:extLst>
          </p:cNvPr>
          <p:cNvSpPr txBox="1"/>
          <p:nvPr/>
        </p:nvSpPr>
        <p:spPr>
          <a:xfrm>
            <a:off x="5600733" y="943616"/>
            <a:ext cx="144795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Electronics P6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WBS 6.10.08</a:t>
            </a:r>
          </a:p>
        </p:txBody>
      </p:sp>
      <p:sp>
        <p:nvSpPr>
          <p:cNvPr id="40" name="TextBox 4">
            <a:extLst>
              <a:ext uri="{FF2B5EF4-FFF2-40B4-BE49-F238E27FC236}">
                <a16:creationId xmlns:a16="http://schemas.microsoft.com/office/drawing/2014/main" id="{FD558EFF-D85B-4FA4-A89D-6FEC77720D7D}"/>
              </a:ext>
            </a:extLst>
          </p:cNvPr>
          <p:cNvSpPr txBox="1"/>
          <p:nvPr/>
        </p:nvSpPr>
        <p:spPr>
          <a:xfrm>
            <a:off x="10411862" y="1017214"/>
            <a:ext cx="144795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DAQ P6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WBS 6.10.09</a:t>
            </a:r>
          </a:p>
        </p:txBody>
      </p:sp>
    </p:spTree>
    <p:extLst>
      <p:ext uri="{BB962C8B-B14F-4D97-AF65-F5344CB8AC3E}">
        <p14:creationId xmlns:p14="http://schemas.microsoft.com/office/powerpoint/2010/main" val="4261042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FY25 eRD109 proposals - Status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D3494B0-6008-4144-B7E2-944AC325E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762628"/>
              </p:ext>
            </p:extLst>
          </p:nvPr>
        </p:nvGraphicFramePr>
        <p:xfrm>
          <a:off x="1841367" y="4077478"/>
          <a:ext cx="7480433" cy="1994535"/>
        </p:xfrm>
        <a:graphic>
          <a:graphicData uri="http://schemas.openxmlformats.org/drawingml/2006/table">
            <a:tbl>
              <a:tblPr firstRow="1" firstCol="1" bandRow="1"/>
              <a:tblGrid>
                <a:gridCol w="417520">
                  <a:extLst>
                    <a:ext uri="{9D8B030D-6E8A-4147-A177-3AD203B41FA5}">
                      <a16:colId xmlns:a16="http://schemas.microsoft.com/office/drawing/2014/main" val="1726649444"/>
                    </a:ext>
                  </a:extLst>
                </a:gridCol>
                <a:gridCol w="1407180">
                  <a:extLst>
                    <a:ext uri="{9D8B030D-6E8A-4147-A177-3AD203B41FA5}">
                      <a16:colId xmlns:a16="http://schemas.microsoft.com/office/drawing/2014/main" val="192244608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8359884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290697052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095525362"/>
                    </a:ext>
                  </a:extLst>
                </a:gridCol>
                <a:gridCol w="1566333">
                  <a:extLst>
                    <a:ext uri="{9D8B030D-6E8A-4147-A177-3AD203B41FA5}">
                      <a16:colId xmlns:a16="http://schemas.microsoft.com/office/drawing/2014/main" val="1289788699"/>
                    </a:ext>
                  </a:extLst>
                </a:gridCol>
              </a:tblGrid>
              <a:tr h="332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Detector/Technology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Discrete/ASIC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Group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Submitted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Awarded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658328"/>
                  </a:ext>
                </a:extLst>
              </a:tr>
              <a:tr h="1689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Calorimeter/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Discrete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IUCF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FY26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269647"/>
                  </a:ext>
                </a:extLst>
              </a:tr>
              <a:tr h="1028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Calorimeter/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CALOROC/H2GCROCv3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Omega/IJCL/</a:t>
                      </a: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ORNL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2024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TBA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January 2025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6507531"/>
                  </a:ext>
                </a:extLst>
              </a:tr>
              <a:tr h="1689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dRICH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ALCOR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INFN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October 2024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 2025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7504777"/>
                  </a:ext>
                </a:extLst>
              </a:tr>
              <a:tr h="213995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AC-LGAD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EICROC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Omega/IN2P3/IJCL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2024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TBA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74988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FCFD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FNAL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2024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January 2025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514029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Barrel L-M Serv. Hybrid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ORNL/NWU/RIKEN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BNL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BNL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6376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TOF Readout Chain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BNL/RICE/LBNL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 2025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BNL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FY25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/FY26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496262"/>
                  </a:ext>
                </a:extLst>
              </a:tr>
              <a:tr h="11747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MPGD/µRWell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SALSA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CEA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January 2025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TBA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787105"/>
                  </a:ext>
                </a:extLst>
              </a:tr>
              <a:tr h="179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USP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January 2025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February 2025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196980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1777289-A9FE-45B1-935D-CEDD36BDC669}"/>
              </a:ext>
            </a:extLst>
          </p:cNvPr>
          <p:cNvSpPr txBox="1"/>
          <p:nvPr/>
        </p:nvSpPr>
        <p:spPr>
          <a:xfrm>
            <a:off x="1736527" y="3720174"/>
            <a:ext cx="7360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Contract Awards – taking longer than anticipated.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0433B0E-B758-401D-A345-4DD4A028A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700693"/>
              </p:ext>
            </p:extLst>
          </p:nvPr>
        </p:nvGraphicFramePr>
        <p:xfrm>
          <a:off x="1841367" y="1004634"/>
          <a:ext cx="8018098" cy="2583386"/>
        </p:xfrm>
        <a:graphic>
          <a:graphicData uri="http://schemas.openxmlformats.org/drawingml/2006/table">
            <a:tbl>
              <a:tblPr firstRow="1" firstCol="1" bandRow="1"/>
              <a:tblGrid>
                <a:gridCol w="294141">
                  <a:extLst>
                    <a:ext uri="{9D8B030D-6E8A-4147-A177-3AD203B41FA5}">
                      <a16:colId xmlns:a16="http://schemas.microsoft.com/office/drawing/2014/main" val="544705993"/>
                    </a:ext>
                  </a:extLst>
                </a:gridCol>
                <a:gridCol w="3376292">
                  <a:extLst>
                    <a:ext uri="{9D8B030D-6E8A-4147-A177-3AD203B41FA5}">
                      <a16:colId xmlns:a16="http://schemas.microsoft.com/office/drawing/2014/main" val="2561192299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409109417"/>
                    </a:ext>
                  </a:extLst>
                </a:gridCol>
                <a:gridCol w="1234217">
                  <a:extLst>
                    <a:ext uri="{9D8B030D-6E8A-4147-A177-3AD203B41FA5}">
                      <a16:colId xmlns:a16="http://schemas.microsoft.com/office/drawing/2014/main" val="3358810245"/>
                    </a:ext>
                  </a:extLst>
                </a:gridCol>
                <a:gridCol w="755502">
                  <a:extLst>
                    <a:ext uri="{9D8B030D-6E8A-4147-A177-3AD203B41FA5}">
                      <a16:colId xmlns:a16="http://schemas.microsoft.com/office/drawing/2014/main" val="912967874"/>
                    </a:ext>
                  </a:extLst>
                </a:gridCol>
                <a:gridCol w="999046">
                  <a:extLst>
                    <a:ext uri="{9D8B030D-6E8A-4147-A177-3AD203B41FA5}">
                      <a16:colId xmlns:a16="http://schemas.microsoft.com/office/drawing/2014/main" val="189023347"/>
                    </a:ext>
                  </a:extLst>
                </a:gridCol>
              </a:tblGrid>
              <a:tr h="380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Authors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Sub-Detector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Sensor Type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Readout Solution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254944"/>
                  </a:ext>
                </a:extLst>
              </a:tr>
              <a:tr h="380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eRD109_FY24_waveform_readout_prototype_Gerard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G. Visser (IU),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Calorimeter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Discrete, COTS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728015"/>
                  </a:ext>
                </a:extLst>
              </a:tr>
              <a:tr h="380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eRD109ProposalFY24_Norbert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Novitzky (ORNL), F.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Dulucq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(IN2P3/IJCL),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Calorimeter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ASIC (H2GCROCv3, CALOROC)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500611"/>
                  </a:ext>
                </a:extLst>
              </a:tr>
              <a:tr h="380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eRD109-application_ALCOR_INFN_TO_BO_Michela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 Chiosso (INFN),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dRICH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ASIC (ALCOR)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893467"/>
                  </a:ext>
                </a:extLst>
              </a:tr>
              <a:tr h="380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eRD109-FY24-20230710_Zhenyu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Z. Ye (UIC),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Central, Far-Forward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AC-LGAD,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ASIC (EICROC, FCFD, CALOROC)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725736"/>
                  </a:ext>
                </a:extLst>
              </a:tr>
              <a:tr h="380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eRD109_2024_SALSA_proposal_vfinal2_Damien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 Neyret (CEA),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Micromegas, GEM, MicroRWell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MPGD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ASIC (SALSA)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47772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D17B3B1-1C72-43D3-B21C-D6098A587E95}"/>
              </a:ext>
            </a:extLst>
          </p:cNvPr>
          <p:cNvSpPr txBox="1"/>
          <p:nvPr/>
        </p:nvSpPr>
        <p:spPr>
          <a:xfrm>
            <a:off x="9929684" y="2296327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FY25 OPC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A91AB-E803-4739-B50F-E669AD294ADA}"/>
              </a:ext>
            </a:extLst>
          </p:cNvPr>
          <p:cNvSpPr txBox="1"/>
          <p:nvPr/>
        </p:nvSpPr>
        <p:spPr>
          <a:xfrm>
            <a:off x="9929684" y="3275111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Continuation in PED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D2F697-AB60-47EF-9341-FAB06D190055}"/>
              </a:ext>
            </a:extLst>
          </p:cNvPr>
          <p:cNvSpPr txBox="1"/>
          <p:nvPr/>
        </p:nvSpPr>
        <p:spPr>
          <a:xfrm>
            <a:off x="9917117" y="1406127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Continuation in PED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3F6ADE-77C4-406D-90BE-680786D11224}"/>
              </a:ext>
            </a:extLst>
          </p:cNvPr>
          <p:cNvSpPr txBox="1"/>
          <p:nvPr/>
        </p:nvSpPr>
        <p:spPr>
          <a:xfrm>
            <a:off x="9929684" y="1863331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Continuation in PED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53B5F-5734-438F-8FF3-1D8C4D48C488}"/>
              </a:ext>
            </a:extLst>
          </p:cNvPr>
          <p:cNvSpPr txBox="1"/>
          <p:nvPr/>
        </p:nvSpPr>
        <p:spPr>
          <a:xfrm>
            <a:off x="9929684" y="2796042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Continuation in PED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15F8B9-7B70-4BFA-BD37-382EB74F66CA}"/>
              </a:ext>
            </a:extLst>
          </p:cNvPr>
          <p:cNvSpPr txBox="1"/>
          <p:nvPr/>
        </p:nvSpPr>
        <p:spPr>
          <a:xfrm>
            <a:off x="9524999" y="4100008"/>
            <a:ext cx="2203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In consideration of limited OPC funds and aggregation by detector technology application.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F4E99A-51DA-4926-8943-6016F1334583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0626787" y="3761454"/>
            <a:ext cx="0" cy="3385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193C29F-7734-4DD0-A05C-EF6B22594A00}"/>
              </a:ext>
            </a:extLst>
          </p:cNvPr>
          <p:cNvSpPr txBox="1"/>
          <p:nvPr/>
        </p:nvSpPr>
        <p:spPr>
          <a:xfrm>
            <a:off x="9424739" y="5676394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</a:rPr>
              <a:t>TBA – To be awarded</a:t>
            </a:r>
          </a:p>
        </p:txBody>
      </p:sp>
    </p:spTree>
    <p:extLst>
      <p:ext uri="{BB962C8B-B14F-4D97-AF65-F5344CB8AC3E}">
        <p14:creationId xmlns:p14="http://schemas.microsoft.com/office/powerpoint/2010/main" val="89299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FY24 eRD109 Milestones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B9BAB-A979-4692-A529-6C511BA1F7C3}"/>
              </a:ext>
            </a:extLst>
          </p:cNvPr>
          <p:cNvSpPr txBox="1"/>
          <p:nvPr/>
        </p:nvSpPr>
        <p:spPr>
          <a:xfrm>
            <a:off x="614157" y="908748"/>
            <a:ext cx="83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Proposal A: Discrete COTS</a:t>
            </a:r>
            <a:endParaRPr lang="en-US" sz="12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F8BC0C1-1AEB-4E51-A40F-79D5B8EA9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722039"/>
              </p:ext>
            </p:extLst>
          </p:nvPr>
        </p:nvGraphicFramePr>
        <p:xfrm>
          <a:off x="2300908" y="1342504"/>
          <a:ext cx="6875491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335411">
                  <a:extLst>
                    <a:ext uri="{9D8B030D-6E8A-4147-A177-3AD203B41FA5}">
                      <a16:colId xmlns:a16="http://schemas.microsoft.com/office/drawing/2014/main" val="2906871175"/>
                    </a:ext>
                  </a:extLst>
                </a:gridCol>
                <a:gridCol w="3223305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1795885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Power, bias, preamp</a:t>
                      </a: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November 2023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@ 95%, October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073443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PCB design and fabrication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February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1089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Firmware development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February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8543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Start of bench tests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February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9566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ASIC evaluation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January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CALOROC, June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77508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Beamtest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support and precision measurements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2024 - March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732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Revision of firmware and (potentially) of PCB’s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09405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CFC706D-4574-47DE-9F31-7F25EAAF1638}"/>
              </a:ext>
            </a:extLst>
          </p:cNvPr>
          <p:cNvSpPr txBox="1"/>
          <p:nvPr/>
        </p:nvSpPr>
        <p:spPr>
          <a:xfrm>
            <a:off x="614157" y="3310047"/>
            <a:ext cx="83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Proposal B: CALOROC/H2GCROCv3</a:t>
            </a:r>
            <a:endParaRPr lang="en-US" sz="12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94B028-AFEA-4440-9C76-0CB5E6B15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887727"/>
              </p:ext>
            </p:extLst>
          </p:nvPr>
        </p:nvGraphicFramePr>
        <p:xfrm>
          <a:off x="2300907" y="3707946"/>
          <a:ext cx="6875491" cy="2057400"/>
        </p:xfrm>
        <a:graphic>
          <a:graphicData uri="http://schemas.openxmlformats.org/drawingml/2006/table">
            <a:tbl>
              <a:tblPr firstRow="1" firstCol="1" bandRow="1"/>
              <a:tblGrid>
                <a:gridCol w="335411">
                  <a:extLst>
                    <a:ext uri="{9D8B030D-6E8A-4147-A177-3AD203B41FA5}">
                      <a16:colId xmlns:a16="http://schemas.microsoft.com/office/drawing/2014/main" val="2906871175"/>
                    </a:ext>
                  </a:extLst>
                </a:gridCol>
                <a:gridCol w="3223305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1795885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Results from beam tests with LFHCAL prototype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October 2023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3443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Start of mid-level tests of the H2GCROC with </a:t>
                      </a:r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SiPM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October 2023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1089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Mid-level design of on-detector prototype boards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October 2023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8543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 of design of off-detector prototype boards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9566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FPGA phase 1 firmware completion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77508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8457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Start of Interface Design (CALOROC/EICROC)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October 2023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29196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CALOROC1A/1B Submission Ready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486469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84E3C3-3732-4057-AFD8-15AB0C606FC1}"/>
              </a:ext>
            </a:extLst>
          </p:cNvPr>
          <p:cNvSpPr txBox="1">
            <a:spLocks/>
          </p:cNvSpPr>
          <p:nvPr/>
        </p:nvSpPr>
        <p:spPr>
          <a:xfrm>
            <a:off x="720791" y="4246273"/>
            <a:ext cx="1476310" cy="3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H2GCROCv3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18E416-D208-4889-8CC6-B95388BED680}"/>
              </a:ext>
            </a:extLst>
          </p:cNvPr>
          <p:cNvSpPr txBox="1">
            <a:spLocks/>
          </p:cNvSpPr>
          <p:nvPr/>
        </p:nvSpPr>
        <p:spPr>
          <a:xfrm>
            <a:off x="720791" y="5222678"/>
            <a:ext cx="1476310" cy="3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CALOROC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A9AC1D-AAAC-41ED-AABF-0ED0105B6A9A}"/>
              </a:ext>
            </a:extLst>
          </p:cNvPr>
          <p:cNvSpPr txBox="1">
            <a:spLocks/>
          </p:cNvSpPr>
          <p:nvPr/>
        </p:nvSpPr>
        <p:spPr>
          <a:xfrm>
            <a:off x="9176398" y="1559053"/>
            <a:ext cx="2456801" cy="81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/>
              <a:t>*Power distribution validation: bPOL12V, bPOL48V, LTC3626.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51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FY24 eRD109 Milestones – cont.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B9BAB-A979-4692-A529-6C511BA1F7C3}"/>
              </a:ext>
            </a:extLst>
          </p:cNvPr>
          <p:cNvSpPr txBox="1"/>
          <p:nvPr/>
        </p:nvSpPr>
        <p:spPr>
          <a:xfrm>
            <a:off x="614157" y="908748"/>
            <a:ext cx="83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Proposal C: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dRICH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ALCOR, RDO</a:t>
            </a:r>
            <a:endParaRPr lang="en-US" sz="12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F8BC0C1-1AEB-4E51-A40F-79D5B8EA9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940691"/>
              </p:ext>
            </p:extLst>
          </p:nvPr>
        </p:nvGraphicFramePr>
        <p:xfrm>
          <a:off x="2300908" y="1342504"/>
          <a:ext cx="6875491" cy="1143000"/>
        </p:xfrm>
        <a:graphic>
          <a:graphicData uri="http://schemas.openxmlformats.org/drawingml/2006/table">
            <a:tbl>
              <a:tblPr firstRow="1" firstCol="1" bandRow="1"/>
              <a:tblGrid>
                <a:gridCol w="335411">
                  <a:extLst>
                    <a:ext uri="{9D8B030D-6E8A-4147-A177-3AD203B41FA5}">
                      <a16:colId xmlns:a16="http://schemas.microsoft.com/office/drawing/2014/main" val="2906871175"/>
                    </a:ext>
                  </a:extLst>
                </a:gridCol>
                <a:gridCol w="3223305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1795885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Irradiation tests on ALCOR V2 and SEU evaluation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July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3443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ALCOR v3 at 75% completion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1089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RDO board for </a:t>
                      </a:r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dRICH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complete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October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8543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ALCOR v3 </a:t>
                      </a:r>
                      <a:r>
                        <a:rPr lang="en-US" sz="11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Tapeout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8853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CFC706D-4574-47DE-9F31-7F25EAAF1638}"/>
              </a:ext>
            </a:extLst>
          </p:cNvPr>
          <p:cNvSpPr txBox="1"/>
          <p:nvPr/>
        </p:nvSpPr>
        <p:spPr>
          <a:xfrm>
            <a:off x="614157" y="2436474"/>
            <a:ext cx="83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Proposal D: AC-LGAD</a:t>
            </a:r>
            <a:endParaRPr lang="en-US" sz="12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94B028-AFEA-4440-9C76-0CB5E6B15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656615"/>
              </p:ext>
            </p:extLst>
          </p:nvPr>
        </p:nvGraphicFramePr>
        <p:xfrm>
          <a:off x="2300908" y="2843452"/>
          <a:ext cx="6875491" cy="2971800"/>
        </p:xfrm>
        <a:graphic>
          <a:graphicData uri="http://schemas.openxmlformats.org/drawingml/2006/table">
            <a:tbl>
              <a:tblPr firstRow="1" firstCol="1" bandRow="1"/>
              <a:tblGrid>
                <a:gridCol w="335411">
                  <a:extLst>
                    <a:ext uri="{9D8B030D-6E8A-4147-A177-3AD203B41FA5}">
                      <a16:colId xmlns:a16="http://schemas.microsoft.com/office/drawing/2014/main" val="2906871175"/>
                    </a:ext>
                  </a:extLst>
                </a:gridCol>
                <a:gridCol w="3223305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1795885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EICROC0 noise coupling studies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November 2023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3443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Characterization of EICROC0 with 4x4 AC-LGAD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February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1089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EICROC0_v1/EICROC0A design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December 2023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8543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EICROC0_v1/EICROC0A fabrication complete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March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9566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EICROC0_v1 tests complete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77508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EICROC1 design and submission to fab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8457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EICROC 1 fabrication complete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29196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99852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FCFDv2 specifications complete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October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191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FCFDv1 final performance characterization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087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FCFDv1.1 Design of mixed-signal multi-channel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4036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FCFDv1.1 fabrication complete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541103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84E3C3-3732-4057-AFD8-15AB0C606FC1}"/>
              </a:ext>
            </a:extLst>
          </p:cNvPr>
          <p:cNvSpPr txBox="1">
            <a:spLocks/>
          </p:cNvSpPr>
          <p:nvPr/>
        </p:nvSpPr>
        <p:spPr>
          <a:xfrm>
            <a:off x="720791" y="3107093"/>
            <a:ext cx="1476310" cy="3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EICROC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18E416-D208-4889-8CC6-B95388BED680}"/>
              </a:ext>
            </a:extLst>
          </p:cNvPr>
          <p:cNvSpPr txBox="1">
            <a:spLocks/>
          </p:cNvSpPr>
          <p:nvPr/>
        </p:nvSpPr>
        <p:spPr>
          <a:xfrm>
            <a:off x="720791" y="4632128"/>
            <a:ext cx="1476310" cy="3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FCFD</a:t>
            </a:r>
          </a:p>
        </p:txBody>
      </p:sp>
    </p:spTree>
    <p:extLst>
      <p:ext uri="{BB962C8B-B14F-4D97-AF65-F5344CB8AC3E}">
        <p14:creationId xmlns:p14="http://schemas.microsoft.com/office/powerpoint/2010/main" val="2519038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FY24 eRD109 Milestones – cont.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B9BAB-A979-4692-A529-6C511BA1F7C3}"/>
              </a:ext>
            </a:extLst>
          </p:cNvPr>
          <p:cNvSpPr txBox="1"/>
          <p:nvPr/>
        </p:nvSpPr>
        <p:spPr>
          <a:xfrm>
            <a:off x="614157" y="908748"/>
            <a:ext cx="83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Proposal D: AC-LGAD Cont.</a:t>
            </a:r>
            <a:endParaRPr lang="en-US" sz="12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94B028-AFEA-4440-9C76-0CB5E6B15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998132"/>
              </p:ext>
            </p:extLst>
          </p:nvPr>
        </p:nvGraphicFramePr>
        <p:xfrm>
          <a:off x="2300908" y="1392955"/>
          <a:ext cx="8828812" cy="3917952"/>
        </p:xfrm>
        <a:graphic>
          <a:graphicData uri="http://schemas.openxmlformats.org/drawingml/2006/table">
            <a:tbl>
              <a:tblPr firstRow="1" firstCol="1" bandRow="1"/>
              <a:tblGrid>
                <a:gridCol w="430701">
                  <a:extLst>
                    <a:ext uri="{9D8B030D-6E8A-4147-A177-3AD203B41FA5}">
                      <a16:colId xmlns:a16="http://schemas.microsoft.com/office/drawing/2014/main" val="2906871175"/>
                    </a:ext>
                  </a:extLst>
                </a:gridCol>
                <a:gridCol w="5751991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1299920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Flex PCB design, fabrication and characterization start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April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3443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Flex PCB design, fabrication and characterization completion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July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1089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Low cost sensor-ASIC hybridization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August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8543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9566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Procurement of one </a:t>
                      </a:r>
                      <a:r>
                        <a:rPr lang="en-US" sz="1100" b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ppRDO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prototype </a:t>
                      </a:r>
                      <a:endParaRPr lang="en-US" sz="1100" b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77508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Firmware Installation on </a:t>
                      </a:r>
                      <a:r>
                        <a:rPr lang="en-US" sz="1100" b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ppRDO</a:t>
                      </a:r>
                      <a:endParaRPr lang="en-US" sz="1100" b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8457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Characterization and Measurements of Clocks and Signals</a:t>
                      </a:r>
                      <a:endParaRPr lang="en-US" sz="1100" b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29196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Collaboration with Developers to understand the interface between EICROC and the Xilinx dev kit</a:t>
                      </a:r>
                      <a:endParaRPr lang="en-US" sz="1100" b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5034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956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Understand the interfaces between the </a:t>
                      </a:r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Artix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FPGA evaluation kit and ETROC2, and finalize the plan to use evaluation kit to communicate with ETROC2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February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191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Obtain ETROC2 test board, </a:t>
                      </a:r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Artix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FPGA evaluation kit, extension board and cables needed to connect FPGA Kit and ETROC2 test board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March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087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Complete 50% of the initial version firmware to communicate with ETROC2 using FPGA evaluation kit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4036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Compete the initial version of the firmware to communicate with ETROC2 using FPGA evaluation kit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87623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Finalize the firmware to communicate with ETROC2 using FPGA evaluation kit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541103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84E3C3-3732-4057-AFD8-15AB0C606FC1}"/>
              </a:ext>
            </a:extLst>
          </p:cNvPr>
          <p:cNvSpPr txBox="1">
            <a:spLocks/>
          </p:cNvSpPr>
          <p:nvPr/>
        </p:nvSpPr>
        <p:spPr>
          <a:xfrm>
            <a:off x="720791" y="1656596"/>
            <a:ext cx="1476310" cy="845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Barrel Low-Mass Service Hybrid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18E416-D208-4889-8CC6-B95388BED680}"/>
              </a:ext>
            </a:extLst>
          </p:cNvPr>
          <p:cNvSpPr txBox="1">
            <a:spLocks/>
          </p:cNvSpPr>
          <p:nvPr/>
        </p:nvSpPr>
        <p:spPr>
          <a:xfrm>
            <a:off x="720791" y="3181631"/>
            <a:ext cx="1476310" cy="1076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High Precision Clock Distribution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BCF803-8CED-41B8-98E3-DC8A0A6585C7}"/>
              </a:ext>
            </a:extLst>
          </p:cNvPr>
          <p:cNvSpPr txBox="1">
            <a:spLocks/>
          </p:cNvSpPr>
          <p:nvPr/>
        </p:nvSpPr>
        <p:spPr>
          <a:xfrm>
            <a:off x="11129720" y="2654148"/>
            <a:ext cx="831477" cy="36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BNL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7BA80F-673D-4D62-8389-36888D95DFB3}"/>
              </a:ext>
            </a:extLst>
          </p:cNvPr>
          <p:cNvSpPr txBox="1">
            <a:spLocks/>
          </p:cNvSpPr>
          <p:nvPr/>
        </p:nvSpPr>
        <p:spPr>
          <a:xfrm>
            <a:off x="11129719" y="3703289"/>
            <a:ext cx="831477" cy="36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LBNL</a:t>
            </a:r>
          </a:p>
        </p:txBody>
      </p:sp>
    </p:spTree>
    <p:extLst>
      <p:ext uri="{BB962C8B-B14F-4D97-AF65-F5344CB8AC3E}">
        <p14:creationId xmlns:p14="http://schemas.microsoft.com/office/powerpoint/2010/main" val="528171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FY24 eRD109 Milestones – cont.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B9BAB-A979-4692-A529-6C511BA1F7C3}"/>
              </a:ext>
            </a:extLst>
          </p:cNvPr>
          <p:cNvSpPr txBox="1"/>
          <p:nvPr/>
        </p:nvSpPr>
        <p:spPr>
          <a:xfrm>
            <a:off x="614157" y="908748"/>
            <a:ext cx="83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Proposal D: AC-LGAD Cont.</a:t>
            </a:r>
            <a:endParaRPr lang="en-US" sz="12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94B028-AFEA-4440-9C76-0CB5E6B15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382804"/>
              </p:ext>
            </p:extLst>
          </p:nvPr>
        </p:nvGraphicFramePr>
        <p:xfrm>
          <a:off x="2300908" y="1392955"/>
          <a:ext cx="8828812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430701">
                  <a:extLst>
                    <a:ext uri="{9D8B030D-6E8A-4147-A177-3AD203B41FA5}">
                      <a16:colId xmlns:a16="http://schemas.microsoft.com/office/drawing/2014/main" val="2906871175"/>
                    </a:ext>
                  </a:extLst>
                </a:gridCol>
                <a:gridCol w="5751991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1299920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Schematics 50% complete; major parts established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March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3443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Order major parts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March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1089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Schematics 100% complete (with internal review)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June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8543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Order all parts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9566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PCB layout complete (with internal review)</a:t>
                      </a:r>
                      <a:endParaRPr lang="en-US" sz="1100" b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77508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Board assembly complete. 5 pieces delivered</a:t>
                      </a:r>
                      <a:endParaRPr lang="en-US" sz="1100" b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8457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Basic electrical &amp; power Q&amp;A. FPGA loads a simple example FW from PROM and blinks LEDs</a:t>
                      </a:r>
                      <a:endParaRPr lang="en-US" sz="1100" b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291963"/>
                  </a:ext>
                </a:extLst>
              </a:tr>
            </a:tbl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18E416-D208-4889-8CC6-B95388BED680}"/>
              </a:ext>
            </a:extLst>
          </p:cNvPr>
          <p:cNvSpPr txBox="1">
            <a:spLocks/>
          </p:cNvSpPr>
          <p:nvPr/>
        </p:nvSpPr>
        <p:spPr>
          <a:xfrm>
            <a:off x="635037" y="1577386"/>
            <a:ext cx="1476310" cy="1419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High Precision Clock Distribution - </a:t>
            </a:r>
            <a:r>
              <a:rPr lang="en-US" sz="1600" dirty="0" err="1">
                <a:solidFill>
                  <a:srgbClr val="0070C0"/>
                </a:solidFill>
              </a:rPr>
              <a:t>ppRDO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BCF803-8CED-41B8-98E3-DC8A0A6585C7}"/>
              </a:ext>
            </a:extLst>
          </p:cNvPr>
          <p:cNvSpPr txBox="1">
            <a:spLocks/>
          </p:cNvSpPr>
          <p:nvPr/>
        </p:nvSpPr>
        <p:spPr>
          <a:xfrm>
            <a:off x="11141224" y="1606407"/>
            <a:ext cx="831477" cy="36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solidFill>
                  <a:srgbClr val="0070C0"/>
                </a:solidFill>
              </a:rPr>
              <a:t>RICE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46D8C-741D-44FC-8626-303AE84E8FE0}"/>
              </a:ext>
            </a:extLst>
          </p:cNvPr>
          <p:cNvSpPr txBox="1"/>
          <p:nvPr/>
        </p:nvSpPr>
        <p:spPr>
          <a:xfrm>
            <a:off x="614157" y="3521061"/>
            <a:ext cx="83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Proposal E: SALSA</a:t>
            </a:r>
            <a:endParaRPr lang="en-US" sz="12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F7380C1-F84C-42B3-8237-BEE941002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134816"/>
              </p:ext>
            </p:extLst>
          </p:nvPr>
        </p:nvGraphicFramePr>
        <p:xfrm>
          <a:off x="2300908" y="4009504"/>
          <a:ext cx="6875491" cy="1143000"/>
        </p:xfrm>
        <a:graphic>
          <a:graphicData uri="http://schemas.openxmlformats.org/drawingml/2006/table">
            <a:tbl>
              <a:tblPr firstRow="1" firstCol="1" bandRow="1"/>
              <a:tblGrid>
                <a:gridCol w="335411">
                  <a:extLst>
                    <a:ext uri="{9D8B030D-6E8A-4147-A177-3AD203B41FA5}">
                      <a16:colId xmlns:a16="http://schemas.microsoft.com/office/drawing/2014/main" val="2906871175"/>
                    </a:ext>
                  </a:extLst>
                </a:gridCol>
                <a:gridCol w="3223305">
                  <a:extLst>
                    <a:ext uri="{9D8B030D-6E8A-4147-A177-3AD203B41FA5}">
                      <a16:colId xmlns:a16="http://schemas.microsoft.com/office/drawing/2014/main" val="1529709017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1859536448"/>
                    </a:ext>
                  </a:extLst>
                </a:gridCol>
                <a:gridCol w="1795885">
                  <a:extLst>
                    <a:ext uri="{9D8B030D-6E8A-4147-A177-3AD203B41FA5}">
                      <a16:colId xmlns:a16="http://schemas.microsoft.com/office/drawing/2014/main" val="2275407755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6786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SALSA1 design complete and submission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January 2024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3443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SALSA1 evaluation and SALSA2 specifications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1089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SALSA2 submission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March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October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8543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SALSA2 tests</a:t>
                      </a:r>
                      <a:endParaRPr lang="en-US" sz="11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January 2026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956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81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4C0DCB2-AA19-4B14-B820-265A69F2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FY25 Status &amp;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AC-LGAD – Barrel Low-Mass Hybrid </a:t>
            </a:r>
            <a:r>
              <a:rPr lang="en-US" sz="1400" b="0" dirty="0">
                <a:solidFill>
                  <a:srgbClr val="30519D"/>
                </a:solidFill>
                <a:latin typeface="Arial" charset="0"/>
                <a:cs typeface="Arial" charset="0"/>
              </a:rPr>
              <a:t>(ORNL)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57570B-54E5-408B-AE6B-415D0DBC8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37" y="2081622"/>
            <a:ext cx="5419725" cy="2171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555AA8-4CA3-4CB2-8D78-0D171D7040D6}"/>
              </a:ext>
            </a:extLst>
          </p:cNvPr>
          <p:cNvSpPr txBox="1"/>
          <p:nvPr/>
        </p:nvSpPr>
        <p:spPr>
          <a:xfrm>
            <a:off x="461963" y="986579"/>
            <a:ext cx="1040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Flex with LV, HV, Temperature sensors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2-layer and multi-layer Kapton with different stack-ups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With peel-off Kapton to protect ENIG pads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7394D4-9A48-4A86-83AD-25B196928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025" y="966088"/>
            <a:ext cx="1918864" cy="3287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59D68C-8087-4E90-83B6-66AB4686D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797" y="1081366"/>
            <a:ext cx="2438400" cy="36430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1475B9-653C-4233-9756-25CB95C65E0C}"/>
              </a:ext>
            </a:extLst>
          </p:cNvPr>
          <p:cNvSpPr txBox="1"/>
          <p:nvPr/>
        </p:nvSpPr>
        <p:spPr>
          <a:xfrm>
            <a:off x="461964" y="4686364"/>
            <a:ext cx="11499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Progress 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Pre-prototypes fabricated and successfully co-cured onto the TOF prototype staves at Purdue.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Full characterization under way.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Materials and equipment procured for flip-chip assembly (~$2M from ORNL).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Started making test assemblies with Flex-PCB pre-prototypes.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6082AC6-2AB7-47AA-AD8D-69D3959217EA}"/>
              </a:ext>
            </a:extLst>
          </p:cNvPr>
          <p:cNvSpPr txBox="1">
            <a:spLocks/>
          </p:cNvSpPr>
          <p:nvPr/>
        </p:nvSpPr>
        <p:spPr>
          <a:xfrm>
            <a:off x="7093794" y="4301301"/>
            <a:ext cx="2304206" cy="423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</a:rPr>
              <a:t>Barrel TOF Carbon Fiber Test Structures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5E0FE5B-3539-4CA7-BE30-0098B53CA679}"/>
              </a:ext>
            </a:extLst>
          </p:cNvPr>
          <p:cNvSpPr txBox="1">
            <a:spLocks/>
          </p:cNvSpPr>
          <p:nvPr/>
        </p:nvSpPr>
        <p:spPr>
          <a:xfrm>
            <a:off x="1480393" y="4330967"/>
            <a:ext cx="2304206" cy="423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Flex-PCB</a:t>
            </a:r>
          </a:p>
        </p:txBody>
      </p:sp>
    </p:spTree>
    <p:extLst>
      <p:ext uri="{BB962C8B-B14F-4D97-AF65-F5344CB8AC3E}">
        <p14:creationId xmlns:p14="http://schemas.microsoft.com/office/powerpoint/2010/main" val="1932205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FCB79F-9CDD-4B8F-AB65-80B063256F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330826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Streaming Readout</a:t>
            </a:r>
          </a:p>
          <a:p>
            <a:pPr lvl="2"/>
            <a:r>
              <a:rPr lang="en-US" sz="2400" dirty="0">
                <a:cs typeface="Arial" panose="020B0604020202020204" pitchFamily="34" charset="0"/>
              </a:rPr>
              <a:t>Scale &amp; Technology Summary</a:t>
            </a:r>
          </a:p>
          <a:p>
            <a:pPr lvl="2"/>
            <a:r>
              <a:rPr lang="en-US" sz="2400" dirty="0">
                <a:cs typeface="Arial" panose="020B0604020202020204" pitchFamily="34" charset="0"/>
              </a:rPr>
              <a:t>Electronics Development Overview</a:t>
            </a:r>
          </a:p>
          <a:p>
            <a:r>
              <a:rPr lang="en-US" sz="2800" dirty="0">
                <a:cs typeface="Arial" panose="020B0604020202020204" pitchFamily="34" charset="0"/>
              </a:rPr>
              <a:t>eRD109 - ASIC &amp; Electronics R&amp;D Initiatives</a:t>
            </a:r>
          </a:p>
          <a:p>
            <a:pPr lvl="2"/>
            <a:r>
              <a:rPr lang="en-US" sz="2800" dirty="0">
                <a:cs typeface="Arial" panose="020B0604020202020204" pitchFamily="34" charset="0"/>
              </a:rPr>
              <a:t>Status &amp; Scope</a:t>
            </a:r>
          </a:p>
          <a:p>
            <a:pPr lvl="2"/>
            <a:r>
              <a:rPr lang="en-US" sz="2800" dirty="0">
                <a:cs typeface="Arial" panose="020B0604020202020204" pitchFamily="34" charset="0"/>
              </a:rPr>
              <a:t>Progress Reports</a:t>
            </a:r>
          </a:p>
          <a:p>
            <a:pPr lvl="2"/>
            <a:r>
              <a:rPr lang="en-US" sz="2800" dirty="0">
                <a:cs typeface="Arial" panose="020B0604020202020204" pitchFamily="34" charset="0"/>
              </a:rPr>
              <a:t>Schedules &amp; Milestones</a:t>
            </a:r>
            <a:endParaRPr lang="en-US" sz="2400" dirty="0">
              <a:cs typeface="Arial" panose="020B0604020202020204" pitchFamily="34" charset="0"/>
            </a:endParaRPr>
          </a:p>
          <a:p>
            <a:r>
              <a:rPr lang="en-US" sz="2800" dirty="0">
                <a:cs typeface="Arial" panose="020B0604020202020204" pitchFamily="34" charset="0"/>
              </a:rPr>
              <a:t>Summary</a:t>
            </a:r>
          </a:p>
          <a:p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cs typeface="Arial" panose="020B0604020202020204" pitchFamily="34" charset="0"/>
              </a:rPr>
              <a:t>In Backup:</a:t>
            </a:r>
          </a:p>
          <a:p>
            <a:r>
              <a:rPr lang="en-US" sz="1600" dirty="0">
                <a:cs typeface="Arial" panose="020B0604020202020204" pitchFamily="34" charset="0"/>
              </a:rPr>
              <a:t>Streaming readout chain architecture</a:t>
            </a:r>
          </a:p>
          <a:p>
            <a:r>
              <a:rPr lang="en-US" sz="1600" dirty="0">
                <a:cs typeface="Arial" panose="020B0604020202020204" pitchFamily="34" charset="0"/>
              </a:rPr>
              <a:t>FY24/25 eRD109/PED proposal status and milestones</a:t>
            </a:r>
          </a:p>
          <a:p>
            <a:endParaRPr lang="en-US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809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4C0DCB2-AA19-4B14-B820-265A69F2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FY25 Status &amp; Progress – Cont.</a:t>
            </a:r>
            <a:br>
              <a:rPr lang="en-US" dirty="0"/>
            </a:br>
            <a:r>
              <a:rPr lang="en-US" sz="2000" b="0" dirty="0">
                <a:solidFill>
                  <a:srgbClr val="30519D"/>
                </a:solidFill>
                <a:latin typeface="Arial" charset="0"/>
                <a:cs typeface="Arial" charset="0"/>
              </a:rPr>
              <a:t>AC-LGAD – High Precision Clock Distribution </a:t>
            </a:r>
            <a:r>
              <a:rPr lang="en-US" sz="1400" b="0" dirty="0">
                <a:solidFill>
                  <a:srgbClr val="30519D"/>
                </a:solidFill>
                <a:latin typeface="Arial" charset="0"/>
                <a:cs typeface="Arial" charset="0"/>
              </a:rPr>
              <a:t>(BNL/LBNL/RICE)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8F606-5BE5-4036-ADE0-2965BCBE8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010" y="905719"/>
            <a:ext cx="1920520" cy="1917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A3374-424B-4F3E-93AA-021F60C6FE8A}"/>
              </a:ext>
            </a:extLst>
          </p:cNvPr>
          <p:cNvSpPr txBox="1"/>
          <p:nvPr/>
        </p:nvSpPr>
        <p:spPr>
          <a:xfrm>
            <a:off x="461963" y="986579"/>
            <a:ext cx="79216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ppRDO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– pre-prototype Readout Board: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Generalized to allow readout from various ASICs – FMC connector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Xilinx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Artix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+ FPGA (low cost, CERN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TCLink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compatible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Clock Jitter cleaner – 5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ps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Clock recovery on Rx of SFP or direct clock on dedicated fiber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Establish procedures to readout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ePIC’s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ASICs prototype PCBs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Develop common streaming readout scheme with DAQ’s protocols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Platform for radiation tests (SEU measurement and handling)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109A80-E40E-42C9-AD8E-C0AC9F4127F0}"/>
              </a:ext>
            </a:extLst>
          </p:cNvPr>
          <p:cNvSpPr txBox="1"/>
          <p:nvPr/>
        </p:nvSpPr>
        <p:spPr>
          <a:xfrm>
            <a:off x="461963" y="3616478"/>
            <a:ext cx="10404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Progress 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Produced and tested 6 PCBs.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Jitter measured at 3 </a:t>
            </a:r>
            <a:r>
              <a:rPr lang="en-US" dirty="0" err="1">
                <a:solidFill>
                  <a:srgbClr val="0000FF"/>
                </a:solidFill>
                <a:cs typeface="Arial" panose="020B0604020202020204" pitchFamily="34" charset="0"/>
              </a:rPr>
              <a:t>ps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 (Ref clock – FLX182 Tx serializer – </a:t>
            </a:r>
            <a:r>
              <a:rPr lang="en-US" dirty="0" err="1">
                <a:solidFill>
                  <a:srgbClr val="0000FF"/>
                </a:solidFill>
                <a:cs typeface="Arial" panose="020B0604020202020204" pitchFamily="34" charset="0"/>
              </a:rPr>
              <a:t>ppRDO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In Progress: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General firmware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Readout of CMS ETROC ASIC, as a test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DAQ readout firmware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Planning tests with VTRX+ transceiver.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14332F-0A61-4E45-A60A-FB9A61E28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590" y="2914272"/>
            <a:ext cx="2328790" cy="32478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8F1B2E-013E-40D3-98BA-D3CBB9CEE9AF}"/>
              </a:ext>
            </a:extLst>
          </p:cNvPr>
          <p:cNvSpPr/>
          <p:nvPr/>
        </p:nvSpPr>
        <p:spPr>
          <a:xfrm>
            <a:off x="10901963" y="3130946"/>
            <a:ext cx="1170513" cy="6155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ppRDO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(ADCLK944)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2707C9-1DA0-4D6A-9E04-5CA89312AE88}"/>
              </a:ext>
            </a:extLst>
          </p:cNvPr>
          <p:cNvSpPr/>
          <p:nvPr/>
        </p:nvSpPr>
        <p:spPr>
          <a:xfrm>
            <a:off x="11022589" y="4823024"/>
            <a:ext cx="1032975" cy="6155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Si5344H</a:t>
            </a:r>
          </a:p>
          <a:p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(ref Clock)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392DBA-52D7-4E5E-9A3C-E07ADAF90286}"/>
              </a:ext>
            </a:extLst>
          </p:cNvPr>
          <p:cNvSpPr/>
          <p:nvPr/>
        </p:nvSpPr>
        <p:spPr>
          <a:xfrm>
            <a:off x="7229176" y="4823024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FLX182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4374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/>
              <a:t>Streaming Readout - Channels – </a:t>
            </a:r>
            <a:r>
              <a:rPr lang="en-US" b="0" dirty="0"/>
              <a:t>Scale &amp; Technology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7E4B10-C5EF-4CDF-971B-1063833BB47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36805" y="687224"/>
          <a:ext cx="4821737" cy="5523711"/>
        </p:xfrm>
        <a:graphic>
          <a:graphicData uri="http://schemas.openxmlformats.org/drawingml/2006/table">
            <a:tbl>
              <a:tblPr/>
              <a:tblGrid>
                <a:gridCol w="1014403">
                  <a:extLst>
                    <a:ext uri="{9D8B030D-6E8A-4147-A177-3AD203B41FA5}">
                      <a16:colId xmlns:a16="http://schemas.microsoft.com/office/drawing/2014/main" val="2929030193"/>
                    </a:ext>
                  </a:extLst>
                </a:gridCol>
                <a:gridCol w="1275801">
                  <a:extLst>
                    <a:ext uri="{9D8B030D-6E8A-4147-A177-3AD203B41FA5}">
                      <a16:colId xmlns:a16="http://schemas.microsoft.com/office/drawing/2014/main" val="4207006608"/>
                    </a:ext>
                  </a:extLst>
                </a:gridCol>
                <a:gridCol w="869724">
                  <a:extLst>
                    <a:ext uri="{9D8B030D-6E8A-4147-A177-3AD203B41FA5}">
                      <a16:colId xmlns:a16="http://schemas.microsoft.com/office/drawing/2014/main" val="2954344090"/>
                    </a:ext>
                  </a:extLst>
                </a:gridCol>
                <a:gridCol w="912824">
                  <a:extLst>
                    <a:ext uri="{9D8B030D-6E8A-4147-A177-3AD203B41FA5}">
                      <a16:colId xmlns:a16="http://schemas.microsoft.com/office/drawing/2014/main" val="3794942596"/>
                    </a:ext>
                  </a:extLst>
                </a:gridCol>
                <a:gridCol w="748985">
                  <a:extLst>
                    <a:ext uri="{9D8B030D-6E8A-4147-A177-3AD203B41FA5}">
                      <a16:colId xmlns:a16="http://schemas.microsoft.com/office/drawing/2014/main" val="79109167"/>
                    </a:ext>
                  </a:extLst>
                </a:gridCol>
              </a:tblGrid>
              <a:tr h="24044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Detector System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Channels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SensorTechnology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Redout Technology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04885"/>
                  </a:ext>
                </a:extLst>
              </a:tr>
              <a:tr h="16861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 Tracking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446926"/>
                  </a:ext>
                </a:extLst>
              </a:tr>
              <a:tr h="1256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vertex layers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m^2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lpGBT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VTRX+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049391"/>
                  </a:ext>
                </a:extLst>
              </a:tr>
              <a:tr h="12064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sagitta layers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 pixels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lpGBT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VTRX+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370522"/>
                  </a:ext>
                </a:extLst>
              </a:tr>
              <a:tr h="12728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backward disks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5,200 MAPS sensors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lpGBT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VTRX+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969289"/>
                  </a:ext>
                </a:extLst>
              </a:tr>
              <a:tr h="12064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forward disks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lpGBT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VTRX+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165310"/>
                  </a:ext>
                </a:extLst>
              </a:tr>
              <a:tr h="14588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MPGD Tracking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471510"/>
                  </a:ext>
                </a:extLst>
              </a:tr>
              <a:tr h="13821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Barrel, e &amp; H Endcaps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 k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uRWELL, MicroMegas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SALSA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597492"/>
                  </a:ext>
                </a:extLst>
              </a:tr>
              <a:tr h="1508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Forward Calorimeters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713820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LFHCAL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63,280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849863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HCAL Insert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k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948639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pECAL W/SciFi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16,000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Discrete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60924"/>
                  </a:ext>
                </a:extLst>
              </a:tr>
              <a:tr h="14715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Barrel Calorimeters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323214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HCAL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7,680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995645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ECAL SciFi/Pb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5,760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94764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ECAL Imaging Si ASTROPIX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M pixels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Astropix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Astropix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188471"/>
                  </a:ext>
                </a:extLst>
              </a:tr>
              <a:tr h="14713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Backward Calorimeters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872504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nHCAL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3,256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6976908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ECAL (PWO)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2,852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Discrete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6203474"/>
                  </a:ext>
                </a:extLst>
              </a:tr>
              <a:tr h="15023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Far Forward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066525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B0: 3 Crystal Calorimeter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SiPM/APD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Discrete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089310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B0: 4 AC-LGAD layers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688,128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AC-LGAD Pixel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EICROC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13408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Roman Pots (RP)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524,288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AC-LGAD Pixel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EICROC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954383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Off Momentum (OMD)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294,912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AC-LGAD Pixel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EICROC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945142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ZDC: Crystal Calorimeter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SiPM/APD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Discrete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506011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ZDC: HCAL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9,216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282466"/>
                  </a:ext>
                </a:extLst>
              </a:tr>
              <a:tr h="15348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Far Backward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19975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Q Tagger 1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33,030,144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Timepix4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AEAAAA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Timepix4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251145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Q Tagger 2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33,030,144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Timepix4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AEAAAA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Timepix4</a:t>
                      </a:r>
                      <a:endParaRPr lang="en-US" sz="600" b="0" i="0" u="none" strike="noStrike" dirty="0">
                        <a:solidFill>
                          <a:srgbClr val="AEAAA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652351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Q Tagger 1+2 Cal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 (2x210)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108880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Lumi PS Calorimeter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3,360 (2x1680)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Discrete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629961"/>
                  </a:ext>
                </a:extLst>
              </a:tr>
              <a:tr h="14960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Lumi PS Tracker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128,000 (2x64,000)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AC-LGAD Strip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FCFD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089665"/>
                  </a:ext>
                </a:extLst>
              </a:tr>
              <a:tr h="15642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Lumi Direct Photon Calorimeter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Flash250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538053"/>
                  </a:ext>
                </a:extLst>
              </a:tr>
              <a:tr h="1461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PID-TOF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114384"/>
                  </a:ext>
                </a:extLst>
              </a:tr>
              <a:tr h="15104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Barrel bTOF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2,359,296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AC-LGAD Strip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FCFD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264379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Hadron Endcap fTOF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3,719,168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AC-LGAD Pixel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EICROC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340011"/>
                  </a:ext>
                </a:extLst>
              </a:tr>
              <a:tr h="1510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PID-Cherenkov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655299"/>
                  </a:ext>
                </a:extLst>
              </a:tr>
              <a:tr h="12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dRICH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317,952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SiPM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ALCOR, VTRX+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617421"/>
                  </a:ext>
                </a:extLst>
              </a:tr>
              <a:tr h="14778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pfRICH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69,632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HRPPD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FCFD Variant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637262"/>
                  </a:ext>
                </a:extLst>
              </a:tr>
              <a:tr h="12064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hpDIRC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73,728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MCP-PMT or HRPPD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FCFD Variant</a:t>
                      </a:r>
                    </a:p>
                  </a:txBody>
                  <a:tcPr marL="4250" marR="4250" marT="42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433822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E9E3FF-97E1-4759-96F9-8BC30E116E08}"/>
              </a:ext>
            </a:extLst>
          </p:cNvPr>
          <p:cNvSpPr/>
          <p:nvPr/>
        </p:nvSpPr>
        <p:spPr>
          <a:xfrm>
            <a:off x="2548129" y="4681727"/>
            <a:ext cx="5053398" cy="393193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D170FF-474C-4932-A13D-28671864DA2B}"/>
              </a:ext>
            </a:extLst>
          </p:cNvPr>
          <p:cNvSpPr/>
          <p:nvPr/>
        </p:nvSpPr>
        <p:spPr>
          <a:xfrm>
            <a:off x="2548128" y="5331532"/>
            <a:ext cx="5053397" cy="920966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50FB67-9352-470B-81B0-379450CDAB0D}"/>
              </a:ext>
            </a:extLst>
          </p:cNvPr>
          <p:cNvSpPr txBox="1"/>
          <p:nvPr/>
        </p:nvSpPr>
        <p:spPr>
          <a:xfrm>
            <a:off x="7768458" y="3577904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eRD109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7CB586-400C-443D-9C99-7B3E35E1110C}"/>
              </a:ext>
            </a:extLst>
          </p:cNvPr>
          <p:cNvSpPr txBox="1"/>
          <p:nvPr/>
        </p:nvSpPr>
        <p:spPr>
          <a:xfrm>
            <a:off x="7768458" y="4705091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eRD109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B03520-085F-4519-95D0-1745699B0C09}"/>
              </a:ext>
            </a:extLst>
          </p:cNvPr>
          <p:cNvSpPr txBox="1"/>
          <p:nvPr/>
        </p:nvSpPr>
        <p:spPr>
          <a:xfrm>
            <a:off x="7768458" y="5601990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eRD109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5E7CDD9-6252-4CC6-906E-538FB40AD050}"/>
              </a:ext>
            </a:extLst>
          </p:cNvPr>
          <p:cNvSpPr/>
          <p:nvPr/>
        </p:nvSpPr>
        <p:spPr>
          <a:xfrm>
            <a:off x="2548127" y="3084756"/>
            <a:ext cx="5053398" cy="1187524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40D6CC7-9897-4D42-B5C3-14E60163C9DB}"/>
              </a:ext>
            </a:extLst>
          </p:cNvPr>
          <p:cNvSpPr/>
          <p:nvPr/>
        </p:nvSpPr>
        <p:spPr>
          <a:xfrm>
            <a:off x="2548129" y="1598151"/>
            <a:ext cx="5053398" cy="1229993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3AFCB-CA26-42F1-8BB9-25C66175D6C9}"/>
              </a:ext>
            </a:extLst>
          </p:cNvPr>
          <p:cNvSpPr txBox="1"/>
          <p:nvPr/>
        </p:nvSpPr>
        <p:spPr>
          <a:xfrm>
            <a:off x="7768458" y="2063505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eRD109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14D34E2-90EB-4DA3-9B9B-FD267921DBE2}"/>
              </a:ext>
            </a:extLst>
          </p:cNvPr>
          <p:cNvSpPr txBox="1">
            <a:spLocks/>
          </p:cNvSpPr>
          <p:nvPr/>
        </p:nvSpPr>
        <p:spPr>
          <a:xfrm>
            <a:off x="9277651" y="3406325"/>
            <a:ext cx="2435982" cy="2246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eRD109 Initiatives: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cs typeface="Arial" charset="0"/>
              </a:rPr>
              <a:t>Discrete COTS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– Si</a:t>
            </a:r>
            <a:r>
              <a:rPr lang="en-US" sz="1200" dirty="0">
                <a:solidFill>
                  <a:prstClr val="black"/>
                </a:solidFill>
              </a:rPr>
              <a:t>PM, 14-bit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</a:rPr>
              <a:t>CALO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cs typeface="Arial" charset="0"/>
              </a:rPr>
              <a:t>ROC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SiPM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, 10-bit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</a:rPr>
              <a:t>ALCOR</a:t>
            </a:r>
            <a:r>
              <a:rPr lang="en-US" sz="1200" dirty="0">
                <a:solidFill>
                  <a:prstClr val="black"/>
                </a:solidFill>
              </a:rPr>
              <a:t> – </a:t>
            </a:r>
            <a:r>
              <a:rPr lang="en-US" sz="1200" dirty="0" err="1">
                <a:solidFill>
                  <a:prstClr val="black"/>
                </a:solidFill>
              </a:rPr>
              <a:t>SiPM</a:t>
            </a:r>
            <a:r>
              <a:rPr lang="en-US" sz="1200" dirty="0">
                <a:solidFill>
                  <a:prstClr val="black"/>
                </a:solidFill>
              </a:rPr>
              <a:t>, 1 pe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cs typeface="Arial" charset="0"/>
              </a:rPr>
              <a:t>EICROC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– AC-LGAD, pixel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</a:rPr>
              <a:t>FCFD</a:t>
            </a:r>
            <a:r>
              <a:rPr lang="en-US" sz="1200" dirty="0">
                <a:solidFill>
                  <a:prstClr val="black"/>
                </a:solidFill>
              </a:rPr>
              <a:t> – AC-LGAD, strip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cs typeface="Arial" charset="0"/>
              </a:rPr>
              <a:t>SALSA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- MPGD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F02E885-1E9D-4515-970E-2F84F3A69C72}"/>
              </a:ext>
            </a:extLst>
          </p:cNvPr>
          <p:cNvSpPr/>
          <p:nvPr/>
        </p:nvSpPr>
        <p:spPr>
          <a:xfrm>
            <a:off x="7768458" y="5909767"/>
            <a:ext cx="105542" cy="30116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D94CFC-1A93-4315-8FD0-21A61A57DE0A}"/>
              </a:ext>
            </a:extLst>
          </p:cNvPr>
          <p:cNvSpPr txBox="1"/>
          <p:nvPr/>
        </p:nvSpPr>
        <p:spPr>
          <a:xfrm>
            <a:off x="8013455" y="5883335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FCFD variant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C1B28F2-FE14-4ACB-B6EB-C5854E1BAAAD}"/>
              </a:ext>
            </a:extLst>
          </p:cNvPr>
          <p:cNvSpPr/>
          <p:nvPr/>
        </p:nvSpPr>
        <p:spPr>
          <a:xfrm>
            <a:off x="6659966" y="1046357"/>
            <a:ext cx="941561" cy="551794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FF0E45-E8C3-43F2-BE9A-51DFA60A10E2}"/>
              </a:ext>
            </a:extLst>
          </p:cNvPr>
          <p:cNvSpPr txBox="1"/>
          <p:nvPr/>
        </p:nvSpPr>
        <p:spPr>
          <a:xfrm>
            <a:off x="7768458" y="1137588"/>
            <a:ext cx="69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CERN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F302BC-77FE-49B2-85A4-7E742CC0ACF0}"/>
              </a:ext>
            </a:extLst>
          </p:cNvPr>
          <p:cNvSpPr/>
          <p:nvPr/>
        </p:nvSpPr>
        <p:spPr>
          <a:xfrm>
            <a:off x="6659965" y="5116483"/>
            <a:ext cx="941561" cy="143366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3CFC30-7903-4D5C-9514-24C72F5966A6}"/>
              </a:ext>
            </a:extLst>
          </p:cNvPr>
          <p:cNvSpPr txBox="1"/>
          <p:nvPr/>
        </p:nvSpPr>
        <p:spPr>
          <a:xfrm>
            <a:off x="7768457" y="5012868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JLab</a:t>
            </a:r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649D1A-4F7E-4078-AC6E-E9C7999738C1}"/>
              </a:ext>
            </a:extLst>
          </p:cNvPr>
          <p:cNvSpPr/>
          <p:nvPr/>
        </p:nvSpPr>
        <p:spPr>
          <a:xfrm>
            <a:off x="7767125" y="2738800"/>
            <a:ext cx="17823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KIT, NASA (GSFC), ANL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C15B99-205C-4567-8E5C-F40F184B636A}"/>
              </a:ext>
            </a:extLst>
          </p:cNvPr>
          <p:cNvSpPr/>
          <p:nvPr/>
        </p:nvSpPr>
        <p:spPr>
          <a:xfrm>
            <a:off x="6697747" y="2817818"/>
            <a:ext cx="941561" cy="143366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A073E65-FEC9-4D6E-BD51-D24CD91DBC17}"/>
              </a:ext>
            </a:extLst>
          </p:cNvPr>
          <p:cNvSpPr/>
          <p:nvPr/>
        </p:nvSpPr>
        <p:spPr>
          <a:xfrm>
            <a:off x="6659966" y="4410055"/>
            <a:ext cx="941561" cy="271672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9C6547-9B96-4EE1-A20D-5448648FBD2D}"/>
              </a:ext>
            </a:extLst>
          </p:cNvPr>
          <p:cNvSpPr/>
          <p:nvPr/>
        </p:nvSpPr>
        <p:spPr>
          <a:xfrm>
            <a:off x="7767125" y="4402145"/>
            <a:ext cx="10003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n-US" sz="1400" dirty="0">
                <a:latin typeface="Calibri" panose="020F0502020204030204" pitchFamily="34" charset="0"/>
              </a:rPr>
              <a:t>U. Glasgow</a:t>
            </a:r>
          </a:p>
        </p:txBody>
      </p:sp>
    </p:spTree>
    <p:extLst>
      <p:ext uri="{BB962C8B-B14F-4D97-AF65-F5344CB8AC3E}">
        <p14:creationId xmlns:p14="http://schemas.microsoft.com/office/powerpoint/2010/main" val="2982207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Electronics Development Overview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2983F27-5518-4307-AAD2-F10B6ED9B6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3"/>
            <a:ext cx="11521440" cy="5282957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Streaming readout electronics:</a:t>
            </a:r>
          </a:p>
          <a:p>
            <a:pPr marL="517525" lvl="1" indent="-28575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ASICs and Discrete versions conform to streaming readout implementation</a:t>
            </a:r>
          </a:p>
          <a:p>
            <a:pPr marL="744538" lvl="2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ASICs with MM fiber serial links</a:t>
            </a:r>
          </a:p>
          <a:p>
            <a:pPr marL="744538" lvl="2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Discrete with copper serial links.</a:t>
            </a:r>
          </a:p>
          <a:p>
            <a:pPr marL="744538" lvl="2" indent="-285750">
              <a:buFont typeface="Wingdings" panose="05000000000000000000" pitchFamily="2" charset="2"/>
              <a:buChar char="q"/>
            </a:pPr>
            <a:endParaRPr 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Development phases:</a:t>
            </a:r>
          </a:p>
          <a:p>
            <a:pPr marL="517525" lvl="1" indent="-28575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R&amp;D: completed [FY23 –FY24]</a:t>
            </a:r>
          </a:p>
          <a:p>
            <a:pPr marL="517525" lvl="1" indent="-28575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Project Engineering &amp; Design (PED): further developments have transitioned to the current phase (PED) and to include Engineering Articles (in P6) </a:t>
            </a:r>
            <a:r>
              <a:rPr lang="en-US" sz="2400" dirty="0">
                <a:solidFill>
                  <a:srgbClr val="0000FF"/>
                </a:solidFill>
                <a:cs typeface="Arial" panose="020B0604020202020204" pitchFamily="34" charset="0"/>
              </a:rPr>
              <a:t>[FY25 – FY26]</a:t>
            </a:r>
          </a:p>
          <a:p>
            <a:pPr marL="517525" lvl="1" indent="-28575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Construction: production &amp; QA/QC of ASICs, FEBs and RDOs to follow readiness reviews (in P6). </a:t>
            </a:r>
            <a:r>
              <a:rPr lang="en-US" sz="2400" dirty="0">
                <a:solidFill>
                  <a:srgbClr val="0000FF"/>
                </a:solidFill>
                <a:cs typeface="Arial" panose="020B0604020202020204" pitchFamily="34" charset="0"/>
              </a:rPr>
              <a:t>[FY27 – FY30]</a:t>
            </a:r>
            <a:endParaRPr lang="en-US" sz="250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>
                <a:cs typeface="Arial" panose="020B0604020202020204" pitchFamily="34" charset="0"/>
              </a:rPr>
              <a:t>Infrastructure:</a:t>
            </a:r>
          </a:p>
          <a:p>
            <a:pPr marL="517525" lvl="1" indent="-285750">
              <a:buFont typeface="Wingdings" panose="05000000000000000000" pitchFamily="2" charset="2"/>
              <a:buChar char="q"/>
            </a:pPr>
            <a:r>
              <a:rPr lang="en-US" sz="2400" dirty="0">
                <a:cs typeface="Arial" panose="020B0604020202020204" pitchFamily="34" charset="0"/>
              </a:rPr>
              <a:t>Standards requirements established for environment, cabling, grounding.</a:t>
            </a:r>
          </a:p>
          <a:p>
            <a:pPr marL="517525" lvl="1" indent="-285750">
              <a:buFont typeface="Wingdings" panose="05000000000000000000" pitchFamily="2" charset="2"/>
              <a:buChar char="q"/>
            </a:pPr>
            <a:endParaRPr 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31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eRD109 – ASIC &amp; Electronics R&amp;D Initiatives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2983F27-5518-4307-AAD2-F10B6ED9B6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3"/>
            <a:ext cx="11521440" cy="5282957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eRD109 Addresses EIC ASIC and Electronics R&amp;D needs.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 FY23 Proposals - </a:t>
            </a: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DAC R&amp;D Review August 2022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 FY24 Proposals - </a:t>
            </a: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DAC R&amp;D Review August 2023</a:t>
            </a:r>
          </a:p>
          <a:p>
            <a:pPr marL="0" indent="0">
              <a:buNone/>
            </a:pPr>
            <a:endParaRPr lang="en-US" sz="32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 FY25 Proposals - </a:t>
            </a: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DAC R&amp;D Review August 2024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ASIC &amp; Discrete – Nominal Solutions: </a:t>
            </a: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(FY23, FY24, FY25)</a:t>
            </a:r>
            <a:endParaRPr lang="en-US" sz="6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969963" lvl="2" indent="-285750"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Discrete/COTS </a:t>
            </a: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– Calorimeters, </a:t>
            </a:r>
            <a:r>
              <a:rPr lang="en-US" sz="6400" dirty="0" err="1">
                <a:solidFill>
                  <a:prstClr val="black"/>
                </a:solidFill>
                <a:cs typeface="Arial" panose="020B0604020202020204" pitchFamily="34" charset="0"/>
              </a:rPr>
              <a:t>SiPMs</a:t>
            </a: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, 12-14 bit </a:t>
            </a:r>
          </a:p>
          <a:p>
            <a:pPr marL="969963" lvl="2" indent="-285750"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CALOROC</a:t>
            </a: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 (H2GCROC revision for EIC) – Calorimeters, </a:t>
            </a:r>
            <a:r>
              <a:rPr lang="en-US" sz="6400" dirty="0" err="1">
                <a:solidFill>
                  <a:prstClr val="black"/>
                </a:solidFill>
                <a:cs typeface="Arial" panose="020B0604020202020204" pitchFamily="34" charset="0"/>
              </a:rPr>
              <a:t>SiPMs</a:t>
            </a: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, 10 bit </a:t>
            </a: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*</a:t>
            </a:r>
          </a:p>
          <a:p>
            <a:pPr marL="969963" lvl="2" indent="-285750"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EICROC</a:t>
            </a: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 - AC-LGAD pixel </a:t>
            </a: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*</a:t>
            </a:r>
          </a:p>
          <a:p>
            <a:pPr marL="969963" lvl="2" indent="-285750"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FCFD</a:t>
            </a: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 – AC-LGAD strip</a:t>
            </a:r>
            <a:r>
              <a:rPr lang="en-US" sz="6600" dirty="0">
                <a:solidFill>
                  <a:prstClr val="black"/>
                </a:solidFill>
                <a:cs typeface="Arial" panose="020B0604020202020204" pitchFamily="34" charset="0"/>
              </a:rPr>
              <a:t>; </a:t>
            </a:r>
            <a:r>
              <a:rPr lang="en-US" sz="6600" dirty="0">
                <a:solidFill>
                  <a:srgbClr val="0070C0"/>
                </a:solidFill>
                <a:cs typeface="Arial" panose="020B0604020202020204" pitchFamily="34" charset="0"/>
              </a:rPr>
              <a:t>FCFD Variant</a:t>
            </a:r>
            <a:r>
              <a:rPr lang="en-US" sz="6600" dirty="0">
                <a:solidFill>
                  <a:prstClr val="black"/>
                </a:solidFill>
                <a:cs typeface="Arial" panose="020B0604020202020204" pitchFamily="34" charset="0"/>
              </a:rPr>
              <a:t> – HRPPD/MCP-PMT </a:t>
            </a:r>
            <a:r>
              <a:rPr lang="en-US" sz="6600" dirty="0">
                <a:solidFill>
                  <a:srgbClr val="0070C0"/>
                </a:solidFill>
                <a:cs typeface="Arial" panose="020B0604020202020204" pitchFamily="34" charset="0"/>
              </a:rPr>
              <a:t>**</a:t>
            </a:r>
            <a:endParaRPr lang="en-US" sz="64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969963" lvl="2" indent="-285750"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ALCOR</a:t>
            </a: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 – </a:t>
            </a:r>
            <a:r>
              <a:rPr lang="en-US" sz="6400" dirty="0" err="1">
                <a:solidFill>
                  <a:prstClr val="black"/>
                </a:solidFill>
                <a:cs typeface="Arial" panose="020B0604020202020204" pitchFamily="34" charset="0"/>
              </a:rPr>
              <a:t>dRICH</a:t>
            </a: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US" sz="6400" dirty="0" err="1">
                <a:solidFill>
                  <a:prstClr val="black"/>
                </a:solidFill>
                <a:cs typeface="Arial" panose="020B0604020202020204" pitchFamily="34" charset="0"/>
              </a:rPr>
              <a:t>SiPM</a:t>
            </a: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, 1 </a:t>
            </a:r>
            <a:r>
              <a:rPr lang="en-US" sz="6400" dirty="0" err="1">
                <a:solidFill>
                  <a:prstClr val="black"/>
                </a:solidFill>
                <a:cs typeface="Arial" panose="020B0604020202020204" pitchFamily="34" charset="0"/>
              </a:rPr>
              <a:t>p.e.</a:t>
            </a:r>
            <a:endParaRPr lang="en-US" sz="6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969963" lvl="2" indent="-285750"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SALSA</a:t>
            </a: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 – MPGD.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r>
              <a:rPr lang="en-US" sz="6400" baseline="30000" dirty="0">
                <a:solidFill>
                  <a:prstClr val="black"/>
                </a:solidFill>
                <a:cs typeface="Arial" panose="020B0604020202020204" pitchFamily="34" charset="0"/>
              </a:rPr>
              <a:t>rd</a:t>
            </a: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 Party Evaluations: </a:t>
            </a: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(FY23)</a:t>
            </a:r>
            <a:endParaRPr lang="en-US" sz="6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969264" lvl="3" indent="-285750">
              <a:buFont typeface="Wingdings" panose="05000000000000000000" pitchFamily="2" charset="2"/>
              <a:buChar char="q"/>
            </a:pPr>
            <a:r>
              <a:rPr lang="en-US" sz="6400" dirty="0" err="1">
                <a:solidFill>
                  <a:prstClr val="black"/>
                </a:solidFill>
                <a:cs typeface="Arial" panose="020B0604020202020204" pitchFamily="34" charset="0"/>
              </a:rPr>
              <a:t>HPSoC</a:t>
            </a: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US" sz="6400" dirty="0" err="1">
                <a:solidFill>
                  <a:prstClr val="black"/>
                </a:solidFill>
                <a:cs typeface="Arial" panose="020B0604020202020204" pitchFamily="34" charset="0"/>
              </a:rPr>
              <a:t>HDSoC</a:t>
            </a: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 – NALU</a:t>
            </a:r>
          </a:p>
          <a:p>
            <a:pPr marL="969264" lvl="3" indent="-285750"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ASROC – </a:t>
            </a:r>
            <a:r>
              <a:rPr lang="en-US" sz="6400" dirty="0" err="1">
                <a:solidFill>
                  <a:prstClr val="black"/>
                </a:solidFill>
                <a:cs typeface="Arial" panose="020B0604020202020204" pitchFamily="34" charset="0"/>
              </a:rPr>
              <a:t>Anadyne</a:t>
            </a:r>
            <a:endParaRPr lang="en-US" sz="6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969264" lvl="3" indent="-285750"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FAST – INFN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Services: Barrel TOF Low-Mass Service Hybrid, </a:t>
            </a: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(FY23, FY24)</a:t>
            </a:r>
            <a:endParaRPr lang="en-US" sz="6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6400" dirty="0">
                <a:solidFill>
                  <a:prstClr val="black"/>
                </a:solidFill>
                <a:cs typeface="Arial" panose="020B0604020202020204" pitchFamily="34" charset="0"/>
              </a:rPr>
              <a:t>High Precision Timing, </a:t>
            </a: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(FY24)</a:t>
            </a:r>
            <a:r>
              <a:rPr lang="en-US" sz="6400" dirty="0">
                <a:cs typeface="Arial" panose="020B0604020202020204" pitchFamily="34" charset="0"/>
              </a:rPr>
              <a:t>; TOF Readout Chain </a:t>
            </a:r>
            <a:r>
              <a:rPr lang="en-US" sz="6400" dirty="0">
                <a:solidFill>
                  <a:srgbClr val="0070C0"/>
                </a:solidFill>
                <a:cs typeface="Arial" panose="020B0604020202020204" pitchFamily="34" charset="0"/>
              </a:rPr>
              <a:t>(FY25, FY26)</a:t>
            </a:r>
            <a:endParaRPr lang="en-US" sz="6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5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C1026B9-810F-497D-83EB-9434FAE37827}"/>
              </a:ext>
            </a:extLst>
          </p:cNvPr>
          <p:cNvSpPr txBox="1">
            <a:spLocks/>
          </p:cNvSpPr>
          <p:nvPr/>
        </p:nvSpPr>
        <p:spPr>
          <a:xfrm>
            <a:off x="6978889" y="5624737"/>
            <a:ext cx="4982308" cy="703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0000FF"/>
                </a:solidFill>
                <a:cs typeface="Arial" panose="020B0604020202020204" pitchFamily="34" charset="0"/>
              </a:rPr>
              <a:t>* Considerable commitment of resources by OMEGA/IN2P3.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FF"/>
                </a:solidFill>
                <a:cs typeface="Arial" panose="020B0604020202020204" pitchFamily="34" charset="0"/>
              </a:rPr>
              <a:t>** Considerable synergy with FNAL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907C55D3-A159-4662-9720-B220B89DE447}"/>
              </a:ext>
            </a:extLst>
          </p:cNvPr>
          <p:cNvSpPr/>
          <p:nvPr/>
        </p:nvSpPr>
        <p:spPr>
          <a:xfrm>
            <a:off x="5510463" y="1335505"/>
            <a:ext cx="60158" cy="58954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911B4F-702E-451C-83A9-55FF2F3714B1}"/>
              </a:ext>
            </a:extLst>
          </p:cNvPr>
          <p:cNvSpPr txBox="1">
            <a:spLocks/>
          </p:cNvSpPr>
          <p:nvPr/>
        </p:nvSpPr>
        <p:spPr>
          <a:xfrm>
            <a:off x="5877358" y="1481864"/>
            <a:ext cx="1618316" cy="298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R&amp;D Phase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EF5543F-83F8-4D34-9AB6-BB7ECD9762CE}"/>
              </a:ext>
            </a:extLst>
          </p:cNvPr>
          <p:cNvSpPr/>
          <p:nvPr/>
        </p:nvSpPr>
        <p:spPr>
          <a:xfrm>
            <a:off x="5510463" y="2042152"/>
            <a:ext cx="60158" cy="333331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B6C250-0300-4D57-AB3E-A7821EEE9060}"/>
              </a:ext>
            </a:extLst>
          </p:cNvPr>
          <p:cNvSpPr txBox="1">
            <a:spLocks/>
          </p:cNvSpPr>
          <p:nvPr/>
        </p:nvSpPr>
        <p:spPr>
          <a:xfrm>
            <a:off x="5877358" y="2076672"/>
            <a:ext cx="3254610" cy="333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PED Phase - P6 - onwards</a:t>
            </a:r>
            <a:endParaRPr lang="en-US" sz="16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4AEBFD3-F99B-4A27-BDA3-00B6691C1ADB}"/>
              </a:ext>
            </a:extLst>
          </p:cNvPr>
          <p:cNvSpPr/>
          <p:nvPr/>
        </p:nvSpPr>
        <p:spPr>
          <a:xfrm>
            <a:off x="8327571" y="2525768"/>
            <a:ext cx="45719" cy="1605532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02276158-A39C-465C-B81D-4BA6ECD71FC5}"/>
              </a:ext>
            </a:extLst>
          </p:cNvPr>
          <p:cNvSpPr txBox="1"/>
          <p:nvPr/>
        </p:nvSpPr>
        <p:spPr>
          <a:xfrm>
            <a:off x="8663288" y="3105834"/>
            <a:ext cx="2834079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333FF"/>
                </a:solidFill>
                <a:latin typeface="Calibri" panose="020F0502020204030204"/>
                <a:cs typeface="Arial"/>
              </a:rPr>
              <a:t>Readiness reviews prior to start of production phase.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2699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/>
              <a:t>ASICs &amp; Electronics – Component Status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B78318F-F84A-46C8-9772-E65EDC906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49955"/>
              </p:ext>
            </p:extLst>
          </p:nvPr>
        </p:nvGraphicFramePr>
        <p:xfrm>
          <a:off x="461963" y="814866"/>
          <a:ext cx="9765793" cy="5001855"/>
        </p:xfrm>
        <a:graphic>
          <a:graphicData uri="http://schemas.openxmlformats.org/drawingml/2006/table">
            <a:tbl>
              <a:tblPr firstRow="1" bandRow="1"/>
              <a:tblGrid>
                <a:gridCol w="1750659">
                  <a:extLst>
                    <a:ext uri="{9D8B030D-6E8A-4147-A177-3AD203B41FA5}">
                      <a16:colId xmlns:a16="http://schemas.microsoft.com/office/drawing/2014/main" val="1723603135"/>
                    </a:ext>
                  </a:extLst>
                </a:gridCol>
                <a:gridCol w="1433689">
                  <a:extLst>
                    <a:ext uri="{9D8B030D-6E8A-4147-A177-3AD203B41FA5}">
                      <a16:colId xmlns:a16="http://schemas.microsoft.com/office/drawing/2014/main" val="1649113492"/>
                    </a:ext>
                  </a:extLst>
                </a:gridCol>
                <a:gridCol w="3939822">
                  <a:extLst>
                    <a:ext uri="{9D8B030D-6E8A-4147-A177-3AD203B41FA5}">
                      <a16:colId xmlns:a16="http://schemas.microsoft.com/office/drawing/2014/main" val="543706014"/>
                    </a:ext>
                  </a:extLst>
                </a:gridCol>
                <a:gridCol w="1027289">
                  <a:extLst>
                    <a:ext uri="{9D8B030D-6E8A-4147-A177-3AD203B41FA5}">
                      <a16:colId xmlns:a16="http://schemas.microsoft.com/office/drawing/2014/main" val="3212647360"/>
                    </a:ext>
                  </a:extLst>
                </a:gridCol>
                <a:gridCol w="1614334">
                  <a:extLst>
                    <a:ext uri="{9D8B030D-6E8A-4147-A177-3AD203B41FA5}">
                      <a16:colId xmlns:a16="http://schemas.microsoft.com/office/drawing/2014/main" val="1472731062"/>
                    </a:ext>
                  </a:extLst>
                </a:gridCol>
              </a:tblGrid>
              <a:tr h="5078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Readout Technology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Status &amp; Development Summary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Production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Institution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91798"/>
                  </a:ext>
                </a:extLst>
              </a:tr>
              <a:tr h="56210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Discrete/COTS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Calorimeters, </a:t>
                      </a:r>
                      <a:r>
                        <a:rPr lang="en-US" dirty="0" err="1"/>
                        <a:t>SiPM</a:t>
                      </a:r>
                      <a:r>
                        <a:rPr lang="en-US" dirty="0"/>
                        <a:t>, 14-bit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Devices selected, PCB design practically completed.</a:t>
                      </a:r>
                    </a:p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tests FY24-FY25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Eng. Article FY26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Indiana University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038980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CALOROC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Calorimeters, </a:t>
                      </a:r>
                      <a:r>
                        <a:rPr lang="en-US" dirty="0" err="1"/>
                        <a:t>SiPM</a:t>
                      </a:r>
                      <a:r>
                        <a:rPr lang="en-US" dirty="0"/>
                        <a:t>, 10-bit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Interface design FY23- FY24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CALOROC1A/B designed FY24-</a:t>
                      </a:r>
                      <a:r>
                        <a:rPr lang="en-US" sz="135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FY25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CALOROC2 (64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FY25-FY26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OMEGA/IN2P3/IJCL, ORNL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105017"/>
                  </a:ext>
                </a:extLst>
              </a:tr>
              <a:tr h="3243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EICROC (32x32)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AC-LGAD, pixel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EICROC0A (4x4) designed FY24-FY25, EICROC1 (8x32) (32x32) </a:t>
                      </a:r>
                      <a:r>
                        <a:rPr lang="en-US" sz="135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FY25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EICROC2 (32x32) FY26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OMEGA/IN2P3/IJCL/CEA-</a:t>
                      </a:r>
                      <a:r>
                        <a:rPr lang="en-US" dirty="0" err="1"/>
                        <a:t>Saclay</a:t>
                      </a:r>
                      <a:r>
                        <a:rPr lang="en-US" dirty="0"/>
                        <a:t>, AGH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83484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FCFD (128)</a:t>
                      </a:r>
                    </a:p>
                    <a:p>
                      <a:r>
                        <a:rPr lang="en-US" dirty="0"/>
                        <a:t>FCFD Variant (64)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AC-LGAD strip</a:t>
                      </a:r>
                    </a:p>
                    <a:p>
                      <a:r>
                        <a:rPr lang="en-US" dirty="0"/>
                        <a:t>HRPPD/MCP-PMT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Front end characterized, FCFDv1 (6 </a:t>
                      </a:r>
                      <a:r>
                        <a:rPr lang="en-US" sz="1350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FY23-FY24 characterized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FCFDv1.1 FY25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FCFDv2 FY25-FY26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FNAL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448807"/>
                  </a:ext>
                </a:extLst>
              </a:tr>
              <a:tr h="374462"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Low-Mass Hybrid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AC-LGAD TOF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Pre-prototypes fabricated and co-cured onto Barrel TOF stave prototypes. </a:t>
                      </a:r>
                      <a:r>
                        <a:rPr lang="en-US" sz="13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Develop low cost hybridization techniques FY25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-FY26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ORNL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144675"/>
                  </a:ext>
                </a:extLst>
              </a:tr>
              <a:tr h="374462"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Precision Clock Distribution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TOF Readout Chain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AC-LGAD, all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ppRDO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PCB (6) complete, Jitter = 3 ps</a:t>
                      </a:r>
                      <a:r>
                        <a:rPr lang="en-US" sz="13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Finalize development for TOFs, FF, FB detectors with use of EICROC and FCFD ASICs in FY25-FY26</a:t>
                      </a:r>
                      <a:endParaRPr lang="en-US" sz="1350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BNL/LBNL/RICE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52890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ALCOR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 err="1"/>
                        <a:t>dRICH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SiPM</a:t>
                      </a:r>
                      <a:r>
                        <a:rPr lang="en-US" dirty="0"/>
                        <a:t>, 1 </a:t>
                      </a:r>
                      <a:r>
                        <a:rPr lang="en-US" dirty="0" err="1"/>
                        <a:t>p.e.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ALCORv2.1 (32 </a:t>
                      </a:r>
                      <a:r>
                        <a:rPr lang="en-US" sz="1350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beam tests FY24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ALCOR v3 (64 </a:t>
                      </a:r>
                      <a:r>
                        <a:rPr lang="en-US" sz="1350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FY24-FY26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FY26 – FY27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INFN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493455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SALSA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MPGD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SALSA0/1 FY24, SALSA2 (32 </a:t>
                      </a:r>
                      <a:r>
                        <a:rPr lang="en-US" sz="1350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designed FY23-FY25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SALSA3 (64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FY25-FY26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FY27 – FY28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CEA-</a:t>
                      </a:r>
                      <a:r>
                        <a:rPr lang="en-US" dirty="0" err="1"/>
                        <a:t>Saclay</a:t>
                      </a:r>
                      <a:r>
                        <a:rPr lang="en-US" dirty="0"/>
                        <a:t>, U Sao Paulo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30210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1DC95C6-3C57-4148-A80A-D533877C9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542" y="1345371"/>
            <a:ext cx="897279" cy="536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5F3C8C-BE9C-4E2A-9167-DCB1F10C4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543" y="1917833"/>
            <a:ext cx="897278" cy="494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9218A0-7057-4081-8523-7E2A8E367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543" y="2412535"/>
            <a:ext cx="427343" cy="4445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65649C-457F-4B29-98D2-59946BCE0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4543" y="2901410"/>
            <a:ext cx="648925" cy="4816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93A4F4-38A8-4C75-843E-C32159838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4542" y="3427339"/>
            <a:ext cx="1628415" cy="6525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3690DA-4851-4167-BC54-3F4D2E873A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4543" y="4121613"/>
            <a:ext cx="653470" cy="6525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FFF691-E5A9-4D1E-B866-74213692E5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2290" y="4800599"/>
            <a:ext cx="827697" cy="4947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D6958B-A94A-4181-A27C-C12E84D1EC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14542" y="5328086"/>
            <a:ext cx="736010" cy="4820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C336C5-6E1C-478C-98C2-A7DF803C132E}"/>
              </a:ext>
            </a:extLst>
          </p:cNvPr>
          <p:cNvSpPr txBox="1"/>
          <p:nvPr/>
        </p:nvSpPr>
        <p:spPr>
          <a:xfrm>
            <a:off x="484839" y="5871625"/>
            <a:ext cx="11354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3333FF"/>
                </a:solidFill>
              </a:rPr>
              <a:t>ASIC production is ~1 Year: Fab, Packaging, Test. Additional information in the following slides. PED is expected to be completed in FY26.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7EB0DE-3E88-495B-8860-D9A53C7FF914}"/>
              </a:ext>
            </a:extLst>
          </p:cNvPr>
          <p:cNvSpPr/>
          <p:nvPr/>
        </p:nvSpPr>
        <p:spPr>
          <a:xfrm>
            <a:off x="3307443" y="6259286"/>
            <a:ext cx="370114" cy="1415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4EDE99-D8C0-4704-84DE-0406EE449614}"/>
              </a:ext>
            </a:extLst>
          </p:cNvPr>
          <p:cNvSpPr txBox="1"/>
          <p:nvPr/>
        </p:nvSpPr>
        <p:spPr>
          <a:xfrm>
            <a:off x="3677557" y="6176154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Complete</a:t>
            </a:r>
            <a:r>
              <a:rPr lang="en-US" sz="1400" dirty="0">
                <a:solidFill>
                  <a:srgbClr val="3333FF"/>
                </a:solidFill>
              </a:rPr>
              <a:t>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DFBCE3-A2CD-41E7-915F-C1972F968F41}"/>
              </a:ext>
            </a:extLst>
          </p:cNvPr>
          <p:cNvSpPr/>
          <p:nvPr/>
        </p:nvSpPr>
        <p:spPr>
          <a:xfrm>
            <a:off x="4952633" y="6255820"/>
            <a:ext cx="370114" cy="141514"/>
          </a:xfrm>
          <a:prstGeom prst="rect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71102-06C0-4C23-82B4-30157EEEF1B1}"/>
              </a:ext>
            </a:extLst>
          </p:cNvPr>
          <p:cNvSpPr txBox="1"/>
          <p:nvPr/>
        </p:nvSpPr>
        <p:spPr>
          <a:xfrm>
            <a:off x="5322747" y="6172688"/>
            <a:ext cx="2443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Fab submission is imminent.</a:t>
            </a:r>
          </a:p>
        </p:txBody>
      </p:sp>
    </p:spTree>
    <p:extLst>
      <p:ext uri="{BB962C8B-B14F-4D97-AF65-F5344CB8AC3E}">
        <p14:creationId xmlns:p14="http://schemas.microsoft.com/office/powerpoint/2010/main" val="2153334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ASICs &amp; Electronics - Scope of the Effort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4ADB1-357F-40AA-8546-F13259A985B7}"/>
              </a:ext>
            </a:extLst>
          </p:cNvPr>
          <p:cNvSpPr txBox="1"/>
          <p:nvPr/>
        </p:nvSpPr>
        <p:spPr>
          <a:xfrm>
            <a:off x="461963" y="928963"/>
            <a:ext cx="765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Approximate quantities and costs.</a:t>
            </a:r>
          </a:p>
          <a:p>
            <a:pPr marL="285750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Costs include mask sets, fabrication and packaging, </a:t>
            </a:r>
            <a:r>
              <a:rPr lang="en-US" kern="0" dirty="0" err="1">
                <a:solidFill>
                  <a:prstClr val="black"/>
                </a:solidFill>
                <a:latin typeface="Calibri" panose="020F0502020204030204"/>
              </a:rPr>
              <a:t>wrt</a:t>
            </a: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 quantities needed.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B78318F-F84A-46C8-9772-E65EDC906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493659"/>
              </p:ext>
            </p:extLst>
          </p:nvPr>
        </p:nvGraphicFramePr>
        <p:xfrm>
          <a:off x="1945230" y="1575294"/>
          <a:ext cx="9299713" cy="3362464"/>
        </p:xfrm>
        <a:graphic>
          <a:graphicData uri="http://schemas.openxmlformats.org/drawingml/2006/table">
            <a:tbl>
              <a:tblPr firstRow="1" bandRow="1"/>
              <a:tblGrid>
                <a:gridCol w="1189856">
                  <a:extLst>
                    <a:ext uri="{9D8B030D-6E8A-4147-A177-3AD203B41FA5}">
                      <a16:colId xmlns:a16="http://schemas.microsoft.com/office/drawing/2014/main" val="1723603135"/>
                    </a:ext>
                  </a:extLst>
                </a:gridCol>
                <a:gridCol w="599243">
                  <a:extLst>
                    <a:ext uri="{9D8B030D-6E8A-4147-A177-3AD203B41FA5}">
                      <a16:colId xmlns:a16="http://schemas.microsoft.com/office/drawing/2014/main" val="1649113492"/>
                    </a:ext>
                  </a:extLst>
                </a:gridCol>
                <a:gridCol w="870328">
                  <a:extLst>
                    <a:ext uri="{9D8B030D-6E8A-4147-A177-3AD203B41FA5}">
                      <a16:colId xmlns:a16="http://schemas.microsoft.com/office/drawing/2014/main" val="1721257193"/>
                    </a:ext>
                  </a:extLst>
                </a:gridCol>
                <a:gridCol w="729343">
                  <a:extLst>
                    <a:ext uri="{9D8B030D-6E8A-4147-A177-3AD203B41FA5}">
                      <a16:colId xmlns:a16="http://schemas.microsoft.com/office/drawing/2014/main" val="54370601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795992135"/>
                    </a:ext>
                  </a:extLst>
                </a:gridCol>
                <a:gridCol w="598714">
                  <a:extLst>
                    <a:ext uri="{9D8B030D-6E8A-4147-A177-3AD203B41FA5}">
                      <a16:colId xmlns:a16="http://schemas.microsoft.com/office/drawing/2014/main" val="3798977521"/>
                    </a:ext>
                  </a:extLst>
                </a:gridCol>
                <a:gridCol w="947057">
                  <a:extLst>
                    <a:ext uri="{9D8B030D-6E8A-4147-A177-3AD203B41FA5}">
                      <a16:colId xmlns:a16="http://schemas.microsoft.com/office/drawing/2014/main" val="3212647360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1472731062"/>
                    </a:ext>
                  </a:extLst>
                </a:gridCol>
                <a:gridCol w="2721429">
                  <a:extLst>
                    <a:ext uri="{9D8B030D-6E8A-4147-A177-3AD203B41FA5}">
                      <a16:colId xmlns:a16="http://schemas.microsoft.com/office/drawing/2014/main" val="608681812"/>
                    </a:ext>
                  </a:extLst>
                </a:gridCol>
              </a:tblGrid>
              <a:tr h="5078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#Ch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#Ch/Unit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#ASICs/Wafer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#Wafers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Node (nm)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Packaging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Cost/</a:t>
                      </a:r>
                      <a:r>
                        <a:rPr lang="en-US" dirty="0" err="1"/>
                        <a:t>ch</a:t>
                      </a:r>
                      <a:r>
                        <a:rPr lang="en-US" dirty="0"/>
                        <a:t> ($)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Institution</a:t>
                      </a:r>
                    </a:p>
                    <a:p>
                      <a:endParaRPr lang="en-US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91798"/>
                  </a:ext>
                </a:extLst>
              </a:tr>
              <a:tr h="71558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Discrete/COTS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24 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740 Digitizers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COTS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91 </a:t>
                      </a:r>
                    </a:p>
                    <a:p>
                      <a:r>
                        <a:rPr lang="en-US" sz="1000" dirty="0"/>
                        <a:t>(Includes FE Adapter)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Indiana University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35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038980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CALOROC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97 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130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BGA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3.2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OMEGA/IN2P3/IJCL, ORNL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105017"/>
                  </a:ext>
                </a:extLst>
              </a:tr>
              <a:tr h="5078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EICROC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5.2 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1,024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130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Wafer Bump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OMEGA/IN2P3/IJCL/CEA-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Saclay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AGH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83484"/>
                  </a:ext>
                </a:extLst>
              </a:tr>
              <a:tr h="5078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FCFD strip FCFD Variant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2.6 M</a:t>
                      </a:r>
                    </a:p>
                    <a:p>
                      <a:r>
                        <a:rPr lang="en-US" dirty="0"/>
                        <a:t>144 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</a:t>
                      </a:r>
                    </a:p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149</a:t>
                      </a:r>
                    </a:p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65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Wire Bond</a:t>
                      </a:r>
                    </a:p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BGA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FNAL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448807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ALCOR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318 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BGA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0.9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493455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SALSA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202 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65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BGA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4.1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CEA-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Saclay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U Sao Paulo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302102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C08F2E41-AF5F-4BFF-A720-54918835946C}"/>
              </a:ext>
            </a:extLst>
          </p:cNvPr>
          <p:cNvSpPr txBox="1"/>
          <p:nvPr/>
        </p:nvSpPr>
        <p:spPr>
          <a:xfrm>
            <a:off x="461963" y="4953520"/>
            <a:ext cx="5914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Production</a:t>
            </a:r>
          </a:p>
          <a:p>
            <a:pPr marL="1657350" lvl="3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65 nm: $750 k masks + $3.5 k per wafer</a:t>
            </a:r>
          </a:p>
          <a:p>
            <a:pPr marL="1657350" lvl="3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110 nm: $190 k masks + $4 k per wafer</a:t>
            </a:r>
          </a:p>
          <a:p>
            <a:pPr marL="1657350" lvl="3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130 nm: $250 k masks + $4 k per wafer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CE1568-AFC2-46C7-87E9-E66322DA814C}"/>
              </a:ext>
            </a:extLst>
          </p:cNvPr>
          <p:cNvSpPr txBox="1"/>
          <p:nvPr/>
        </p:nvSpPr>
        <p:spPr>
          <a:xfrm>
            <a:off x="6376416" y="4953519"/>
            <a:ext cx="49392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Packaging BGA: $3-$7.5 per chip.</a:t>
            </a:r>
          </a:p>
          <a:p>
            <a:pPr marL="285750" indent="-285750" defTabSz="457200">
              <a:buFont typeface="Wingdings" panose="05000000000000000000" pitchFamily="2" charset="2"/>
              <a:buChar char="§"/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ASIC Costs Total: ~$3.3 M</a:t>
            </a:r>
          </a:p>
          <a:p>
            <a:pPr marL="742950" lvl="1" indent="-285750" defTabSz="457200"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Masks: ~$2.2 M; Chips: ~$1.1 M</a:t>
            </a:r>
          </a:p>
          <a:p>
            <a:pPr marL="285750" indent="-285750" defTabSz="457200">
              <a:buFont typeface="Wingdings" panose="05000000000000000000" pitchFamily="2" charset="2"/>
              <a:buChar char="§"/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0CAD1F2-FDE1-4079-BDE4-7108062EF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03" y="2280013"/>
            <a:ext cx="538089" cy="310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35B802-158B-44A1-A77C-8D445E98B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79" y="2799092"/>
            <a:ext cx="485310" cy="360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7E19FA-8CAC-4F05-B725-1D97F5393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776" y="4599430"/>
            <a:ext cx="461357" cy="3383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55679D-4BEB-4D15-8893-81777AE17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893" y="4225616"/>
            <a:ext cx="501451" cy="3383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7F0979-89F6-49AF-BA9C-1E7554402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92" y="3256526"/>
            <a:ext cx="491884" cy="365760"/>
          </a:xfrm>
          <a:prstGeom prst="rect">
            <a:avLst/>
          </a:prstGeom>
        </p:spPr>
      </p:pic>
      <p:pic>
        <p:nvPicPr>
          <p:cNvPr id="17" name="Content Placeholder 9">
            <a:extLst>
              <a:ext uri="{FF2B5EF4-FFF2-40B4-BE49-F238E27FC236}">
                <a16:creationId xmlns:a16="http://schemas.microsoft.com/office/drawing/2014/main" id="{555C2599-545F-42D2-B8B2-7E77AFA2B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93" y="3764280"/>
            <a:ext cx="538090" cy="310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9F5206-2482-4795-911A-11A57E013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93" y="4586576"/>
            <a:ext cx="491883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9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D88E75-51DE-4451-8A60-95C0C10CF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FY25 Status &amp; Progress </a:t>
            </a:r>
            <a:br>
              <a:rPr lang="en-US" dirty="0"/>
            </a:br>
            <a:r>
              <a:rPr lang="en-US" sz="2000" b="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Calorimeters, </a:t>
            </a:r>
            <a:r>
              <a:rPr lang="en-US" sz="2000" b="0" dirty="0" err="1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SiPMs</a:t>
            </a:r>
            <a:r>
              <a:rPr lang="en-US" sz="2000" b="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 – Discrete/COTS/ASIC (IU)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B86252-180C-4051-8203-481B6F386A7F}"/>
              </a:ext>
            </a:extLst>
          </p:cNvPr>
          <p:cNvSpPr txBox="1">
            <a:spLocks/>
          </p:cNvSpPr>
          <p:nvPr/>
        </p:nvSpPr>
        <p:spPr>
          <a:xfrm>
            <a:off x="1134336" y="3375930"/>
            <a:ext cx="5898266" cy="145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Waveform Digitizer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12/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14-bit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 ADC3422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Microsemi MPF100T-FCVG484E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Polarfire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(radiation hard FPGA)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CERN DC/DC converter bPOL12V/bPOL48V or LTC3601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Cabling (CAT6), Power (DC-DC), Cooling (liquid), Packaging (rack).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7975410-CFAE-433D-9E91-32D08C596075}"/>
              </a:ext>
            </a:extLst>
          </p:cNvPr>
          <p:cNvSpPr txBox="1">
            <a:spLocks/>
          </p:cNvSpPr>
          <p:nvPr/>
        </p:nvSpPr>
        <p:spPr>
          <a:xfrm>
            <a:off x="1134336" y="4744822"/>
            <a:ext cx="7304856" cy="145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Summary: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Developments on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fwd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bwd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ECALs – DESY tests Feb 2025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COTS DC/DC converters radiation tested in May 2024.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Shaping (80 ns peaking time), 12 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mW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PCB design practically complete, Adapter PCB prototype under tests.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18683B-4D76-474A-8566-2EA14F4D6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110" y="835335"/>
            <a:ext cx="2615927" cy="156418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2D889-8718-466A-A997-6E65E016E414}"/>
              </a:ext>
            </a:extLst>
          </p:cNvPr>
          <p:cNvSpPr txBox="1">
            <a:spLocks/>
          </p:cNvSpPr>
          <p:nvPr/>
        </p:nvSpPr>
        <p:spPr>
          <a:xfrm>
            <a:off x="8613394" y="4931574"/>
            <a:ext cx="2753106" cy="1191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Design, Fab: FY23 –FY24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Tests + Beam: FY24 – FY25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 Article: FY26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Production: FY27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defRPr/>
            </a:pPr>
            <a:endParaRPr lang="en-US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112A64-7332-4482-AA13-23DB42C1D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337" y="871110"/>
            <a:ext cx="4450484" cy="253828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8BE77767-4DEC-45FF-8539-7E35727851A7}"/>
              </a:ext>
            </a:extLst>
          </p:cNvPr>
          <p:cNvSpPr txBox="1"/>
          <p:nvPr/>
        </p:nvSpPr>
        <p:spPr>
          <a:xfrm>
            <a:off x="2191239" y="731052"/>
            <a:ext cx="178680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Adapter PCBs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B826CA-F5C7-46BF-91E0-00B2DAABACCC}"/>
              </a:ext>
            </a:extLst>
          </p:cNvPr>
          <p:cNvSpPr/>
          <p:nvPr/>
        </p:nvSpPr>
        <p:spPr>
          <a:xfrm>
            <a:off x="1134336" y="1016569"/>
            <a:ext cx="2843704" cy="883793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010502C-68D5-43F5-AB81-0A3446FBFD20}"/>
              </a:ext>
            </a:extLst>
          </p:cNvPr>
          <p:cNvSpPr txBox="1"/>
          <p:nvPr/>
        </p:nvSpPr>
        <p:spPr>
          <a:xfrm>
            <a:off x="5438818" y="1367039"/>
            <a:ext cx="140327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FEB PCBs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4E2557-D7B6-4E4C-BA65-0DB9ACEC5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549" y="835335"/>
            <a:ext cx="1136206" cy="1067093"/>
          </a:xfrm>
          <a:prstGeom prst="rect">
            <a:avLst/>
          </a:prstGeom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05BB97AB-9F6A-48F5-A0AB-9B53CEA8CA1F}"/>
              </a:ext>
            </a:extLst>
          </p:cNvPr>
          <p:cNvSpPr txBox="1"/>
          <p:nvPr/>
        </p:nvSpPr>
        <p:spPr>
          <a:xfrm>
            <a:off x="7665316" y="1136839"/>
            <a:ext cx="1786801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Adapter PCB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Fwd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ECAL)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5443AA30-EEB0-4484-93FE-1A1F9343EE24}"/>
              </a:ext>
            </a:extLst>
          </p:cNvPr>
          <p:cNvSpPr txBox="1"/>
          <p:nvPr/>
        </p:nvSpPr>
        <p:spPr>
          <a:xfrm>
            <a:off x="8048845" y="2030187"/>
            <a:ext cx="140327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FEB PCBs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E5B07-8517-41FA-987D-2461CF7D2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303" y="2376561"/>
            <a:ext cx="1771899" cy="2433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C17193-A385-4599-BA38-DE1CA9383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9957" y="2715260"/>
            <a:ext cx="3113887" cy="221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03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42B07A94-C122-AF4A-B776-B6531AAFD1CE}" vid="{8277ED95-9917-D646-A591-4F3A7464B70C}"/>
    </a:ext>
  </a:extLst>
</a:theme>
</file>

<file path=ppt/theme/theme2.xml><?xml version="1.0" encoding="utf-8"?>
<a:theme xmlns:a="http://schemas.openxmlformats.org/drawingml/2006/main" name="1_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B1D514388CB41A0EEF7AB490ED85B" ma:contentTypeVersion="14" ma:contentTypeDescription="Create a new document." ma:contentTypeScope="" ma:versionID="a4c10893be17b8e7357174e5110620fb">
  <xsd:schema xmlns:xsd="http://www.w3.org/2001/XMLSchema" xmlns:xs="http://www.w3.org/2001/XMLSchema" xmlns:p="http://schemas.microsoft.com/office/2006/metadata/properties" xmlns:ns3="426b74de-0581-4e94-90c0-1abf6215444e" xmlns:ns4="dcff909e-542d-4672-8557-4ef8d9009dce" targetNamespace="http://schemas.microsoft.com/office/2006/metadata/properties" ma:root="true" ma:fieldsID="107dde507adb31dce467b3d5a5e429ab" ns3:_="" ns4:_="">
    <xsd:import namespace="426b74de-0581-4e94-90c0-1abf6215444e"/>
    <xsd:import namespace="dcff909e-542d-4672-8557-4ef8d9009d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b74de-0581-4e94-90c0-1abf621544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f909e-542d-4672-8557-4ef8d9009dc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26b74de-0581-4e94-90c0-1abf6215444e" xsi:nil="true"/>
  </documentManagement>
</p:properties>
</file>

<file path=customXml/itemProps1.xml><?xml version="1.0" encoding="utf-8"?>
<ds:datastoreItem xmlns:ds="http://schemas.openxmlformats.org/officeDocument/2006/customXml" ds:itemID="{BC5ECBF8-5875-4185-A26F-10EE93D15D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6b74de-0581-4e94-90c0-1abf6215444e"/>
    <ds:schemaRef ds:uri="dcff909e-542d-4672-8557-4ef8d9009d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2265F2-8425-47D4-B883-E86218C529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BE1C32-E9FB-4546-8A97-5A6C142FF51B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426b74de-0581-4e94-90c0-1abf6215444e"/>
    <ds:schemaRef ds:uri="http://schemas.microsoft.com/office/infopath/2007/PartnerControls"/>
    <ds:schemaRef ds:uri="http://schemas.openxmlformats.org/package/2006/metadata/core-properties"/>
    <ds:schemaRef ds:uri="dcff909e-542d-4672-8557-4ef8d9009d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130642</TotalTime>
  <Words>4599</Words>
  <Application>Microsoft Office PowerPoint</Application>
  <PresentationFormat>Widescreen</PresentationFormat>
  <Paragraphs>1186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Courier New</vt:lpstr>
      <vt:lpstr>Times New Roman</vt:lpstr>
      <vt:lpstr>Wingdings</vt:lpstr>
      <vt:lpstr>Office Theme</vt:lpstr>
      <vt:lpstr>1_BNL</vt:lpstr>
      <vt:lpstr>ePIC Electronics</vt:lpstr>
      <vt:lpstr>Charge Questions</vt:lpstr>
      <vt:lpstr>Outline</vt:lpstr>
      <vt:lpstr>Streaming Readout - Channels – Scale &amp; Technology</vt:lpstr>
      <vt:lpstr>Electronics Development Overview</vt:lpstr>
      <vt:lpstr>eRD109 – ASIC &amp; Electronics R&amp;D Initiatives</vt:lpstr>
      <vt:lpstr>ASICs &amp; Electronics – Component Status</vt:lpstr>
      <vt:lpstr>ASICs &amp; Electronics - Scope of the Effort</vt:lpstr>
      <vt:lpstr>FY25 Status &amp; Progress  Calorimeters, SiPMs – Discrete/COTS/ASIC (IU) </vt:lpstr>
      <vt:lpstr>FY25 Status &amp; Progress – cont. Calorimeters, SiPMs – H2GCROCv3 (ORNL)</vt:lpstr>
      <vt:lpstr>FY25 Status &amp; Progress – cont. Calorimeters, SiPMs – CALOROC (OMEGA/IN2P3/IJCL)</vt:lpstr>
      <vt:lpstr>FY25 Status &amp; Progress – cont. dRICH – SiPMs – ALCOR (INFN)</vt:lpstr>
      <vt:lpstr>FY25 Status &amp; Progress – Cont. AC-LGAD pixel – EICROC (OMEGA/IN2P3/IJCLab/CEA-IRFU/AGH)</vt:lpstr>
      <vt:lpstr>FY25 Status &amp; Progress – Cont. AC-LGAD strip – FCFD (FNAL)</vt:lpstr>
      <vt:lpstr>FY25 Status &amp; Progress – Cont. MPGD – SALSA (CEA-Saclay, U. Sao Paulo)</vt:lpstr>
      <vt:lpstr>FY25 Status &amp; Progress – Cont. FCFD Variant for pfRICH, hpDIRC</vt:lpstr>
      <vt:lpstr>FY25 Status &amp; Progress – Cont. VTRX+ &amp; lpGBT - Procurements under CD-3B</vt:lpstr>
      <vt:lpstr>FY25 Status &amp; Progress – Cont. Infrastructure, Standards, Grounding</vt:lpstr>
      <vt:lpstr>Schedule: WBS 6.10.08 – Electronics - Development</vt:lpstr>
      <vt:lpstr>Schedule: WBS 6.10.08 – Electronics - Installation</vt:lpstr>
      <vt:lpstr>Summary</vt:lpstr>
      <vt:lpstr>PowerPoint Presentation</vt:lpstr>
      <vt:lpstr>Streaming Readout Chain – P6 Partitions</vt:lpstr>
      <vt:lpstr>FY25 eRD109 proposals - Status</vt:lpstr>
      <vt:lpstr>FY24 eRD109 Milestones</vt:lpstr>
      <vt:lpstr>FY24 eRD109 Milestones – cont.</vt:lpstr>
      <vt:lpstr>FY24 eRD109 Milestones – cont.</vt:lpstr>
      <vt:lpstr>FY24 eRD109 Milestones – cont.</vt:lpstr>
      <vt:lpstr>FY25 Status &amp; Progress – Cont. AC-LGAD – Barrel Low-Mass Hybrid (ORNL)</vt:lpstr>
      <vt:lpstr>FY25 Status &amp; Progress – Cont. AC-LGAD – High Precision Clock Distribution (BNL/LBNL/RICE)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</dc:title>
  <dc:creator>barbosa@jlab.org</dc:creator>
  <cp:lastModifiedBy>Fernando Barbosa</cp:lastModifiedBy>
  <cp:revision>442</cp:revision>
  <dcterms:created xsi:type="dcterms:W3CDTF">2020-03-06T15:05:08Z</dcterms:created>
  <dcterms:modified xsi:type="dcterms:W3CDTF">2025-05-27T19:02:26Z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0x010100C41B1D514388CB41A0EEF7AB490ED85B</vt:lpwstr>
  </property>
</Properties>
</file>