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38"/>
  </p:notesMasterIdLst>
  <p:handoutMasterIdLst>
    <p:handoutMasterId r:id="rId39"/>
  </p:handoutMasterIdLst>
  <p:sldIdLst>
    <p:sldId id="520" r:id="rId5"/>
    <p:sldId id="305" r:id="rId6"/>
    <p:sldId id="5933" r:id="rId7"/>
    <p:sldId id="5932" r:id="rId8"/>
    <p:sldId id="318" r:id="rId9"/>
    <p:sldId id="4751" r:id="rId10"/>
    <p:sldId id="5860" r:id="rId11"/>
    <p:sldId id="5861" r:id="rId12"/>
    <p:sldId id="5907" r:id="rId13"/>
    <p:sldId id="5863" r:id="rId14"/>
    <p:sldId id="5942" r:id="rId15"/>
    <p:sldId id="5873" r:id="rId16"/>
    <p:sldId id="5877" r:id="rId17"/>
    <p:sldId id="5878" r:id="rId18"/>
    <p:sldId id="5943" r:id="rId19"/>
    <p:sldId id="5944" r:id="rId20"/>
    <p:sldId id="5867" r:id="rId21"/>
    <p:sldId id="5947" r:id="rId22"/>
    <p:sldId id="5958" r:id="rId23"/>
    <p:sldId id="5921" r:id="rId24"/>
    <p:sldId id="5961" r:id="rId25"/>
    <p:sldId id="5960" r:id="rId26"/>
    <p:sldId id="5934" r:id="rId27"/>
    <p:sldId id="4752" r:id="rId28"/>
    <p:sldId id="5959" r:id="rId29"/>
    <p:sldId id="5951" r:id="rId30"/>
    <p:sldId id="263" r:id="rId31"/>
    <p:sldId id="5858" r:id="rId32"/>
    <p:sldId id="5859" r:id="rId33"/>
    <p:sldId id="4800" r:id="rId34"/>
    <p:sldId id="5881" r:id="rId35"/>
    <p:sldId id="284" r:id="rId36"/>
    <p:sldId id="269" r:id="rId37"/>
  </p:sldIdLst>
  <p:sldSz cx="12192000" cy="6858000"/>
  <p:notesSz cx="7315200" cy="9601200"/>
  <p:embeddedFontLst>
    <p:embeddedFont>
      <p:font typeface="Arial Black" panose="020B0A04020102020204" pitchFamily="34" charset="0"/>
      <p:bold r:id="rId40"/>
    </p:embeddedFont>
    <p:embeddedFont>
      <p:font typeface="Roboto" panose="02000000000000000000"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89D"/>
    <a:srgbClr val="30519D"/>
    <a:srgbClr val="FFCC00"/>
    <a:srgbClr val="0091FF"/>
    <a:srgbClr val="BFBFBF"/>
    <a:srgbClr val="9EB6D2"/>
    <a:srgbClr val="FFFFFF"/>
    <a:srgbClr val="3333FF"/>
    <a:srgbClr val="FF40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D9A6A-AD94-46F9-ADDB-4DDF44E711C6}" v="94" dt="2025-05-29T20:00:55.001"/>
    <p1510:client id="{7808F4C8-A9E3-4BA7-ABA8-4DBF150265A0}" v="679" dt="2025-05-29T21:37:04.240"/>
    <p1510:client id="{D4513076-B449-4057-BB2C-DE5C1479B908}" v="1491" dt="2025-05-30T14:21:42.379"/>
    <p1510:client id="{DA7CA26D-C427-4BA8-A0D1-FAE90700CB80}" v="2334" dt="2025-05-29T19:21:19.975"/>
    <p1510:client id="{E6F3C4E9-4198-4DBA-8600-F745B8ED18AD}" v="893" dt="2025-05-29T15:48:50.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627" y="75"/>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mmer, Roland" userId="fe1cf32f-0736-4257-8055-1eb5ae05692b" providerId="ADAL" clId="{E6F3C4E9-4198-4DBA-8600-F745B8ED18AD}"/>
    <pc:docChg chg="undo custSel addSld delSld modSld sldOrd">
      <pc:chgData name="Wimmer, Roland" userId="fe1cf32f-0736-4257-8055-1eb5ae05692b" providerId="ADAL" clId="{E6F3C4E9-4198-4DBA-8600-F745B8ED18AD}" dt="2025-05-29T15:48:50.957" v="922" actId="14100"/>
      <pc:docMkLst>
        <pc:docMk/>
      </pc:docMkLst>
      <pc:sldChg chg="addSp delSp modSp mod">
        <pc:chgData name="Wimmer, Roland" userId="fe1cf32f-0736-4257-8055-1eb5ae05692b" providerId="ADAL" clId="{E6F3C4E9-4198-4DBA-8600-F745B8ED18AD}" dt="2025-05-27T18:28:50.384" v="19" actId="20577"/>
        <pc:sldMkLst>
          <pc:docMk/>
          <pc:sldMk cId="3766417538" sldId="5863"/>
        </pc:sldMkLst>
        <pc:spChg chg="mod">
          <ac:chgData name="Wimmer, Roland" userId="fe1cf32f-0736-4257-8055-1eb5ae05692b" providerId="ADAL" clId="{E6F3C4E9-4198-4DBA-8600-F745B8ED18AD}" dt="2025-05-27T18:28:50.384" v="19" actId="20577"/>
          <ac:spMkLst>
            <pc:docMk/>
            <pc:sldMk cId="3766417538" sldId="5863"/>
            <ac:spMk id="14" creationId="{5A6604B6-2B80-AC2C-609D-B25A21429B1D}"/>
          </ac:spMkLst>
        </pc:spChg>
        <pc:spChg chg="mod">
          <ac:chgData name="Wimmer, Roland" userId="fe1cf32f-0736-4257-8055-1eb5ae05692b" providerId="ADAL" clId="{E6F3C4E9-4198-4DBA-8600-F745B8ED18AD}" dt="2025-05-27T18:28:48.425" v="18" actId="20577"/>
          <ac:spMkLst>
            <pc:docMk/>
            <pc:sldMk cId="3766417538" sldId="5863"/>
            <ac:spMk id="16" creationId="{35FF82A1-2ECE-C1E3-F91C-5B9533B5E86F}"/>
          </ac:spMkLst>
        </pc:spChg>
        <pc:spChg chg="mod">
          <ac:chgData name="Wimmer, Roland" userId="fe1cf32f-0736-4257-8055-1eb5ae05692b" providerId="ADAL" clId="{E6F3C4E9-4198-4DBA-8600-F745B8ED18AD}" dt="2025-05-27T18:28:45.559" v="17" actId="14100"/>
          <ac:spMkLst>
            <pc:docMk/>
            <pc:sldMk cId="3766417538" sldId="5863"/>
            <ac:spMk id="18" creationId="{5DE7698C-89DA-CB62-1A90-36832FC85BFE}"/>
          </ac:spMkLst>
        </pc:spChg>
        <pc:spChg chg="mod">
          <ac:chgData name="Wimmer, Roland" userId="fe1cf32f-0736-4257-8055-1eb5ae05692b" providerId="ADAL" clId="{E6F3C4E9-4198-4DBA-8600-F745B8ED18AD}" dt="2025-05-27T18:27:57.599" v="6"/>
          <ac:spMkLst>
            <pc:docMk/>
            <pc:sldMk cId="3766417538" sldId="5863"/>
            <ac:spMk id="19" creationId="{6E47C101-7B85-1412-6C6C-1A9C5653F33F}"/>
          </ac:spMkLst>
        </pc:spChg>
        <pc:spChg chg="mod">
          <ac:chgData name="Wimmer, Roland" userId="fe1cf32f-0736-4257-8055-1eb5ae05692b" providerId="ADAL" clId="{E6F3C4E9-4198-4DBA-8600-F745B8ED18AD}" dt="2025-05-27T18:28:28.562" v="13" actId="404"/>
          <ac:spMkLst>
            <pc:docMk/>
            <pc:sldMk cId="3766417538" sldId="5863"/>
            <ac:spMk id="20" creationId="{2E2906CA-C89F-0150-FF29-95A12DEFF1ED}"/>
          </ac:spMkLst>
        </pc:spChg>
        <pc:spChg chg="mod">
          <ac:chgData name="Wimmer, Roland" userId="fe1cf32f-0736-4257-8055-1eb5ae05692b" providerId="ADAL" clId="{E6F3C4E9-4198-4DBA-8600-F745B8ED18AD}" dt="2025-05-27T18:28:41.558" v="16" actId="14100"/>
          <ac:spMkLst>
            <pc:docMk/>
            <pc:sldMk cId="3766417538" sldId="5863"/>
            <ac:spMk id="25" creationId="{9B0AD3E8-6FD8-814C-1F79-FEB08CD3EC07}"/>
          </ac:spMkLst>
        </pc:spChg>
        <pc:spChg chg="mod">
          <ac:chgData name="Wimmer, Roland" userId="fe1cf32f-0736-4257-8055-1eb5ae05692b" providerId="ADAL" clId="{E6F3C4E9-4198-4DBA-8600-F745B8ED18AD}" dt="2025-05-27T18:28:32.241" v="14" actId="20577"/>
          <ac:spMkLst>
            <pc:docMk/>
            <pc:sldMk cId="3766417538" sldId="5863"/>
            <ac:spMk id="27" creationId="{B27450B6-C8C6-4EBC-E567-CF1FE48CC5E2}"/>
          </ac:spMkLst>
        </pc:spChg>
        <pc:spChg chg="mod">
          <ac:chgData name="Wimmer, Roland" userId="fe1cf32f-0736-4257-8055-1eb5ae05692b" providerId="ADAL" clId="{E6F3C4E9-4198-4DBA-8600-F745B8ED18AD}" dt="2025-05-27T18:28:41.558" v="16" actId="14100"/>
          <ac:spMkLst>
            <pc:docMk/>
            <pc:sldMk cId="3766417538" sldId="5863"/>
            <ac:spMk id="28" creationId="{FDA038CE-A747-C678-7164-089E84B08792}"/>
          </ac:spMkLst>
        </pc:spChg>
        <pc:spChg chg="mod">
          <ac:chgData name="Wimmer, Roland" userId="fe1cf32f-0736-4257-8055-1eb5ae05692b" providerId="ADAL" clId="{E6F3C4E9-4198-4DBA-8600-F745B8ED18AD}" dt="2025-05-27T18:28:41.558" v="16" actId="14100"/>
          <ac:spMkLst>
            <pc:docMk/>
            <pc:sldMk cId="3766417538" sldId="5863"/>
            <ac:spMk id="31" creationId="{FCC9F232-3536-40B8-7789-69627BE57E84}"/>
          </ac:spMkLst>
        </pc:spChg>
        <pc:spChg chg="mod">
          <ac:chgData name="Wimmer, Roland" userId="fe1cf32f-0736-4257-8055-1eb5ae05692b" providerId="ADAL" clId="{E6F3C4E9-4198-4DBA-8600-F745B8ED18AD}" dt="2025-05-27T18:28:41.558" v="16" actId="14100"/>
          <ac:spMkLst>
            <pc:docMk/>
            <pc:sldMk cId="3766417538" sldId="5863"/>
            <ac:spMk id="35" creationId="{AE64523A-A864-5EFD-5087-ECA8D8A7D3F4}"/>
          </ac:spMkLst>
        </pc:spChg>
        <pc:spChg chg="mod">
          <ac:chgData name="Wimmer, Roland" userId="fe1cf32f-0736-4257-8055-1eb5ae05692b" providerId="ADAL" clId="{E6F3C4E9-4198-4DBA-8600-F745B8ED18AD}" dt="2025-05-27T18:28:41.558" v="16" actId="14100"/>
          <ac:spMkLst>
            <pc:docMk/>
            <pc:sldMk cId="3766417538" sldId="5863"/>
            <ac:spMk id="39" creationId="{A72D41FA-C88C-8D45-3679-208D64AAD905}"/>
          </ac:spMkLst>
        </pc:spChg>
        <pc:spChg chg="mod">
          <ac:chgData name="Wimmer, Roland" userId="fe1cf32f-0736-4257-8055-1eb5ae05692b" providerId="ADAL" clId="{E6F3C4E9-4198-4DBA-8600-F745B8ED18AD}" dt="2025-05-27T18:28:41.558" v="16" actId="14100"/>
          <ac:spMkLst>
            <pc:docMk/>
            <pc:sldMk cId="3766417538" sldId="5863"/>
            <ac:spMk id="43" creationId="{D25BEB53-E120-7625-EEF2-1FE65B9AFEE6}"/>
          </ac:spMkLst>
        </pc:spChg>
      </pc:sldChg>
      <pc:sldChg chg="modSp mod">
        <pc:chgData name="Wimmer, Roland" userId="fe1cf32f-0736-4257-8055-1eb5ae05692b" providerId="ADAL" clId="{E6F3C4E9-4198-4DBA-8600-F745B8ED18AD}" dt="2025-05-29T15:29:43.267" v="893" actId="20577"/>
        <pc:sldMkLst>
          <pc:docMk/>
          <pc:sldMk cId="569776630" sldId="5873"/>
        </pc:sldMkLst>
        <pc:spChg chg="mod">
          <ac:chgData name="Wimmer, Roland" userId="fe1cf32f-0736-4257-8055-1eb5ae05692b" providerId="ADAL" clId="{E6F3C4E9-4198-4DBA-8600-F745B8ED18AD}" dt="2025-05-29T15:29:33.851" v="891" actId="403"/>
          <ac:spMkLst>
            <pc:docMk/>
            <pc:sldMk cId="569776630" sldId="5873"/>
            <ac:spMk id="17" creationId="{E9E6C084-0CE5-438C-A7A6-43B76AD5E512}"/>
          </ac:spMkLst>
        </pc:spChg>
        <pc:spChg chg="mod">
          <ac:chgData name="Wimmer, Roland" userId="fe1cf32f-0736-4257-8055-1eb5ae05692b" providerId="ADAL" clId="{E6F3C4E9-4198-4DBA-8600-F745B8ED18AD}" dt="2025-05-29T15:29:30.144" v="890" actId="1076"/>
          <ac:spMkLst>
            <pc:docMk/>
            <pc:sldMk cId="569776630" sldId="5873"/>
            <ac:spMk id="21" creationId="{D0C15915-F0CE-4930-8DB6-D3A2857064B2}"/>
          </ac:spMkLst>
        </pc:spChg>
        <pc:spChg chg="mod">
          <ac:chgData name="Wimmer, Roland" userId="fe1cf32f-0736-4257-8055-1eb5ae05692b" providerId="ADAL" clId="{E6F3C4E9-4198-4DBA-8600-F745B8ED18AD}" dt="2025-05-29T15:29:43.267" v="893" actId="20577"/>
          <ac:spMkLst>
            <pc:docMk/>
            <pc:sldMk cId="569776630" sldId="5873"/>
            <ac:spMk id="27" creationId="{B778C525-D073-4446-876B-DC30FA14E476}"/>
          </ac:spMkLst>
        </pc:spChg>
      </pc:sldChg>
      <pc:sldChg chg="addSp delSp modSp mod">
        <pc:chgData name="Wimmer, Roland" userId="fe1cf32f-0736-4257-8055-1eb5ae05692b" providerId="ADAL" clId="{E6F3C4E9-4198-4DBA-8600-F745B8ED18AD}" dt="2025-05-29T13:58:41.599" v="860" actId="14100"/>
        <pc:sldMkLst>
          <pc:docMk/>
          <pc:sldMk cId="3086204011" sldId="5877"/>
        </pc:sldMkLst>
        <pc:picChg chg="add mod ord">
          <ac:chgData name="Wimmer, Roland" userId="fe1cf32f-0736-4257-8055-1eb5ae05692b" providerId="ADAL" clId="{E6F3C4E9-4198-4DBA-8600-F745B8ED18AD}" dt="2025-05-29T13:58:31.152" v="856" actId="1076"/>
          <ac:picMkLst>
            <pc:docMk/>
            <pc:sldMk cId="3086204011" sldId="5877"/>
            <ac:picMk id="5" creationId="{CD1FAEF6-B9DA-AE5F-E070-0DCD8B829C38}"/>
          </ac:picMkLst>
        </pc:picChg>
        <pc:picChg chg="del">
          <ac:chgData name="Wimmer, Roland" userId="fe1cf32f-0736-4257-8055-1eb5ae05692b" providerId="ADAL" clId="{E6F3C4E9-4198-4DBA-8600-F745B8ED18AD}" dt="2025-05-29T13:58:32.432" v="857" actId="478"/>
          <ac:picMkLst>
            <pc:docMk/>
            <pc:sldMk cId="3086204011" sldId="5877"/>
            <ac:picMk id="14" creationId="{AA94A859-60C5-4146-82C3-029D7FA080F8}"/>
          </ac:picMkLst>
        </pc:picChg>
        <pc:picChg chg="mod">
          <ac:chgData name="Wimmer, Roland" userId="fe1cf32f-0736-4257-8055-1eb5ae05692b" providerId="ADAL" clId="{E6F3C4E9-4198-4DBA-8600-F745B8ED18AD}" dt="2025-05-29T13:58:27.532" v="855" actId="1076"/>
          <ac:picMkLst>
            <pc:docMk/>
            <pc:sldMk cId="3086204011" sldId="5877"/>
            <ac:picMk id="1026" creationId="{BF92AF78-2074-1554-5DD5-EEBB906D7DF6}"/>
          </ac:picMkLst>
        </pc:picChg>
        <pc:cxnChg chg="mod">
          <ac:chgData name="Wimmer, Roland" userId="fe1cf32f-0736-4257-8055-1eb5ae05692b" providerId="ADAL" clId="{E6F3C4E9-4198-4DBA-8600-F745B8ED18AD}" dt="2025-05-29T13:58:39.302" v="859" actId="14100"/>
          <ac:cxnSpMkLst>
            <pc:docMk/>
            <pc:sldMk cId="3086204011" sldId="5877"/>
            <ac:cxnSpMk id="18" creationId="{7EECD117-962A-455E-B0DE-8779FAE8CEBB}"/>
          </ac:cxnSpMkLst>
        </pc:cxnChg>
        <pc:cxnChg chg="mod">
          <ac:chgData name="Wimmer, Roland" userId="fe1cf32f-0736-4257-8055-1eb5ae05692b" providerId="ADAL" clId="{E6F3C4E9-4198-4DBA-8600-F745B8ED18AD}" dt="2025-05-29T13:58:36.126" v="858" actId="14100"/>
          <ac:cxnSpMkLst>
            <pc:docMk/>
            <pc:sldMk cId="3086204011" sldId="5877"/>
            <ac:cxnSpMk id="20" creationId="{0CBCF7AE-1F0D-4887-ACD4-AB99DD71B1B5}"/>
          </ac:cxnSpMkLst>
        </pc:cxnChg>
        <pc:cxnChg chg="mod">
          <ac:chgData name="Wimmer, Roland" userId="fe1cf32f-0736-4257-8055-1eb5ae05692b" providerId="ADAL" clId="{E6F3C4E9-4198-4DBA-8600-F745B8ED18AD}" dt="2025-05-29T13:58:41.599" v="860" actId="14100"/>
          <ac:cxnSpMkLst>
            <pc:docMk/>
            <pc:sldMk cId="3086204011" sldId="5877"/>
            <ac:cxnSpMk id="22" creationId="{187FBD3C-CC88-4068-9A2E-C1A8A94A5613}"/>
          </ac:cxnSpMkLst>
        </pc:cxnChg>
      </pc:sldChg>
      <pc:sldChg chg="addSp delSp modSp mod">
        <pc:chgData name="Wimmer, Roland" userId="fe1cf32f-0736-4257-8055-1eb5ae05692b" providerId="ADAL" clId="{E6F3C4E9-4198-4DBA-8600-F745B8ED18AD}" dt="2025-05-29T15:28:36.116" v="872" actId="14100"/>
        <pc:sldMkLst>
          <pc:docMk/>
          <pc:sldMk cId="2748361164" sldId="5878"/>
        </pc:sldMkLst>
        <pc:spChg chg="mod">
          <ac:chgData name="Wimmer, Roland" userId="fe1cf32f-0736-4257-8055-1eb5ae05692b" providerId="ADAL" clId="{E6F3C4E9-4198-4DBA-8600-F745B8ED18AD}" dt="2025-05-29T12:41:19.765" v="236" actId="1076"/>
          <ac:spMkLst>
            <pc:docMk/>
            <pc:sldMk cId="2748361164" sldId="5878"/>
            <ac:spMk id="2" creationId="{276ECDCA-D457-B8CF-288A-A50DEBAA1922}"/>
          </ac:spMkLst>
        </pc:spChg>
        <pc:spChg chg="del">
          <ac:chgData name="Wimmer, Roland" userId="fe1cf32f-0736-4257-8055-1eb5ae05692b" providerId="ADAL" clId="{E6F3C4E9-4198-4DBA-8600-F745B8ED18AD}" dt="2025-05-29T15:28:27.009" v="864" actId="478"/>
          <ac:spMkLst>
            <pc:docMk/>
            <pc:sldMk cId="2748361164" sldId="5878"/>
            <ac:spMk id="9" creationId="{C44AEFEC-2D46-7CF7-8083-C5551766F6AB}"/>
          </ac:spMkLst>
        </pc:spChg>
        <pc:spChg chg="add mod">
          <ac:chgData name="Wimmer, Roland" userId="fe1cf32f-0736-4257-8055-1eb5ae05692b" providerId="ADAL" clId="{E6F3C4E9-4198-4DBA-8600-F745B8ED18AD}" dt="2025-05-29T15:28:36.116" v="872" actId="14100"/>
          <ac:spMkLst>
            <pc:docMk/>
            <pc:sldMk cId="2748361164" sldId="5878"/>
            <ac:spMk id="14" creationId="{E92D8F27-FE86-5F60-1F01-4B41BF91F654}"/>
          </ac:spMkLst>
        </pc:spChg>
      </pc:sldChg>
      <pc:sldChg chg="ord">
        <pc:chgData name="Wimmer, Roland" userId="fe1cf32f-0736-4257-8055-1eb5ae05692b" providerId="ADAL" clId="{E6F3C4E9-4198-4DBA-8600-F745B8ED18AD}" dt="2025-05-29T13:44:35.733" v="769"/>
        <pc:sldMkLst>
          <pc:docMk/>
          <pc:sldMk cId="2077636065" sldId="5879"/>
        </pc:sldMkLst>
      </pc:sldChg>
      <pc:sldChg chg="addSp delSp modSp del mod ord">
        <pc:chgData name="Wimmer, Roland" userId="fe1cf32f-0736-4257-8055-1eb5ae05692b" providerId="ADAL" clId="{E6F3C4E9-4198-4DBA-8600-F745B8ED18AD}" dt="2025-05-29T13:49:08.607" v="845" actId="47"/>
        <pc:sldMkLst>
          <pc:docMk/>
          <pc:sldMk cId="3576736369" sldId="5935"/>
        </pc:sldMkLst>
        <pc:spChg chg="add del mod">
          <ac:chgData name="Wimmer, Roland" userId="fe1cf32f-0736-4257-8055-1eb5ae05692b" providerId="ADAL" clId="{E6F3C4E9-4198-4DBA-8600-F745B8ED18AD}" dt="2025-05-29T13:45:29.059" v="782" actId="21"/>
          <ac:spMkLst>
            <pc:docMk/>
            <pc:sldMk cId="3576736369" sldId="5935"/>
            <ac:spMk id="4" creationId="{C0FA12BF-9877-77AF-DF23-F7B21C991CEC}"/>
          </ac:spMkLst>
        </pc:spChg>
        <pc:spChg chg="add del mod">
          <ac:chgData name="Wimmer, Roland" userId="fe1cf32f-0736-4257-8055-1eb5ae05692b" providerId="ADAL" clId="{E6F3C4E9-4198-4DBA-8600-F745B8ED18AD}" dt="2025-05-29T13:46:20.158" v="795" actId="21"/>
          <ac:spMkLst>
            <pc:docMk/>
            <pc:sldMk cId="3576736369" sldId="5935"/>
            <ac:spMk id="8" creationId="{A19960AE-391C-87BE-10EB-82ED27AFFF4A}"/>
          </ac:spMkLst>
        </pc:spChg>
        <pc:picChg chg="del mod">
          <ac:chgData name="Wimmer, Roland" userId="fe1cf32f-0736-4257-8055-1eb5ae05692b" providerId="ADAL" clId="{E6F3C4E9-4198-4DBA-8600-F745B8ED18AD}" dt="2025-05-29T13:49:07.723" v="844" actId="21"/>
          <ac:picMkLst>
            <pc:docMk/>
            <pc:sldMk cId="3576736369" sldId="5935"/>
            <ac:picMk id="3" creationId="{7D7615D6-3C07-E87A-8B68-DD8795E9DD7E}"/>
          </ac:picMkLst>
        </pc:picChg>
        <pc:picChg chg="del mod">
          <ac:chgData name="Wimmer, Roland" userId="fe1cf32f-0736-4257-8055-1eb5ae05692b" providerId="ADAL" clId="{E6F3C4E9-4198-4DBA-8600-F745B8ED18AD}" dt="2025-05-29T13:46:20.158" v="795" actId="21"/>
          <ac:picMkLst>
            <pc:docMk/>
            <pc:sldMk cId="3576736369" sldId="5935"/>
            <ac:picMk id="5" creationId="{F58B32CB-941F-BE7C-993B-1F11740CC09B}"/>
          </ac:picMkLst>
        </pc:picChg>
        <pc:picChg chg="del mod">
          <ac:chgData name="Wimmer, Roland" userId="fe1cf32f-0736-4257-8055-1eb5ae05692b" providerId="ADAL" clId="{E6F3C4E9-4198-4DBA-8600-F745B8ED18AD}" dt="2025-05-29T13:45:29.059" v="782" actId="21"/>
          <ac:picMkLst>
            <pc:docMk/>
            <pc:sldMk cId="3576736369" sldId="5935"/>
            <ac:picMk id="7" creationId="{16BF76C2-A66E-32AD-F2CA-C7A06E70E8BF}"/>
          </ac:picMkLst>
        </pc:picChg>
        <pc:cxnChg chg="add del mod">
          <ac:chgData name="Wimmer, Roland" userId="fe1cf32f-0736-4257-8055-1eb5ae05692b" providerId="ADAL" clId="{E6F3C4E9-4198-4DBA-8600-F745B8ED18AD}" dt="2025-05-29T13:45:29.059" v="782" actId="21"/>
          <ac:cxnSpMkLst>
            <pc:docMk/>
            <pc:sldMk cId="3576736369" sldId="5935"/>
            <ac:cxnSpMk id="2" creationId="{EF9A6FDC-A1C8-2ECE-F12B-58B1BDF31CDB}"/>
          </ac:cxnSpMkLst>
        </pc:cxnChg>
        <pc:cxnChg chg="add del mod">
          <ac:chgData name="Wimmer, Roland" userId="fe1cf32f-0736-4257-8055-1eb5ae05692b" providerId="ADAL" clId="{E6F3C4E9-4198-4DBA-8600-F745B8ED18AD}" dt="2025-05-29T13:46:20.158" v="795" actId="21"/>
          <ac:cxnSpMkLst>
            <pc:docMk/>
            <pc:sldMk cId="3576736369" sldId="5935"/>
            <ac:cxnSpMk id="6" creationId="{09DFF2E8-086B-B9E9-2BCF-E83FF4DAD316}"/>
          </ac:cxnSpMkLst>
        </pc:cxnChg>
        <pc:cxnChg chg="add del mod">
          <ac:chgData name="Wimmer, Roland" userId="fe1cf32f-0736-4257-8055-1eb5ae05692b" providerId="ADAL" clId="{E6F3C4E9-4198-4DBA-8600-F745B8ED18AD}" dt="2025-05-29T13:46:20.158" v="795" actId="21"/>
          <ac:cxnSpMkLst>
            <pc:docMk/>
            <pc:sldMk cId="3576736369" sldId="5935"/>
            <ac:cxnSpMk id="9" creationId="{7BF15F84-162F-7EE4-BDC7-240D5E0E36BA}"/>
          </ac:cxnSpMkLst>
        </pc:cxnChg>
        <pc:cxnChg chg="add del mod">
          <ac:chgData name="Wimmer, Roland" userId="fe1cf32f-0736-4257-8055-1eb5ae05692b" providerId="ADAL" clId="{E6F3C4E9-4198-4DBA-8600-F745B8ED18AD}" dt="2025-05-29T13:46:20.158" v="795" actId="21"/>
          <ac:cxnSpMkLst>
            <pc:docMk/>
            <pc:sldMk cId="3576736369" sldId="5935"/>
            <ac:cxnSpMk id="16" creationId="{4A083832-FE2D-16D8-546C-622AB19D6C18}"/>
          </ac:cxnSpMkLst>
        </pc:cxnChg>
      </pc:sldChg>
      <pc:sldChg chg="del">
        <pc:chgData name="Wimmer, Roland" userId="fe1cf32f-0736-4257-8055-1eb5ae05692b" providerId="ADAL" clId="{E6F3C4E9-4198-4DBA-8600-F745B8ED18AD}" dt="2025-05-29T13:08:07.393" v="502" actId="47"/>
        <pc:sldMkLst>
          <pc:docMk/>
          <pc:sldMk cId="1996918591" sldId="5936"/>
        </pc:sldMkLst>
      </pc:sldChg>
      <pc:sldChg chg="addSp delSp modSp del mod ord">
        <pc:chgData name="Wimmer, Roland" userId="fe1cf32f-0736-4257-8055-1eb5ae05692b" providerId="ADAL" clId="{E6F3C4E9-4198-4DBA-8600-F745B8ED18AD}" dt="2025-05-29T12:43:53.756" v="355" actId="47"/>
        <pc:sldMkLst>
          <pc:docMk/>
          <pc:sldMk cId="1954587128" sldId="5938"/>
        </pc:sldMkLst>
        <pc:spChg chg="add mod">
          <ac:chgData name="Wimmer, Roland" userId="fe1cf32f-0736-4257-8055-1eb5ae05692b" providerId="ADAL" clId="{E6F3C4E9-4198-4DBA-8600-F745B8ED18AD}" dt="2025-05-29T12:41:12.038" v="232" actId="27636"/>
          <ac:spMkLst>
            <pc:docMk/>
            <pc:sldMk cId="1954587128" sldId="5938"/>
            <ac:spMk id="8" creationId="{3F87A076-20A6-187A-3B1F-B5CB10F20846}"/>
          </ac:spMkLst>
        </pc:spChg>
        <pc:picChg chg="add del mod">
          <ac:chgData name="Wimmer, Roland" userId="fe1cf32f-0736-4257-8055-1eb5ae05692b" providerId="ADAL" clId="{E6F3C4E9-4198-4DBA-8600-F745B8ED18AD}" dt="2025-05-29T12:41:37.881" v="247" actId="21"/>
          <ac:picMkLst>
            <pc:docMk/>
            <pc:sldMk cId="1954587128" sldId="5938"/>
            <ac:picMk id="3" creationId="{BB6C88FD-0624-2F45-6E5F-D2ED1E28BFAA}"/>
          </ac:picMkLst>
        </pc:picChg>
        <pc:picChg chg="add del mod">
          <ac:chgData name="Wimmer, Roland" userId="fe1cf32f-0736-4257-8055-1eb5ae05692b" providerId="ADAL" clId="{E6F3C4E9-4198-4DBA-8600-F745B8ED18AD}" dt="2025-05-29T12:41:37.881" v="247" actId="21"/>
          <ac:picMkLst>
            <pc:docMk/>
            <pc:sldMk cId="1954587128" sldId="5938"/>
            <ac:picMk id="5" creationId="{99F73994-03BB-75C6-3B42-83A8FF3921FD}"/>
          </ac:picMkLst>
        </pc:picChg>
        <pc:picChg chg="add del mod">
          <ac:chgData name="Wimmer, Roland" userId="fe1cf32f-0736-4257-8055-1eb5ae05692b" providerId="ADAL" clId="{E6F3C4E9-4198-4DBA-8600-F745B8ED18AD}" dt="2025-05-29T12:41:37.881" v="247" actId="21"/>
          <ac:picMkLst>
            <pc:docMk/>
            <pc:sldMk cId="1954587128" sldId="5938"/>
            <ac:picMk id="7" creationId="{FF70A78D-CF8D-85D8-2375-B26A67215231}"/>
          </ac:picMkLst>
        </pc:picChg>
      </pc:sldChg>
      <pc:sldChg chg="add">
        <pc:chgData name="Wimmer, Roland" userId="fe1cf32f-0736-4257-8055-1eb5ae05692b" providerId="ADAL" clId="{E6F3C4E9-4198-4DBA-8600-F745B8ED18AD}" dt="2025-05-29T13:08:05.912" v="501"/>
        <pc:sldMkLst>
          <pc:docMk/>
          <pc:sldMk cId="323514353" sldId="5939"/>
        </pc:sldMkLst>
      </pc:sldChg>
      <pc:sldChg chg="addSp delSp modSp del mod ord">
        <pc:chgData name="Wimmer, Roland" userId="fe1cf32f-0736-4257-8055-1eb5ae05692b" providerId="ADAL" clId="{E6F3C4E9-4198-4DBA-8600-F745B8ED18AD}" dt="2025-05-29T13:08:00.481" v="500" actId="2696"/>
        <pc:sldMkLst>
          <pc:docMk/>
          <pc:sldMk cId="2474984511" sldId="5939"/>
        </pc:sldMkLst>
        <pc:spChg chg="add mod">
          <ac:chgData name="Wimmer, Roland" userId="fe1cf32f-0736-4257-8055-1eb5ae05692b" providerId="ADAL" clId="{E6F3C4E9-4198-4DBA-8600-F745B8ED18AD}" dt="2025-05-29T12:41:13.319" v="234" actId="27636"/>
          <ac:spMkLst>
            <pc:docMk/>
            <pc:sldMk cId="2474984511" sldId="5939"/>
            <ac:spMk id="2" creationId="{87A7A2DF-FA51-E5F1-0385-DC2DAD4EABC0}"/>
          </ac:spMkLst>
        </pc:spChg>
        <pc:picChg chg="mod">
          <ac:chgData name="Wimmer, Roland" userId="fe1cf32f-0736-4257-8055-1eb5ae05692b" providerId="ADAL" clId="{E6F3C4E9-4198-4DBA-8600-F745B8ED18AD}" dt="2025-05-29T12:13:39.041" v="104" actId="1076"/>
          <ac:picMkLst>
            <pc:docMk/>
            <pc:sldMk cId="2474984511" sldId="5939"/>
            <ac:picMk id="3" creationId="{8546E7EB-8BB1-07AC-A253-ADCA46357DB6}"/>
          </ac:picMkLst>
        </pc:picChg>
        <pc:picChg chg="mod">
          <ac:chgData name="Wimmer, Roland" userId="fe1cf32f-0736-4257-8055-1eb5ae05692b" providerId="ADAL" clId="{E6F3C4E9-4198-4DBA-8600-F745B8ED18AD}" dt="2025-05-29T12:13:28.454" v="101" actId="1076"/>
          <ac:picMkLst>
            <pc:docMk/>
            <pc:sldMk cId="2474984511" sldId="5939"/>
            <ac:picMk id="5" creationId="{C79DA647-4729-85A8-C615-E2A081ED0996}"/>
          </ac:picMkLst>
        </pc:picChg>
        <pc:picChg chg="add mod">
          <ac:chgData name="Wimmer, Roland" userId="fe1cf32f-0736-4257-8055-1eb5ae05692b" providerId="ADAL" clId="{E6F3C4E9-4198-4DBA-8600-F745B8ED18AD}" dt="2025-05-29T13:07:56.786" v="499" actId="14100"/>
          <ac:picMkLst>
            <pc:docMk/>
            <pc:sldMk cId="2474984511" sldId="5939"/>
            <ac:picMk id="6" creationId="{59BFBDBA-E9DC-4BF5-015A-29A3682EE06B}"/>
          </ac:picMkLst>
        </pc:picChg>
        <pc:picChg chg="del mod">
          <ac:chgData name="Wimmer, Roland" userId="fe1cf32f-0736-4257-8055-1eb5ae05692b" providerId="ADAL" clId="{E6F3C4E9-4198-4DBA-8600-F745B8ED18AD}" dt="2025-05-29T12:44:02.563" v="356" actId="21"/>
          <ac:picMkLst>
            <pc:docMk/>
            <pc:sldMk cId="2474984511" sldId="5939"/>
            <ac:picMk id="7" creationId="{8057A632-4D3F-D014-0F1E-69C52E4A3E2B}"/>
          </ac:picMkLst>
        </pc:picChg>
        <pc:picChg chg="add del mod">
          <ac:chgData name="Wimmer, Roland" userId="fe1cf32f-0736-4257-8055-1eb5ae05692b" providerId="ADAL" clId="{E6F3C4E9-4198-4DBA-8600-F745B8ED18AD}" dt="2025-05-29T12:44:25.243" v="370" actId="21"/>
          <ac:picMkLst>
            <pc:docMk/>
            <pc:sldMk cId="2474984511" sldId="5939"/>
            <ac:picMk id="8" creationId="{8057A632-4D3F-D014-0F1E-69C52E4A3E2B}"/>
          </ac:picMkLst>
        </pc:picChg>
        <pc:picChg chg="add mod">
          <ac:chgData name="Wimmer, Roland" userId="fe1cf32f-0736-4257-8055-1eb5ae05692b" providerId="ADAL" clId="{E6F3C4E9-4198-4DBA-8600-F745B8ED18AD}" dt="2025-05-29T13:07:53.978" v="497" actId="1076"/>
          <ac:picMkLst>
            <pc:docMk/>
            <pc:sldMk cId="2474984511" sldId="5939"/>
            <ac:picMk id="10" creationId="{15148654-3DD2-241D-6DFD-D3B4C807BF28}"/>
          </ac:picMkLst>
        </pc:picChg>
      </pc:sldChg>
      <pc:sldChg chg="addSp delSp modSp mod ord">
        <pc:chgData name="Wimmer, Roland" userId="fe1cf32f-0736-4257-8055-1eb5ae05692b" providerId="ADAL" clId="{E6F3C4E9-4198-4DBA-8600-F745B8ED18AD}" dt="2025-05-29T13:49:17.170" v="849" actId="1076"/>
        <pc:sldMkLst>
          <pc:docMk/>
          <pc:sldMk cId="2436968530" sldId="5940"/>
        </pc:sldMkLst>
        <pc:picChg chg="mod">
          <ac:chgData name="Wimmer, Roland" userId="fe1cf32f-0736-4257-8055-1eb5ae05692b" providerId="ADAL" clId="{E6F3C4E9-4198-4DBA-8600-F745B8ED18AD}" dt="2025-05-29T13:35:10.941" v="570" actId="1076"/>
          <ac:picMkLst>
            <pc:docMk/>
            <pc:sldMk cId="2436968530" sldId="5940"/>
            <ac:picMk id="3" creationId="{9DB7055C-DD03-937E-D059-9D7A5ED61B37}"/>
          </ac:picMkLst>
        </pc:picChg>
        <pc:picChg chg="add del mod">
          <ac:chgData name="Wimmer, Roland" userId="fe1cf32f-0736-4257-8055-1eb5ae05692b" providerId="ADAL" clId="{E6F3C4E9-4198-4DBA-8600-F745B8ED18AD}" dt="2025-05-29T13:34:33.414" v="561" actId="478"/>
          <ac:picMkLst>
            <pc:docMk/>
            <pc:sldMk cId="2436968530" sldId="5940"/>
            <ac:picMk id="4" creationId="{5371B1F0-5CA3-9415-0F1A-EB763601DDB4}"/>
          </ac:picMkLst>
        </pc:picChg>
        <pc:picChg chg="del mod modCrop">
          <ac:chgData name="Wimmer, Roland" userId="fe1cf32f-0736-4257-8055-1eb5ae05692b" providerId="ADAL" clId="{E6F3C4E9-4198-4DBA-8600-F745B8ED18AD}" dt="2025-05-29T13:34:20.400" v="554" actId="478"/>
          <ac:picMkLst>
            <pc:docMk/>
            <pc:sldMk cId="2436968530" sldId="5940"/>
            <ac:picMk id="5" creationId="{089D7752-74CF-27E6-E1CF-0D08C145C22A}"/>
          </ac:picMkLst>
        </pc:picChg>
        <pc:picChg chg="del mod">
          <ac:chgData name="Wimmer, Roland" userId="fe1cf32f-0736-4257-8055-1eb5ae05692b" providerId="ADAL" clId="{E6F3C4E9-4198-4DBA-8600-F745B8ED18AD}" dt="2025-05-29T13:34:21.199" v="555" actId="478"/>
          <ac:picMkLst>
            <pc:docMk/>
            <pc:sldMk cId="2436968530" sldId="5940"/>
            <ac:picMk id="7" creationId="{D5FE3E81-77F0-8311-11D4-D9CD740F8E92}"/>
          </ac:picMkLst>
        </pc:picChg>
        <pc:picChg chg="add del mod">
          <ac:chgData name="Wimmer, Roland" userId="fe1cf32f-0736-4257-8055-1eb5ae05692b" providerId="ADAL" clId="{E6F3C4E9-4198-4DBA-8600-F745B8ED18AD}" dt="2025-05-29T13:40:33.100" v="600" actId="21"/>
          <ac:picMkLst>
            <pc:docMk/>
            <pc:sldMk cId="2436968530" sldId="5940"/>
            <ac:picMk id="8" creationId="{162219A2-B182-AA33-C4EE-25A53D0F2182}"/>
          </ac:picMkLst>
        </pc:picChg>
        <pc:picChg chg="add mod">
          <ac:chgData name="Wimmer, Roland" userId="fe1cf32f-0736-4257-8055-1eb5ae05692b" providerId="ADAL" clId="{E6F3C4E9-4198-4DBA-8600-F745B8ED18AD}" dt="2025-05-29T13:49:16.317" v="848" actId="1076"/>
          <ac:picMkLst>
            <pc:docMk/>
            <pc:sldMk cId="2436968530" sldId="5940"/>
            <ac:picMk id="10" creationId="{4A4D0586-9422-89AF-730D-723F323203B8}"/>
          </ac:picMkLst>
        </pc:picChg>
        <pc:picChg chg="add del mod">
          <ac:chgData name="Wimmer, Roland" userId="fe1cf32f-0736-4257-8055-1eb5ae05692b" providerId="ADAL" clId="{E6F3C4E9-4198-4DBA-8600-F745B8ED18AD}" dt="2025-05-29T13:37:38.333" v="579" actId="21"/>
          <ac:picMkLst>
            <pc:docMk/>
            <pc:sldMk cId="2436968530" sldId="5940"/>
            <ac:picMk id="12" creationId="{BE1A0EC3-051C-72C2-C4E5-B1B548973467}"/>
          </ac:picMkLst>
        </pc:picChg>
        <pc:picChg chg="add del mod">
          <ac:chgData name="Wimmer, Roland" userId="fe1cf32f-0736-4257-8055-1eb5ae05692b" providerId="ADAL" clId="{E6F3C4E9-4198-4DBA-8600-F745B8ED18AD}" dt="2025-05-29T13:37:38.333" v="579" actId="21"/>
          <ac:picMkLst>
            <pc:docMk/>
            <pc:sldMk cId="2436968530" sldId="5940"/>
            <ac:picMk id="14" creationId="{E5F8406B-531D-11E8-F8F8-B5865713DE18}"/>
          </ac:picMkLst>
        </pc:picChg>
        <pc:picChg chg="add mod">
          <ac:chgData name="Wimmer, Roland" userId="fe1cf32f-0736-4257-8055-1eb5ae05692b" providerId="ADAL" clId="{E6F3C4E9-4198-4DBA-8600-F745B8ED18AD}" dt="2025-05-29T13:42:24.845" v="676" actId="1076"/>
          <ac:picMkLst>
            <pc:docMk/>
            <pc:sldMk cId="2436968530" sldId="5940"/>
            <ac:picMk id="15" creationId="{BE1A0EC3-051C-72C2-C4E5-B1B548973467}"/>
          </ac:picMkLst>
        </pc:picChg>
        <pc:picChg chg="add mod">
          <ac:chgData name="Wimmer, Roland" userId="fe1cf32f-0736-4257-8055-1eb5ae05692b" providerId="ADAL" clId="{E6F3C4E9-4198-4DBA-8600-F745B8ED18AD}" dt="2025-05-29T13:49:17.170" v="849" actId="1076"/>
          <ac:picMkLst>
            <pc:docMk/>
            <pc:sldMk cId="2436968530" sldId="5940"/>
            <ac:picMk id="16" creationId="{7D7615D6-3C07-E87A-8B68-DD8795E9DD7E}"/>
          </ac:picMkLst>
        </pc:picChg>
      </pc:sldChg>
      <pc:sldChg chg="delSp add del mod">
        <pc:chgData name="Wimmer, Roland" userId="fe1cf32f-0736-4257-8055-1eb5ae05692b" providerId="ADAL" clId="{E6F3C4E9-4198-4DBA-8600-F745B8ED18AD}" dt="2025-05-29T12:44:20.462" v="366" actId="47"/>
        <pc:sldMkLst>
          <pc:docMk/>
          <pc:sldMk cId="2280970174" sldId="5941"/>
        </pc:sldMkLst>
        <pc:spChg chg="del">
          <ac:chgData name="Wimmer, Roland" userId="fe1cf32f-0736-4257-8055-1eb5ae05692b" providerId="ADAL" clId="{E6F3C4E9-4198-4DBA-8600-F745B8ED18AD}" dt="2025-05-29T12:41:30.308" v="242" actId="478"/>
          <ac:spMkLst>
            <pc:docMk/>
            <pc:sldMk cId="2280970174" sldId="5941"/>
            <ac:spMk id="22" creationId="{495DEA42-2B99-D535-B6B5-8A34B6FD4DC4}"/>
          </ac:spMkLst>
        </pc:spChg>
        <pc:picChg chg="del">
          <ac:chgData name="Wimmer, Roland" userId="fe1cf32f-0736-4257-8055-1eb5ae05692b" providerId="ADAL" clId="{E6F3C4E9-4198-4DBA-8600-F745B8ED18AD}" dt="2025-05-29T12:41:29.343" v="241" actId="478"/>
          <ac:picMkLst>
            <pc:docMk/>
            <pc:sldMk cId="2280970174" sldId="5941"/>
            <ac:picMk id="3" creationId="{B3CB0CCB-142D-6882-FD93-63572E33CC5E}"/>
          </ac:picMkLst>
        </pc:picChg>
        <pc:picChg chg="del">
          <ac:chgData name="Wimmer, Roland" userId="fe1cf32f-0736-4257-8055-1eb5ae05692b" providerId="ADAL" clId="{E6F3C4E9-4198-4DBA-8600-F745B8ED18AD}" dt="2025-05-29T12:41:31.183" v="244" actId="478"/>
          <ac:picMkLst>
            <pc:docMk/>
            <pc:sldMk cId="2280970174" sldId="5941"/>
            <ac:picMk id="7" creationId="{99310298-1FEB-6D47-58EB-D0C87C3A1935}"/>
          </ac:picMkLst>
        </pc:picChg>
        <pc:picChg chg="del">
          <ac:chgData name="Wimmer, Roland" userId="fe1cf32f-0736-4257-8055-1eb5ae05692b" providerId="ADAL" clId="{E6F3C4E9-4198-4DBA-8600-F745B8ED18AD}" dt="2025-05-29T12:41:30.902" v="243" actId="478"/>
          <ac:picMkLst>
            <pc:docMk/>
            <pc:sldMk cId="2280970174" sldId="5941"/>
            <ac:picMk id="8" creationId="{340D80E9-B8B4-B3CB-6587-F278D8E9FB5B}"/>
          </ac:picMkLst>
        </pc:picChg>
        <pc:picChg chg="del">
          <ac:chgData name="Wimmer, Roland" userId="fe1cf32f-0736-4257-8055-1eb5ae05692b" providerId="ADAL" clId="{E6F3C4E9-4198-4DBA-8600-F745B8ED18AD}" dt="2025-05-29T12:41:28.606" v="239" actId="478"/>
          <ac:picMkLst>
            <pc:docMk/>
            <pc:sldMk cId="2280970174" sldId="5941"/>
            <ac:picMk id="10" creationId="{272A79E0-C6D2-9AFB-17F5-22F410C9005D}"/>
          </ac:picMkLst>
        </pc:picChg>
        <pc:picChg chg="del">
          <ac:chgData name="Wimmer, Roland" userId="fe1cf32f-0736-4257-8055-1eb5ae05692b" providerId="ADAL" clId="{E6F3C4E9-4198-4DBA-8600-F745B8ED18AD}" dt="2025-05-29T12:41:28.128" v="238" actId="478"/>
          <ac:picMkLst>
            <pc:docMk/>
            <pc:sldMk cId="2280970174" sldId="5941"/>
            <ac:picMk id="13" creationId="{5051E734-A3C5-F572-109E-438075FC7F69}"/>
          </ac:picMkLst>
        </pc:picChg>
        <pc:picChg chg="del">
          <ac:chgData name="Wimmer, Roland" userId="fe1cf32f-0736-4257-8055-1eb5ae05692b" providerId="ADAL" clId="{E6F3C4E9-4198-4DBA-8600-F745B8ED18AD}" dt="2025-05-29T12:41:28.959" v="240" actId="478"/>
          <ac:picMkLst>
            <pc:docMk/>
            <pc:sldMk cId="2280970174" sldId="5941"/>
            <ac:picMk id="23" creationId="{A87F6A55-D2CF-F063-FCCF-6990792C4A18}"/>
          </ac:picMkLst>
        </pc:picChg>
        <pc:cxnChg chg="del">
          <ac:chgData name="Wimmer, Roland" userId="fe1cf32f-0736-4257-8055-1eb5ae05692b" providerId="ADAL" clId="{E6F3C4E9-4198-4DBA-8600-F745B8ED18AD}" dt="2025-05-29T12:41:33.040" v="245" actId="478"/>
          <ac:cxnSpMkLst>
            <pc:docMk/>
            <pc:sldMk cId="2280970174" sldId="5941"/>
            <ac:cxnSpMk id="17" creationId="{5FEC70BC-2A7B-2FF6-674B-BEE6E42D260B}"/>
          </ac:cxnSpMkLst>
        </pc:cxnChg>
        <pc:cxnChg chg="del">
          <ac:chgData name="Wimmer, Roland" userId="fe1cf32f-0736-4257-8055-1eb5ae05692b" providerId="ADAL" clId="{E6F3C4E9-4198-4DBA-8600-F745B8ED18AD}" dt="2025-05-29T12:41:33.040" v="245" actId="478"/>
          <ac:cxnSpMkLst>
            <pc:docMk/>
            <pc:sldMk cId="2280970174" sldId="5941"/>
            <ac:cxnSpMk id="18" creationId="{12B8E8FB-31CA-2BEA-2879-17B512F23F98}"/>
          </ac:cxnSpMkLst>
        </pc:cxnChg>
        <pc:cxnChg chg="del">
          <ac:chgData name="Wimmer, Roland" userId="fe1cf32f-0736-4257-8055-1eb5ae05692b" providerId="ADAL" clId="{E6F3C4E9-4198-4DBA-8600-F745B8ED18AD}" dt="2025-05-29T12:41:34.015" v="246" actId="478"/>
          <ac:cxnSpMkLst>
            <pc:docMk/>
            <pc:sldMk cId="2280970174" sldId="5941"/>
            <ac:cxnSpMk id="19" creationId="{A863E91D-7DBA-3F42-B287-A63D1E14A330}"/>
          </ac:cxnSpMkLst>
        </pc:cxnChg>
      </pc:sldChg>
      <pc:sldChg chg="addSp delSp modSp add mod ord">
        <pc:chgData name="Wimmer, Roland" userId="fe1cf32f-0736-4257-8055-1eb5ae05692b" providerId="ADAL" clId="{E6F3C4E9-4198-4DBA-8600-F745B8ED18AD}" dt="2025-05-29T15:28:54.530" v="879" actId="1076"/>
        <pc:sldMkLst>
          <pc:docMk/>
          <pc:sldMk cId="154415503" sldId="5942"/>
        </pc:sldMkLst>
        <pc:spChg chg="add mod">
          <ac:chgData name="Wimmer, Roland" userId="fe1cf32f-0736-4257-8055-1eb5ae05692b" providerId="ADAL" clId="{E6F3C4E9-4198-4DBA-8600-F745B8ED18AD}" dt="2025-05-29T12:43:19.560" v="322" actId="1076"/>
          <ac:spMkLst>
            <pc:docMk/>
            <pc:sldMk cId="154415503" sldId="5942"/>
            <ac:spMk id="4" creationId="{F38AE897-9205-EAC2-C3BA-9AFE7416FB37}"/>
          </ac:spMkLst>
        </pc:spChg>
        <pc:spChg chg="add mod">
          <ac:chgData name="Wimmer, Roland" userId="fe1cf32f-0736-4257-8055-1eb5ae05692b" providerId="ADAL" clId="{E6F3C4E9-4198-4DBA-8600-F745B8ED18AD}" dt="2025-05-29T15:28:42.689" v="876" actId="403"/>
          <ac:spMkLst>
            <pc:docMk/>
            <pc:sldMk cId="154415503" sldId="5942"/>
            <ac:spMk id="6" creationId="{16BD9269-0160-2A8B-731D-30AE53C13F6A}"/>
          </ac:spMkLst>
        </pc:spChg>
        <pc:spChg chg="mod">
          <ac:chgData name="Wimmer, Roland" userId="fe1cf32f-0736-4257-8055-1eb5ae05692b" providerId="ADAL" clId="{E6F3C4E9-4198-4DBA-8600-F745B8ED18AD}" dt="2025-05-29T15:28:42.689" v="876" actId="403"/>
          <ac:spMkLst>
            <pc:docMk/>
            <pc:sldMk cId="154415503" sldId="5942"/>
            <ac:spMk id="11" creationId="{01628381-4744-8A35-8781-33150DD66780}"/>
          </ac:spMkLst>
        </pc:spChg>
        <pc:spChg chg="mod">
          <ac:chgData name="Wimmer, Roland" userId="fe1cf32f-0736-4257-8055-1eb5ae05692b" providerId="ADAL" clId="{E6F3C4E9-4198-4DBA-8600-F745B8ED18AD}" dt="2025-05-29T15:28:42.689" v="876" actId="403"/>
          <ac:spMkLst>
            <pc:docMk/>
            <pc:sldMk cId="154415503" sldId="5942"/>
            <ac:spMk id="12" creationId="{02F44CED-9EFA-7E90-CE6E-BA36A0BAFCF1}"/>
          </ac:spMkLst>
        </pc:spChg>
        <pc:spChg chg="del mod">
          <ac:chgData name="Wimmer, Roland" userId="fe1cf32f-0736-4257-8055-1eb5ae05692b" providerId="ADAL" clId="{E6F3C4E9-4198-4DBA-8600-F745B8ED18AD}" dt="2025-05-29T12:42:35" v="279" actId="478"/>
          <ac:spMkLst>
            <pc:docMk/>
            <pc:sldMk cId="154415503" sldId="5942"/>
            <ac:spMk id="14" creationId="{48D773F0-3151-EE5E-E1A2-A1F12F5BFC86}"/>
          </ac:spMkLst>
        </pc:spChg>
        <pc:spChg chg="mod">
          <ac:chgData name="Wimmer, Roland" userId="fe1cf32f-0736-4257-8055-1eb5ae05692b" providerId="ADAL" clId="{E6F3C4E9-4198-4DBA-8600-F745B8ED18AD}" dt="2025-05-29T12:43:02.446" v="316" actId="1076"/>
          <ac:spMkLst>
            <pc:docMk/>
            <pc:sldMk cId="154415503" sldId="5942"/>
            <ac:spMk id="15" creationId="{A1D6D633-27CF-D472-B4BC-A8E5BBEDB01B}"/>
          </ac:spMkLst>
        </pc:spChg>
        <pc:spChg chg="del mod">
          <ac:chgData name="Wimmer, Roland" userId="fe1cf32f-0736-4257-8055-1eb5ae05692b" providerId="ADAL" clId="{E6F3C4E9-4198-4DBA-8600-F745B8ED18AD}" dt="2025-05-29T12:43:12.711" v="320" actId="478"/>
          <ac:spMkLst>
            <pc:docMk/>
            <pc:sldMk cId="154415503" sldId="5942"/>
            <ac:spMk id="16" creationId="{37555ADA-8709-A1F4-0281-5FED7861EBEE}"/>
          </ac:spMkLst>
        </pc:spChg>
        <pc:picChg chg="add mod ord">
          <ac:chgData name="Wimmer, Roland" userId="fe1cf32f-0736-4257-8055-1eb5ae05692b" providerId="ADAL" clId="{E6F3C4E9-4198-4DBA-8600-F745B8ED18AD}" dt="2025-05-29T12:43:00.851" v="315" actId="1076"/>
          <ac:picMkLst>
            <pc:docMk/>
            <pc:sldMk cId="154415503" sldId="5942"/>
            <ac:picMk id="3" creationId="{BB6C88FD-0624-2F45-6E5F-D2ED1E28BFAA}"/>
          </ac:picMkLst>
        </pc:picChg>
        <pc:picChg chg="add mod ord">
          <ac:chgData name="Wimmer, Roland" userId="fe1cf32f-0736-4257-8055-1eb5ae05692b" providerId="ADAL" clId="{E6F3C4E9-4198-4DBA-8600-F745B8ED18AD}" dt="2025-05-29T15:28:52.295" v="878" actId="1076"/>
          <ac:picMkLst>
            <pc:docMk/>
            <pc:sldMk cId="154415503" sldId="5942"/>
            <ac:picMk id="5" creationId="{99F73994-03BB-75C6-3B42-83A8FF3921FD}"/>
          </ac:picMkLst>
        </pc:picChg>
        <pc:picChg chg="add mod ord">
          <ac:chgData name="Wimmer, Roland" userId="fe1cf32f-0736-4257-8055-1eb5ae05692b" providerId="ADAL" clId="{E6F3C4E9-4198-4DBA-8600-F745B8ED18AD}" dt="2025-05-29T15:28:08.096" v="862" actId="1076"/>
          <ac:picMkLst>
            <pc:docMk/>
            <pc:sldMk cId="154415503" sldId="5942"/>
            <ac:picMk id="7" creationId="{FF70A78D-CF8D-85D8-2375-B26A67215231}"/>
          </ac:picMkLst>
        </pc:picChg>
        <pc:picChg chg="add del mod">
          <ac:chgData name="Wimmer, Roland" userId="fe1cf32f-0736-4257-8055-1eb5ae05692b" providerId="ADAL" clId="{E6F3C4E9-4198-4DBA-8600-F745B8ED18AD}" dt="2025-05-29T12:44:15.505" v="363" actId="21"/>
          <ac:picMkLst>
            <pc:docMk/>
            <pc:sldMk cId="154415503" sldId="5942"/>
            <ac:picMk id="8" creationId="{8057A632-4D3F-D014-0F1E-69C52E4A3E2B}"/>
          </ac:picMkLst>
        </pc:picChg>
        <pc:cxnChg chg="add mod">
          <ac:chgData name="Wimmer, Roland" userId="fe1cf32f-0736-4257-8055-1eb5ae05692b" providerId="ADAL" clId="{E6F3C4E9-4198-4DBA-8600-F745B8ED18AD}" dt="2025-05-29T15:28:54.530" v="879" actId="1076"/>
          <ac:cxnSpMkLst>
            <pc:docMk/>
            <pc:sldMk cId="154415503" sldId="5942"/>
            <ac:cxnSpMk id="9" creationId="{C5E0DBFB-BFDB-AAC8-73B3-179631F42EC1}"/>
          </ac:cxnSpMkLst>
        </pc:cxnChg>
        <pc:cxnChg chg="add mod">
          <ac:chgData name="Wimmer, Roland" userId="fe1cf32f-0736-4257-8055-1eb5ae05692b" providerId="ADAL" clId="{E6F3C4E9-4198-4DBA-8600-F745B8ED18AD}" dt="2025-05-29T13:07:35.470" v="491"/>
          <ac:cxnSpMkLst>
            <pc:docMk/>
            <pc:sldMk cId="154415503" sldId="5942"/>
            <ac:cxnSpMk id="13" creationId="{53F97FE3-DD96-A249-52E1-3A6BCB2C1122}"/>
          </ac:cxnSpMkLst>
        </pc:cxnChg>
        <pc:cxnChg chg="add mod">
          <ac:chgData name="Wimmer, Roland" userId="fe1cf32f-0736-4257-8055-1eb5ae05692b" providerId="ADAL" clId="{E6F3C4E9-4198-4DBA-8600-F745B8ED18AD}" dt="2025-05-29T13:07:41.369" v="493" actId="1076"/>
          <ac:cxnSpMkLst>
            <pc:docMk/>
            <pc:sldMk cId="154415503" sldId="5942"/>
            <ac:cxnSpMk id="17" creationId="{8A073E1A-F537-28D1-E873-9F88B7377250}"/>
          </ac:cxnSpMkLst>
        </pc:cxnChg>
        <pc:cxnChg chg="add del mod">
          <ac:chgData name="Wimmer, Roland" userId="fe1cf32f-0736-4257-8055-1eb5ae05692b" providerId="ADAL" clId="{E6F3C4E9-4198-4DBA-8600-F745B8ED18AD}" dt="2025-05-29T13:07:45.281" v="495" actId="478"/>
          <ac:cxnSpMkLst>
            <pc:docMk/>
            <pc:sldMk cId="154415503" sldId="5942"/>
            <ac:cxnSpMk id="18" creationId="{0A7F035F-B829-B9F3-27CA-79876E9D9A81}"/>
          </ac:cxnSpMkLst>
        </pc:cxnChg>
      </pc:sldChg>
      <pc:sldChg chg="addSp delSp modSp add mod">
        <pc:chgData name="Wimmer, Roland" userId="fe1cf32f-0736-4257-8055-1eb5ae05692b" providerId="ADAL" clId="{E6F3C4E9-4198-4DBA-8600-F745B8ED18AD}" dt="2025-05-29T13:48:55.069" v="843" actId="478"/>
        <pc:sldMkLst>
          <pc:docMk/>
          <pc:sldMk cId="104431319" sldId="5943"/>
        </pc:sldMkLst>
        <pc:spChg chg="mod">
          <ac:chgData name="Wimmer, Roland" userId="fe1cf32f-0736-4257-8055-1eb5ae05692b" providerId="ADAL" clId="{E6F3C4E9-4198-4DBA-8600-F745B8ED18AD}" dt="2025-05-29T13:46:07.168" v="792" actId="1076"/>
          <ac:spMkLst>
            <pc:docMk/>
            <pc:sldMk cId="104431319" sldId="5943"/>
            <ac:spMk id="4" creationId="{EBDCC859-F83E-5BDD-64DE-DC6333CB81C5}"/>
          </ac:spMkLst>
        </pc:spChg>
        <pc:spChg chg="mod">
          <ac:chgData name="Wimmer, Roland" userId="fe1cf32f-0736-4257-8055-1eb5ae05692b" providerId="ADAL" clId="{E6F3C4E9-4198-4DBA-8600-F745B8ED18AD}" dt="2025-05-29T13:45:18.240" v="778" actId="1076"/>
          <ac:spMkLst>
            <pc:docMk/>
            <pc:sldMk cId="104431319" sldId="5943"/>
            <ac:spMk id="6" creationId="{755470DF-6A92-07F1-B23C-1E987742A47D}"/>
          </ac:spMkLst>
        </pc:spChg>
        <pc:spChg chg="mod">
          <ac:chgData name="Wimmer, Roland" userId="fe1cf32f-0736-4257-8055-1eb5ae05692b" providerId="ADAL" clId="{E6F3C4E9-4198-4DBA-8600-F745B8ED18AD}" dt="2025-05-29T13:45:04.145" v="774" actId="1076"/>
          <ac:spMkLst>
            <pc:docMk/>
            <pc:sldMk cId="104431319" sldId="5943"/>
            <ac:spMk id="11" creationId="{3C6CF22B-BAA6-134F-46AF-9936F756234B}"/>
          </ac:spMkLst>
        </pc:spChg>
        <pc:spChg chg="del">
          <ac:chgData name="Wimmer, Roland" userId="fe1cf32f-0736-4257-8055-1eb5ae05692b" providerId="ADAL" clId="{E6F3C4E9-4198-4DBA-8600-F745B8ED18AD}" dt="2025-05-29T12:44:37.542" v="377" actId="478"/>
          <ac:spMkLst>
            <pc:docMk/>
            <pc:sldMk cId="104431319" sldId="5943"/>
            <ac:spMk id="12" creationId="{25F62E94-5BB5-5D3B-395A-30AC5080F6C6}"/>
          </ac:spMkLst>
        </pc:spChg>
        <pc:spChg chg="del">
          <ac:chgData name="Wimmer, Roland" userId="fe1cf32f-0736-4257-8055-1eb5ae05692b" providerId="ADAL" clId="{E6F3C4E9-4198-4DBA-8600-F745B8ED18AD}" dt="2025-05-29T12:44:34.814" v="375" actId="478"/>
          <ac:spMkLst>
            <pc:docMk/>
            <pc:sldMk cId="104431319" sldId="5943"/>
            <ac:spMk id="15" creationId="{3DABFF27-EA85-C8B2-DDD6-943259DDA43F}"/>
          </ac:spMkLst>
        </pc:spChg>
        <pc:spChg chg="add mod">
          <ac:chgData name="Wimmer, Roland" userId="fe1cf32f-0736-4257-8055-1eb5ae05692b" providerId="ADAL" clId="{E6F3C4E9-4198-4DBA-8600-F745B8ED18AD}" dt="2025-05-29T13:45:55.464" v="790" actId="1076"/>
          <ac:spMkLst>
            <pc:docMk/>
            <pc:sldMk cId="104431319" sldId="5943"/>
            <ac:spMk id="21" creationId="{C0FA12BF-9877-77AF-DF23-F7B21C991CEC}"/>
          </ac:spMkLst>
        </pc:spChg>
        <pc:spChg chg="add mod">
          <ac:chgData name="Wimmer, Roland" userId="fe1cf32f-0736-4257-8055-1eb5ae05692b" providerId="ADAL" clId="{E6F3C4E9-4198-4DBA-8600-F745B8ED18AD}" dt="2025-05-29T13:47:15.640" v="817" actId="20577"/>
          <ac:spMkLst>
            <pc:docMk/>
            <pc:sldMk cId="104431319" sldId="5943"/>
            <ac:spMk id="27" creationId="{A19960AE-391C-87BE-10EB-82ED27AFFF4A}"/>
          </ac:spMkLst>
        </pc:spChg>
        <pc:spChg chg="add del mod">
          <ac:chgData name="Wimmer, Roland" userId="fe1cf32f-0736-4257-8055-1eb5ae05692b" providerId="ADAL" clId="{E6F3C4E9-4198-4DBA-8600-F745B8ED18AD}" dt="2025-05-29T13:48:55.069" v="843" actId="478"/>
          <ac:spMkLst>
            <pc:docMk/>
            <pc:sldMk cId="104431319" sldId="5943"/>
            <ac:spMk id="37" creationId="{FC0D19FD-650B-0D05-1409-A6E9A6771231}"/>
          </ac:spMkLst>
        </pc:spChg>
        <pc:picChg chg="del">
          <ac:chgData name="Wimmer, Roland" userId="fe1cf32f-0736-4257-8055-1eb5ae05692b" providerId="ADAL" clId="{E6F3C4E9-4198-4DBA-8600-F745B8ED18AD}" dt="2025-05-29T12:44:22.031" v="367" actId="478"/>
          <ac:picMkLst>
            <pc:docMk/>
            <pc:sldMk cId="104431319" sldId="5943"/>
            <ac:picMk id="3" creationId="{3CDA9549-4991-B8AF-7241-8D261365C2F3}"/>
          </ac:picMkLst>
        </pc:picChg>
        <pc:picChg chg="del">
          <ac:chgData name="Wimmer, Roland" userId="fe1cf32f-0736-4257-8055-1eb5ae05692b" providerId="ADAL" clId="{E6F3C4E9-4198-4DBA-8600-F745B8ED18AD}" dt="2025-05-29T12:44:22.383" v="368" actId="478"/>
          <ac:picMkLst>
            <pc:docMk/>
            <pc:sldMk cId="104431319" sldId="5943"/>
            <ac:picMk id="5" creationId="{C80021B6-87D7-FD9B-89B6-3FB160F8EEA7}"/>
          </ac:picMkLst>
        </pc:picChg>
        <pc:picChg chg="del">
          <ac:chgData name="Wimmer, Roland" userId="fe1cf32f-0736-4257-8055-1eb5ae05692b" providerId="ADAL" clId="{E6F3C4E9-4198-4DBA-8600-F745B8ED18AD}" dt="2025-05-29T12:44:22.846" v="369" actId="478"/>
          <ac:picMkLst>
            <pc:docMk/>
            <pc:sldMk cId="104431319" sldId="5943"/>
            <ac:picMk id="7" creationId="{873E0630-808A-11F9-6B25-FCE42027DBC2}"/>
          </ac:picMkLst>
        </pc:picChg>
        <pc:picChg chg="add del mod ord">
          <ac:chgData name="Wimmer, Roland" userId="fe1cf32f-0736-4257-8055-1eb5ae05692b" providerId="ADAL" clId="{E6F3C4E9-4198-4DBA-8600-F745B8ED18AD}" dt="2025-05-29T13:45:13.122" v="776" actId="1076"/>
          <ac:picMkLst>
            <pc:docMk/>
            <pc:sldMk cId="104431319" sldId="5943"/>
            <ac:picMk id="8" creationId="{8057A632-4D3F-D014-0F1E-69C52E4A3E2B}"/>
          </ac:picMkLst>
        </pc:picChg>
        <pc:picChg chg="add del mod ord">
          <ac:chgData name="Wimmer, Roland" userId="fe1cf32f-0736-4257-8055-1eb5ae05692b" providerId="ADAL" clId="{E6F3C4E9-4198-4DBA-8600-F745B8ED18AD}" dt="2025-05-29T13:40:25.768" v="599" actId="478"/>
          <ac:picMkLst>
            <pc:docMk/>
            <pc:sldMk cId="104431319" sldId="5943"/>
            <ac:picMk id="9" creationId="{D33027A6-94E2-6C0B-A078-51868BF61288}"/>
          </ac:picMkLst>
        </pc:picChg>
        <pc:picChg chg="add mod ord">
          <ac:chgData name="Wimmer, Roland" userId="fe1cf32f-0736-4257-8055-1eb5ae05692b" providerId="ADAL" clId="{E6F3C4E9-4198-4DBA-8600-F745B8ED18AD}" dt="2025-05-29T13:45:22.990" v="780" actId="1076"/>
          <ac:picMkLst>
            <pc:docMk/>
            <pc:sldMk cId="104431319" sldId="5943"/>
            <ac:picMk id="17" creationId="{162219A2-B182-AA33-C4EE-25A53D0F2182}"/>
          </ac:picMkLst>
        </pc:picChg>
        <pc:picChg chg="add mod ord">
          <ac:chgData name="Wimmer, Roland" userId="fe1cf32f-0736-4257-8055-1eb5ae05692b" providerId="ADAL" clId="{E6F3C4E9-4198-4DBA-8600-F745B8ED18AD}" dt="2025-05-29T13:46:11.058" v="793" actId="14100"/>
          <ac:picMkLst>
            <pc:docMk/>
            <pc:sldMk cId="104431319" sldId="5943"/>
            <ac:picMk id="19" creationId="{16BF76C2-A66E-32AD-F2CA-C7A06E70E8BF}"/>
          </ac:picMkLst>
        </pc:picChg>
        <pc:picChg chg="add mod">
          <ac:chgData name="Wimmer, Roland" userId="fe1cf32f-0736-4257-8055-1eb5ae05692b" providerId="ADAL" clId="{E6F3C4E9-4198-4DBA-8600-F745B8ED18AD}" dt="2025-05-29T13:47:34.573" v="819" actId="1582"/>
          <ac:picMkLst>
            <pc:docMk/>
            <pc:sldMk cId="104431319" sldId="5943"/>
            <ac:picMk id="25" creationId="{F58B32CB-941F-BE7C-993B-1F11740CC09B}"/>
          </ac:picMkLst>
        </pc:picChg>
        <pc:cxnChg chg="add mod">
          <ac:chgData name="Wimmer, Roland" userId="fe1cf32f-0736-4257-8055-1eb5ae05692b" providerId="ADAL" clId="{E6F3C4E9-4198-4DBA-8600-F745B8ED18AD}" dt="2025-05-29T13:09:03.934" v="517" actId="1076"/>
          <ac:cxnSpMkLst>
            <pc:docMk/>
            <pc:sldMk cId="104431319" sldId="5943"/>
            <ac:cxnSpMk id="10" creationId="{8705396E-8375-1ED3-393A-ACDCC8482738}"/>
          </ac:cxnSpMkLst>
        </pc:cxnChg>
        <pc:cxnChg chg="add mod">
          <ac:chgData name="Wimmer, Roland" userId="fe1cf32f-0736-4257-8055-1eb5ae05692b" providerId="ADAL" clId="{E6F3C4E9-4198-4DBA-8600-F745B8ED18AD}" dt="2025-05-29T13:45:24.851" v="781" actId="1076"/>
          <ac:cxnSpMkLst>
            <pc:docMk/>
            <pc:sldMk cId="104431319" sldId="5943"/>
            <ac:cxnSpMk id="14" creationId="{68EA5545-F4A6-5A11-E882-B35BD80909A5}"/>
          </ac:cxnSpMkLst>
        </pc:cxnChg>
        <pc:cxnChg chg="add mod">
          <ac:chgData name="Wimmer, Roland" userId="fe1cf32f-0736-4257-8055-1eb5ae05692b" providerId="ADAL" clId="{E6F3C4E9-4198-4DBA-8600-F745B8ED18AD}" dt="2025-05-29T13:46:14.369" v="794" actId="14100"/>
          <ac:cxnSpMkLst>
            <pc:docMk/>
            <pc:sldMk cId="104431319" sldId="5943"/>
            <ac:cxnSpMk id="20" creationId="{EF9A6FDC-A1C8-2ECE-F12B-58B1BDF31CDB}"/>
          </ac:cxnSpMkLst>
        </pc:cxnChg>
        <pc:cxnChg chg="add mod">
          <ac:chgData name="Wimmer, Roland" userId="fe1cf32f-0736-4257-8055-1eb5ae05692b" providerId="ADAL" clId="{E6F3C4E9-4198-4DBA-8600-F745B8ED18AD}" dt="2025-05-29T13:46:44.462" v="803" actId="14100"/>
          <ac:cxnSpMkLst>
            <pc:docMk/>
            <pc:sldMk cId="104431319" sldId="5943"/>
            <ac:cxnSpMk id="26" creationId="{09DFF2E8-086B-B9E9-2BCF-E83FF4DAD316}"/>
          </ac:cxnSpMkLst>
        </pc:cxnChg>
        <pc:cxnChg chg="add mod">
          <ac:chgData name="Wimmer, Roland" userId="fe1cf32f-0736-4257-8055-1eb5ae05692b" providerId="ADAL" clId="{E6F3C4E9-4198-4DBA-8600-F745B8ED18AD}" dt="2025-05-29T13:46:46.982" v="804" actId="14100"/>
          <ac:cxnSpMkLst>
            <pc:docMk/>
            <pc:sldMk cId="104431319" sldId="5943"/>
            <ac:cxnSpMk id="28" creationId="{7BF15F84-162F-7EE4-BDC7-240D5E0E36BA}"/>
          </ac:cxnSpMkLst>
        </pc:cxnChg>
        <pc:cxnChg chg="add mod">
          <ac:chgData name="Wimmer, Roland" userId="fe1cf32f-0736-4257-8055-1eb5ae05692b" providerId="ADAL" clId="{E6F3C4E9-4198-4DBA-8600-F745B8ED18AD}" dt="2025-05-29T13:46:41.757" v="802" actId="14100"/>
          <ac:cxnSpMkLst>
            <pc:docMk/>
            <pc:sldMk cId="104431319" sldId="5943"/>
            <ac:cxnSpMk id="29" creationId="{4A083832-FE2D-16D8-546C-622AB19D6C18}"/>
          </ac:cxnSpMkLst>
        </pc:cxnChg>
        <pc:cxnChg chg="add del mod">
          <ac:chgData name="Wimmer, Roland" userId="fe1cf32f-0736-4257-8055-1eb5ae05692b" providerId="ADAL" clId="{E6F3C4E9-4198-4DBA-8600-F745B8ED18AD}" dt="2025-05-29T13:48:51.750" v="841" actId="478"/>
          <ac:cxnSpMkLst>
            <pc:docMk/>
            <pc:sldMk cId="104431319" sldId="5943"/>
            <ac:cxnSpMk id="39" creationId="{F8FE3605-53E0-D1B5-322A-B543030CB0B1}"/>
          </ac:cxnSpMkLst>
        </pc:cxnChg>
        <pc:cxnChg chg="add del mod">
          <ac:chgData name="Wimmer, Roland" userId="fe1cf32f-0736-4257-8055-1eb5ae05692b" providerId="ADAL" clId="{E6F3C4E9-4198-4DBA-8600-F745B8ED18AD}" dt="2025-05-29T13:48:51.234" v="840" actId="478"/>
          <ac:cxnSpMkLst>
            <pc:docMk/>
            <pc:sldMk cId="104431319" sldId="5943"/>
            <ac:cxnSpMk id="40" creationId="{358F69FA-3140-EFA1-354F-0EB7CAB42AD7}"/>
          </ac:cxnSpMkLst>
        </pc:cxnChg>
        <pc:cxnChg chg="add del mod">
          <ac:chgData name="Wimmer, Roland" userId="fe1cf32f-0736-4257-8055-1eb5ae05692b" providerId="ADAL" clId="{E6F3C4E9-4198-4DBA-8600-F745B8ED18AD}" dt="2025-05-29T13:48:50.455" v="839" actId="478"/>
          <ac:cxnSpMkLst>
            <pc:docMk/>
            <pc:sldMk cId="104431319" sldId="5943"/>
            <ac:cxnSpMk id="44" creationId="{92C7F5B1-071C-67EC-A073-FD8A0D969F32}"/>
          </ac:cxnSpMkLst>
        </pc:cxnChg>
        <pc:cxnChg chg="add del mod">
          <ac:chgData name="Wimmer, Roland" userId="fe1cf32f-0736-4257-8055-1eb5ae05692b" providerId="ADAL" clId="{E6F3C4E9-4198-4DBA-8600-F745B8ED18AD}" dt="2025-05-29T13:48:49.593" v="838" actId="478"/>
          <ac:cxnSpMkLst>
            <pc:docMk/>
            <pc:sldMk cId="104431319" sldId="5943"/>
            <ac:cxnSpMk id="46" creationId="{715ACE92-487A-2198-343C-73C2D3D24D06}"/>
          </ac:cxnSpMkLst>
        </pc:cxnChg>
      </pc:sldChg>
      <pc:sldChg chg="addSp delSp modSp add mod">
        <pc:chgData name="Wimmer, Roland" userId="fe1cf32f-0736-4257-8055-1eb5ae05692b" providerId="ADAL" clId="{E6F3C4E9-4198-4DBA-8600-F745B8ED18AD}" dt="2025-05-29T13:43:22.672" v="720" actId="14100"/>
        <pc:sldMkLst>
          <pc:docMk/>
          <pc:sldMk cId="2259386652" sldId="5944"/>
        </pc:sldMkLst>
        <pc:spChg chg="mod">
          <ac:chgData name="Wimmer, Roland" userId="fe1cf32f-0736-4257-8055-1eb5ae05692b" providerId="ADAL" clId="{E6F3C4E9-4198-4DBA-8600-F745B8ED18AD}" dt="2025-05-29T13:42:12.183" v="670" actId="1076"/>
          <ac:spMkLst>
            <pc:docMk/>
            <pc:sldMk cId="2259386652" sldId="5944"/>
            <ac:spMk id="4" creationId="{B86C1A3C-F915-3B19-E329-ABAD18DB422D}"/>
          </ac:spMkLst>
        </pc:spChg>
        <pc:spChg chg="mod">
          <ac:chgData name="Wimmer, Roland" userId="fe1cf32f-0736-4257-8055-1eb5ae05692b" providerId="ADAL" clId="{E6F3C4E9-4198-4DBA-8600-F745B8ED18AD}" dt="2025-05-29T13:43:10.130" v="713" actId="1076"/>
          <ac:spMkLst>
            <pc:docMk/>
            <pc:sldMk cId="2259386652" sldId="5944"/>
            <ac:spMk id="6" creationId="{1F6C7A07-D2FE-D00D-E646-1A0471D5162D}"/>
          </ac:spMkLst>
        </pc:spChg>
        <pc:spChg chg="mod">
          <ac:chgData name="Wimmer, Roland" userId="fe1cf32f-0736-4257-8055-1eb5ae05692b" providerId="ADAL" clId="{E6F3C4E9-4198-4DBA-8600-F745B8ED18AD}" dt="2025-05-29T13:42:48.298" v="686" actId="20577"/>
          <ac:spMkLst>
            <pc:docMk/>
            <pc:sldMk cId="2259386652" sldId="5944"/>
            <ac:spMk id="11" creationId="{C555DC9C-E9CC-55D9-F735-98C307FC240E}"/>
          </ac:spMkLst>
        </pc:spChg>
        <pc:picChg chg="add mod ord">
          <ac:chgData name="Wimmer, Roland" userId="fe1cf32f-0736-4257-8055-1eb5ae05692b" providerId="ADAL" clId="{E6F3C4E9-4198-4DBA-8600-F745B8ED18AD}" dt="2025-05-29T13:41:32.086" v="642" actId="167"/>
          <ac:picMkLst>
            <pc:docMk/>
            <pc:sldMk cId="2259386652" sldId="5944"/>
            <ac:picMk id="3" creationId="{E5F8406B-531D-11E8-F8F8-B5865713DE18}"/>
          </ac:picMkLst>
        </pc:picChg>
        <pc:picChg chg="del">
          <ac:chgData name="Wimmer, Roland" userId="fe1cf32f-0736-4257-8055-1eb5ae05692b" providerId="ADAL" clId="{E6F3C4E9-4198-4DBA-8600-F745B8ED18AD}" dt="2025-05-29T13:08:26.486" v="504" actId="478"/>
          <ac:picMkLst>
            <pc:docMk/>
            <pc:sldMk cId="2259386652" sldId="5944"/>
            <ac:picMk id="8" creationId="{95ED87A9-FE3C-1886-475C-4B76C29C2667}"/>
          </ac:picMkLst>
        </pc:picChg>
        <pc:picChg chg="del">
          <ac:chgData name="Wimmer, Roland" userId="fe1cf32f-0736-4257-8055-1eb5ae05692b" providerId="ADAL" clId="{E6F3C4E9-4198-4DBA-8600-F745B8ED18AD}" dt="2025-05-29T13:08:26.923" v="505" actId="478"/>
          <ac:picMkLst>
            <pc:docMk/>
            <pc:sldMk cId="2259386652" sldId="5944"/>
            <ac:picMk id="9" creationId="{98EA1225-55BA-7DF5-7998-D0088316DF3E}"/>
          </ac:picMkLst>
        </pc:picChg>
        <pc:picChg chg="add mod ord">
          <ac:chgData name="Wimmer, Roland" userId="fe1cf32f-0736-4257-8055-1eb5ae05692b" providerId="ADAL" clId="{E6F3C4E9-4198-4DBA-8600-F745B8ED18AD}" dt="2025-05-29T13:42:38.266" v="684" actId="1076"/>
          <ac:picMkLst>
            <pc:docMk/>
            <pc:sldMk cId="2259386652" sldId="5944"/>
            <ac:picMk id="13" creationId="{80A54651-C35A-B8A9-E9A2-DD536C6B1D3F}"/>
          </ac:picMkLst>
        </pc:picChg>
        <pc:cxnChg chg="mod">
          <ac:chgData name="Wimmer, Roland" userId="fe1cf32f-0736-4257-8055-1eb5ae05692b" providerId="ADAL" clId="{E6F3C4E9-4198-4DBA-8600-F745B8ED18AD}" dt="2025-05-29T13:41:37.344" v="645" actId="14100"/>
          <ac:cxnSpMkLst>
            <pc:docMk/>
            <pc:sldMk cId="2259386652" sldId="5944"/>
            <ac:cxnSpMk id="10" creationId="{4BFAE90E-97F0-CE50-CD19-6E7D194CDC98}"/>
          </ac:cxnSpMkLst>
        </pc:cxnChg>
        <pc:cxnChg chg="add mod">
          <ac:chgData name="Wimmer, Roland" userId="fe1cf32f-0736-4257-8055-1eb5ae05692b" providerId="ADAL" clId="{E6F3C4E9-4198-4DBA-8600-F745B8ED18AD}" dt="2025-05-29T13:43:17.766" v="717" actId="14100"/>
          <ac:cxnSpMkLst>
            <pc:docMk/>
            <pc:sldMk cId="2259386652" sldId="5944"/>
            <ac:cxnSpMk id="12" creationId="{800B3941-33F9-E85C-A4DB-7913DE2D0515}"/>
          </ac:cxnSpMkLst>
        </pc:cxnChg>
        <pc:cxnChg chg="add mod">
          <ac:chgData name="Wimmer, Roland" userId="fe1cf32f-0736-4257-8055-1eb5ae05692b" providerId="ADAL" clId="{E6F3C4E9-4198-4DBA-8600-F745B8ED18AD}" dt="2025-05-29T13:43:22.672" v="720" actId="14100"/>
          <ac:cxnSpMkLst>
            <pc:docMk/>
            <pc:sldMk cId="2259386652" sldId="5944"/>
            <ac:cxnSpMk id="17" creationId="{F027D688-46D0-7F60-E193-01EDE9D802B5}"/>
          </ac:cxnSpMkLst>
        </pc:cxnChg>
      </pc:sldChg>
      <pc:sldChg chg="addSp delSp modSp add del mod">
        <pc:chgData name="Wimmer, Roland" userId="fe1cf32f-0736-4257-8055-1eb5ae05692b" providerId="ADAL" clId="{E6F3C4E9-4198-4DBA-8600-F745B8ED18AD}" dt="2025-05-29T13:44:24.148" v="765" actId="47"/>
        <pc:sldMkLst>
          <pc:docMk/>
          <pc:sldMk cId="3302918787" sldId="5945"/>
        </pc:sldMkLst>
        <pc:picChg chg="del">
          <ac:chgData name="Wimmer, Roland" userId="fe1cf32f-0736-4257-8055-1eb5ae05692b" providerId="ADAL" clId="{E6F3C4E9-4198-4DBA-8600-F745B8ED18AD}" dt="2025-05-29T13:28:14.727" v="541" actId="478"/>
          <ac:picMkLst>
            <pc:docMk/>
            <pc:sldMk cId="3302918787" sldId="5945"/>
            <ac:picMk id="3" creationId="{764B9CC7-1DE0-B5E8-0612-4F1BCCAD6E03}"/>
          </ac:picMkLst>
        </pc:picChg>
        <pc:picChg chg="del">
          <ac:chgData name="Wimmer, Roland" userId="fe1cf32f-0736-4257-8055-1eb5ae05692b" providerId="ADAL" clId="{E6F3C4E9-4198-4DBA-8600-F745B8ED18AD}" dt="2025-05-29T13:28:12.806" v="538" actId="478"/>
          <ac:picMkLst>
            <pc:docMk/>
            <pc:sldMk cId="3302918787" sldId="5945"/>
            <ac:picMk id="4" creationId="{44A7864A-6475-CD6A-14A7-EE2DCEBF00EA}"/>
          </ac:picMkLst>
        </pc:picChg>
        <pc:picChg chg="del">
          <ac:chgData name="Wimmer, Roland" userId="fe1cf32f-0736-4257-8055-1eb5ae05692b" providerId="ADAL" clId="{E6F3C4E9-4198-4DBA-8600-F745B8ED18AD}" dt="2025-05-29T13:28:13.537" v="540" actId="478"/>
          <ac:picMkLst>
            <pc:docMk/>
            <pc:sldMk cId="3302918787" sldId="5945"/>
            <ac:picMk id="5" creationId="{9FD1AF9B-8814-AC80-50D5-CBF601CE5003}"/>
          </ac:picMkLst>
        </pc:picChg>
        <pc:picChg chg="add del mod">
          <ac:chgData name="Wimmer, Roland" userId="fe1cf32f-0736-4257-8055-1eb5ae05692b" providerId="ADAL" clId="{E6F3C4E9-4198-4DBA-8600-F745B8ED18AD}" dt="2025-05-29T13:38:11.688" v="585" actId="478"/>
          <ac:picMkLst>
            <pc:docMk/>
            <pc:sldMk cId="3302918787" sldId="5945"/>
            <ac:picMk id="6" creationId="{0B43F9CE-D1B2-3D16-D4E5-B8C5F444D4EE}"/>
          </ac:picMkLst>
        </pc:picChg>
        <pc:picChg chg="del">
          <ac:chgData name="Wimmer, Roland" userId="fe1cf32f-0736-4257-8055-1eb5ae05692b" providerId="ADAL" clId="{E6F3C4E9-4198-4DBA-8600-F745B8ED18AD}" dt="2025-05-29T13:28:13.158" v="539" actId="478"/>
          <ac:picMkLst>
            <pc:docMk/>
            <pc:sldMk cId="3302918787" sldId="5945"/>
            <ac:picMk id="7" creationId="{A9556A2D-A032-3920-12CF-EB30A2CD4A1C}"/>
          </ac:picMkLst>
        </pc:picChg>
        <pc:picChg chg="add del mod">
          <ac:chgData name="Wimmer, Roland" userId="fe1cf32f-0736-4257-8055-1eb5ae05692b" providerId="ADAL" clId="{E6F3C4E9-4198-4DBA-8600-F745B8ED18AD}" dt="2025-05-29T13:38:14.359" v="587" actId="478"/>
          <ac:picMkLst>
            <pc:docMk/>
            <pc:sldMk cId="3302918787" sldId="5945"/>
            <ac:picMk id="9" creationId="{263D1650-3B3E-8D3D-265F-8AEA44DD33C2}"/>
          </ac:picMkLst>
        </pc:picChg>
        <pc:picChg chg="add del mod">
          <ac:chgData name="Wimmer, Roland" userId="fe1cf32f-0736-4257-8055-1eb5ae05692b" providerId="ADAL" clId="{E6F3C4E9-4198-4DBA-8600-F745B8ED18AD}" dt="2025-05-29T13:38:13.550" v="586" actId="478"/>
          <ac:picMkLst>
            <pc:docMk/>
            <pc:sldMk cId="3302918787" sldId="5945"/>
            <ac:picMk id="11" creationId="{3194B013-910D-4007-35D1-03EC2C06D430}"/>
          </ac:picMkLst>
        </pc:picChg>
        <pc:picChg chg="add del mod">
          <ac:chgData name="Wimmer, Roland" userId="fe1cf32f-0736-4257-8055-1eb5ae05692b" providerId="ADAL" clId="{E6F3C4E9-4198-4DBA-8600-F745B8ED18AD}" dt="2025-05-29T13:42:29.484" v="679" actId="21"/>
          <ac:picMkLst>
            <pc:docMk/>
            <pc:sldMk cId="3302918787" sldId="5945"/>
            <ac:picMk id="13" creationId="{80A54651-C35A-B8A9-E9A2-DD536C6B1D3F}"/>
          </ac:picMkLst>
        </pc:picChg>
        <pc:picChg chg="add del mod">
          <ac:chgData name="Wimmer, Roland" userId="fe1cf32f-0736-4257-8055-1eb5ae05692b" providerId="ADAL" clId="{E6F3C4E9-4198-4DBA-8600-F745B8ED18AD}" dt="2025-05-29T13:43:38.804" v="731" actId="21"/>
          <ac:picMkLst>
            <pc:docMk/>
            <pc:sldMk cId="3302918787" sldId="5945"/>
            <ac:picMk id="15" creationId="{35D1E9BF-273D-8A4F-5DE9-38D38E0B5E13}"/>
          </ac:picMkLst>
        </pc:picChg>
      </pc:sldChg>
      <pc:sldChg chg="addSp delSp modSp add mod">
        <pc:chgData name="Wimmer, Roland" userId="fe1cf32f-0736-4257-8055-1eb5ae05692b" providerId="ADAL" clId="{E6F3C4E9-4198-4DBA-8600-F745B8ED18AD}" dt="2025-05-29T13:44:04.190" v="764" actId="14100"/>
        <pc:sldMkLst>
          <pc:docMk/>
          <pc:sldMk cId="1525331684" sldId="5946"/>
        </pc:sldMkLst>
        <pc:spChg chg="del">
          <ac:chgData name="Wimmer, Roland" userId="fe1cf32f-0736-4257-8055-1eb5ae05692b" providerId="ADAL" clId="{E6F3C4E9-4198-4DBA-8600-F745B8ED18AD}" dt="2025-05-29T13:43:36.137" v="729" actId="478"/>
          <ac:spMkLst>
            <pc:docMk/>
            <pc:sldMk cId="1525331684" sldId="5946"/>
            <ac:spMk id="4" creationId="{987E23C3-F67D-26F7-0EEC-202A08339C8D}"/>
          </ac:spMkLst>
        </pc:spChg>
        <pc:spChg chg="del">
          <ac:chgData name="Wimmer, Roland" userId="fe1cf32f-0736-4257-8055-1eb5ae05692b" providerId="ADAL" clId="{E6F3C4E9-4198-4DBA-8600-F745B8ED18AD}" dt="2025-05-29T13:43:44.024" v="736" actId="478"/>
          <ac:spMkLst>
            <pc:docMk/>
            <pc:sldMk cId="1525331684" sldId="5946"/>
            <ac:spMk id="6" creationId="{DCA81D3C-4796-18EF-C50A-581CA21C2FC3}"/>
          </ac:spMkLst>
        </pc:spChg>
        <pc:spChg chg="mod">
          <ac:chgData name="Wimmer, Roland" userId="fe1cf32f-0736-4257-8055-1eb5ae05692b" providerId="ADAL" clId="{E6F3C4E9-4198-4DBA-8600-F745B8ED18AD}" dt="2025-05-29T13:43:58.497" v="762" actId="20577"/>
          <ac:spMkLst>
            <pc:docMk/>
            <pc:sldMk cId="1525331684" sldId="5946"/>
            <ac:spMk id="11" creationId="{C4788104-EB7D-DA6C-7BC6-1A6E232DEF93}"/>
          </ac:spMkLst>
        </pc:spChg>
        <pc:picChg chg="del">
          <ac:chgData name="Wimmer, Roland" userId="fe1cf32f-0736-4257-8055-1eb5ae05692b" providerId="ADAL" clId="{E6F3C4E9-4198-4DBA-8600-F745B8ED18AD}" dt="2025-05-29T13:43:32.399" v="724" actId="478"/>
          <ac:picMkLst>
            <pc:docMk/>
            <pc:sldMk cId="1525331684" sldId="5946"/>
            <ac:picMk id="3" creationId="{C685354A-F401-020A-EA75-951E7AB10B88}"/>
          </ac:picMkLst>
        </pc:picChg>
        <pc:picChg chg="del">
          <ac:chgData name="Wimmer, Roland" userId="fe1cf32f-0736-4257-8055-1eb5ae05692b" providerId="ADAL" clId="{E6F3C4E9-4198-4DBA-8600-F745B8ED18AD}" dt="2025-05-29T13:43:32.743" v="725" actId="478"/>
          <ac:picMkLst>
            <pc:docMk/>
            <pc:sldMk cId="1525331684" sldId="5946"/>
            <ac:picMk id="13" creationId="{8AEBC648-CB4B-259B-C2EE-B08AFF36CEE4}"/>
          </ac:picMkLst>
        </pc:picChg>
        <pc:picChg chg="add mod">
          <ac:chgData name="Wimmer, Roland" userId="fe1cf32f-0736-4257-8055-1eb5ae05692b" providerId="ADAL" clId="{E6F3C4E9-4198-4DBA-8600-F745B8ED18AD}" dt="2025-05-29T13:44:04.190" v="764" actId="14100"/>
          <ac:picMkLst>
            <pc:docMk/>
            <pc:sldMk cId="1525331684" sldId="5946"/>
            <ac:picMk id="15" creationId="{35D1E9BF-273D-8A4F-5DE9-38D38E0B5E13}"/>
          </ac:picMkLst>
        </pc:picChg>
        <pc:cxnChg chg="del">
          <ac:chgData name="Wimmer, Roland" userId="fe1cf32f-0736-4257-8055-1eb5ae05692b" providerId="ADAL" clId="{E6F3C4E9-4198-4DBA-8600-F745B8ED18AD}" dt="2025-05-29T13:43:36.832" v="730" actId="478"/>
          <ac:cxnSpMkLst>
            <pc:docMk/>
            <pc:sldMk cId="1525331684" sldId="5946"/>
            <ac:cxnSpMk id="10" creationId="{E54993D9-BC0D-0318-3769-923099E0A3F2}"/>
          </ac:cxnSpMkLst>
        </pc:cxnChg>
        <pc:cxnChg chg="del">
          <ac:chgData name="Wimmer, Roland" userId="fe1cf32f-0736-4257-8055-1eb5ae05692b" providerId="ADAL" clId="{E6F3C4E9-4198-4DBA-8600-F745B8ED18AD}" dt="2025-05-29T13:43:33.816" v="726" actId="478"/>
          <ac:cxnSpMkLst>
            <pc:docMk/>
            <pc:sldMk cId="1525331684" sldId="5946"/>
            <ac:cxnSpMk id="12" creationId="{2181272E-C661-6522-6445-EE2480C179F1}"/>
          </ac:cxnSpMkLst>
        </pc:cxnChg>
        <pc:cxnChg chg="del">
          <ac:chgData name="Wimmer, Roland" userId="fe1cf32f-0736-4257-8055-1eb5ae05692b" providerId="ADAL" clId="{E6F3C4E9-4198-4DBA-8600-F745B8ED18AD}" dt="2025-05-29T13:43:34.600" v="727" actId="478"/>
          <ac:cxnSpMkLst>
            <pc:docMk/>
            <pc:sldMk cId="1525331684" sldId="5946"/>
            <ac:cxnSpMk id="14" creationId="{93F28959-C626-20A0-96DD-BE999CAF5894}"/>
          </ac:cxnSpMkLst>
        </pc:cxnChg>
        <pc:cxnChg chg="del">
          <ac:chgData name="Wimmer, Roland" userId="fe1cf32f-0736-4257-8055-1eb5ae05692b" providerId="ADAL" clId="{E6F3C4E9-4198-4DBA-8600-F745B8ED18AD}" dt="2025-05-29T13:43:35.502" v="728" actId="478"/>
          <ac:cxnSpMkLst>
            <pc:docMk/>
            <pc:sldMk cId="1525331684" sldId="5946"/>
            <ac:cxnSpMk id="17" creationId="{01D735E1-97FE-A8D9-24B0-79DA5853390F}"/>
          </ac:cxnSpMkLst>
        </pc:cxnChg>
      </pc:sldChg>
      <pc:sldChg chg="addSp delSp modSp new del mod">
        <pc:chgData name="Wimmer, Roland" userId="fe1cf32f-0736-4257-8055-1eb5ae05692b" providerId="ADAL" clId="{E6F3C4E9-4198-4DBA-8600-F745B8ED18AD}" dt="2025-05-29T13:42:27.203" v="678" actId="47"/>
        <pc:sldMkLst>
          <pc:docMk/>
          <pc:sldMk cId="4174729787" sldId="5946"/>
        </pc:sldMkLst>
        <pc:picChg chg="add del mod">
          <ac:chgData name="Wimmer, Roland" userId="fe1cf32f-0736-4257-8055-1eb5ae05692b" providerId="ADAL" clId="{E6F3C4E9-4198-4DBA-8600-F745B8ED18AD}" dt="2025-05-29T13:42:18.098" v="671" actId="21"/>
          <ac:picMkLst>
            <pc:docMk/>
            <pc:sldMk cId="4174729787" sldId="5946"/>
            <ac:picMk id="12" creationId="{BE1A0EC3-051C-72C2-C4E5-B1B548973467}"/>
          </ac:picMkLst>
        </pc:picChg>
        <pc:picChg chg="add del mod">
          <ac:chgData name="Wimmer, Roland" userId="fe1cf32f-0736-4257-8055-1eb5ae05692b" providerId="ADAL" clId="{E6F3C4E9-4198-4DBA-8600-F745B8ED18AD}" dt="2025-05-29T13:41:25.351" v="639" actId="21"/>
          <ac:picMkLst>
            <pc:docMk/>
            <pc:sldMk cId="4174729787" sldId="5946"/>
            <ac:picMk id="14" creationId="{E5F8406B-531D-11E8-F8F8-B5865713DE18}"/>
          </ac:picMkLst>
        </pc:picChg>
      </pc:sldChg>
      <pc:sldChg chg="new del">
        <pc:chgData name="Wimmer, Roland" userId="fe1cf32f-0736-4257-8055-1eb5ae05692b" providerId="ADAL" clId="{E6F3C4E9-4198-4DBA-8600-F745B8ED18AD}" dt="2025-05-29T13:40:20.308" v="596" actId="47"/>
        <pc:sldMkLst>
          <pc:docMk/>
          <pc:sldMk cId="330887907" sldId="5947"/>
        </pc:sldMkLst>
      </pc:sldChg>
      <pc:sldChg chg="addSp delSp modSp add mod">
        <pc:chgData name="Wimmer, Roland" userId="fe1cf32f-0736-4257-8055-1eb5ae05692b" providerId="ADAL" clId="{E6F3C4E9-4198-4DBA-8600-F745B8ED18AD}" dt="2025-05-29T15:48:50.957" v="922" actId="14100"/>
        <pc:sldMkLst>
          <pc:docMk/>
          <pc:sldMk cId="3339236673" sldId="5947"/>
        </pc:sldMkLst>
        <pc:spChg chg="mod">
          <ac:chgData name="Wimmer, Roland" userId="fe1cf32f-0736-4257-8055-1eb5ae05692b" providerId="ADAL" clId="{E6F3C4E9-4198-4DBA-8600-F745B8ED18AD}" dt="2025-05-29T15:34:24.030" v="902"/>
          <ac:spMkLst>
            <pc:docMk/>
            <pc:sldMk cId="3339236673" sldId="5947"/>
            <ac:spMk id="2" creationId="{590C690C-567F-2EBE-E9A8-7186A518EF28}"/>
          </ac:spMkLst>
        </pc:spChg>
        <pc:spChg chg="del">
          <ac:chgData name="Wimmer, Roland" userId="fe1cf32f-0736-4257-8055-1eb5ae05692b" providerId="ADAL" clId="{E6F3C4E9-4198-4DBA-8600-F745B8ED18AD}" dt="2025-05-29T15:34:16.053" v="899" actId="478"/>
          <ac:spMkLst>
            <pc:docMk/>
            <pc:sldMk cId="3339236673" sldId="5947"/>
            <ac:spMk id="3" creationId="{E9AF5A1C-2D8B-3303-D974-80855524767E}"/>
          </ac:spMkLst>
        </pc:spChg>
        <pc:spChg chg="add mod">
          <ac:chgData name="Wimmer, Roland" userId="fe1cf32f-0736-4257-8055-1eb5ae05692b" providerId="ADAL" clId="{E6F3C4E9-4198-4DBA-8600-F745B8ED18AD}" dt="2025-05-29T15:34:05.146" v="897"/>
          <ac:spMkLst>
            <pc:docMk/>
            <pc:sldMk cId="3339236673" sldId="5947"/>
            <ac:spMk id="8" creationId="{7A3D968B-3CA9-3BB2-BF12-7F95A76DD45B}"/>
          </ac:spMkLst>
        </pc:spChg>
        <pc:spChg chg="add mod">
          <ac:chgData name="Wimmer, Roland" userId="fe1cf32f-0736-4257-8055-1eb5ae05692b" providerId="ADAL" clId="{E6F3C4E9-4198-4DBA-8600-F745B8ED18AD}" dt="2025-05-29T15:34:05.146" v="897"/>
          <ac:spMkLst>
            <pc:docMk/>
            <pc:sldMk cId="3339236673" sldId="5947"/>
            <ac:spMk id="11" creationId="{7A5ABC87-874A-7460-7A0F-1ED658569F1A}"/>
          </ac:spMkLst>
        </pc:spChg>
        <pc:spChg chg="add mod">
          <ac:chgData name="Wimmer, Roland" userId="fe1cf32f-0736-4257-8055-1eb5ae05692b" providerId="ADAL" clId="{E6F3C4E9-4198-4DBA-8600-F745B8ED18AD}" dt="2025-05-29T15:34:13.995" v="898"/>
          <ac:spMkLst>
            <pc:docMk/>
            <pc:sldMk cId="3339236673" sldId="5947"/>
            <ac:spMk id="12" creationId="{F8986B8C-0DC3-2A43-7E96-8A6FFB80FD75}"/>
          </ac:spMkLst>
        </pc:spChg>
        <pc:spChg chg="add del mod">
          <ac:chgData name="Wimmer, Roland" userId="fe1cf32f-0736-4257-8055-1eb5ae05692b" providerId="ADAL" clId="{E6F3C4E9-4198-4DBA-8600-F745B8ED18AD}" dt="2025-05-29T15:34:17.836" v="900" actId="478"/>
          <ac:spMkLst>
            <pc:docMk/>
            <pc:sldMk cId="3339236673" sldId="5947"/>
            <ac:spMk id="14" creationId="{E25CAF41-2B08-1C66-E53A-22C09B31366A}"/>
          </ac:spMkLst>
        </pc:spChg>
        <pc:spChg chg="add mod">
          <ac:chgData name="Wimmer, Roland" userId="fe1cf32f-0736-4257-8055-1eb5ae05692b" providerId="ADAL" clId="{E6F3C4E9-4198-4DBA-8600-F745B8ED18AD}" dt="2025-05-29T15:48:43.370" v="921" actId="688"/>
          <ac:spMkLst>
            <pc:docMk/>
            <pc:sldMk cId="3339236673" sldId="5947"/>
            <ac:spMk id="16" creationId="{696B3F9F-7622-5248-CB9C-6C6711D1071C}"/>
          </ac:spMkLst>
        </pc:spChg>
        <pc:spChg chg="add mod">
          <ac:chgData name="Wimmer, Roland" userId="fe1cf32f-0736-4257-8055-1eb5ae05692b" providerId="ADAL" clId="{E6F3C4E9-4198-4DBA-8600-F745B8ED18AD}" dt="2025-05-29T15:48:22.971" v="912" actId="1076"/>
          <ac:spMkLst>
            <pc:docMk/>
            <pc:sldMk cId="3339236673" sldId="5947"/>
            <ac:spMk id="21" creationId="{E00A032D-DCFE-7D3B-0F1F-CFCE8A83FEAE}"/>
          </ac:spMkLst>
        </pc:spChg>
        <pc:spChg chg="add mod">
          <ac:chgData name="Wimmer, Roland" userId="fe1cf32f-0736-4257-8055-1eb5ae05692b" providerId="ADAL" clId="{E6F3C4E9-4198-4DBA-8600-F745B8ED18AD}" dt="2025-05-29T15:48:30.853" v="915" actId="1076"/>
          <ac:spMkLst>
            <pc:docMk/>
            <pc:sldMk cId="3339236673" sldId="5947"/>
            <ac:spMk id="23" creationId="{9BCECAD6-E26F-C415-A4C1-5BBD490539C1}"/>
          </ac:spMkLst>
        </pc:spChg>
        <pc:spChg chg="add mod">
          <ac:chgData name="Wimmer, Roland" userId="fe1cf32f-0736-4257-8055-1eb5ae05692b" providerId="ADAL" clId="{E6F3C4E9-4198-4DBA-8600-F745B8ED18AD}" dt="2025-05-29T15:37:41.363" v="903"/>
          <ac:spMkLst>
            <pc:docMk/>
            <pc:sldMk cId="3339236673" sldId="5947"/>
            <ac:spMk id="25" creationId="{58A9F324-E680-FAEB-8925-C6F4991AE55D}"/>
          </ac:spMkLst>
        </pc:spChg>
        <pc:spChg chg="add mod">
          <ac:chgData name="Wimmer, Roland" userId="fe1cf32f-0736-4257-8055-1eb5ae05692b" providerId="ADAL" clId="{E6F3C4E9-4198-4DBA-8600-F745B8ED18AD}" dt="2025-05-29T15:37:41.363" v="903"/>
          <ac:spMkLst>
            <pc:docMk/>
            <pc:sldMk cId="3339236673" sldId="5947"/>
            <ac:spMk id="26" creationId="{988D0FA5-650F-D52D-5DCE-E7CD3C84B87C}"/>
          </ac:spMkLst>
        </pc:spChg>
        <pc:graphicFrameChg chg="add mod">
          <ac:chgData name="Wimmer, Roland" userId="fe1cf32f-0736-4257-8055-1eb5ae05692b" providerId="ADAL" clId="{E6F3C4E9-4198-4DBA-8600-F745B8ED18AD}" dt="2025-05-29T15:34:05.146" v="897"/>
          <ac:graphicFrameMkLst>
            <pc:docMk/>
            <pc:sldMk cId="3339236673" sldId="5947"/>
            <ac:graphicFrameMk id="6" creationId="{1C77E1CC-1612-1AEA-2867-D5E4550D65D9}"/>
          </ac:graphicFrameMkLst>
        </pc:graphicFrameChg>
        <pc:picChg chg="add mod">
          <ac:chgData name="Wimmer, Roland" userId="fe1cf32f-0736-4257-8055-1eb5ae05692b" providerId="ADAL" clId="{E6F3C4E9-4198-4DBA-8600-F745B8ED18AD}" dt="2025-05-29T15:34:05.146" v="897"/>
          <ac:picMkLst>
            <pc:docMk/>
            <pc:sldMk cId="3339236673" sldId="5947"/>
            <ac:picMk id="4" creationId="{BF81E2E7-A00B-CE15-0195-3973430F24AE}"/>
          </ac:picMkLst>
        </pc:picChg>
        <pc:picChg chg="del">
          <ac:chgData name="Wimmer, Roland" userId="fe1cf32f-0736-4257-8055-1eb5ae05692b" providerId="ADAL" clId="{E6F3C4E9-4198-4DBA-8600-F745B8ED18AD}" dt="2025-05-29T15:34:19.682" v="901" actId="478"/>
          <ac:picMkLst>
            <pc:docMk/>
            <pc:sldMk cId="3339236673" sldId="5947"/>
            <ac:picMk id="5" creationId="{B13FA7C0-3A10-ADFD-E627-5BAECF8B93BF}"/>
          </ac:picMkLst>
        </pc:picChg>
        <pc:picChg chg="del">
          <ac:chgData name="Wimmer, Roland" userId="fe1cf32f-0736-4257-8055-1eb5ae05692b" providerId="ADAL" clId="{E6F3C4E9-4198-4DBA-8600-F745B8ED18AD}" dt="2025-05-29T15:33:55.858" v="895" actId="478"/>
          <ac:picMkLst>
            <pc:docMk/>
            <pc:sldMk cId="3339236673" sldId="5947"/>
            <ac:picMk id="7" creationId="{2C1750CE-0C3B-8BAE-E874-07322239BD38}"/>
          </ac:picMkLst>
        </pc:picChg>
        <pc:picChg chg="del">
          <ac:chgData name="Wimmer, Roland" userId="fe1cf32f-0736-4257-8055-1eb5ae05692b" providerId="ADAL" clId="{E6F3C4E9-4198-4DBA-8600-F745B8ED18AD}" dt="2025-05-29T15:33:56.217" v="896" actId="478"/>
          <ac:picMkLst>
            <pc:docMk/>
            <pc:sldMk cId="3339236673" sldId="5947"/>
            <ac:picMk id="9" creationId="{4F5CF72A-DF52-E326-0D18-A4E9A4A63FF2}"/>
          </ac:picMkLst>
        </pc:picChg>
        <pc:picChg chg="add mod">
          <ac:chgData name="Wimmer, Roland" userId="fe1cf32f-0736-4257-8055-1eb5ae05692b" providerId="ADAL" clId="{E6F3C4E9-4198-4DBA-8600-F745B8ED18AD}" dt="2025-05-29T15:34:05.146" v="897"/>
          <ac:picMkLst>
            <pc:docMk/>
            <pc:sldMk cId="3339236673" sldId="5947"/>
            <ac:picMk id="10" creationId="{70A07DDE-36FE-FCB4-3D01-74FF94FADD0C}"/>
          </ac:picMkLst>
        </pc:picChg>
        <pc:picChg chg="add del mod">
          <ac:chgData name="Wimmer, Roland" userId="fe1cf32f-0736-4257-8055-1eb5ae05692b" providerId="ADAL" clId="{E6F3C4E9-4198-4DBA-8600-F745B8ED18AD}" dt="2025-05-29T15:48:13.122" v="909" actId="478"/>
          <ac:picMkLst>
            <pc:docMk/>
            <pc:sldMk cId="3339236673" sldId="5947"/>
            <ac:picMk id="15" creationId="{6E7BEF39-328B-8809-AD51-1FF5482F113D}"/>
          </ac:picMkLst>
        </pc:picChg>
        <pc:picChg chg="add mod ord">
          <ac:chgData name="Wimmer, Roland" userId="fe1cf32f-0736-4257-8055-1eb5ae05692b" providerId="ADAL" clId="{E6F3C4E9-4198-4DBA-8600-F745B8ED18AD}" dt="2025-05-29T15:48:19.285" v="911" actId="14100"/>
          <ac:picMkLst>
            <pc:docMk/>
            <pc:sldMk cId="3339236673" sldId="5947"/>
            <ac:picMk id="28" creationId="{6313DB84-B1A2-E4C5-8688-381D37F7125A}"/>
          </ac:picMkLst>
        </pc:picChg>
        <pc:cxnChg chg="mod">
          <ac:chgData name="Wimmer, Roland" userId="fe1cf32f-0736-4257-8055-1eb5ae05692b" providerId="ADAL" clId="{E6F3C4E9-4198-4DBA-8600-F745B8ED18AD}" dt="2025-05-29T15:48:38.548" v="919" actId="14100"/>
          <ac:cxnSpMkLst>
            <pc:docMk/>
            <pc:sldMk cId="3339236673" sldId="5947"/>
            <ac:cxnSpMk id="17" creationId="{5EBE2E3C-9BCB-DA7A-32D9-2AB1BAEECA35}"/>
          </ac:cxnSpMkLst>
        </pc:cxnChg>
        <pc:cxnChg chg="add mod">
          <ac:chgData name="Wimmer, Roland" userId="fe1cf32f-0736-4257-8055-1eb5ae05692b" providerId="ADAL" clId="{E6F3C4E9-4198-4DBA-8600-F745B8ED18AD}" dt="2025-05-29T15:48:34.854" v="917" actId="1076"/>
          <ac:cxnSpMkLst>
            <pc:docMk/>
            <pc:sldMk cId="3339236673" sldId="5947"/>
            <ac:cxnSpMk id="18" creationId="{F67E12E2-5562-535D-EA85-DCCDCC3B91D7}"/>
          </ac:cxnSpMkLst>
        </pc:cxnChg>
        <pc:cxnChg chg="add mod">
          <ac:chgData name="Wimmer, Roland" userId="fe1cf32f-0736-4257-8055-1eb5ae05692b" providerId="ADAL" clId="{E6F3C4E9-4198-4DBA-8600-F745B8ED18AD}" dt="2025-05-29T15:48:33.048" v="916" actId="1076"/>
          <ac:cxnSpMkLst>
            <pc:docMk/>
            <pc:sldMk cId="3339236673" sldId="5947"/>
            <ac:cxnSpMk id="19" creationId="{FC78A781-CC75-C5B5-9EBA-92DE2F4EC64E}"/>
          </ac:cxnSpMkLst>
        </pc:cxnChg>
        <pc:cxnChg chg="add mod">
          <ac:chgData name="Wimmer, Roland" userId="fe1cf32f-0736-4257-8055-1eb5ae05692b" providerId="ADAL" clId="{E6F3C4E9-4198-4DBA-8600-F745B8ED18AD}" dt="2025-05-29T15:48:27.019" v="914" actId="1076"/>
          <ac:cxnSpMkLst>
            <pc:docMk/>
            <pc:sldMk cId="3339236673" sldId="5947"/>
            <ac:cxnSpMk id="20" creationId="{7596375C-A755-4787-25BF-995807A4B9D3}"/>
          </ac:cxnSpMkLst>
        </pc:cxnChg>
        <pc:cxnChg chg="mod">
          <ac:chgData name="Wimmer, Roland" userId="fe1cf32f-0736-4257-8055-1eb5ae05692b" providerId="ADAL" clId="{E6F3C4E9-4198-4DBA-8600-F745B8ED18AD}" dt="2025-05-29T15:48:24.899" v="913" actId="14100"/>
          <ac:cxnSpMkLst>
            <pc:docMk/>
            <pc:sldMk cId="3339236673" sldId="5947"/>
            <ac:cxnSpMk id="22" creationId="{858C01BD-6C28-1CE4-8EA4-54A3AF87098A}"/>
          </ac:cxnSpMkLst>
        </pc:cxnChg>
        <pc:cxnChg chg="add mod">
          <ac:chgData name="Wimmer, Roland" userId="fe1cf32f-0736-4257-8055-1eb5ae05692b" providerId="ADAL" clId="{E6F3C4E9-4198-4DBA-8600-F745B8ED18AD}" dt="2025-05-29T15:48:50.957" v="922" actId="14100"/>
          <ac:cxnSpMkLst>
            <pc:docMk/>
            <pc:sldMk cId="3339236673" sldId="5947"/>
            <ac:cxnSpMk id="24" creationId="{66DA650E-191F-BC7D-5A07-849010C1BD28}"/>
          </ac:cxnSpMkLst>
        </pc:cxnChg>
      </pc:sldChg>
    </pc:docChg>
  </pc:docChgLst>
  <pc:docChgLst>
    <pc:chgData name="Cacace, Daniel" userId="f8f8543c-52a2-4308-a94a-73c5c6c400f9" providerId="ADAL" clId="{02FD9A6A-AD94-46F9-ADDB-4DDF44E711C6}"/>
    <pc:docChg chg="custSel addSld delSld modSld">
      <pc:chgData name="Cacace, Daniel" userId="f8f8543c-52a2-4308-a94a-73c5c6c400f9" providerId="ADAL" clId="{02FD9A6A-AD94-46F9-ADDB-4DDF44E711C6}" dt="2025-05-29T20:00:55.001" v="94" actId="1037"/>
      <pc:docMkLst>
        <pc:docMk/>
      </pc:docMkLst>
      <pc:sldChg chg="delSp mod">
        <pc:chgData name="Cacace, Daniel" userId="f8f8543c-52a2-4308-a94a-73c5c6c400f9" providerId="ADAL" clId="{02FD9A6A-AD94-46F9-ADDB-4DDF44E711C6}" dt="2025-05-29T19:18:36.732" v="21" actId="478"/>
        <pc:sldMkLst>
          <pc:docMk/>
          <pc:sldMk cId="1421537037" sldId="4751"/>
        </pc:sldMkLst>
        <pc:spChg chg="del">
          <ac:chgData name="Cacace, Daniel" userId="f8f8543c-52a2-4308-a94a-73c5c6c400f9" providerId="ADAL" clId="{02FD9A6A-AD94-46F9-ADDB-4DDF44E711C6}" dt="2025-05-29T19:18:36.732" v="21" actId="478"/>
          <ac:spMkLst>
            <pc:docMk/>
            <pc:sldMk cId="1421537037" sldId="4751"/>
            <ac:spMk id="3" creationId="{34294C9C-FA6C-DC36-75EE-456305533CA7}"/>
          </ac:spMkLst>
        </pc:spChg>
      </pc:sldChg>
      <pc:sldChg chg="delSp mod">
        <pc:chgData name="Cacace, Daniel" userId="f8f8543c-52a2-4308-a94a-73c5c6c400f9" providerId="ADAL" clId="{02FD9A6A-AD94-46F9-ADDB-4DDF44E711C6}" dt="2025-05-29T19:18:31.147" v="20" actId="478"/>
        <pc:sldMkLst>
          <pc:docMk/>
          <pc:sldMk cId="4111439838" sldId="5860"/>
        </pc:sldMkLst>
        <pc:spChg chg="del">
          <ac:chgData name="Cacace, Daniel" userId="f8f8543c-52a2-4308-a94a-73c5c6c400f9" providerId="ADAL" clId="{02FD9A6A-AD94-46F9-ADDB-4DDF44E711C6}" dt="2025-05-29T19:18:31.147" v="20" actId="478"/>
          <ac:spMkLst>
            <pc:docMk/>
            <pc:sldMk cId="4111439838" sldId="5860"/>
            <ac:spMk id="2" creationId="{1D2B0C5B-3B73-D7FB-43C0-81F9A0B8E774}"/>
          </ac:spMkLst>
        </pc:spChg>
      </pc:sldChg>
      <pc:sldChg chg="addSp delSp modSp mod">
        <pc:chgData name="Cacace, Daniel" userId="f8f8543c-52a2-4308-a94a-73c5c6c400f9" providerId="ADAL" clId="{02FD9A6A-AD94-46F9-ADDB-4DDF44E711C6}" dt="2025-05-29T19:19:11.032" v="28" actId="1076"/>
        <pc:sldMkLst>
          <pc:docMk/>
          <pc:sldMk cId="2875302225" sldId="5861"/>
        </pc:sldMkLst>
        <pc:spChg chg="del">
          <ac:chgData name="Cacace, Daniel" userId="f8f8543c-52a2-4308-a94a-73c5c6c400f9" providerId="ADAL" clId="{02FD9A6A-AD94-46F9-ADDB-4DDF44E711C6}" dt="2025-05-29T19:18:28.043" v="19" actId="478"/>
          <ac:spMkLst>
            <pc:docMk/>
            <pc:sldMk cId="2875302225" sldId="5861"/>
            <ac:spMk id="3" creationId="{4D0C9BEE-65B1-74D0-FD45-358E5EBA8CE5}"/>
          </ac:spMkLst>
        </pc:spChg>
        <pc:spChg chg="mod">
          <ac:chgData name="Cacace, Daniel" userId="f8f8543c-52a2-4308-a94a-73c5c6c400f9" providerId="ADAL" clId="{02FD9A6A-AD94-46F9-ADDB-4DDF44E711C6}" dt="2025-05-29T19:19:07.489" v="27" actId="1076"/>
          <ac:spMkLst>
            <pc:docMk/>
            <pc:sldMk cId="2875302225" sldId="5861"/>
            <ac:spMk id="5" creationId="{12FEAD75-CD5E-4970-5150-BCAAEF8E623C}"/>
          </ac:spMkLst>
        </pc:spChg>
        <pc:spChg chg="mod">
          <ac:chgData name="Cacace, Daniel" userId="f8f8543c-52a2-4308-a94a-73c5c6c400f9" providerId="ADAL" clId="{02FD9A6A-AD94-46F9-ADDB-4DDF44E711C6}" dt="2025-05-29T19:19:11.032" v="28" actId="1076"/>
          <ac:spMkLst>
            <pc:docMk/>
            <pc:sldMk cId="2875302225" sldId="5861"/>
            <ac:spMk id="6" creationId="{5BFB05B2-257A-82DF-5038-08C01EED70FE}"/>
          </ac:spMkLst>
        </pc:spChg>
        <pc:picChg chg="del">
          <ac:chgData name="Cacace, Daniel" userId="f8f8543c-52a2-4308-a94a-73c5c6c400f9" providerId="ADAL" clId="{02FD9A6A-AD94-46F9-ADDB-4DDF44E711C6}" dt="2025-05-29T19:17:27.389" v="0" actId="478"/>
          <ac:picMkLst>
            <pc:docMk/>
            <pc:sldMk cId="2875302225" sldId="5861"/>
            <ac:picMk id="7" creationId="{0B289C01-2239-31E6-6D46-D4DE6ED0A2B7}"/>
          </ac:picMkLst>
        </pc:picChg>
        <pc:picChg chg="mod">
          <ac:chgData name="Cacace, Daniel" userId="f8f8543c-52a2-4308-a94a-73c5c6c400f9" providerId="ADAL" clId="{02FD9A6A-AD94-46F9-ADDB-4DDF44E711C6}" dt="2025-05-29T19:18:26.065" v="18" actId="1076"/>
          <ac:picMkLst>
            <pc:docMk/>
            <pc:sldMk cId="2875302225" sldId="5861"/>
            <ac:picMk id="8" creationId="{2B7E207F-860F-F188-AEB7-F4CC6C91A805}"/>
          </ac:picMkLst>
        </pc:picChg>
        <pc:picChg chg="add mod">
          <ac:chgData name="Cacace, Daniel" userId="f8f8543c-52a2-4308-a94a-73c5c6c400f9" providerId="ADAL" clId="{02FD9A6A-AD94-46F9-ADDB-4DDF44E711C6}" dt="2025-05-29T19:19:01.108" v="26" actId="29295"/>
          <ac:picMkLst>
            <pc:docMk/>
            <pc:sldMk cId="2875302225" sldId="5861"/>
            <ac:picMk id="9" creationId="{A2BAB5B4-7CDF-95DF-0CC8-63AAE746A37B}"/>
          </ac:picMkLst>
        </pc:picChg>
      </pc:sldChg>
      <pc:sldChg chg="delSp mod">
        <pc:chgData name="Cacace, Daniel" userId="f8f8543c-52a2-4308-a94a-73c5c6c400f9" providerId="ADAL" clId="{02FD9A6A-AD94-46F9-ADDB-4DDF44E711C6}" dt="2025-05-29T19:18:51.755" v="24" actId="478"/>
        <pc:sldMkLst>
          <pc:docMk/>
          <pc:sldMk cId="3766417538" sldId="5863"/>
        </pc:sldMkLst>
        <pc:spChg chg="del">
          <ac:chgData name="Cacace, Daniel" userId="f8f8543c-52a2-4308-a94a-73c5c6c400f9" providerId="ADAL" clId="{02FD9A6A-AD94-46F9-ADDB-4DDF44E711C6}" dt="2025-05-29T19:18:51.755" v="24" actId="478"/>
          <ac:spMkLst>
            <pc:docMk/>
            <pc:sldMk cId="3766417538" sldId="5863"/>
            <ac:spMk id="3" creationId="{24C183CE-41E8-2CB5-F2A8-5A3461746C7C}"/>
          </ac:spMkLst>
        </pc:spChg>
      </pc:sldChg>
      <pc:sldChg chg="delSp mod">
        <pc:chgData name="Cacace, Daniel" userId="f8f8543c-52a2-4308-a94a-73c5c6c400f9" providerId="ADAL" clId="{02FD9A6A-AD94-46F9-ADDB-4DDF44E711C6}" dt="2025-05-29T19:18:48.936" v="23" actId="478"/>
        <pc:sldMkLst>
          <pc:docMk/>
          <pc:sldMk cId="569776630" sldId="5873"/>
        </pc:sldMkLst>
        <pc:spChg chg="del">
          <ac:chgData name="Cacace, Daniel" userId="f8f8543c-52a2-4308-a94a-73c5c6c400f9" providerId="ADAL" clId="{02FD9A6A-AD94-46F9-ADDB-4DDF44E711C6}" dt="2025-05-29T19:18:48.936" v="23" actId="478"/>
          <ac:spMkLst>
            <pc:docMk/>
            <pc:sldMk cId="569776630" sldId="5873"/>
            <ac:spMk id="4" creationId="{6DC327D7-7D25-F9C5-4AD6-F1D52D8D9F78}"/>
          </ac:spMkLst>
        </pc:spChg>
      </pc:sldChg>
      <pc:sldChg chg="delSp mod">
        <pc:chgData name="Cacace, Daniel" userId="f8f8543c-52a2-4308-a94a-73c5c6c400f9" providerId="ADAL" clId="{02FD9A6A-AD94-46F9-ADDB-4DDF44E711C6}" dt="2025-05-29T19:18:45.844" v="22" actId="478"/>
        <pc:sldMkLst>
          <pc:docMk/>
          <pc:sldMk cId="2748361164" sldId="5878"/>
        </pc:sldMkLst>
        <pc:spChg chg="del">
          <ac:chgData name="Cacace, Daniel" userId="f8f8543c-52a2-4308-a94a-73c5c6c400f9" providerId="ADAL" clId="{02FD9A6A-AD94-46F9-ADDB-4DDF44E711C6}" dt="2025-05-29T19:18:45.844" v="22" actId="478"/>
          <ac:spMkLst>
            <pc:docMk/>
            <pc:sldMk cId="2748361164" sldId="5878"/>
            <ac:spMk id="3" creationId="{0821D88B-2502-2FA7-154C-E5F4B4997CAA}"/>
          </ac:spMkLst>
        </pc:spChg>
      </pc:sldChg>
      <pc:sldChg chg="delSp mod">
        <pc:chgData name="Cacace, Daniel" userId="f8f8543c-52a2-4308-a94a-73c5c6c400f9" providerId="ADAL" clId="{02FD9A6A-AD94-46F9-ADDB-4DDF44E711C6}" dt="2025-05-29T19:18:54.707" v="25" actId="478"/>
        <pc:sldMkLst>
          <pc:docMk/>
          <pc:sldMk cId="1865440721" sldId="5907"/>
        </pc:sldMkLst>
        <pc:spChg chg="del">
          <ac:chgData name="Cacace, Daniel" userId="f8f8543c-52a2-4308-a94a-73c5c6c400f9" providerId="ADAL" clId="{02FD9A6A-AD94-46F9-ADDB-4DDF44E711C6}" dt="2025-05-29T19:18:54.707" v="25" actId="478"/>
          <ac:spMkLst>
            <pc:docMk/>
            <pc:sldMk cId="1865440721" sldId="5907"/>
            <ac:spMk id="2" creationId="{14D56AE8-8697-6389-CC4B-43AB14D37E64}"/>
          </ac:spMkLst>
        </pc:spChg>
      </pc:sldChg>
      <pc:sldChg chg="modSp mod">
        <pc:chgData name="Cacace, Daniel" userId="f8f8543c-52a2-4308-a94a-73c5c6c400f9" providerId="ADAL" clId="{02FD9A6A-AD94-46F9-ADDB-4DDF44E711C6}" dt="2025-05-29T19:48:17.849" v="35" actId="207"/>
        <pc:sldMkLst>
          <pc:docMk/>
          <pc:sldMk cId="2168535885" sldId="5921"/>
        </pc:sldMkLst>
        <pc:spChg chg="mod">
          <ac:chgData name="Cacace, Daniel" userId="f8f8543c-52a2-4308-a94a-73c5c6c400f9" providerId="ADAL" clId="{02FD9A6A-AD94-46F9-ADDB-4DDF44E711C6}" dt="2025-05-29T19:48:17.849" v="35" actId="207"/>
          <ac:spMkLst>
            <pc:docMk/>
            <pc:sldMk cId="2168535885" sldId="5921"/>
            <ac:spMk id="2" creationId="{6BBB4FD3-BBEA-C2A0-A81A-E9B21356F8B0}"/>
          </ac:spMkLst>
        </pc:spChg>
        <pc:spChg chg="mod">
          <ac:chgData name="Cacace, Daniel" userId="f8f8543c-52a2-4308-a94a-73c5c6c400f9" providerId="ADAL" clId="{02FD9A6A-AD94-46F9-ADDB-4DDF44E711C6}" dt="2025-05-29T19:46:26.467" v="32" actId="207"/>
          <ac:spMkLst>
            <pc:docMk/>
            <pc:sldMk cId="2168535885" sldId="5921"/>
            <ac:spMk id="14" creationId="{554A45F9-05B8-7420-CB0C-087CBAFD3300}"/>
          </ac:spMkLst>
        </pc:spChg>
        <pc:spChg chg="mod">
          <ac:chgData name="Cacace, Daniel" userId="f8f8543c-52a2-4308-a94a-73c5c6c400f9" providerId="ADAL" clId="{02FD9A6A-AD94-46F9-ADDB-4DDF44E711C6}" dt="2025-05-29T19:46:33.965" v="33" actId="207"/>
          <ac:spMkLst>
            <pc:docMk/>
            <pc:sldMk cId="2168535885" sldId="5921"/>
            <ac:spMk id="35" creationId="{4C19B9A9-F2E4-E316-02FB-0D80ECE1D9C0}"/>
          </ac:spMkLst>
        </pc:spChg>
      </pc:sldChg>
      <pc:sldChg chg="new del">
        <pc:chgData name="Cacace, Daniel" userId="f8f8543c-52a2-4308-a94a-73c5c6c400f9" providerId="ADAL" clId="{02FD9A6A-AD94-46F9-ADDB-4DDF44E711C6}" dt="2025-05-29T19:45:57.678" v="31" actId="47"/>
        <pc:sldMkLst>
          <pc:docMk/>
          <pc:sldMk cId="2294539392" sldId="5948"/>
        </pc:sldMkLst>
      </pc:sldChg>
      <pc:sldChg chg="modSp add mod">
        <pc:chgData name="Cacace, Daniel" userId="f8f8543c-52a2-4308-a94a-73c5c6c400f9" providerId="ADAL" clId="{02FD9A6A-AD94-46F9-ADDB-4DDF44E711C6}" dt="2025-05-29T20:00:55.001" v="94" actId="1037"/>
        <pc:sldMkLst>
          <pc:docMk/>
          <pc:sldMk cId="1508934489" sldId="5958"/>
        </pc:sldMkLst>
        <pc:spChg chg="mod">
          <ac:chgData name="Cacace, Daniel" userId="f8f8543c-52a2-4308-a94a-73c5c6c400f9" providerId="ADAL" clId="{02FD9A6A-AD94-46F9-ADDB-4DDF44E711C6}" dt="2025-05-29T19:48:13.967" v="34" actId="207"/>
          <ac:spMkLst>
            <pc:docMk/>
            <pc:sldMk cId="1508934489" sldId="5958"/>
            <ac:spMk id="8" creationId="{FBFA0DA6-F1C0-274C-D4EF-47D5E52C3C32}"/>
          </ac:spMkLst>
        </pc:spChg>
        <pc:spChg chg="mod">
          <ac:chgData name="Cacace, Daniel" userId="f8f8543c-52a2-4308-a94a-73c5c6c400f9" providerId="ADAL" clId="{02FD9A6A-AD94-46F9-ADDB-4DDF44E711C6}" dt="2025-05-29T20:00:46.144" v="49" actId="1038"/>
          <ac:spMkLst>
            <pc:docMk/>
            <pc:sldMk cId="1508934489" sldId="5958"/>
            <ac:spMk id="10" creationId="{21B1B244-2375-AA94-275A-1345D70A7AE7}"/>
          </ac:spMkLst>
        </pc:spChg>
        <pc:spChg chg="mod">
          <ac:chgData name="Cacace, Daniel" userId="f8f8543c-52a2-4308-a94a-73c5c6c400f9" providerId="ADAL" clId="{02FD9A6A-AD94-46F9-ADDB-4DDF44E711C6}" dt="2025-05-29T20:00:55.001" v="94" actId="1037"/>
          <ac:spMkLst>
            <pc:docMk/>
            <pc:sldMk cId="1508934489" sldId="5958"/>
            <ac:spMk id="20" creationId="{6EC7246F-BFB2-2A2B-A3F1-BD5C3F346187}"/>
          </ac:spMkLst>
        </pc:spChg>
      </pc:sldChg>
    </pc:docChg>
  </pc:docChgLst>
  <pc:docChgLst>
    <pc:chgData name="Wimmer, Roland" userId="fe1cf32f-0736-4257-8055-1eb5ae05692b" providerId="ADAL" clId="{7808F4C8-A9E3-4BA7-ABA8-4DBF150265A0}"/>
    <pc:docChg chg="undo custSel addSld delSld modSld sldOrd">
      <pc:chgData name="Wimmer, Roland" userId="fe1cf32f-0736-4257-8055-1eb5ae05692b" providerId="ADAL" clId="{7808F4C8-A9E3-4BA7-ABA8-4DBF150265A0}" dt="2025-05-29T21:37:04.240" v="1259" actId="14100"/>
      <pc:docMkLst>
        <pc:docMk/>
      </pc:docMkLst>
      <pc:sldChg chg="addSp delSp modSp mod">
        <pc:chgData name="Wimmer, Roland" userId="fe1cf32f-0736-4257-8055-1eb5ae05692b" providerId="ADAL" clId="{7808F4C8-A9E3-4BA7-ABA8-4DBF150265A0}" dt="2025-05-23T14:57:25.954" v="526" actId="478"/>
        <pc:sldMkLst>
          <pc:docMk/>
          <pc:sldMk cId="1421537037" sldId="4751"/>
        </pc:sldMkLst>
        <pc:spChg chg="add mod">
          <ac:chgData name="Wimmer, Roland" userId="fe1cf32f-0736-4257-8055-1eb5ae05692b" providerId="ADAL" clId="{7808F4C8-A9E3-4BA7-ABA8-4DBF150265A0}" dt="2025-05-23T14:51:39.910" v="297" actId="1076"/>
          <ac:spMkLst>
            <pc:docMk/>
            <pc:sldMk cId="1421537037" sldId="4751"/>
            <ac:spMk id="7" creationId="{D89CA14D-7008-4360-A057-AA8EF53B6E98}"/>
          </ac:spMkLst>
        </pc:spChg>
        <pc:spChg chg="add mod">
          <ac:chgData name="Wimmer, Roland" userId="fe1cf32f-0736-4257-8055-1eb5ae05692b" providerId="ADAL" clId="{7808F4C8-A9E3-4BA7-ABA8-4DBF150265A0}" dt="2025-05-23T14:51:46.688" v="312" actId="20577"/>
          <ac:spMkLst>
            <pc:docMk/>
            <pc:sldMk cId="1421537037" sldId="4751"/>
            <ac:spMk id="8" creationId="{BC8123B1-EA3A-FB45-28F7-42445690D577}"/>
          </ac:spMkLst>
        </pc:spChg>
        <pc:spChg chg="add mod">
          <ac:chgData name="Wimmer, Roland" userId="fe1cf32f-0736-4257-8055-1eb5ae05692b" providerId="ADAL" clId="{7808F4C8-A9E3-4BA7-ABA8-4DBF150265A0}" dt="2025-05-23T14:51:54.662" v="325" actId="20577"/>
          <ac:spMkLst>
            <pc:docMk/>
            <pc:sldMk cId="1421537037" sldId="4751"/>
            <ac:spMk id="9" creationId="{A48B98CC-0830-EF46-1D9C-CFC6E41C792F}"/>
          </ac:spMkLst>
        </pc:spChg>
        <pc:spChg chg="add mod">
          <ac:chgData name="Wimmer, Roland" userId="fe1cf32f-0736-4257-8055-1eb5ae05692b" providerId="ADAL" clId="{7808F4C8-A9E3-4BA7-ABA8-4DBF150265A0}" dt="2025-05-23T14:52:21.159" v="338" actId="403"/>
          <ac:spMkLst>
            <pc:docMk/>
            <pc:sldMk cId="1421537037" sldId="4751"/>
            <ac:spMk id="10" creationId="{01EF6D6D-223A-5EC8-E78C-65A7212F41E9}"/>
          </ac:spMkLst>
        </pc:spChg>
        <pc:spChg chg="add mod">
          <ac:chgData name="Wimmer, Roland" userId="fe1cf32f-0736-4257-8055-1eb5ae05692b" providerId="ADAL" clId="{7808F4C8-A9E3-4BA7-ABA8-4DBF150265A0}" dt="2025-05-23T14:52:47.372" v="355" actId="2085"/>
          <ac:spMkLst>
            <pc:docMk/>
            <pc:sldMk cId="1421537037" sldId="4751"/>
            <ac:spMk id="12" creationId="{C6B179EF-BC5B-4367-29E5-5FFC3B05783B}"/>
          </ac:spMkLst>
        </pc:spChg>
        <pc:spChg chg="add mod">
          <ac:chgData name="Wimmer, Roland" userId="fe1cf32f-0736-4257-8055-1eb5ae05692b" providerId="ADAL" clId="{7808F4C8-A9E3-4BA7-ABA8-4DBF150265A0}" dt="2025-05-23T14:53:55.239" v="391" actId="1076"/>
          <ac:spMkLst>
            <pc:docMk/>
            <pc:sldMk cId="1421537037" sldId="4751"/>
            <ac:spMk id="13" creationId="{A48915A0-F415-4469-0154-118AC3A9CAF5}"/>
          </ac:spMkLst>
        </pc:spChg>
        <pc:spChg chg="add mod">
          <ac:chgData name="Wimmer, Roland" userId="fe1cf32f-0736-4257-8055-1eb5ae05692b" providerId="ADAL" clId="{7808F4C8-A9E3-4BA7-ABA8-4DBF150265A0}" dt="2025-05-23T14:54:23.756" v="403" actId="1076"/>
          <ac:spMkLst>
            <pc:docMk/>
            <pc:sldMk cId="1421537037" sldId="4751"/>
            <ac:spMk id="14" creationId="{FBD67FCA-E88A-987C-DCE2-938D1F9E6930}"/>
          </ac:spMkLst>
        </pc:spChg>
        <pc:spChg chg="add mod">
          <ac:chgData name="Wimmer, Roland" userId="fe1cf32f-0736-4257-8055-1eb5ae05692b" providerId="ADAL" clId="{7808F4C8-A9E3-4BA7-ABA8-4DBF150265A0}" dt="2025-05-23T14:54:37.039" v="410" actId="20577"/>
          <ac:spMkLst>
            <pc:docMk/>
            <pc:sldMk cId="1421537037" sldId="4751"/>
            <ac:spMk id="15" creationId="{BF7E797F-EED3-2CC2-90EE-FD5DDB07B760}"/>
          </ac:spMkLst>
        </pc:spChg>
        <pc:spChg chg="add mod">
          <ac:chgData name="Wimmer, Roland" userId="fe1cf32f-0736-4257-8055-1eb5ae05692b" providerId="ADAL" clId="{7808F4C8-A9E3-4BA7-ABA8-4DBF150265A0}" dt="2025-05-23T14:54:42.548" v="416" actId="20577"/>
          <ac:spMkLst>
            <pc:docMk/>
            <pc:sldMk cId="1421537037" sldId="4751"/>
            <ac:spMk id="16" creationId="{99DC7D6B-D780-DB17-6909-8A9B7B4CD2A2}"/>
          </ac:spMkLst>
        </pc:spChg>
        <pc:spChg chg="add mod">
          <ac:chgData name="Wimmer, Roland" userId="fe1cf32f-0736-4257-8055-1eb5ae05692b" providerId="ADAL" clId="{7808F4C8-A9E3-4BA7-ABA8-4DBF150265A0}" dt="2025-05-23T14:55:13.636" v="437" actId="688"/>
          <ac:spMkLst>
            <pc:docMk/>
            <pc:sldMk cId="1421537037" sldId="4751"/>
            <ac:spMk id="17" creationId="{EFBEE9FD-E785-CC59-25A4-AB1814A3A08C}"/>
          </ac:spMkLst>
        </pc:spChg>
        <pc:spChg chg="add mod">
          <ac:chgData name="Wimmer, Roland" userId="fe1cf32f-0736-4257-8055-1eb5ae05692b" providerId="ADAL" clId="{7808F4C8-A9E3-4BA7-ABA8-4DBF150265A0}" dt="2025-05-23T14:55:28.922" v="457" actId="20577"/>
          <ac:spMkLst>
            <pc:docMk/>
            <pc:sldMk cId="1421537037" sldId="4751"/>
            <ac:spMk id="18" creationId="{3600ECDC-D3C0-4222-E58F-3623F7FC02BB}"/>
          </ac:spMkLst>
        </pc:spChg>
        <pc:spChg chg="add mod">
          <ac:chgData name="Wimmer, Roland" userId="fe1cf32f-0736-4257-8055-1eb5ae05692b" providerId="ADAL" clId="{7808F4C8-A9E3-4BA7-ABA8-4DBF150265A0}" dt="2025-05-23T14:56:05.957" v="472" actId="207"/>
          <ac:spMkLst>
            <pc:docMk/>
            <pc:sldMk cId="1421537037" sldId="4751"/>
            <ac:spMk id="19" creationId="{9398EC3E-AAD1-E7A5-ED43-1950C0A56EDC}"/>
          </ac:spMkLst>
        </pc:spChg>
        <pc:spChg chg="add mod">
          <ac:chgData name="Wimmer, Roland" userId="fe1cf32f-0736-4257-8055-1eb5ae05692b" providerId="ADAL" clId="{7808F4C8-A9E3-4BA7-ABA8-4DBF150265A0}" dt="2025-05-23T14:55:55.576" v="471" actId="20577"/>
          <ac:spMkLst>
            <pc:docMk/>
            <pc:sldMk cId="1421537037" sldId="4751"/>
            <ac:spMk id="20" creationId="{1A82ED80-CF69-1B81-49AC-17BFE0489735}"/>
          </ac:spMkLst>
        </pc:spChg>
        <pc:spChg chg="add mod">
          <ac:chgData name="Wimmer, Roland" userId="fe1cf32f-0736-4257-8055-1eb5ae05692b" providerId="ADAL" clId="{7808F4C8-A9E3-4BA7-ABA8-4DBF150265A0}" dt="2025-05-23T14:56:40.219" v="499" actId="1076"/>
          <ac:spMkLst>
            <pc:docMk/>
            <pc:sldMk cId="1421537037" sldId="4751"/>
            <ac:spMk id="21" creationId="{616F54A2-340A-BD88-FB11-E8B59907EA92}"/>
          </ac:spMkLst>
        </pc:spChg>
        <pc:spChg chg="add mod">
          <ac:chgData name="Wimmer, Roland" userId="fe1cf32f-0736-4257-8055-1eb5ae05692b" providerId="ADAL" clId="{7808F4C8-A9E3-4BA7-ABA8-4DBF150265A0}" dt="2025-05-23T14:57:20.397" v="525" actId="207"/>
          <ac:spMkLst>
            <pc:docMk/>
            <pc:sldMk cId="1421537037" sldId="4751"/>
            <ac:spMk id="24" creationId="{FCFF7F40-0A95-AE3F-297E-0846091A5CDD}"/>
          </ac:spMkLst>
        </pc:spChg>
        <pc:picChg chg="add mod">
          <ac:chgData name="Wimmer, Roland" userId="fe1cf32f-0736-4257-8055-1eb5ae05692b" providerId="ADAL" clId="{7808F4C8-A9E3-4BA7-ABA8-4DBF150265A0}" dt="2025-05-23T14:55:42.754" v="460" actId="1076"/>
          <ac:picMkLst>
            <pc:docMk/>
            <pc:sldMk cId="1421537037" sldId="4751"/>
            <ac:picMk id="6" creationId="{267A249F-8490-3641-2E0C-CDF644913950}"/>
          </ac:picMkLst>
        </pc:picChg>
        <pc:cxnChg chg="add mod">
          <ac:chgData name="Wimmer, Roland" userId="fe1cf32f-0736-4257-8055-1eb5ae05692b" providerId="ADAL" clId="{7808F4C8-A9E3-4BA7-ABA8-4DBF150265A0}" dt="2025-05-23T14:56:53.470" v="503" actId="1582"/>
          <ac:cxnSpMkLst>
            <pc:docMk/>
            <pc:sldMk cId="1421537037" sldId="4751"/>
            <ac:cxnSpMk id="23" creationId="{8DB10040-CB63-0558-6E06-A8F6445F67C1}"/>
          </ac:cxnSpMkLst>
        </pc:cxnChg>
        <pc:cxnChg chg="add mod">
          <ac:chgData name="Wimmer, Roland" userId="fe1cf32f-0736-4257-8055-1eb5ae05692b" providerId="ADAL" clId="{7808F4C8-A9E3-4BA7-ABA8-4DBF150265A0}" dt="2025-05-23T14:57:15.741" v="524" actId="208"/>
          <ac:cxnSpMkLst>
            <pc:docMk/>
            <pc:sldMk cId="1421537037" sldId="4751"/>
            <ac:cxnSpMk id="25" creationId="{28AE4CB9-3949-7D1D-EA42-35E8D1A3EF4C}"/>
          </ac:cxnSpMkLst>
        </pc:cxnChg>
      </pc:sldChg>
      <pc:sldChg chg="addSp delSp modSp mod ord">
        <pc:chgData name="Wimmer, Roland" userId="fe1cf32f-0736-4257-8055-1eb5ae05692b" providerId="ADAL" clId="{7808F4C8-A9E3-4BA7-ABA8-4DBF150265A0}" dt="2025-05-28T14:26:15.668" v="586" actId="1076"/>
        <pc:sldMkLst>
          <pc:docMk/>
          <pc:sldMk cId="4111439838" sldId="5860"/>
        </pc:sldMkLst>
        <pc:picChg chg="add mod modCrop">
          <ac:chgData name="Wimmer, Roland" userId="fe1cf32f-0736-4257-8055-1eb5ae05692b" providerId="ADAL" clId="{7808F4C8-A9E3-4BA7-ABA8-4DBF150265A0}" dt="2025-05-28T14:26:12.168" v="584" actId="14100"/>
          <ac:picMkLst>
            <pc:docMk/>
            <pc:sldMk cId="4111439838" sldId="5860"/>
            <ac:picMk id="6" creationId="{7B3CD9AA-6EE8-DE92-A809-3149142A553C}"/>
          </ac:picMkLst>
        </pc:picChg>
      </pc:sldChg>
      <pc:sldChg chg="modSp mod">
        <pc:chgData name="Wimmer, Roland" userId="fe1cf32f-0736-4257-8055-1eb5ae05692b" providerId="ADAL" clId="{7808F4C8-A9E3-4BA7-ABA8-4DBF150265A0}" dt="2025-05-22T19:24:00.756" v="10" actId="1037"/>
        <pc:sldMkLst>
          <pc:docMk/>
          <pc:sldMk cId="2875302225" sldId="5861"/>
        </pc:sldMkLst>
        <pc:picChg chg="mod modCrop">
          <ac:chgData name="Wimmer, Roland" userId="fe1cf32f-0736-4257-8055-1eb5ae05692b" providerId="ADAL" clId="{7808F4C8-A9E3-4BA7-ABA8-4DBF150265A0}" dt="2025-05-22T19:24:00.756" v="10" actId="1037"/>
          <ac:picMkLst>
            <pc:docMk/>
            <pc:sldMk cId="2875302225" sldId="5861"/>
            <ac:picMk id="8" creationId="{2B7E207F-860F-F188-AEB7-F4CC6C91A805}"/>
          </ac:picMkLst>
        </pc:picChg>
      </pc:sldChg>
      <pc:sldChg chg="addSp delSp modSp mod">
        <pc:chgData name="Wimmer, Roland" userId="fe1cf32f-0736-4257-8055-1eb5ae05692b" providerId="ADAL" clId="{7808F4C8-A9E3-4BA7-ABA8-4DBF150265A0}" dt="2025-05-29T21:35:08.275" v="1222" actId="1035"/>
        <pc:sldMkLst>
          <pc:docMk/>
          <pc:sldMk cId="3766417538" sldId="5863"/>
        </pc:sldMkLst>
        <pc:spChg chg="mod topLvl">
          <ac:chgData name="Wimmer, Roland" userId="fe1cf32f-0736-4257-8055-1eb5ae05692b" providerId="ADAL" clId="{7808F4C8-A9E3-4BA7-ABA8-4DBF150265A0}" dt="2025-05-29T21:25:34.510" v="1144" actId="165"/>
          <ac:spMkLst>
            <pc:docMk/>
            <pc:sldMk cId="3766417538" sldId="5863"/>
            <ac:spMk id="14" creationId="{5A6604B6-2B80-AC2C-609D-B25A21429B1D}"/>
          </ac:spMkLst>
        </pc:spChg>
        <pc:spChg chg="mod topLvl">
          <ac:chgData name="Wimmer, Roland" userId="fe1cf32f-0736-4257-8055-1eb5ae05692b" providerId="ADAL" clId="{7808F4C8-A9E3-4BA7-ABA8-4DBF150265A0}" dt="2025-05-29T21:25:34.510" v="1144" actId="165"/>
          <ac:spMkLst>
            <pc:docMk/>
            <pc:sldMk cId="3766417538" sldId="5863"/>
            <ac:spMk id="16" creationId="{35FF82A1-2ECE-C1E3-F91C-5B9533B5E86F}"/>
          </ac:spMkLst>
        </pc:spChg>
        <pc:spChg chg="mod topLvl">
          <ac:chgData name="Wimmer, Roland" userId="fe1cf32f-0736-4257-8055-1eb5ae05692b" providerId="ADAL" clId="{7808F4C8-A9E3-4BA7-ABA8-4DBF150265A0}" dt="2025-05-29T21:27:04.348" v="1172" actId="1076"/>
          <ac:spMkLst>
            <pc:docMk/>
            <pc:sldMk cId="3766417538" sldId="5863"/>
            <ac:spMk id="17" creationId="{A8EC5DA9-2436-445B-4881-3F97A0AAE49A}"/>
          </ac:spMkLst>
        </pc:spChg>
        <pc:spChg chg="mod topLvl">
          <ac:chgData name="Wimmer, Roland" userId="fe1cf32f-0736-4257-8055-1eb5ae05692b" providerId="ADAL" clId="{7808F4C8-A9E3-4BA7-ABA8-4DBF150265A0}" dt="2025-05-29T21:25:34.510" v="1144" actId="165"/>
          <ac:spMkLst>
            <pc:docMk/>
            <pc:sldMk cId="3766417538" sldId="5863"/>
            <ac:spMk id="18" creationId="{5DE7698C-89DA-CB62-1A90-36832FC85BFE}"/>
          </ac:spMkLst>
        </pc:spChg>
        <pc:spChg chg="mod topLvl">
          <ac:chgData name="Wimmer, Roland" userId="fe1cf32f-0736-4257-8055-1eb5ae05692b" providerId="ADAL" clId="{7808F4C8-A9E3-4BA7-ABA8-4DBF150265A0}" dt="2025-05-29T21:26:38.621" v="1166" actId="1076"/>
          <ac:spMkLst>
            <pc:docMk/>
            <pc:sldMk cId="3766417538" sldId="5863"/>
            <ac:spMk id="19" creationId="{6E47C101-7B85-1412-6C6C-1A9C5653F33F}"/>
          </ac:spMkLst>
        </pc:spChg>
        <pc:spChg chg="mod">
          <ac:chgData name="Wimmer, Roland" userId="fe1cf32f-0736-4257-8055-1eb5ae05692b" providerId="ADAL" clId="{7808F4C8-A9E3-4BA7-ABA8-4DBF150265A0}" dt="2025-05-29T21:26:40.940" v="1167" actId="1076"/>
          <ac:spMkLst>
            <pc:docMk/>
            <pc:sldMk cId="3766417538" sldId="5863"/>
            <ac:spMk id="20" creationId="{2E2906CA-C89F-0150-FF29-95A12DEFF1ED}"/>
          </ac:spMkLst>
        </pc:spChg>
        <pc:spChg chg="mod topLvl">
          <ac:chgData name="Wimmer, Roland" userId="fe1cf32f-0736-4257-8055-1eb5ae05692b" providerId="ADAL" clId="{7808F4C8-A9E3-4BA7-ABA8-4DBF150265A0}" dt="2025-05-29T21:25:34.510" v="1144" actId="165"/>
          <ac:spMkLst>
            <pc:docMk/>
            <pc:sldMk cId="3766417538" sldId="5863"/>
            <ac:spMk id="25" creationId="{9B0AD3E8-6FD8-814C-1F79-FEB08CD3EC07}"/>
          </ac:spMkLst>
        </pc:spChg>
        <pc:spChg chg="mod topLvl">
          <ac:chgData name="Wimmer, Roland" userId="fe1cf32f-0736-4257-8055-1eb5ae05692b" providerId="ADAL" clId="{7808F4C8-A9E3-4BA7-ABA8-4DBF150265A0}" dt="2025-05-29T21:27:10.370" v="1174" actId="1076"/>
          <ac:spMkLst>
            <pc:docMk/>
            <pc:sldMk cId="3766417538" sldId="5863"/>
            <ac:spMk id="27" creationId="{B27450B6-C8C6-4EBC-E567-CF1FE48CC5E2}"/>
          </ac:spMkLst>
        </pc:spChg>
        <pc:spChg chg="mod topLvl">
          <ac:chgData name="Wimmer, Roland" userId="fe1cf32f-0736-4257-8055-1eb5ae05692b" providerId="ADAL" clId="{7808F4C8-A9E3-4BA7-ABA8-4DBF150265A0}" dt="2025-05-29T21:25:34.510" v="1144" actId="165"/>
          <ac:spMkLst>
            <pc:docMk/>
            <pc:sldMk cId="3766417538" sldId="5863"/>
            <ac:spMk id="28" creationId="{FDA038CE-A747-C678-7164-089E84B08792}"/>
          </ac:spMkLst>
        </pc:spChg>
        <pc:spChg chg="mod">
          <ac:chgData name="Wimmer, Roland" userId="fe1cf32f-0736-4257-8055-1eb5ae05692b" providerId="ADAL" clId="{7808F4C8-A9E3-4BA7-ABA8-4DBF150265A0}" dt="2025-05-29T21:26:48.332" v="1168" actId="1076"/>
          <ac:spMkLst>
            <pc:docMk/>
            <pc:sldMk cId="3766417538" sldId="5863"/>
            <ac:spMk id="31" creationId="{FCC9F232-3536-40B8-7789-69627BE57E84}"/>
          </ac:spMkLst>
        </pc:spChg>
        <pc:spChg chg="mod topLvl">
          <ac:chgData name="Wimmer, Roland" userId="fe1cf32f-0736-4257-8055-1eb5ae05692b" providerId="ADAL" clId="{7808F4C8-A9E3-4BA7-ABA8-4DBF150265A0}" dt="2025-05-29T21:26:54.965" v="1169" actId="1076"/>
          <ac:spMkLst>
            <pc:docMk/>
            <pc:sldMk cId="3766417538" sldId="5863"/>
            <ac:spMk id="35" creationId="{AE64523A-A864-5EFD-5087-ECA8D8A7D3F4}"/>
          </ac:spMkLst>
        </pc:spChg>
        <pc:spChg chg="mod topLvl">
          <ac:chgData name="Wimmer, Roland" userId="fe1cf32f-0736-4257-8055-1eb5ae05692b" providerId="ADAL" clId="{7808F4C8-A9E3-4BA7-ABA8-4DBF150265A0}" dt="2025-05-29T21:27:25.380" v="1178" actId="1076"/>
          <ac:spMkLst>
            <pc:docMk/>
            <pc:sldMk cId="3766417538" sldId="5863"/>
            <ac:spMk id="39" creationId="{A72D41FA-C88C-8D45-3679-208D64AAD905}"/>
          </ac:spMkLst>
        </pc:spChg>
        <pc:grpChg chg="add del">
          <ac:chgData name="Wimmer, Roland" userId="fe1cf32f-0736-4257-8055-1eb5ae05692b" providerId="ADAL" clId="{7808F4C8-A9E3-4BA7-ABA8-4DBF150265A0}" dt="2025-05-29T21:25:31.559" v="1143" actId="478"/>
          <ac:grpSpMkLst>
            <pc:docMk/>
            <pc:sldMk cId="3766417538" sldId="5863"/>
            <ac:grpSpMk id="11" creationId="{4845BAC8-58CC-1279-F3CA-6FD4FB5A3990}"/>
          </ac:grpSpMkLst>
        </pc:grpChg>
        <pc:picChg chg="add del ord">
          <ac:chgData name="Wimmer, Roland" userId="fe1cf32f-0736-4257-8055-1eb5ae05692b" providerId="ADAL" clId="{7808F4C8-A9E3-4BA7-ABA8-4DBF150265A0}" dt="2025-05-29T21:25:31.062" v="1142" actId="22"/>
          <ac:picMkLst>
            <pc:docMk/>
            <pc:sldMk cId="3766417538" sldId="5863"/>
            <ac:picMk id="5" creationId="{5E3BEF6D-1670-BE7C-2A69-F5E9CAAAFF75}"/>
          </ac:picMkLst>
        </pc:picChg>
        <pc:picChg chg="add del mod ord modCrop">
          <ac:chgData name="Wimmer, Roland" userId="fe1cf32f-0736-4257-8055-1eb5ae05692b" providerId="ADAL" clId="{7808F4C8-A9E3-4BA7-ABA8-4DBF150265A0}" dt="2025-05-29T21:34:30.604" v="1199" actId="478"/>
          <ac:picMkLst>
            <pc:docMk/>
            <pc:sldMk cId="3766417538" sldId="5863"/>
            <ac:picMk id="8" creationId="{C46D9CD9-C04F-045E-F98D-9382B32F29E6}"/>
          </ac:picMkLst>
        </pc:picChg>
        <pc:picChg chg="del">
          <ac:chgData name="Wimmer, Roland" userId="fe1cf32f-0736-4257-8055-1eb5ae05692b" providerId="ADAL" clId="{7808F4C8-A9E3-4BA7-ABA8-4DBF150265A0}" dt="2025-05-29T21:25:36.648" v="1145" actId="478"/>
          <ac:picMkLst>
            <pc:docMk/>
            <pc:sldMk cId="3766417538" sldId="5863"/>
            <ac:picMk id="12" creationId="{0EBEEDFA-5A96-8F72-D58E-5B82DC093C75}"/>
          </ac:picMkLst>
        </pc:picChg>
        <pc:picChg chg="add mod ord modCrop">
          <ac:chgData name="Wimmer, Roland" userId="fe1cf32f-0736-4257-8055-1eb5ae05692b" providerId="ADAL" clId="{7808F4C8-A9E3-4BA7-ABA8-4DBF150265A0}" dt="2025-05-29T21:35:08.275" v="1222" actId="1035"/>
          <ac:picMkLst>
            <pc:docMk/>
            <pc:sldMk cId="3766417538" sldId="5863"/>
            <ac:picMk id="47" creationId="{8D4D6DFB-803D-DA8F-09B0-364BC1993463}"/>
          </ac:picMkLst>
        </pc:picChg>
        <pc:cxnChg chg="mod">
          <ac:chgData name="Wimmer, Roland" userId="fe1cf32f-0736-4257-8055-1eb5ae05692b" providerId="ADAL" clId="{7808F4C8-A9E3-4BA7-ABA8-4DBF150265A0}" dt="2025-05-29T21:27:12.013" v="1175" actId="14100"/>
          <ac:cxnSpMkLst>
            <pc:docMk/>
            <pc:sldMk cId="3766417538" sldId="5863"/>
            <ac:cxnSpMk id="13" creationId="{3A6419C8-B0DA-D442-50E7-704C6F3132E0}"/>
          </ac:cxnSpMkLst>
        </pc:cxnChg>
        <pc:cxnChg chg="mod">
          <ac:chgData name="Wimmer, Roland" userId="fe1cf32f-0736-4257-8055-1eb5ae05692b" providerId="ADAL" clId="{7808F4C8-A9E3-4BA7-ABA8-4DBF150265A0}" dt="2025-05-29T21:25:31.559" v="1143" actId="478"/>
          <ac:cxnSpMkLst>
            <pc:docMk/>
            <pc:sldMk cId="3766417538" sldId="5863"/>
            <ac:cxnSpMk id="15" creationId="{5875FC30-E825-890A-FC0C-257E21E2F1EE}"/>
          </ac:cxnSpMkLst>
        </pc:cxnChg>
        <pc:cxnChg chg="mod">
          <ac:chgData name="Wimmer, Roland" userId="fe1cf32f-0736-4257-8055-1eb5ae05692b" providerId="ADAL" clId="{7808F4C8-A9E3-4BA7-ABA8-4DBF150265A0}" dt="2025-05-29T21:27:00.200" v="1171" actId="14100"/>
          <ac:cxnSpMkLst>
            <pc:docMk/>
            <pc:sldMk cId="3766417538" sldId="5863"/>
            <ac:cxnSpMk id="21" creationId="{667B37AF-BC2D-9C0A-7890-96383F0F8F4A}"/>
          </ac:cxnSpMkLst>
        </pc:cxnChg>
        <pc:cxnChg chg="mod">
          <ac:chgData name="Wimmer, Roland" userId="fe1cf32f-0736-4257-8055-1eb5ae05692b" providerId="ADAL" clId="{7808F4C8-A9E3-4BA7-ABA8-4DBF150265A0}" dt="2025-05-29T21:26:58.239" v="1170" actId="1076"/>
          <ac:cxnSpMkLst>
            <pc:docMk/>
            <pc:sldMk cId="3766417538" sldId="5863"/>
            <ac:cxnSpMk id="24" creationId="{0447155E-2812-6D95-722E-B00E61D34319}"/>
          </ac:cxnSpMkLst>
        </pc:cxnChg>
        <pc:cxnChg chg="mod">
          <ac:chgData name="Wimmer, Roland" userId="fe1cf32f-0736-4257-8055-1eb5ae05692b" providerId="ADAL" clId="{7808F4C8-A9E3-4BA7-ABA8-4DBF150265A0}" dt="2025-05-29T21:27:07.449" v="1173" actId="14100"/>
          <ac:cxnSpMkLst>
            <pc:docMk/>
            <pc:sldMk cId="3766417538" sldId="5863"/>
            <ac:cxnSpMk id="26" creationId="{07AC93F8-9357-EC6A-E1A4-328BEC884285}"/>
          </ac:cxnSpMkLst>
        </pc:cxnChg>
        <pc:cxnChg chg="mod">
          <ac:chgData name="Wimmer, Roland" userId="fe1cf32f-0736-4257-8055-1eb5ae05692b" providerId="ADAL" clId="{7808F4C8-A9E3-4BA7-ABA8-4DBF150265A0}" dt="2025-05-29T21:26:48.332" v="1168" actId="1076"/>
          <ac:cxnSpMkLst>
            <pc:docMk/>
            <pc:sldMk cId="3766417538" sldId="5863"/>
            <ac:cxnSpMk id="29" creationId="{64AF5FA9-DC18-DC60-2DD4-7C71A5AE9DCB}"/>
          </ac:cxnSpMkLst>
        </pc:cxnChg>
        <pc:cxnChg chg="mod">
          <ac:chgData name="Wimmer, Roland" userId="fe1cf32f-0736-4257-8055-1eb5ae05692b" providerId="ADAL" clId="{7808F4C8-A9E3-4BA7-ABA8-4DBF150265A0}" dt="2025-05-29T21:26:48.332" v="1168" actId="1076"/>
          <ac:cxnSpMkLst>
            <pc:docMk/>
            <pc:sldMk cId="3766417538" sldId="5863"/>
            <ac:cxnSpMk id="30" creationId="{6D4280F4-03B9-D267-9ED8-B818C8E8E9B9}"/>
          </ac:cxnSpMkLst>
        </pc:cxnChg>
        <pc:cxnChg chg="mod">
          <ac:chgData name="Wimmer, Roland" userId="fe1cf32f-0736-4257-8055-1eb5ae05692b" providerId="ADAL" clId="{7808F4C8-A9E3-4BA7-ABA8-4DBF150265A0}" dt="2025-05-29T21:26:48.332" v="1168" actId="1076"/>
          <ac:cxnSpMkLst>
            <pc:docMk/>
            <pc:sldMk cId="3766417538" sldId="5863"/>
            <ac:cxnSpMk id="32" creationId="{16A696F0-5841-BDD2-4E0C-6DF9157D77C0}"/>
          </ac:cxnSpMkLst>
        </pc:cxnChg>
        <pc:cxnChg chg="mod">
          <ac:chgData name="Wimmer, Roland" userId="fe1cf32f-0736-4257-8055-1eb5ae05692b" providerId="ADAL" clId="{7808F4C8-A9E3-4BA7-ABA8-4DBF150265A0}" dt="2025-05-29T21:26:54.965" v="1169" actId="1076"/>
          <ac:cxnSpMkLst>
            <pc:docMk/>
            <pc:sldMk cId="3766417538" sldId="5863"/>
            <ac:cxnSpMk id="33" creationId="{A90B292C-16C2-D288-1B3B-20F032086176}"/>
          </ac:cxnSpMkLst>
        </pc:cxnChg>
        <pc:cxnChg chg="mod">
          <ac:chgData name="Wimmer, Roland" userId="fe1cf32f-0736-4257-8055-1eb5ae05692b" providerId="ADAL" clId="{7808F4C8-A9E3-4BA7-ABA8-4DBF150265A0}" dt="2025-05-29T21:26:54.965" v="1169" actId="1076"/>
          <ac:cxnSpMkLst>
            <pc:docMk/>
            <pc:sldMk cId="3766417538" sldId="5863"/>
            <ac:cxnSpMk id="34" creationId="{DF15E5AD-BFEC-F908-9BE7-F10BD46C7B21}"/>
          </ac:cxnSpMkLst>
        </pc:cxnChg>
        <pc:cxnChg chg="mod">
          <ac:chgData name="Wimmer, Roland" userId="fe1cf32f-0736-4257-8055-1eb5ae05692b" providerId="ADAL" clId="{7808F4C8-A9E3-4BA7-ABA8-4DBF150265A0}" dt="2025-05-29T21:26:54.965" v="1169" actId="1076"/>
          <ac:cxnSpMkLst>
            <pc:docMk/>
            <pc:sldMk cId="3766417538" sldId="5863"/>
            <ac:cxnSpMk id="36" creationId="{BC1B6541-0A8F-C885-93C7-D14B2758060E}"/>
          </ac:cxnSpMkLst>
        </pc:cxnChg>
        <pc:cxnChg chg="mod">
          <ac:chgData name="Wimmer, Roland" userId="fe1cf32f-0736-4257-8055-1eb5ae05692b" providerId="ADAL" clId="{7808F4C8-A9E3-4BA7-ABA8-4DBF150265A0}" dt="2025-05-29T21:27:23.715" v="1177" actId="1076"/>
          <ac:cxnSpMkLst>
            <pc:docMk/>
            <pc:sldMk cId="3766417538" sldId="5863"/>
            <ac:cxnSpMk id="37" creationId="{C9682D85-375C-8430-B978-E8367ACD47BB}"/>
          </ac:cxnSpMkLst>
        </pc:cxnChg>
        <pc:cxnChg chg="mod">
          <ac:chgData name="Wimmer, Roland" userId="fe1cf32f-0736-4257-8055-1eb5ae05692b" providerId="ADAL" clId="{7808F4C8-A9E3-4BA7-ABA8-4DBF150265A0}" dt="2025-05-29T21:27:21.420" v="1176" actId="1076"/>
          <ac:cxnSpMkLst>
            <pc:docMk/>
            <pc:sldMk cId="3766417538" sldId="5863"/>
            <ac:cxnSpMk id="38" creationId="{A8F7D29E-2468-6141-4212-F2EBC31AF5B2}"/>
          </ac:cxnSpMkLst>
        </pc:cxnChg>
        <pc:cxnChg chg="mod">
          <ac:chgData name="Wimmer, Roland" userId="fe1cf32f-0736-4257-8055-1eb5ae05692b" providerId="ADAL" clId="{7808F4C8-A9E3-4BA7-ABA8-4DBF150265A0}" dt="2025-05-29T21:27:21.420" v="1176" actId="1076"/>
          <ac:cxnSpMkLst>
            <pc:docMk/>
            <pc:sldMk cId="3766417538" sldId="5863"/>
            <ac:cxnSpMk id="40" creationId="{731B0B84-815C-D95C-C1C0-0DB1A759735A}"/>
          </ac:cxnSpMkLst>
        </pc:cxnChg>
      </pc:sldChg>
      <pc:sldChg chg="addSp delSp modSp mod">
        <pc:chgData name="Wimmer, Roland" userId="fe1cf32f-0736-4257-8055-1eb5ae05692b" providerId="ADAL" clId="{7808F4C8-A9E3-4BA7-ABA8-4DBF150265A0}" dt="2025-05-22T19:26:23.458" v="27" actId="14100"/>
        <pc:sldMkLst>
          <pc:docMk/>
          <pc:sldMk cId="1808003613" sldId="5867"/>
        </pc:sldMkLst>
        <pc:picChg chg="add mod">
          <ac:chgData name="Wimmer, Roland" userId="fe1cf32f-0736-4257-8055-1eb5ae05692b" providerId="ADAL" clId="{7808F4C8-A9E3-4BA7-ABA8-4DBF150265A0}" dt="2025-05-22T19:25:31.092" v="18" actId="1076"/>
          <ac:picMkLst>
            <pc:docMk/>
            <pc:sldMk cId="1808003613" sldId="5867"/>
            <ac:picMk id="5" creationId="{43088829-4089-BEFA-EF6F-CBB27FB9F5F1}"/>
          </ac:picMkLst>
        </pc:picChg>
        <pc:picChg chg="add mod modCrop">
          <ac:chgData name="Wimmer, Roland" userId="fe1cf32f-0736-4257-8055-1eb5ae05692b" providerId="ADAL" clId="{7808F4C8-A9E3-4BA7-ABA8-4DBF150265A0}" dt="2025-05-22T19:26:23.458" v="27" actId="14100"/>
          <ac:picMkLst>
            <pc:docMk/>
            <pc:sldMk cId="1808003613" sldId="5867"/>
            <ac:picMk id="9" creationId="{AC4C6D13-0C72-9059-41CC-720C9C1518CB}"/>
          </ac:picMkLst>
        </pc:picChg>
      </pc:sldChg>
      <pc:sldChg chg="addSp delSp modSp mod">
        <pc:chgData name="Wimmer, Roland" userId="fe1cf32f-0736-4257-8055-1eb5ae05692b" providerId="ADAL" clId="{7808F4C8-A9E3-4BA7-ABA8-4DBF150265A0}" dt="2025-05-23T01:35:13.156" v="124" actId="1076"/>
        <pc:sldMkLst>
          <pc:docMk/>
          <pc:sldMk cId="1309630000" sldId="5869"/>
        </pc:sldMkLst>
      </pc:sldChg>
      <pc:sldChg chg="addSp delSp modSp mod">
        <pc:chgData name="Wimmer, Roland" userId="fe1cf32f-0736-4257-8055-1eb5ae05692b" providerId="ADAL" clId="{7808F4C8-A9E3-4BA7-ABA8-4DBF150265A0}" dt="2025-05-23T13:09:40.003" v="258" actId="14100"/>
        <pc:sldMkLst>
          <pc:docMk/>
          <pc:sldMk cId="3612776399" sldId="5871"/>
        </pc:sldMkLst>
      </pc:sldChg>
      <pc:sldChg chg="addSp delSp modSp mod">
        <pc:chgData name="Wimmer, Roland" userId="fe1cf32f-0736-4257-8055-1eb5ae05692b" providerId="ADAL" clId="{7808F4C8-A9E3-4BA7-ABA8-4DBF150265A0}" dt="2025-05-23T01:42:02.808" v="165" actId="1076"/>
        <pc:sldMkLst>
          <pc:docMk/>
          <pc:sldMk cId="569776630" sldId="5873"/>
        </pc:sldMkLst>
        <pc:picChg chg="add mod ord">
          <ac:chgData name="Wimmer, Roland" userId="fe1cf32f-0736-4257-8055-1eb5ae05692b" providerId="ADAL" clId="{7808F4C8-A9E3-4BA7-ABA8-4DBF150265A0}" dt="2025-05-23T01:36:47.081" v="132" actId="1076"/>
          <ac:picMkLst>
            <pc:docMk/>
            <pc:sldMk cId="569776630" sldId="5873"/>
            <ac:picMk id="19" creationId="{3D33812B-E00E-D20B-985B-2CC39A9B5A57}"/>
          </ac:picMkLst>
        </pc:picChg>
        <pc:picChg chg="add mod">
          <ac:chgData name="Wimmer, Roland" userId="fe1cf32f-0736-4257-8055-1eb5ae05692b" providerId="ADAL" clId="{7808F4C8-A9E3-4BA7-ABA8-4DBF150265A0}" dt="2025-05-23T01:42:02.808" v="165" actId="1076"/>
          <ac:picMkLst>
            <pc:docMk/>
            <pc:sldMk cId="569776630" sldId="5873"/>
            <ac:picMk id="26" creationId="{9770CE0E-7D26-11B0-BDCC-E04B358F7AEF}"/>
          </ac:picMkLst>
        </pc:picChg>
      </pc:sldChg>
      <pc:sldChg chg="addSp delSp modSp mod">
        <pc:chgData name="Wimmer, Roland" userId="fe1cf32f-0736-4257-8055-1eb5ae05692b" providerId="ADAL" clId="{7808F4C8-A9E3-4BA7-ABA8-4DBF150265A0}" dt="2025-05-23T01:29:19.208" v="96" actId="20577"/>
        <pc:sldMkLst>
          <pc:docMk/>
          <pc:sldMk cId="4099693390" sldId="5874"/>
        </pc:sldMkLst>
      </pc:sldChg>
      <pc:sldChg chg="addSp delSp modSp mod">
        <pc:chgData name="Wimmer, Roland" userId="fe1cf32f-0736-4257-8055-1eb5ae05692b" providerId="ADAL" clId="{7808F4C8-A9E3-4BA7-ABA8-4DBF150265A0}" dt="2025-05-23T12:59:08.739" v="182" actId="14100"/>
        <pc:sldMkLst>
          <pc:docMk/>
          <pc:sldMk cId="3086204011" sldId="5877"/>
        </pc:sldMkLst>
        <pc:picChg chg="add mod ord">
          <ac:chgData name="Wimmer, Roland" userId="fe1cf32f-0736-4257-8055-1eb5ae05692b" providerId="ADAL" clId="{7808F4C8-A9E3-4BA7-ABA8-4DBF150265A0}" dt="2025-05-23T12:59:06.325" v="181" actId="1076"/>
          <ac:picMkLst>
            <pc:docMk/>
            <pc:sldMk cId="3086204011" sldId="5877"/>
            <ac:picMk id="3" creationId="{12769EA7-E9B0-3EA7-5504-68971077DB72}"/>
          </ac:picMkLst>
        </pc:picChg>
        <pc:picChg chg="mod">
          <ac:chgData name="Wimmer, Roland" userId="fe1cf32f-0736-4257-8055-1eb5ae05692b" providerId="ADAL" clId="{7808F4C8-A9E3-4BA7-ABA8-4DBF150265A0}" dt="2025-05-23T12:58:58.153" v="177" actId="14100"/>
          <ac:picMkLst>
            <pc:docMk/>
            <pc:sldMk cId="3086204011" sldId="5877"/>
            <ac:picMk id="6" creationId="{F9039F0A-B21F-58D4-F4D5-ED1295901213}"/>
          </ac:picMkLst>
        </pc:picChg>
        <pc:cxnChg chg="mod">
          <ac:chgData name="Wimmer, Roland" userId="fe1cf32f-0736-4257-8055-1eb5ae05692b" providerId="ADAL" clId="{7808F4C8-A9E3-4BA7-ABA8-4DBF150265A0}" dt="2025-05-23T12:59:08.739" v="182" actId="14100"/>
          <ac:cxnSpMkLst>
            <pc:docMk/>
            <pc:sldMk cId="3086204011" sldId="5877"/>
            <ac:cxnSpMk id="8" creationId="{7495517C-D421-47B1-1E77-501A111120A9}"/>
          </ac:cxnSpMkLst>
        </pc:cxnChg>
      </pc:sldChg>
      <pc:sldChg chg="addSp delSp modSp mod">
        <pc:chgData name="Wimmer, Roland" userId="fe1cf32f-0736-4257-8055-1eb5ae05692b" providerId="ADAL" clId="{7808F4C8-A9E3-4BA7-ABA8-4DBF150265A0}" dt="2025-05-23T01:29:34.054" v="105" actId="20577"/>
        <pc:sldMkLst>
          <pc:docMk/>
          <pc:sldMk cId="2748361164" sldId="5878"/>
        </pc:sldMkLst>
        <pc:picChg chg="add mod">
          <ac:chgData name="Wimmer, Roland" userId="fe1cf32f-0736-4257-8055-1eb5ae05692b" providerId="ADAL" clId="{7808F4C8-A9E3-4BA7-ABA8-4DBF150265A0}" dt="2025-05-23T01:29:29.331" v="97" actId="1076"/>
          <ac:picMkLst>
            <pc:docMk/>
            <pc:sldMk cId="2748361164" sldId="5878"/>
            <ac:picMk id="15" creationId="{DE7877BA-A008-35EA-F880-7CEE15E043FF}"/>
          </ac:picMkLst>
        </pc:picChg>
      </pc:sldChg>
      <pc:sldChg chg="addSp delSp modSp mod">
        <pc:chgData name="Wimmer, Roland" userId="fe1cf32f-0736-4257-8055-1eb5ae05692b" providerId="ADAL" clId="{7808F4C8-A9E3-4BA7-ABA8-4DBF150265A0}" dt="2025-05-23T01:21:40.181" v="71" actId="1036"/>
        <pc:sldMkLst>
          <pc:docMk/>
          <pc:sldMk cId="2077636065" sldId="5879"/>
        </pc:sldMkLst>
        <pc:picChg chg="add mod">
          <ac:chgData name="Wimmer, Roland" userId="fe1cf32f-0736-4257-8055-1eb5ae05692b" providerId="ADAL" clId="{7808F4C8-A9E3-4BA7-ABA8-4DBF150265A0}" dt="2025-05-23T01:21:00.829" v="56" actId="1076"/>
          <ac:picMkLst>
            <pc:docMk/>
            <pc:sldMk cId="2077636065" sldId="5879"/>
            <ac:picMk id="10" creationId="{11761758-6EE2-E351-6398-E2DBFB35D3CA}"/>
          </ac:picMkLst>
        </pc:picChg>
        <pc:picChg chg="add mod">
          <ac:chgData name="Wimmer, Roland" userId="fe1cf32f-0736-4257-8055-1eb5ae05692b" providerId="ADAL" clId="{7808F4C8-A9E3-4BA7-ABA8-4DBF150265A0}" dt="2025-05-23T01:21:40.181" v="71" actId="1036"/>
          <ac:picMkLst>
            <pc:docMk/>
            <pc:sldMk cId="2077636065" sldId="5879"/>
            <ac:picMk id="13" creationId="{63DB7019-86EA-28C4-CA9B-DF704687282A}"/>
          </ac:picMkLst>
        </pc:picChg>
      </pc:sldChg>
      <pc:sldChg chg="addSp delSp modSp mod">
        <pc:chgData name="Wimmer, Roland" userId="fe1cf32f-0736-4257-8055-1eb5ae05692b" providerId="ADAL" clId="{7808F4C8-A9E3-4BA7-ABA8-4DBF150265A0}" dt="2025-05-23T01:47:21.729" v="170" actId="1076"/>
        <pc:sldMkLst>
          <pc:docMk/>
          <pc:sldMk cId="334149569" sldId="5880"/>
        </pc:sldMkLst>
      </pc:sldChg>
      <pc:sldChg chg="addSp delSp modSp mod">
        <pc:chgData name="Wimmer, Roland" userId="fe1cf32f-0736-4257-8055-1eb5ae05692b" providerId="ADAL" clId="{7808F4C8-A9E3-4BA7-ABA8-4DBF150265A0}" dt="2025-05-29T21:37:04.240" v="1259" actId="14100"/>
        <pc:sldMkLst>
          <pc:docMk/>
          <pc:sldMk cId="1865440721" sldId="5907"/>
        </pc:sldMkLst>
        <pc:spChg chg="add del mod">
          <ac:chgData name="Wimmer, Roland" userId="fe1cf32f-0736-4257-8055-1eb5ae05692b" providerId="ADAL" clId="{7808F4C8-A9E3-4BA7-ABA8-4DBF150265A0}" dt="2025-05-29T21:16:07.624" v="1092" actId="478"/>
          <ac:spMkLst>
            <pc:docMk/>
            <pc:sldMk cId="1865440721" sldId="5907"/>
            <ac:spMk id="7" creationId="{11904823-43C3-1663-AC5E-64DC21B8C3B7}"/>
          </ac:spMkLst>
        </pc:spChg>
        <pc:spChg chg="add mod">
          <ac:chgData name="Wimmer, Roland" userId="fe1cf32f-0736-4257-8055-1eb5ae05692b" providerId="ADAL" clId="{7808F4C8-A9E3-4BA7-ABA8-4DBF150265A0}" dt="2025-05-29T21:16:51.177" v="1133" actId="571"/>
          <ac:spMkLst>
            <pc:docMk/>
            <pc:sldMk cId="1865440721" sldId="5907"/>
            <ac:spMk id="10" creationId="{197EA7FA-1B77-70DB-771C-564C36D0A370}"/>
          </ac:spMkLst>
        </pc:spChg>
        <pc:spChg chg="add mod">
          <ac:chgData name="Wimmer, Roland" userId="fe1cf32f-0736-4257-8055-1eb5ae05692b" providerId="ADAL" clId="{7808F4C8-A9E3-4BA7-ABA8-4DBF150265A0}" dt="2025-05-29T21:37:02.374" v="1258" actId="1076"/>
          <ac:spMkLst>
            <pc:docMk/>
            <pc:sldMk cId="1865440721" sldId="5907"/>
            <ac:spMk id="14" creationId="{98EE24E7-67E5-34BA-D80D-649A4ABE0C42}"/>
          </ac:spMkLst>
        </pc:spChg>
        <pc:spChg chg="add del">
          <ac:chgData name="Wimmer, Roland" userId="fe1cf32f-0736-4257-8055-1eb5ae05692b" providerId="ADAL" clId="{7808F4C8-A9E3-4BA7-ABA8-4DBF150265A0}" dt="2025-05-29T21:16:07.624" v="1092" actId="478"/>
          <ac:spMkLst>
            <pc:docMk/>
            <pc:sldMk cId="1865440721" sldId="5907"/>
            <ac:spMk id="17" creationId="{BF6D30B9-5E85-3D4A-53A3-13B3FD6AD5C6}"/>
          </ac:spMkLst>
        </pc:spChg>
        <pc:spChg chg="del mod">
          <ac:chgData name="Wimmer, Roland" userId="fe1cf32f-0736-4257-8055-1eb5ae05692b" providerId="ADAL" clId="{7808F4C8-A9E3-4BA7-ABA8-4DBF150265A0}" dt="2025-05-29T21:16:53.400" v="1134" actId="478"/>
          <ac:spMkLst>
            <pc:docMk/>
            <pc:sldMk cId="1865440721" sldId="5907"/>
            <ac:spMk id="21" creationId="{D51706DF-102F-D2B0-FA85-D6C8B0C6CDA9}"/>
          </ac:spMkLst>
        </pc:spChg>
        <pc:spChg chg="add mod">
          <ac:chgData name="Wimmer, Roland" userId="fe1cf32f-0736-4257-8055-1eb5ae05692b" providerId="ADAL" clId="{7808F4C8-A9E3-4BA7-ABA8-4DBF150265A0}" dt="2025-05-29T21:36:50.773" v="1253" actId="1582"/>
          <ac:spMkLst>
            <pc:docMk/>
            <pc:sldMk cId="1865440721" sldId="5907"/>
            <ac:spMk id="23" creationId="{A739F71F-D461-123A-D072-62AFA0E3CA98}"/>
          </ac:spMkLst>
        </pc:spChg>
        <pc:spChg chg="mod">
          <ac:chgData name="Wimmer, Roland" userId="fe1cf32f-0736-4257-8055-1eb5ae05692b" providerId="ADAL" clId="{7808F4C8-A9E3-4BA7-ABA8-4DBF150265A0}" dt="2025-05-23T15:20:53.158" v="554" actId="207"/>
          <ac:spMkLst>
            <pc:docMk/>
            <pc:sldMk cId="1865440721" sldId="5907"/>
            <ac:spMk id="25" creationId="{F920A22A-D64B-25D6-39AC-BB10532E316D}"/>
          </ac:spMkLst>
        </pc:spChg>
        <pc:spChg chg="mod">
          <ac:chgData name="Wimmer, Roland" userId="fe1cf32f-0736-4257-8055-1eb5ae05692b" providerId="ADAL" clId="{7808F4C8-A9E3-4BA7-ABA8-4DBF150265A0}" dt="2025-05-23T15:20:53.158" v="554" actId="207"/>
          <ac:spMkLst>
            <pc:docMk/>
            <pc:sldMk cId="1865440721" sldId="5907"/>
            <ac:spMk id="31" creationId="{3E4A2160-84F3-F704-01B1-96EDFB4C86EB}"/>
          </ac:spMkLst>
        </pc:spChg>
        <pc:spChg chg="mod">
          <ac:chgData name="Wimmer, Roland" userId="fe1cf32f-0736-4257-8055-1eb5ae05692b" providerId="ADAL" clId="{7808F4C8-A9E3-4BA7-ABA8-4DBF150265A0}" dt="2025-05-23T15:20:53.158" v="554" actId="207"/>
          <ac:spMkLst>
            <pc:docMk/>
            <pc:sldMk cId="1865440721" sldId="5907"/>
            <ac:spMk id="36" creationId="{EEC482F6-2C47-0B34-0979-4EF745AA1DE6}"/>
          </ac:spMkLst>
        </pc:spChg>
        <pc:spChg chg="mod">
          <ac:chgData name="Wimmer, Roland" userId="fe1cf32f-0736-4257-8055-1eb5ae05692b" providerId="ADAL" clId="{7808F4C8-A9E3-4BA7-ABA8-4DBF150265A0}" dt="2025-05-23T15:20:53.158" v="554" actId="207"/>
          <ac:spMkLst>
            <pc:docMk/>
            <pc:sldMk cId="1865440721" sldId="5907"/>
            <ac:spMk id="45" creationId="{25127CDC-2B9C-0394-0E71-2CCB9C0F81B9}"/>
          </ac:spMkLst>
        </pc:spChg>
        <pc:spChg chg="mod">
          <ac:chgData name="Wimmer, Roland" userId="fe1cf32f-0736-4257-8055-1eb5ae05692b" providerId="ADAL" clId="{7808F4C8-A9E3-4BA7-ABA8-4DBF150265A0}" dt="2025-05-23T15:20:53.158" v="554" actId="207"/>
          <ac:spMkLst>
            <pc:docMk/>
            <pc:sldMk cId="1865440721" sldId="5907"/>
            <ac:spMk id="57" creationId="{F360C344-004C-C6EF-3712-D512C73C3681}"/>
          </ac:spMkLst>
        </pc:spChg>
        <pc:spChg chg="mod">
          <ac:chgData name="Wimmer, Roland" userId="fe1cf32f-0736-4257-8055-1eb5ae05692b" providerId="ADAL" clId="{7808F4C8-A9E3-4BA7-ABA8-4DBF150265A0}" dt="2025-05-29T21:16:33.186" v="1124" actId="1036"/>
          <ac:spMkLst>
            <pc:docMk/>
            <pc:sldMk cId="1865440721" sldId="5907"/>
            <ac:spMk id="59" creationId="{9D624009-875A-0FB1-86C1-3966DD613E64}"/>
          </ac:spMkLst>
        </pc:spChg>
        <pc:picChg chg="add del mod ord">
          <ac:chgData name="Wimmer, Roland" userId="fe1cf32f-0736-4257-8055-1eb5ae05692b" providerId="ADAL" clId="{7808F4C8-A9E3-4BA7-ABA8-4DBF150265A0}" dt="2025-05-29T21:16:11.681" v="1094" actId="478"/>
          <ac:picMkLst>
            <pc:docMk/>
            <pc:sldMk cId="1865440721" sldId="5907"/>
            <ac:picMk id="3" creationId="{B1533813-37FD-A3B1-3A90-D8E975B933BC}"/>
          </ac:picMkLst>
        </pc:picChg>
        <pc:picChg chg="add mod ord">
          <ac:chgData name="Wimmer, Roland" userId="fe1cf32f-0736-4257-8055-1eb5ae05692b" providerId="ADAL" clId="{7808F4C8-A9E3-4BA7-ABA8-4DBF150265A0}" dt="2025-05-29T21:36:59.153" v="1257" actId="1076"/>
          <ac:picMkLst>
            <pc:docMk/>
            <pc:sldMk cId="1865440721" sldId="5907"/>
            <ac:picMk id="5" creationId="{DA280C7D-9D6D-B615-C276-7E5FBAAF5365}"/>
          </ac:picMkLst>
        </pc:picChg>
        <pc:cxnChg chg="add mod">
          <ac:chgData name="Wimmer, Roland" userId="fe1cf32f-0736-4257-8055-1eb5ae05692b" providerId="ADAL" clId="{7808F4C8-A9E3-4BA7-ABA8-4DBF150265A0}" dt="2025-05-29T21:16:51.177" v="1133" actId="571"/>
          <ac:cxnSpMkLst>
            <pc:docMk/>
            <pc:sldMk cId="1865440721" sldId="5907"/>
            <ac:cxnSpMk id="9" creationId="{90106C59-1F70-B637-4D54-C249F0D1C9D0}"/>
          </ac:cxnSpMkLst>
        </pc:cxnChg>
        <pc:cxnChg chg="add mod">
          <ac:chgData name="Wimmer, Roland" userId="fe1cf32f-0736-4257-8055-1eb5ae05692b" providerId="ADAL" clId="{7808F4C8-A9E3-4BA7-ABA8-4DBF150265A0}" dt="2025-05-29T21:37:04.240" v="1259" actId="14100"/>
          <ac:cxnSpMkLst>
            <pc:docMk/>
            <pc:sldMk cId="1865440721" sldId="5907"/>
            <ac:cxnSpMk id="13" creationId="{AEBA7409-251E-5629-A22A-6EEA247116C7}"/>
          </ac:cxnSpMkLst>
        </pc:cxnChg>
        <pc:cxnChg chg="del mod">
          <ac:chgData name="Wimmer, Roland" userId="fe1cf32f-0736-4257-8055-1eb5ae05692b" providerId="ADAL" clId="{7808F4C8-A9E3-4BA7-ABA8-4DBF150265A0}" dt="2025-05-29T21:16:54.020" v="1135" actId="478"/>
          <ac:cxnSpMkLst>
            <pc:docMk/>
            <pc:sldMk cId="1865440721" sldId="5907"/>
            <ac:cxnSpMk id="20" creationId="{49284943-140D-D1DF-0505-6BC68B57160E}"/>
          </ac:cxnSpMkLst>
        </pc:cxnChg>
        <pc:cxnChg chg="add mod">
          <ac:chgData name="Wimmer, Roland" userId="fe1cf32f-0736-4257-8055-1eb5ae05692b" providerId="ADAL" clId="{7808F4C8-A9E3-4BA7-ABA8-4DBF150265A0}" dt="2025-05-29T21:36:55.051" v="1254" actId="14100"/>
          <ac:cxnSpMkLst>
            <pc:docMk/>
            <pc:sldMk cId="1865440721" sldId="5907"/>
            <ac:cxnSpMk id="22" creationId="{61EBE0E6-7C98-682E-77C6-5492BDD8E722}"/>
          </ac:cxnSpMkLst>
        </pc:cxnChg>
        <pc:cxnChg chg="mod">
          <ac:chgData name="Wimmer, Roland" userId="fe1cf32f-0736-4257-8055-1eb5ae05692b" providerId="ADAL" clId="{7808F4C8-A9E3-4BA7-ABA8-4DBF150265A0}" dt="2025-05-23T15:21:07.616" v="560" actId="14100"/>
          <ac:cxnSpMkLst>
            <pc:docMk/>
            <pc:sldMk cId="1865440721" sldId="5907"/>
            <ac:cxnSpMk id="24" creationId="{9F4A2588-92C2-999B-08BD-43393E91E6B6}"/>
          </ac:cxnSpMkLst>
        </pc:cxnChg>
        <pc:cxnChg chg="mod">
          <ac:chgData name="Wimmer, Roland" userId="fe1cf32f-0736-4257-8055-1eb5ae05692b" providerId="ADAL" clId="{7808F4C8-A9E3-4BA7-ABA8-4DBF150265A0}" dt="2025-05-29T21:16:56.391" v="1136" actId="14100"/>
          <ac:cxnSpMkLst>
            <pc:docMk/>
            <pc:sldMk cId="1865440721" sldId="5907"/>
            <ac:cxnSpMk id="30" creationId="{D0FDBB44-4997-624D-4161-42BD6778C0AD}"/>
          </ac:cxnSpMkLst>
        </pc:cxnChg>
        <pc:cxnChg chg="mod">
          <ac:chgData name="Wimmer, Roland" userId="fe1cf32f-0736-4257-8055-1eb5ae05692b" providerId="ADAL" clId="{7808F4C8-A9E3-4BA7-ABA8-4DBF150265A0}" dt="2025-05-29T21:16:59.209" v="1137" actId="14100"/>
          <ac:cxnSpMkLst>
            <pc:docMk/>
            <pc:sldMk cId="1865440721" sldId="5907"/>
            <ac:cxnSpMk id="35" creationId="{E2ECB3C1-BCCD-BB1D-D488-EAE993D3EF79}"/>
          </ac:cxnSpMkLst>
        </pc:cxnChg>
        <pc:cxnChg chg="mod">
          <ac:chgData name="Wimmer, Roland" userId="fe1cf32f-0736-4257-8055-1eb5ae05692b" providerId="ADAL" clId="{7808F4C8-A9E3-4BA7-ABA8-4DBF150265A0}" dt="2025-05-23T15:21:05.897" v="559" actId="14100"/>
          <ac:cxnSpMkLst>
            <pc:docMk/>
            <pc:sldMk cId="1865440721" sldId="5907"/>
            <ac:cxnSpMk id="40" creationId="{8854338D-1DA1-412F-A6A4-924FFA68F67E}"/>
          </ac:cxnSpMkLst>
        </pc:cxnChg>
        <pc:cxnChg chg="mod">
          <ac:chgData name="Wimmer, Roland" userId="fe1cf32f-0736-4257-8055-1eb5ae05692b" providerId="ADAL" clId="{7808F4C8-A9E3-4BA7-ABA8-4DBF150265A0}" dt="2025-05-23T15:20:57.042" v="555" actId="14100"/>
          <ac:cxnSpMkLst>
            <pc:docMk/>
            <pc:sldMk cId="1865440721" sldId="5907"/>
            <ac:cxnSpMk id="44" creationId="{6DA46DFF-BC95-7D3D-1A6C-BC48FD8E3498}"/>
          </ac:cxnSpMkLst>
        </pc:cxnChg>
        <pc:cxnChg chg="mod">
          <ac:chgData name="Wimmer, Roland" userId="fe1cf32f-0736-4257-8055-1eb5ae05692b" providerId="ADAL" clId="{7808F4C8-A9E3-4BA7-ABA8-4DBF150265A0}" dt="2025-05-29T21:16:44.515" v="1132" actId="14100"/>
          <ac:cxnSpMkLst>
            <pc:docMk/>
            <pc:sldMk cId="1865440721" sldId="5907"/>
            <ac:cxnSpMk id="56" creationId="{10F68B39-29A8-FB30-3CE3-747BEC16F69B}"/>
          </ac:cxnSpMkLst>
        </pc:cxnChg>
      </pc:sldChg>
      <pc:sldChg chg="addSp modSp new mod ord">
        <pc:chgData name="Wimmer, Roland" userId="fe1cf32f-0736-4257-8055-1eb5ae05692b" providerId="ADAL" clId="{7808F4C8-A9E3-4BA7-ABA8-4DBF150265A0}" dt="2025-05-28T19:01:09.141" v="604" actId="14100"/>
        <pc:sldMkLst>
          <pc:docMk/>
          <pc:sldMk cId="3576736369" sldId="5935"/>
        </pc:sldMkLst>
      </pc:sldChg>
      <pc:sldChg chg="new">
        <pc:chgData name="Wimmer, Roland" userId="fe1cf32f-0736-4257-8055-1eb5ae05692b" providerId="ADAL" clId="{7808F4C8-A9E3-4BA7-ABA8-4DBF150265A0}" dt="2025-05-28T19:01:11.031" v="605" actId="680"/>
        <pc:sldMkLst>
          <pc:docMk/>
          <pc:sldMk cId="1996918591" sldId="5936"/>
        </pc:sldMkLst>
      </pc:sldChg>
      <pc:sldChg chg="addSp modSp new del mod">
        <pc:chgData name="Wimmer, Roland" userId="fe1cf32f-0736-4257-8055-1eb5ae05692b" providerId="ADAL" clId="{7808F4C8-A9E3-4BA7-ABA8-4DBF150265A0}" dt="2025-05-28T19:02:52.468" v="612" actId="47"/>
        <pc:sldMkLst>
          <pc:docMk/>
          <pc:sldMk cId="1303743290" sldId="5937"/>
        </pc:sldMkLst>
      </pc:sldChg>
      <pc:sldChg chg="new">
        <pc:chgData name="Wimmer, Roland" userId="fe1cf32f-0736-4257-8055-1eb5ae05692b" providerId="ADAL" clId="{7808F4C8-A9E3-4BA7-ABA8-4DBF150265A0}" dt="2025-05-28T19:02:07.574" v="609" actId="680"/>
        <pc:sldMkLst>
          <pc:docMk/>
          <pc:sldMk cId="1954587128" sldId="5938"/>
        </pc:sldMkLst>
      </pc:sldChg>
      <pc:sldChg chg="addSp modSp new mod">
        <pc:chgData name="Wimmer, Roland" userId="fe1cf32f-0736-4257-8055-1eb5ae05692b" providerId="ADAL" clId="{7808F4C8-A9E3-4BA7-ABA8-4DBF150265A0}" dt="2025-05-28T19:14:44.423" v="652" actId="1076"/>
        <pc:sldMkLst>
          <pc:docMk/>
          <pc:sldMk cId="2474984511" sldId="5939"/>
        </pc:sldMkLst>
      </pc:sldChg>
      <pc:sldChg chg="addSp modSp new mod">
        <pc:chgData name="Wimmer, Roland" userId="fe1cf32f-0736-4257-8055-1eb5ae05692b" providerId="ADAL" clId="{7808F4C8-A9E3-4BA7-ABA8-4DBF150265A0}" dt="2025-05-28T19:06:09.076" v="629" actId="1076"/>
        <pc:sldMkLst>
          <pc:docMk/>
          <pc:sldMk cId="2436968530" sldId="5940"/>
        </pc:sldMkLst>
        <pc:picChg chg="add mod">
          <ac:chgData name="Wimmer, Roland" userId="fe1cf32f-0736-4257-8055-1eb5ae05692b" providerId="ADAL" clId="{7808F4C8-A9E3-4BA7-ABA8-4DBF150265A0}" dt="2025-05-28T19:05:25.391" v="619" actId="1076"/>
          <ac:picMkLst>
            <pc:docMk/>
            <pc:sldMk cId="2436968530" sldId="5940"/>
            <ac:picMk id="3" creationId="{9DB7055C-DD03-937E-D059-9D7A5ED61B37}"/>
          </ac:picMkLst>
        </pc:picChg>
      </pc:sldChg>
      <pc:sldChg chg="addSp delSp modSp mod ord">
        <pc:chgData name="Wimmer, Roland" userId="fe1cf32f-0736-4257-8055-1eb5ae05692b" providerId="ADAL" clId="{7808F4C8-A9E3-4BA7-ABA8-4DBF150265A0}" dt="2025-05-29T21:28:13.568" v="1180"/>
        <pc:sldMkLst>
          <pc:docMk/>
          <pc:sldMk cId="154415503" sldId="5942"/>
        </pc:sldMkLst>
        <pc:spChg chg="mod">
          <ac:chgData name="Wimmer, Roland" userId="fe1cf32f-0736-4257-8055-1eb5ae05692b" providerId="ADAL" clId="{7808F4C8-A9E3-4BA7-ABA8-4DBF150265A0}" dt="2025-05-29T19:18:55.026" v="725" actId="20577"/>
          <ac:spMkLst>
            <pc:docMk/>
            <pc:sldMk cId="154415503" sldId="5942"/>
            <ac:spMk id="2" creationId="{58192C11-07B5-1EFC-5F15-8DC6044F7DCC}"/>
          </ac:spMkLst>
        </pc:spChg>
        <pc:spChg chg="mod">
          <ac:chgData name="Wimmer, Roland" userId="fe1cf32f-0736-4257-8055-1eb5ae05692b" providerId="ADAL" clId="{7808F4C8-A9E3-4BA7-ABA8-4DBF150265A0}" dt="2025-05-29T19:19:03.123" v="729" actId="20577"/>
          <ac:spMkLst>
            <pc:docMk/>
            <pc:sldMk cId="154415503" sldId="5942"/>
            <ac:spMk id="6" creationId="{16BD9269-0160-2A8B-731D-30AE53C13F6A}"/>
          </ac:spMkLst>
        </pc:spChg>
        <pc:spChg chg="add mod">
          <ac:chgData name="Wimmer, Roland" userId="fe1cf32f-0736-4257-8055-1eb5ae05692b" providerId="ADAL" clId="{7808F4C8-A9E3-4BA7-ABA8-4DBF150265A0}" dt="2025-05-29T19:19:05.956" v="730" actId="20577"/>
          <ac:spMkLst>
            <pc:docMk/>
            <pc:sldMk cId="154415503" sldId="5942"/>
            <ac:spMk id="10" creationId="{3C6CF22B-BAA6-134F-46AF-9936F756234B}"/>
          </ac:spMkLst>
        </pc:spChg>
        <pc:spChg chg="mod">
          <ac:chgData name="Wimmer, Roland" userId="fe1cf32f-0736-4257-8055-1eb5ae05692b" providerId="ADAL" clId="{7808F4C8-A9E3-4BA7-ABA8-4DBF150265A0}" dt="2025-05-29T19:18:58.409" v="727" actId="20577"/>
          <ac:spMkLst>
            <pc:docMk/>
            <pc:sldMk cId="154415503" sldId="5942"/>
            <ac:spMk id="11" creationId="{01628381-4744-8A35-8781-33150DD66780}"/>
          </ac:spMkLst>
        </pc:spChg>
        <pc:spChg chg="mod">
          <ac:chgData name="Wimmer, Roland" userId="fe1cf32f-0736-4257-8055-1eb5ae05692b" providerId="ADAL" clId="{7808F4C8-A9E3-4BA7-ABA8-4DBF150265A0}" dt="2025-05-29T19:19:00.730" v="728" actId="20577"/>
          <ac:spMkLst>
            <pc:docMk/>
            <pc:sldMk cId="154415503" sldId="5942"/>
            <ac:spMk id="12" creationId="{02F44CED-9EFA-7E90-CE6E-BA36A0BAFCF1}"/>
          </ac:spMkLst>
        </pc:spChg>
        <pc:spChg chg="add mod">
          <ac:chgData name="Wimmer, Roland" userId="fe1cf32f-0736-4257-8055-1eb5ae05692b" providerId="ADAL" clId="{7808F4C8-A9E3-4BA7-ABA8-4DBF150265A0}" dt="2025-05-29T19:19:30.607" v="802" actId="14100"/>
          <ac:spMkLst>
            <pc:docMk/>
            <pc:sldMk cId="154415503" sldId="5942"/>
            <ac:spMk id="18" creationId="{78FC6E8C-6F3C-F2BA-B75D-8A83FCAFFC95}"/>
          </ac:spMkLst>
        </pc:spChg>
        <pc:picChg chg="del mod">
          <ac:chgData name="Wimmer, Roland" userId="fe1cf32f-0736-4257-8055-1eb5ae05692b" providerId="ADAL" clId="{7808F4C8-A9E3-4BA7-ABA8-4DBF150265A0}" dt="2025-05-29T19:26:36.515" v="847" actId="478"/>
          <ac:picMkLst>
            <pc:docMk/>
            <pc:sldMk cId="154415503" sldId="5942"/>
            <ac:picMk id="3" creationId="{BB6C88FD-0624-2F45-6E5F-D2ED1E28BFAA}"/>
          </ac:picMkLst>
        </pc:picChg>
        <pc:picChg chg="del mod">
          <ac:chgData name="Wimmer, Roland" userId="fe1cf32f-0736-4257-8055-1eb5ae05692b" providerId="ADAL" clId="{7808F4C8-A9E3-4BA7-ABA8-4DBF150265A0}" dt="2025-05-29T19:25:17.802" v="829" actId="478"/>
          <ac:picMkLst>
            <pc:docMk/>
            <pc:sldMk cId="154415503" sldId="5942"/>
            <ac:picMk id="5" creationId="{99F73994-03BB-75C6-3B42-83A8FF3921FD}"/>
          </ac:picMkLst>
        </pc:picChg>
        <pc:picChg chg="mod">
          <ac:chgData name="Wimmer, Roland" userId="fe1cf32f-0736-4257-8055-1eb5ae05692b" providerId="ADAL" clId="{7808F4C8-A9E3-4BA7-ABA8-4DBF150265A0}" dt="2025-05-29T19:14:07.802" v="690" actId="14100"/>
          <ac:picMkLst>
            <pc:docMk/>
            <pc:sldMk cId="154415503" sldId="5942"/>
            <ac:picMk id="7" creationId="{FF70A78D-CF8D-85D8-2375-B26A67215231}"/>
          </ac:picMkLst>
        </pc:picChg>
        <pc:picChg chg="add mod">
          <ac:chgData name="Wimmer, Roland" userId="fe1cf32f-0736-4257-8055-1eb5ae05692b" providerId="ADAL" clId="{7808F4C8-A9E3-4BA7-ABA8-4DBF150265A0}" dt="2025-05-29T19:14:11.871" v="692" actId="1076"/>
          <ac:picMkLst>
            <pc:docMk/>
            <pc:sldMk cId="154415503" sldId="5942"/>
            <ac:picMk id="8" creationId="{8057A632-4D3F-D014-0F1E-69C52E4A3E2B}"/>
          </ac:picMkLst>
        </pc:picChg>
        <pc:picChg chg="add mod">
          <ac:chgData name="Wimmer, Roland" userId="fe1cf32f-0736-4257-8055-1eb5ae05692b" providerId="ADAL" clId="{7808F4C8-A9E3-4BA7-ABA8-4DBF150265A0}" dt="2025-05-29T19:20:21.387" v="818" actId="1076"/>
          <ac:picMkLst>
            <pc:docMk/>
            <pc:sldMk cId="154415503" sldId="5942"/>
            <ac:picMk id="16" creationId="{F6A995EA-252C-DA76-B667-E0A3B0E491A4}"/>
          </ac:picMkLst>
        </pc:picChg>
        <pc:picChg chg="add mod">
          <ac:chgData name="Wimmer, Roland" userId="fe1cf32f-0736-4257-8055-1eb5ae05692b" providerId="ADAL" clId="{7808F4C8-A9E3-4BA7-ABA8-4DBF150265A0}" dt="2025-05-29T19:20:22.569" v="819" actId="1076"/>
          <ac:picMkLst>
            <pc:docMk/>
            <pc:sldMk cId="154415503" sldId="5942"/>
            <ac:picMk id="20" creationId="{84F7770B-FF35-72A8-9839-60E25F1AF75D}"/>
          </ac:picMkLst>
        </pc:picChg>
        <pc:picChg chg="add del mod modCrop">
          <ac:chgData name="Wimmer, Roland" userId="fe1cf32f-0736-4257-8055-1eb5ae05692b" providerId="ADAL" clId="{7808F4C8-A9E3-4BA7-ABA8-4DBF150265A0}" dt="2025-05-29T19:25:48.852" v="839" actId="478"/>
          <ac:picMkLst>
            <pc:docMk/>
            <pc:sldMk cId="154415503" sldId="5942"/>
            <ac:picMk id="22" creationId="{9B8D7BC5-C1A8-0243-F0BB-044328FF19C4}"/>
          </ac:picMkLst>
        </pc:picChg>
        <pc:picChg chg="add mod">
          <ac:chgData name="Wimmer, Roland" userId="fe1cf32f-0736-4257-8055-1eb5ae05692b" providerId="ADAL" clId="{7808F4C8-A9E3-4BA7-ABA8-4DBF150265A0}" dt="2025-05-29T19:26:15.868" v="846" actId="1076"/>
          <ac:picMkLst>
            <pc:docMk/>
            <pc:sldMk cId="154415503" sldId="5942"/>
            <ac:picMk id="24" creationId="{7C1A9118-2549-7DBC-FED1-C91CF3C7994F}"/>
          </ac:picMkLst>
        </pc:picChg>
        <pc:picChg chg="add mod ord">
          <ac:chgData name="Wimmer, Roland" userId="fe1cf32f-0736-4257-8055-1eb5ae05692b" providerId="ADAL" clId="{7808F4C8-A9E3-4BA7-ABA8-4DBF150265A0}" dt="2025-05-29T19:26:49.684" v="854" actId="1076"/>
          <ac:picMkLst>
            <pc:docMk/>
            <pc:sldMk cId="154415503" sldId="5942"/>
            <ac:picMk id="26" creationId="{943EEFEC-067C-0AF1-C12C-15727E504D4E}"/>
          </ac:picMkLst>
        </pc:picChg>
        <pc:cxnChg chg="add mod">
          <ac:chgData name="Wimmer, Roland" userId="fe1cf32f-0736-4257-8055-1eb5ae05692b" providerId="ADAL" clId="{7808F4C8-A9E3-4BA7-ABA8-4DBF150265A0}" dt="2025-05-29T19:14:13.995" v="693" actId="1076"/>
          <ac:cxnSpMkLst>
            <pc:docMk/>
            <pc:sldMk cId="154415503" sldId="5942"/>
            <ac:cxnSpMk id="13" creationId="{8705396E-8375-1ED3-393A-ACDCC8482738}"/>
          </ac:cxnSpMkLst>
        </pc:cxnChg>
      </pc:sldChg>
      <pc:sldChg chg="addSp delSp modSp mod">
        <pc:chgData name="Wimmer, Roland" userId="fe1cf32f-0736-4257-8055-1eb5ae05692b" providerId="ADAL" clId="{7808F4C8-A9E3-4BA7-ABA8-4DBF150265A0}" dt="2025-05-29T21:29:12.059" v="1198" actId="1076"/>
        <pc:sldMkLst>
          <pc:docMk/>
          <pc:sldMk cId="104431319" sldId="5943"/>
        </pc:sldMkLst>
        <pc:spChg chg="del">
          <ac:chgData name="Wimmer, Roland" userId="fe1cf32f-0736-4257-8055-1eb5ae05692b" providerId="ADAL" clId="{7808F4C8-A9E3-4BA7-ABA8-4DBF150265A0}" dt="2025-05-29T21:28:18.866" v="1181" actId="478"/>
          <ac:spMkLst>
            <pc:docMk/>
            <pc:sldMk cId="104431319" sldId="5943"/>
            <ac:spMk id="4" creationId="{EBDCC859-F83E-5BDD-64DE-DC6333CB81C5}"/>
          </ac:spMkLst>
        </pc:spChg>
        <pc:spChg chg="mod">
          <ac:chgData name="Wimmer, Roland" userId="fe1cf32f-0736-4257-8055-1eb5ae05692b" providerId="ADAL" clId="{7808F4C8-A9E3-4BA7-ABA8-4DBF150265A0}" dt="2025-05-29T21:28:53.052" v="1191" actId="1076"/>
          <ac:spMkLst>
            <pc:docMk/>
            <pc:sldMk cId="104431319" sldId="5943"/>
            <ac:spMk id="6" creationId="{755470DF-6A92-07F1-B23C-1E987742A47D}"/>
          </ac:spMkLst>
        </pc:spChg>
        <pc:spChg chg="add del">
          <ac:chgData name="Wimmer, Roland" userId="fe1cf32f-0736-4257-8055-1eb5ae05692b" providerId="ADAL" clId="{7808F4C8-A9E3-4BA7-ABA8-4DBF150265A0}" dt="2025-05-29T19:13:49.178" v="683" actId="21"/>
          <ac:spMkLst>
            <pc:docMk/>
            <pc:sldMk cId="104431319" sldId="5943"/>
            <ac:spMk id="11" creationId="{3C6CF22B-BAA6-134F-46AF-9936F756234B}"/>
          </ac:spMkLst>
        </pc:spChg>
        <pc:spChg chg="mod topLvl">
          <ac:chgData name="Wimmer, Roland" userId="fe1cf32f-0736-4257-8055-1eb5ae05692b" providerId="ADAL" clId="{7808F4C8-A9E3-4BA7-ABA8-4DBF150265A0}" dt="2025-05-29T21:29:10.561" v="1197" actId="1076"/>
          <ac:spMkLst>
            <pc:docMk/>
            <pc:sldMk cId="104431319" sldId="5943"/>
            <ac:spMk id="21" creationId="{C0FA12BF-9877-77AF-DF23-F7B21C991CEC}"/>
          </ac:spMkLst>
        </pc:spChg>
        <pc:spChg chg="mod topLvl">
          <ac:chgData name="Wimmer, Roland" userId="fe1cf32f-0736-4257-8055-1eb5ae05692b" providerId="ADAL" clId="{7808F4C8-A9E3-4BA7-ABA8-4DBF150265A0}" dt="2025-05-29T21:29:01.439" v="1195" actId="1076"/>
          <ac:spMkLst>
            <pc:docMk/>
            <pc:sldMk cId="104431319" sldId="5943"/>
            <ac:spMk id="27" creationId="{A19960AE-391C-87BE-10EB-82ED27AFFF4A}"/>
          </ac:spMkLst>
        </pc:spChg>
        <pc:spChg chg="mod topLvl">
          <ac:chgData name="Wimmer, Roland" userId="fe1cf32f-0736-4257-8055-1eb5ae05692b" providerId="ADAL" clId="{7808F4C8-A9E3-4BA7-ABA8-4DBF150265A0}" dt="2025-05-29T21:29:10.561" v="1197" actId="1076"/>
          <ac:spMkLst>
            <pc:docMk/>
            <pc:sldMk cId="104431319" sldId="5943"/>
            <ac:spMk id="37" creationId="{FC0D19FD-650B-0D05-1409-A6E9A6771231}"/>
          </ac:spMkLst>
        </pc:spChg>
        <pc:grpChg chg="add del mod">
          <ac:chgData name="Wimmer, Roland" userId="fe1cf32f-0736-4257-8055-1eb5ae05692b" providerId="ADAL" clId="{7808F4C8-A9E3-4BA7-ABA8-4DBF150265A0}" dt="2025-05-29T21:28:34.200" v="1185" actId="165"/>
          <ac:grpSpMkLst>
            <pc:docMk/>
            <pc:sldMk cId="104431319" sldId="5943"/>
            <ac:grpSpMk id="3" creationId="{DDE579B6-6191-133B-9481-1424D4B4E39D}"/>
          </ac:grpSpMkLst>
        </pc:grpChg>
        <pc:picChg chg="add del">
          <ac:chgData name="Wimmer, Roland" userId="fe1cf32f-0736-4257-8055-1eb5ae05692b" providerId="ADAL" clId="{7808F4C8-A9E3-4BA7-ABA8-4DBF150265A0}" dt="2025-05-29T19:13:49.178" v="683" actId="21"/>
          <ac:picMkLst>
            <pc:docMk/>
            <pc:sldMk cId="104431319" sldId="5943"/>
            <ac:picMk id="8" creationId="{8057A632-4D3F-D014-0F1E-69C52E4A3E2B}"/>
          </ac:picMkLst>
        </pc:picChg>
        <pc:picChg chg="mod">
          <ac:chgData name="Wimmer, Roland" userId="fe1cf32f-0736-4257-8055-1eb5ae05692b" providerId="ADAL" clId="{7808F4C8-A9E3-4BA7-ABA8-4DBF150265A0}" dt="2025-05-29T21:28:55.765" v="1193" actId="1076"/>
          <ac:picMkLst>
            <pc:docMk/>
            <pc:sldMk cId="104431319" sldId="5943"/>
            <ac:picMk id="17" creationId="{162219A2-B182-AA33-C4EE-25A53D0F2182}"/>
          </ac:picMkLst>
        </pc:picChg>
        <pc:picChg chg="mod topLvl">
          <ac:chgData name="Wimmer, Roland" userId="fe1cf32f-0736-4257-8055-1eb5ae05692b" providerId="ADAL" clId="{7808F4C8-A9E3-4BA7-ABA8-4DBF150265A0}" dt="2025-05-29T21:29:10.561" v="1197" actId="1076"/>
          <ac:picMkLst>
            <pc:docMk/>
            <pc:sldMk cId="104431319" sldId="5943"/>
            <ac:picMk id="19" creationId="{16BF76C2-A66E-32AD-F2CA-C7A06E70E8BF}"/>
          </ac:picMkLst>
        </pc:picChg>
        <pc:picChg chg="mod topLvl">
          <ac:chgData name="Wimmer, Roland" userId="fe1cf32f-0736-4257-8055-1eb5ae05692b" providerId="ADAL" clId="{7808F4C8-A9E3-4BA7-ABA8-4DBF150265A0}" dt="2025-05-29T21:29:01.439" v="1195" actId="1076"/>
          <ac:picMkLst>
            <pc:docMk/>
            <pc:sldMk cId="104431319" sldId="5943"/>
            <ac:picMk id="25" creationId="{F58B32CB-941F-BE7C-993B-1F11740CC09B}"/>
          </ac:picMkLst>
        </pc:picChg>
        <pc:cxnChg chg="del">
          <ac:chgData name="Wimmer, Roland" userId="fe1cf32f-0736-4257-8055-1eb5ae05692b" providerId="ADAL" clId="{7808F4C8-A9E3-4BA7-ABA8-4DBF150265A0}" dt="2025-05-29T19:13:49.178" v="683" actId="21"/>
          <ac:cxnSpMkLst>
            <pc:docMk/>
            <pc:sldMk cId="104431319" sldId="5943"/>
            <ac:cxnSpMk id="10" creationId="{8705396E-8375-1ED3-393A-ACDCC8482738}"/>
          </ac:cxnSpMkLst>
        </pc:cxnChg>
        <pc:cxnChg chg="mod">
          <ac:chgData name="Wimmer, Roland" userId="fe1cf32f-0736-4257-8055-1eb5ae05692b" providerId="ADAL" clId="{7808F4C8-A9E3-4BA7-ABA8-4DBF150265A0}" dt="2025-05-29T21:29:12.059" v="1198" actId="1076"/>
          <ac:cxnSpMkLst>
            <pc:docMk/>
            <pc:sldMk cId="104431319" sldId="5943"/>
            <ac:cxnSpMk id="14" creationId="{68EA5545-F4A6-5A11-E882-B35BD80909A5}"/>
          </ac:cxnSpMkLst>
        </pc:cxnChg>
        <pc:cxnChg chg="mod topLvl">
          <ac:chgData name="Wimmer, Roland" userId="fe1cf32f-0736-4257-8055-1eb5ae05692b" providerId="ADAL" clId="{7808F4C8-A9E3-4BA7-ABA8-4DBF150265A0}" dt="2025-05-29T21:29:10.561" v="1197" actId="1076"/>
          <ac:cxnSpMkLst>
            <pc:docMk/>
            <pc:sldMk cId="104431319" sldId="5943"/>
            <ac:cxnSpMk id="20" creationId="{EF9A6FDC-A1C8-2ECE-F12B-58B1BDF31CDB}"/>
          </ac:cxnSpMkLst>
        </pc:cxnChg>
        <pc:cxnChg chg="mod topLvl">
          <ac:chgData name="Wimmer, Roland" userId="fe1cf32f-0736-4257-8055-1eb5ae05692b" providerId="ADAL" clId="{7808F4C8-A9E3-4BA7-ABA8-4DBF150265A0}" dt="2025-05-29T21:29:01.439" v="1195" actId="1076"/>
          <ac:cxnSpMkLst>
            <pc:docMk/>
            <pc:sldMk cId="104431319" sldId="5943"/>
            <ac:cxnSpMk id="26" creationId="{09DFF2E8-086B-B9E9-2BCF-E83FF4DAD316}"/>
          </ac:cxnSpMkLst>
        </pc:cxnChg>
        <pc:cxnChg chg="mod topLvl">
          <ac:chgData name="Wimmer, Roland" userId="fe1cf32f-0736-4257-8055-1eb5ae05692b" providerId="ADAL" clId="{7808F4C8-A9E3-4BA7-ABA8-4DBF150265A0}" dt="2025-05-29T21:29:01.439" v="1195" actId="1076"/>
          <ac:cxnSpMkLst>
            <pc:docMk/>
            <pc:sldMk cId="104431319" sldId="5943"/>
            <ac:cxnSpMk id="28" creationId="{7BF15F84-162F-7EE4-BDC7-240D5E0E36BA}"/>
          </ac:cxnSpMkLst>
        </pc:cxnChg>
        <pc:cxnChg chg="mod topLvl">
          <ac:chgData name="Wimmer, Roland" userId="fe1cf32f-0736-4257-8055-1eb5ae05692b" providerId="ADAL" clId="{7808F4C8-A9E3-4BA7-ABA8-4DBF150265A0}" dt="2025-05-29T21:29:01.439" v="1195" actId="1076"/>
          <ac:cxnSpMkLst>
            <pc:docMk/>
            <pc:sldMk cId="104431319" sldId="5943"/>
            <ac:cxnSpMk id="29" creationId="{4A083832-FE2D-16D8-546C-622AB19D6C18}"/>
          </ac:cxnSpMkLst>
        </pc:cxnChg>
      </pc:sldChg>
      <pc:sldChg chg="addSp delSp modSp mod">
        <pc:chgData name="Wimmer, Roland" userId="fe1cf32f-0736-4257-8055-1eb5ae05692b" providerId="ADAL" clId="{7808F4C8-A9E3-4BA7-ABA8-4DBF150265A0}" dt="2025-05-29T19:21:07.120" v="826" actId="20577"/>
        <pc:sldMkLst>
          <pc:docMk/>
          <pc:sldMk cId="2259386652" sldId="5944"/>
        </pc:sldMkLst>
        <pc:spChg chg="mod">
          <ac:chgData name="Wimmer, Roland" userId="fe1cf32f-0736-4257-8055-1eb5ae05692b" providerId="ADAL" clId="{7808F4C8-A9E3-4BA7-ABA8-4DBF150265A0}" dt="2025-05-29T19:21:07.120" v="826" actId="20577"/>
          <ac:spMkLst>
            <pc:docMk/>
            <pc:sldMk cId="2259386652" sldId="5944"/>
            <ac:spMk id="6" creationId="{1F6C7A07-D2FE-D00D-E646-1A0471D5162D}"/>
          </ac:spMkLst>
        </pc:spChg>
        <pc:spChg chg="add mod">
          <ac:chgData name="Wimmer, Roland" userId="fe1cf32f-0736-4257-8055-1eb5ae05692b" providerId="ADAL" clId="{7808F4C8-A9E3-4BA7-ABA8-4DBF150265A0}" dt="2025-05-29T19:13:22.030" v="678" actId="14100"/>
          <ac:spMkLst>
            <pc:docMk/>
            <pc:sldMk cId="2259386652" sldId="5944"/>
            <ac:spMk id="9" creationId="{4E0634A7-0DC5-E74C-BB93-064EE0A1E772}"/>
          </ac:spMkLst>
        </pc:spChg>
        <pc:spChg chg="mod">
          <ac:chgData name="Wimmer, Roland" userId="fe1cf32f-0736-4257-8055-1eb5ae05692b" providerId="ADAL" clId="{7808F4C8-A9E3-4BA7-ABA8-4DBF150265A0}" dt="2025-05-29T19:20:58.794" v="823" actId="20577"/>
          <ac:spMkLst>
            <pc:docMk/>
            <pc:sldMk cId="2259386652" sldId="5944"/>
            <ac:spMk id="11" creationId="{C555DC9C-E9CC-55D9-F735-98C307FC240E}"/>
          </ac:spMkLst>
        </pc:spChg>
        <pc:picChg chg="del">
          <ac:chgData name="Wimmer, Roland" userId="fe1cf32f-0736-4257-8055-1eb5ae05692b" providerId="ADAL" clId="{7808F4C8-A9E3-4BA7-ABA8-4DBF150265A0}" dt="2025-05-29T19:12:40.869" v="653" actId="478"/>
          <ac:picMkLst>
            <pc:docMk/>
            <pc:sldMk cId="2259386652" sldId="5944"/>
            <ac:picMk id="3" creationId="{E5F8406B-531D-11E8-F8F8-B5865713DE18}"/>
          </ac:picMkLst>
        </pc:picChg>
        <pc:picChg chg="add del mod ord">
          <ac:chgData name="Wimmer, Roland" userId="fe1cf32f-0736-4257-8055-1eb5ae05692b" providerId="ADAL" clId="{7808F4C8-A9E3-4BA7-ABA8-4DBF150265A0}" dt="2025-05-29T19:16:16.201" v="694" actId="478"/>
          <ac:picMkLst>
            <pc:docMk/>
            <pc:sldMk cId="2259386652" sldId="5944"/>
            <ac:picMk id="7" creationId="{BA2E73FC-0110-CC27-87DC-E1A6783D8AB6}"/>
          </ac:picMkLst>
        </pc:picChg>
        <pc:picChg chg="add mod ord modCrop">
          <ac:chgData name="Wimmer, Roland" userId="fe1cf32f-0736-4257-8055-1eb5ae05692b" providerId="ADAL" clId="{7808F4C8-A9E3-4BA7-ABA8-4DBF150265A0}" dt="2025-05-29T19:21:04.177" v="824" actId="732"/>
          <ac:picMkLst>
            <pc:docMk/>
            <pc:sldMk cId="2259386652" sldId="5944"/>
            <ac:picMk id="21" creationId="{5E06BBE8-DF3E-E325-4D9B-E50446BC77BF}"/>
          </ac:picMkLst>
        </pc:picChg>
        <pc:cxnChg chg="add mod">
          <ac:chgData name="Wimmer, Roland" userId="fe1cf32f-0736-4257-8055-1eb5ae05692b" providerId="ADAL" clId="{7808F4C8-A9E3-4BA7-ABA8-4DBF150265A0}" dt="2025-05-29T19:16:33.436" v="703" actId="14100"/>
          <ac:cxnSpMkLst>
            <pc:docMk/>
            <pc:sldMk cId="2259386652" sldId="5944"/>
            <ac:cxnSpMk id="8" creationId="{67F3677F-F5F2-7C0B-13F3-9FA74E7501D9}"/>
          </ac:cxnSpMkLst>
        </pc:cxnChg>
        <pc:cxnChg chg="mod">
          <ac:chgData name="Wimmer, Roland" userId="fe1cf32f-0736-4257-8055-1eb5ae05692b" providerId="ADAL" clId="{7808F4C8-A9E3-4BA7-ABA8-4DBF150265A0}" dt="2025-05-29T19:16:35.528" v="704" actId="14100"/>
          <ac:cxnSpMkLst>
            <pc:docMk/>
            <pc:sldMk cId="2259386652" sldId="5944"/>
            <ac:cxnSpMk id="10" creationId="{4BFAE90E-97F0-CE50-CD19-6E7D194CDC98}"/>
          </ac:cxnSpMkLst>
        </pc:cxnChg>
      </pc:sldChg>
      <pc:sldChg chg="modSp mod">
        <pc:chgData name="Wimmer, Roland" userId="fe1cf32f-0736-4257-8055-1eb5ae05692b" providerId="ADAL" clId="{7808F4C8-A9E3-4BA7-ABA8-4DBF150265A0}" dt="2025-05-29T19:21:12.347" v="828" actId="20577"/>
        <pc:sldMkLst>
          <pc:docMk/>
          <pc:sldMk cId="1525331684" sldId="5946"/>
        </pc:sldMkLst>
        <pc:spChg chg="mod">
          <ac:chgData name="Wimmer, Roland" userId="fe1cf32f-0736-4257-8055-1eb5ae05692b" providerId="ADAL" clId="{7808F4C8-A9E3-4BA7-ABA8-4DBF150265A0}" dt="2025-05-29T19:21:12.347" v="828" actId="20577"/>
          <ac:spMkLst>
            <pc:docMk/>
            <pc:sldMk cId="1525331684" sldId="5946"/>
            <ac:spMk id="11" creationId="{C4788104-EB7D-DA6C-7BC6-1A6E232DEF93}"/>
          </ac:spMkLst>
        </pc:spChg>
      </pc:sldChg>
      <pc:sldChg chg="addSp delSp modSp mod">
        <pc:chgData name="Wimmer, Roland" userId="fe1cf32f-0736-4257-8055-1eb5ae05692b" providerId="ADAL" clId="{7808F4C8-A9E3-4BA7-ABA8-4DBF150265A0}" dt="2025-05-29T20:53:54.242" v="1087" actId="20577"/>
        <pc:sldMkLst>
          <pc:docMk/>
          <pc:sldMk cId="3339236673" sldId="5947"/>
        </pc:sldMkLst>
        <pc:spChg chg="mod">
          <ac:chgData name="Wimmer, Roland" userId="fe1cf32f-0736-4257-8055-1eb5ae05692b" providerId="ADAL" clId="{7808F4C8-A9E3-4BA7-ABA8-4DBF150265A0}" dt="2025-05-29T20:45:40.427" v="881" actId="1076"/>
          <ac:spMkLst>
            <pc:docMk/>
            <pc:sldMk cId="3339236673" sldId="5947"/>
            <ac:spMk id="3" creationId="{2CD8934F-DA29-4E41-8C09-C281D4D009BB}"/>
          </ac:spMkLst>
        </pc:spChg>
        <pc:spChg chg="mod">
          <ac:chgData name="Wimmer, Roland" userId="fe1cf32f-0736-4257-8055-1eb5ae05692b" providerId="ADAL" clId="{7808F4C8-A9E3-4BA7-ABA8-4DBF150265A0}" dt="2025-05-29T20:45:40.427" v="881" actId="1076"/>
          <ac:spMkLst>
            <pc:docMk/>
            <pc:sldMk cId="3339236673" sldId="5947"/>
            <ac:spMk id="5" creationId="{02FF1A98-2C54-4907-8E7F-B31F91AC07CB}"/>
          </ac:spMkLst>
        </pc:spChg>
        <pc:spChg chg="del">
          <ac:chgData name="Wimmer, Roland" userId="fe1cf32f-0736-4257-8055-1eb5ae05692b" providerId="ADAL" clId="{7808F4C8-A9E3-4BA7-ABA8-4DBF150265A0}" dt="2025-05-29T19:44:19.532" v="857" actId="478"/>
          <ac:spMkLst>
            <pc:docMk/>
            <pc:sldMk cId="3339236673" sldId="5947"/>
            <ac:spMk id="8" creationId="{7A3D968B-3CA9-3BB2-BF12-7F95A76DD45B}"/>
          </ac:spMkLst>
        </pc:spChg>
        <pc:spChg chg="del">
          <ac:chgData name="Wimmer, Roland" userId="fe1cf32f-0736-4257-8055-1eb5ae05692b" providerId="ADAL" clId="{7808F4C8-A9E3-4BA7-ABA8-4DBF150265A0}" dt="2025-05-29T19:44:18.038" v="856" actId="478"/>
          <ac:spMkLst>
            <pc:docMk/>
            <pc:sldMk cId="3339236673" sldId="5947"/>
            <ac:spMk id="11" creationId="{7A5ABC87-874A-7460-7A0F-1ED658569F1A}"/>
          </ac:spMkLst>
        </pc:spChg>
        <pc:spChg chg="mod">
          <ac:chgData name="Wimmer, Roland" userId="fe1cf32f-0736-4257-8055-1eb5ae05692b" providerId="ADAL" clId="{7808F4C8-A9E3-4BA7-ABA8-4DBF150265A0}" dt="2025-05-29T20:53:54.242" v="1087" actId="20577"/>
          <ac:spMkLst>
            <pc:docMk/>
            <pc:sldMk cId="3339236673" sldId="5947"/>
            <ac:spMk id="12" creationId="{F8986B8C-0DC3-2A43-7E96-8A6FFB80FD75}"/>
          </ac:spMkLst>
        </pc:spChg>
        <pc:spChg chg="mod">
          <ac:chgData name="Wimmer, Roland" userId="fe1cf32f-0736-4257-8055-1eb5ae05692b" providerId="ADAL" clId="{7808F4C8-A9E3-4BA7-ABA8-4DBF150265A0}" dt="2025-05-29T20:53:14.127" v="978" actId="1076"/>
          <ac:spMkLst>
            <pc:docMk/>
            <pc:sldMk cId="3339236673" sldId="5947"/>
            <ac:spMk id="16" creationId="{696B3F9F-7622-5248-CB9C-6C6711D1071C}"/>
          </ac:spMkLst>
        </pc:spChg>
        <pc:spChg chg="del mod">
          <ac:chgData name="Wimmer, Roland" userId="fe1cf32f-0736-4257-8055-1eb5ae05692b" providerId="ADAL" clId="{7808F4C8-A9E3-4BA7-ABA8-4DBF150265A0}" dt="2025-05-29T20:45:52.622" v="887" actId="478"/>
          <ac:spMkLst>
            <pc:docMk/>
            <pc:sldMk cId="3339236673" sldId="5947"/>
            <ac:spMk id="21" creationId="{E00A032D-DCFE-7D3B-0F1F-CFCE8A83FEAE}"/>
          </ac:spMkLst>
        </pc:spChg>
        <pc:spChg chg="mod">
          <ac:chgData name="Wimmer, Roland" userId="fe1cf32f-0736-4257-8055-1eb5ae05692b" providerId="ADAL" clId="{7808F4C8-A9E3-4BA7-ABA8-4DBF150265A0}" dt="2025-05-29T20:53:04.146" v="972" actId="1076"/>
          <ac:spMkLst>
            <pc:docMk/>
            <pc:sldMk cId="3339236673" sldId="5947"/>
            <ac:spMk id="23" creationId="{9BCECAD6-E26F-C415-A4C1-5BBD490539C1}"/>
          </ac:spMkLst>
        </pc:spChg>
        <pc:spChg chg="mod">
          <ac:chgData name="Wimmer, Roland" userId="fe1cf32f-0736-4257-8055-1eb5ae05692b" providerId="ADAL" clId="{7808F4C8-A9E3-4BA7-ABA8-4DBF150265A0}" dt="2025-05-29T20:46:11.139" v="893" actId="1076"/>
          <ac:spMkLst>
            <pc:docMk/>
            <pc:sldMk cId="3339236673" sldId="5947"/>
            <ac:spMk id="25" creationId="{58A9F324-E680-FAEB-8925-C6F4991AE55D}"/>
          </ac:spMkLst>
        </pc:spChg>
        <pc:spChg chg="mod">
          <ac:chgData name="Wimmer, Roland" userId="fe1cf32f-0736-4257-8055-1eb5ae05692b" providerId="ADAL" clId="{7808F4C8-A9E3-4BA7-ABA8-4DBF150265A0}" dt="2025-05-29T20:45:58.581" v="890" actId="14100"/>
          <ac:spMkLst>
            <pc:docMk/>
            <pc:sldMk cId="3339236673" sldId="5947"/>
            <ac:spMk id="26" creationId="{988D0FA5-650F-D52D-5DCE-E7CD3C84B87C}"/>
          </ac:spMkLst>
        </pc:spChg>
        <pc:graphicFrameChg chg="del">
          <ac:chgData name="Wimmer, Roland" userId="fe1cf32f-0736-4257-8055-1eb5ae05692b" providerId="ADAL" clId="{7808F4C8-A9E3-4BA7-ABA8-4DBF150265A0}" dt="2025-05-29T19:44:16.583" v="855" actId="478"/>
          <ac:graphicFrameMkLst>
            <pc:docMk/>
            <pc:sldMk cId="3339236673" sldId="5947"/>
            <ac:graphicFrameMk id="6" creationId="{1C77E1CC-1612-1AEA-2867-D5E4550D65D9}"/>
          </ac:graphicFrameMkLst>
        </pc:graphicFrameChg>
        <pc:picChg chg="del">
          <ac:chgData name="Wimmer, Roland" userId="fe1cf32f-0736-4257-8055-1eb5ae05692b" providerId="ADAL" clId="{7808F4C8-A9E3-4BA7-ABA8-4DBF150265A0}" dt="2025-05-29T19:44:19.955" v="858" actId="478"/>
          <ac:picMkLst>
            <pc:docMk/>
            <pc:sldMk cId="3339236673" sldId="5947"/>
            <ac:picMk id="4" creationId="{BF81E2E7-A00B-CE15-0195-3973430F24AE}"/>
          </ac:picMkLst>
        </pc:picChg>
        <pc:picChg chg="add del mod">
          <ac:chgData name="Wimmer, Roland" userId="fe1cf32f-0736-4257-8055-1eb5ae05692b" providerId="ADAL" clId="{7808F4C8-A9E3-4BA7-ABA8-4DBF150265A0}" dt="2025-05-29T20:47:07.231" v="922" actId="478"/>
          <ac:picMkLst>
            <pc:docMk/>
            <pc:sldMk cId="3339236673" sldId="5947"/>
            <ac:picMk id="9" creationId="{F1868CF8-773B-D93D-2328-E72019502B30}"/>
          </ac:picMkLst>
        </pc:picChg>
        <pc:picChg chg="add del mod">
          <ac:chgData name="Wimmer, Roland" userId="fe1cf32f-0736-4257-8055-1eb5ae05692b" providerId="ADAL" clId="{7808F4C8-A9E3-4BA7-ABA8-4DBF150265A0}" dt="2025-05-29T20:52:53.266" v="967" actId="1076"/>
          <ac:picMkLst>
            <pc:docMk/>
            <pc:sldMk cId="3339236673" sldId="5947"/>
            <ac:picMk id="10" creationId="{70A07DDE-36FE-FCB4-3D01-74FF94FADD0C}"/>
          </ac:picMkLst>
        </pc:picChg>
        <pc:picChg chg="add mod ord">
          <ac:chgData name="Wimmer, Roland" userId="fe1cf32f-0736-4257-8055-1eb5ae05692b" providerId="ADAL" clId="{7808F4C8-A9E3-4BA7-ABA8-4DBF150265A0}" dt="2025-05-29T20:53:12.333" v="977" actId="1076"/>
          <ac:picMkLst>
            <pc:docMk/>
            <pc:sldMk cId="3339236673" sldId="5947"/>
            <ac:picMk id="14" creationId="{E66A19C9-1DD3-96EF-FA8B-251B0FF6D443}"/>
          </ac:picMkLst>
        </pc:picChg>
        <pc:picChg chg="del">
          <ac:chgData name="Wimmer, Roland" userId="fe1cf32f-0736-4257-8055-1eb5ae05692b" providerId="ADAL" clId="{7808F4C8-A9E3-4BA7-ABA8-4DBF150265A0}" dt="2025-05-29T20:45:24.118" v="872" actId="478"/>
          <ac:picMkLst>
            <pc:docMk/>
            <pc:sldMk cId="3339236673" sldId="5947"/>
            <ac:picMk id="28" creationId="{6313DB84-B1A2-E4C5-8688-381D37F7125A}"/>
          </ac:picMkLst>
        </pc:picChg>
        <pc:cxnChg chg="del mod">
          <ac:chgData name="Wimmer, Roland" userId="fe1cf32f-0736-4257-8055-1eb5ae05692b" providerId="ADAL" clId="{7808F4C8-A9E3-4BA7-ABA8-4DBF150265A0}" dt="2025-05-29T20:46:16.171" v="896" actId="478"/>
          <ac:cxnSpMkLst>
            <pc:docMk/>
            <pc:sldMk cId="3339236673" sldId="5947"/>
            <ac:cxnSpMk id="17" creationId="{5EBE2E3C-9BCB-DA7A-32D9-2AB1BAEECA35}"/>
          </ac:cxnSpMkLst>
        </pc:cxnChg>
        <pc:cxnChg chg="del">
          <ac:chgData name="Wimmer, Roland" userId="fe1cf32f-0736-4257-8055-1eb5ae05692b" providerId="ADAL" clId="{7808F4C8-A9E3-4BA7-ABA8-4DBF150265A0}" dt="2025-05-29T20:46:16.809" v="897" actId="478"/>
          <ac:cxnSpMkLst>
            <pc:docMk/>
            <pc:sldMk cId="3339236673" sldId="5947"/>
            <ac:cxnSpMk id="18" creationId="{F67E12E2-5562-535D-EA85-DCCDCC3B91D7}"/>
          </ac:cxnSpMkLst>
        </pc:cxnChg>
        <pc:cxnChg chg="del">
          <ac:chgData name="Wimmer, Roland" userId="fe1cf32f-0736-4257-8055-1eb5ae05692b" providerId="ADAL" clId="{7808F4C8-A9E3-4BA7-ABA8-4DBF150265A0}" dt="2025-05-29T20:46:17.254" v="898" actId="478"/>
          <ac:cxnSpMkLst>
            <pc:docMk/>
            <pc:sldMk cId="3339236673" sldId="5947"/>
            <ac:cxnSpMk id="19" creationId="{FC78A781-CC75-C5B5-9EBA-92DE2F4EC64E}"/>
          </ac:cxnSpMkLst>
        </pc:cxnChg>
        <pc:cxnChg chg="mod">
          <ac:chgData name="Wimmer, Roland" userId="fe1cf32f-0736-4257-8055-1eb5ae05692b" providerId="ADAL" clId="{7808F4C8-A9E3-4BA7-ABA8-4DBF150265A0}" dt="2025-05-29T20:53:05.844" v="973" actId="14100"/>
          <ac:cxnSpMkLst>
            <pc:docMk/>
            <pc:sldMk cId="3339236673" sldId="5947"/>
            <ac:cxnSpMk id="20" creationId="{7596375C-A755-4787-25BF-995807A4B9D3}"/>
          </ac:cxnSpMkLst>
        </pc:cxnChg>
        <pc:cxnChg chg="mod">
          <ac:chgData name="Wimmer, Roland" userId="fe1cf32f-0736-4257-8055-1eb5ae05692b" providerId="ADAL" clId="{7808F4C8-A9E3-4BA7-ABA8-4DBF150265A0}" dt="2025-05-29T20:53:09.509" v="975" actId="14100"/>
          <ac:cxnSpMkLst>
            <pc:docMk/>
            <pc:sldMk cId="3339236673" sldId="5947"/>
            <ac:cxnSpMk id="22" creationId="{858C01BD-6C28-1CE4-8EA4-54A3AF87098A}"/>
          </ac:cxnSpMkLst>
        </pc:cxnChg>
        <pc:cxnChg chg="mod">
          <ac:chgData name="Wimmer, Roland" userId="fe1cf32f-0736-4257-8055-1eb5ae05692b" providerId="ADAL" clId="{7808F4C8-A9E3-4BA7-ABA8-4DBF150265A0}" dt="2025-05-29T20:53:08.166" v="974" actId="14100"/>
          <ac:cxnSpMkLst>
            <pc:docMk/>
            <pc:sldMk cId="3339236673" sldId="5947"/>
            <ac:cxnSpMk id="24" creationId="{66DA650E-191F-BC7D-5A07-849010C1BD28}"/>
          </ac:cxnSpMkLst>
        </pc:cxnChg>
        <pc:cxnChg chg="add mod">
          <ac:chgData name="Wimmer, Roland" userId="fe1cf32f-0736-4257-8055-1eb5ae05692b" providerId="ADAL" clId="{7808F4C8-A9E3-4BA7-ABA8-4DBF150265A0}" dt="2025-05-29T20:53:15.519" v="979" actId="14100"/>
          <ac:cxnSpMkLst>
            <pc:docMk/>
            <pc:sldMk cId="3339236673" sldId="5947"/>
            <ac:cxnSpMk id="31" creationId="{647F10A5-2D96-CA54-7702-1B5A74835A3A}"/>
          </ac:cxnSpMkLst>
        </pc:cxnChg>
        <pc:cxnChg chg="add mod">
          <ac:chgData name="Wimmer, Roland" userId="fe1cf32f-0736-4257-8055-1eb5ae05692b" providerId="ADAL" clId="{7808F4C8-A9E3-4BA7-ABA8-4DBF150265A0}" dt="2025-05-29T20:53:17.351" v="980" actId="14100"/>
          <ac:cxnSpMkLst>
            <pc:docMk/>
            <pc:sldMk cId="3339236673" sldId="5947"/>
            <ac:cxnSpMk id="34" creationId="{BA0FE7D9-42B3-2EED-52F9-42F5A571BB04}"/>
          </ac:cxnSpMkLst>
        </pc:cxnChg>
      </pc:sldChg>
    </pc:docChg>
  </pc:docChgLst>
  <pc:docChgLst>
    <pc:chgData name="Sharma, Rahul" userId="d6804bb1-7a62-47f7-8bd9-b70d1fc4fea0" providerId="ADAL" clId="{D3324DB0-AF0D-4706-A890-BEE1F5002DB8}"/>
    <pc:docChg chg="custSel modSld modMainMaster">
      <pc:chgData name="Sharma, Rahul" userId="d6804bb1-7a62-47f7-8bd9-b70d1fc4fea0" providerId="ADAL" clId="{D3324DB0-AF0D-4706-A890-BEE1F5002DB8}" dt="2025-05-22T18:36:06.015" v="69" actId="20577"/>
      <pc:docMkLst>
        <pc:docMk/>
      </pc:docMkLst>
      <pc:sldChg chg="modSp">
        <pc:chgData name="Sharma, Rahul" userId="d6804bb1-7a62-47f7-8bd9-b70d1fc4fea0" providerId="ADAL" clId="{D3324DB0-AF0D-4706-A890-BEE1F5002DB8}" dt="2025-05-22T18:25:11.242" v="21" actId="20577"/>
        <pc:sldMkLst>
          <pc:docMk/>
          <pc:sldMk cId="1133708345" sldId="318"/>
        </pc:sldMkLst>
        <pc:spChg chg="mod">
          <ac:chgData name="Sharma, Rahul" userId="d6804bb1-7a62-47f7-8bd9-b70d1fc4fea0" providerId="ADAL" clId="{D3324DB0-AF0D-4706-A890-BEE1F5002DB8}" dt="2025-05-22T18:25:11.242" v="21" actId="20577"/>
          <ac:spMkLst>
            <pc:docMk/>
            <pc:sldMk cId="1133708345" sldId="318"/>
            <ac:spMk id="3" creationId="{C2763F2C-BC45-5852-8613-285F6A210EA0}"/>
          </ac:spMkLst>
        </pc:spChg>
      </pc:sldChg>
      <pc:sldChg chg="modSp">
        <pc:chgData name="Sharma, Rahul" userId="d6804bb1-7a62-47f7-8bd9-b70d1fc4fea0" providerId="ADAL" clId="{D3324DB0-AF0D-4706-A890-BEE1F5002DB8}" dt="2025-05-22T18:23:19.725" v="17" actId="20577"/>
        <pc:sldMkLst>
          <pc:docMk/>
          <pc:sldMk cId="553597436" sldId="520"/>
        </pc:sldMkLst>
        <pc:spChg chg="mod">
          <ac:chgData name="Sharma, Rahul" userId="d6804bb1-7a62-47f7-8bd9-b70d1fc4fea0" providerId="ADAL" clId="{D3324DB0-AF0D-4706-A890-BEE1F5002DB8}" dt="2025-05-22T18:23:19.725" v="17" actId="20577"/>
          <ac:spMkLst>
            <pc:docMk/>
            <pc:sldMk cId="553597436" sldId="520"/>
            <ac:spMk id="3" creationId="{7DD984CA-F83A-B1FD-C7E1-1E5A30ADD38F}"/>
          </ac:spMkLst>
        </pc:spChg>
        <pc:spChg chg="mod">
          <ac:chgData name="Sharma, Rahul" userId="d6804bb1-7a62-47f7-8bd9-b70d1fc4fea0" providerId="ADAL" clId="{D3324DB0-AF0D-4706-A890-BEE1F5002DB8}" dt="2025-05-22T18:23:10.804" v="11" actId="20577"/>
          <ac:spMkLst>
            <pc:docMk/>
            <pc:sldMk cId="553597436" sldId="520"/>
            <ac:spMk id="4" creationId="{EE1A2A0F-F73E-004D-868A-1A4D79DBE132}"/>
          </ac:spMkLst>
        </pc:spChg>
      </pc:sldChg>
      <pc:sldChg chg="delSp modSp">
        <pc:chgData name="Sharma, Rahul" userId="d6804bb1-7a62-47f7-8bd9-b70d1fc4fea0" providerId="ADAL" clId="{D3324DB0-AF0D-4706-A890-BEE1F5002DB8}" dt="2025-05-22T18:23:33.642" v="20" actId="478"/>
        <pc:sldMkLst>
          <pc:docMk/>
          <pc:sldMk cId="2265833643" sldId="5916"/>
        </pc:sldMkLst>
      </pc:sldChg>
      <pc:sldChg chg="addSp modSp">
        <pc:chgData name="Sharma, Rahul" userId="d6804bb1-7a62-47f7-8bd9-b70d1fc4fea0" providerId="ADAL" clId="{D3324DB0-AF0D-4706-A890-BEE1F5002DB8}" dt="2025-05-22T18:36:06.015" v="69" actId="20577"/>
        <pc:sldMkLst>
          <pc:docMk/>
          <pc:sldMk cId="1278223063" sldId="5932"/>
        </pc:sldMkLst>
        <pc:graphicFrameChg chg="modGraphic">
          <ac:chgData name="Sharma, Rahul" userId="d6804bb1-7a62-47f7-8bd9-b70d1fc4fea0" providerId="ADAL" clId="{D3324DB0-AF0D-4706-A890-BEE1F5002DB8}" dt="2025-05-22T18:30:26.696" v="45" actId="20577"/>
          <ac:graphicFrameMkLst>
            <pc:docMk/>
            <pc:sldMk cId="1278223063" sldId="5932"/>
            <ac:graphicFrameMk id="4" creationId="{BAA53CFE-B1A1-8142-F374-25406D7FCA03}"/>
          </ac:graphicFrameMkLst>
        </pc:graphicFrameChg>
      </pc:sldChg>
      <pc:sldMasterChg chg="modSp">
        <pc:chgData name="Sharma, Rahul" userId="d6804bb1-7a62-47f7-8bd9-b70d1fc4fea0" providerId="ADAL" clId="{D3324DB0-AF0D-4706-A890-BEE1F5002DB8}" dt="2025-05-22T18:25:46.401" v="40" actId="20577"/>
        <pc:sldMasterMkLst>
          <pc:docMk/>
          <pc:sldMasterMk cId="544521178" sldId="2147483660"/>
        </pc:sldMasterMkLst>
        <pc:spChg chg="mod">
          <ac:chgData name="Sharma, Rahul" userId="d6804bb1-7a62-47f7-8bd9-b70d1fc4fea0" providerId="ADAL" clId="{D3324DB0-AF0D-4706-A890-BEE1F5002DB8}" dt="2025-05-22T18:25:46.401" v="40" actId="20577"/>
          <ac:spMkLst>
            <pc:docMk/>
            <pc:sldMasterMk cId="544521178" sldId="2147483660"/>
            <ac:spMk id="2" creationId="{FC08E25F-84A1-8590-D67F-7B72802CACE8}"/>
          </ac:spMkLst>
        </pc:spChg>
        <pc:spChg chg="mod">
          <ac:chgData name="Sharma, Rahul" userId="d6804bb1-7a62-47f7-8bd9-b70d1fc4fea0" providerId="ADAL" clId="{D3324DB0-AF0D-4706-A890-BEE1F5002DB8}" dt="2025-05-22T18:25:37.328" v="37" actId="20577"/>
          <ac:spMkLst>
            <pc:docMk/>
            <pc:sldMasterMk cId="544521178" sldId="2147483660"/>
            <ac:spMk id="8" creationId="{EF585891-9571-584E-92BA-06720230F5B2}"/>
          </ac:spMkLst>
        </pc:spChg>
      </pc:sldMasterChg>
    </pc:docChg>
  </pc:docChgLst>
  <pc:docChgLst>
    <pc:chgData name="Sharma, Rahul" userId="d6804bb1-7a62-47f7-8bd9-b70d1fc4fea0" providerId="ADAL" clId="{DA7CA26D-C427-4BA8-A0D1-FAE90700CB80}"/>
    <pc:docChg chg="custSel addSld delSld modSld">
      <pc:chgData name="Sharma, Rahul" userId="d6804bb1-7a62-47f7-8bd9-b70d1fc4fea0" providerId="ADAL" clId="{DA7CA26D-C427-4BA8-A0D1-FAE90700CB80}" dt="2025-05-29T19:21:19.975" v="2332" actId="478"/>
      <pc:docMkLst>
        <pc:docMk/>
      </pc:docMkLst>
      <pc:sldChg chg="delSp modSp">
        <pc:chgData name="Sharma, Rahul" userId="d6804bb1-7a62-47f7-8bd9-b70d1fc4fea0" providerId="ADAL" clId="{DA7CA26D-C427-4BA8-A0D1-FAE90700CB80}" dt="2025-05-29T19:21:19.975" v="2332" actId="478"/>
        <pc:sldMkLst>
          <pc:docMk/>
          <pc:sldMk cId="3045140517" sldId="263"/>
        </pc:sldMkLst>
        <pc:spChg chg="mod">
          <ac:chgData name="Sharma, Rahul" userId="d6804bb1-7a62-47f7-8bd9-b70d1fc4fea0" providerId="ADAL" clId="{DA7CA26D-C427-4BA8-A0D1-FAE90700CB80}" dt="2025-05-29T18:57:12.839" v="2115" actId="20577"/>
          <ac:spMkLst>
            <pc:docMk/>
            <pc:sldMk cId="3045140517" sldId="263"/>
            <ac:spMk id="3" creationId="{00000000-0000-0000-0000-000000000000}"/>
          </ac:spMkLst>
        </pc:spChg>
        <pc:spChg chg="del">
          <ac:chgData name="Sharma, Rahul" userId="d6804bb1-7a62-47f7-8bd9-b70d1fc4fea0" providerId="ADAL" clId="{DA7CA26D-C427-4BA8-A0D1-FAE90700CB80}" dt="2025-05-29T19:21:19.975" v="2332" actId="478"/>
          <ac:spMkLst>
            <pc:docMk/>
            <pc:sldMk cId="3045140517" sldId="263"/>
            <ac:spMk id="4" creationId="{FC3037DB-8B7A-A019-8103-044419B2A9D6}"/>
          </ac:spMkLst>
        </pc:spChg>
      </pc:sldChg>
      <pc:sldChg chg="modSp">
        <pc:chgData name="Sharma, Rahul" userId="d6804bb1-7a62-47f7-8bd9-b70d1fc4fea0" providerId="ADAL" clId="{DA7CA26D-C427-4BA8-A0D1-FAE90700CB80}" dt="2025-05-29T18:31:29.621" v="1648" actId="20577"/>
        <pc:sldMkLst>
          <pc:docMk/>
          <pc:sldMk cId="1421537037" sldId="4751"/>
        </pc:sldMkLst>
        <pc:spChg chg="mod">
          <ac:chgData name="Sharma, Rahul" userId="d6804bb1-7a62-47f7-8bd9-b70d1fc4fea0" providerId="ADAL" clId="{DA7CA26D-C427-4BA8-A0D1-FAE90700CB80}" dt="2025-05-29T18:31:29.621" v="1648" actId="20577"/>
          <ac:spMkLst>
            <pc:docMk/>
            <pc:sldMk cId="1421537037" sldId="4751"/>
            <ac:spMk id="11" creationId="{8883CC39-1FD6-CDB2-F247-C255E828EF7F}"/>
          </ac:spMkLst>
        </pc:spChg>
        <pc:spChg chg="mod">
          <ac:chgData name="Sharma, Rahul" userId="d6804bb1-7a62-47f7-8bd9-b70d1fc4fea0" providerId="ADAL" clId="{DA7CA26D-C427-4BA8-A0D1-FAE90700CB80}" dt="2025-05-28T20:24:03.935" v="1566" actId="1076"/>
          <ac:spMkLst>
            <pc:docMk/>
            <pc:sldMk cId="1421537037" sldId="4751"/>
            <ac:spMk id="13" creationId="{A48915A0-F415-4469-0154-118AC3A9CAF5}"/>
          </ac:spMkLst>
        </pc:spChg>
      </pc:sldChg>
      <pc:sldChg chg="delSp modSp">
        <pc:chgData name="Sharma, Rahul" userId="d6804bb1-7a62-47f7-8bd9-b70d1fc4fea0" providerId="ADAL" clId="{DA7CA26D-C427-4BA8-A0D1-FAE90700CB80}" dt="2025-05-28T18:30:39.975" v="485" actId="20577"/>
        <pc:sldMkLst>
          <pc:docMk/>
          <pc:sldMk cId="4111439838" sldId="5860"/>
        </pc:sldMkLst>
        <pc:spChg chg="mod">
          <ac:chgData name="Sharma, Rahul" userId="d6804bb1-7a62-47f7-8bd9-b70d1fc4fea0" providerId="ADAL" clId="{DA7CA26D-C427-4BA8-A0D1-FAE90700CB80}" dt="2025-05-28T18:30:39.975" v="485" actId="20577"/>
          <ac:spMkLst>
            <pc:docMk/>
            <pc:sldMk cId="4111439838" sldId="5860"/>
            <ac:spMk id="9" creationId="{6AD4DD13-2705-1490-749C-03C466E2D0BC}"/>
          </ac:spMkLst>
        </pc:spChg>
        <pc:picChg chg="mod">
          <ac:chgData name="Sharma, Rahul" userId="d6804bb1-7a62-47f7-8bd9-b70d1fc4fea0" providerId="ADAL" clId="{DA7CA26D-C427-4BA8-A0D1-FAE90700CB80}" dt="2025-05-28T18:29:13.932" v="352" actId="1076"/>
          <ac:picMkLst>
            <pc:docMk/>
            <pc:sldMk cId="4111439838" sldId="5860"/>
            <ac:picMk id="6" creationId="{7B3CD9AA-6EE8-DE92-A809-3149142A553C}"/>
          </ac:picMkLst>
        </pc:picChg>
      </pc:sldChg>
      <pc:sldChg chg="modSp">
        <pc:chgData name="Sharma, Rahul" userId="d6804bb1-7a62-47f7-8bd9-b70d1fc4fea0" providerId="ADAL" clId="{DA7CA26D-C427-4BA8-A0D1-FAE90700CB80}" dt="2025-05-28T20:25:01.365" v="1581" actId="20577"/>
        <pc:sldMkLst>
          <pc:docMk/>
          <pc:sldMk cId="3766417538" sldId="5863"/>
        </pc:sldMkLst>
        <pc:spChg chg="mod">
          <ac:chgData name="Sharma, Rahul" userId="d6804bb1-7a62-47f7-8bd9-b70d1fc4fea0" providerId="ADAL" clId="{DA7CA26D-C427-4BA8-A0D1-FAE90700CB80}" dt="2025-05-28T20:25:01.365" v="1581" actId="20577"/>
          <ac:spMkLst>
            <pc:docMk/>
            <pc:sldMk cId="3766417538" sldId="5863"/>
            <ac:spMk id="6" creationId="{E84725A8-1E57-FA8D-2749-1A9820697D2B}"/>
          </ac:spMkLst>
        </pc:spChg>
        <pc:spChg chg="mod">
          <ac:chgData name="Sharma, Rahul" userId="d6804bb1-7a62-47f7-8bd9-b70d1fc4fea0" providerId="ADAL" clId="{DA7CA26D-C427-4BA8-A0D1-FAE90700CB80}" dt="2025-05-28T18:35:01.282" v="487" actId="20577"/>
          <ac:spMkLst>
            <pc:docMk/>
            <pc:sldMk cId="3766417538" sldId="5863"/>
            <ac:spMk id="27" creationId="{B27450B6-C8C6-4EBC-E567-CF1FE48CC5E2}"/>
          </ac:spMkLst>
        </pc:spChg>
      </pc:sldChg>
      <pc:sldChg chg="del">
        <pc:chgData name="Sharma, Rahul" userId="d6804bb1-7a62-47f7-8bd9-b70d1fc4fea0" providerId="ADAL" clId="{DA7CA26D-C427-4BA8-A0D1-FAE90700CB80}" dt="2025-05-28T18:52:28.691" v="909" actId="2696"/>
        <pc:sldMkLst>
          <pc:docMk/>
          <pc:sldMk cId="1309630000" sldId="5869"/>
        </pc:sldMkLst>
      </pc:sldChg>
      <pc:sldChg chg="addSp delSp modSp del">
        <pc:chgData name="Sharma, Rahul" userId="d6804bb1-7a62-47f7-8bd9-b70d1fc4fea0" providerId="ADAL" clId="{DA7CA26D-C427-4BA8-A0D1-FAE90700CB80}" dt="2025-05-28T19:07:26.255" v="1065" actId="2696"/>
        <pc:sldMkLst>
          <pc:docMk/>
          <pc:sldMk cId="3612776399" sldId="5871"/>
        </pc:sldMkLst>
      </pc:sldChg>
      <pc:sldChg chg="addSp delSp modSp">
        <pc:chgData name="Sharma, Rahul" userId="d6804bb1-7a62-47f7-8bd9-b70d1fc4fea0" providerId="ADAL" clId="{DA7CA26D-C427-4BA8-A0D1-FAE90700CB80}" dt="2025-05-28T18:53:23.291" v="919" actId="1076"/>
        <pc:sldMkLst>
          <pc:docMk/>
          <pc:sldMk cId="569776630" sldId="5873"/>
        </pc:sldMkLst>
        <pc:spChg chg="add mod">
          <ac:chgData name="Sharma, Rahul" userId="d6804bb1-7a62-47f7-8bd9-b70d1fc4fea0" providerId="ADAL" clId="{DA7CA26D-C427-4BA8-A0D1-FAE90700CB80}" dt="2025-05-28T18:46:40.095" v="838" actId="13822"/>
          <ac:spMkLst>
            <pc:docMk/>
            <pc:sldMk cId="569776630" sldId="5873"/>
            <ac:spMk id="5" creationId="{1A52AE89-9083-4638-AE0E-286847AB123F}"/>
          </ac:spMkLst>
        </pc:spChg>
        <pc:spChg chg="add mod">
          <ac:chgData name="Sharma, Rahul" userId="d6804bb1-7a62-47f7-8bd9-b70d1fc4fea0" providerId="ADAL" clId="{DA7CA26D-C427-4BA8-A0D1-FAE90700CB80}" dt="2025-05-28T18:52:57.396" v="913" actId="14100"/>
          <ac:spMkLst>
            <pc:docMk/>
            <pc:sldMk cId="569776630" sldId="5873"/>
            <ac:spMk id="16" creationId="{A5684F53-80F5-4129-94DE-2BA755D151EC}"/>
          </ac:spMkLst>
        </pc:spChg>
        <pc:spChg chg="add mod">
          <ac:chgData name="Sharma, Rahul" userId="d6804bb1-7a62-47f7-8bd9-b70d1fc4fea0" providerId="ADAL" clId="{DA7CA26D-C427-4BA8-A0D1-FAE90700CB80}" dt="2025-05-28T18:53:06.855" v="914" actId="255"/>
          <ac:spMkLst>
            <pc:docMk/>
            <pc:sldMk cId="569776630" sldId="5873"/>
            <ac:spMk id="17" creationId="{E9E6C084-0CE5-438C-A7A6-43B76AD5E512}"/>
          </ac:spMkLst>
        </pc:spChg>
        <pc:spChg chg="add mod">
          <ac:chgData name="Sharma, Rahul" userId="d6804bb1-7a62-47f7-8bd9-b70d1fc4fea0" providerId="ADAL" clId="{DA7CA26D-C427-4BA8-A0D1-FAE90700CB80}" dt="2025-05-28T18:53:23.291" v="919" actId="1076"/>
          <ac:spMkLst>
            <pc:docMk/>
            <pc:sldMk cId="569776630" sldId="5873"/>
            <ac:spMk id="18" creationId="{4ED0E697-8A83-40BD-9F06-170C2491076D}"/>
          </ac:spMkLst>
        </pc:spChg>
        <pc:spChg chg="add mod">
          <ac:chgData name="Sharma, Rahul" userId="d6804bb1-7a62-47f7-8bd9-b70d1fc4fea0" providerId="ADAL" clId="{DA7CA26D-C427-4BA8-A0D1-FAE90700CB80}" dt="2025-05-28T18:50:43.374" v="869" actId="20577"/>
          <ac:spMkLst>
            <pc:docMk/>
            <pc:sldMk cId="569776630" sldId="5873"/>
            <ac:spMk id="21" creationId="{D0C15915-F0CE-4930-8DB6-D3A2857064B2}"/>
          </ac:spMkLst>
        </pc:spChg>
        <pc:spChg chg="add mod">
          <ac:chgData name="Sharma, Rahul" userId="d6804bb1-7a62-47f7-8bd9-b70d1fc4fea0" providerId="ADAL" clId="{DA7CA26D-C427-4BA8-A0D1-FAE90700CB80}" dt="2025-05-28T18:50:23.539" v="865" actId="1076"/>
          <ac:spMkLst>
            <pc:docMk/>
            <pc:sldMk cId="569776630" sldId="5873"/>
            <ac:spMk id="22" creationId="{E979A65A-ED17-41BB-BFB8-80DE1606E06A}"/>
          </ac:spMkLst>
        </pc:spChg>
        <pc:spChg chg="add mod">
          <ac:chgData name="Sharma, Rahul" userId="d6804bb1-7a62-47f7-8bd9-b70d1fc4fea0" providerId="ADAL" clId="{DA7CA26D-C427-4BA8-A0D1-FAE90700CB80}" dt="2025-05-28T18:46:40.095" v="838" actId="13822"/>
          <ac:spMkLst>
            <pc:docMk/>
            <pc:sldMk cId="569776630" sldId="5873"/>
            <ac:spMk id="24" creationId="{B319E64E-7C0F-4310-A3C1-FC728147AD31}"/>
          </ac:spMkLst>
        </pc:spChg>
        <pc:spChg chg="add mod">
          <ac:chgData name="Sharma, Rahul" userId="d6804bb1-7a62-47f7-8bd9-b70d1fc4fea0" providerId="ADAL" clId="{DA7CA26D-C427-4BA8-A0D1-FAE90700CB80}" dt="2025-05-28T18:51:30.425" v="905" actId="14100"/>
          <ac:spMkLst>
            <pc:docMk/>
            <pc:sldMk cId="569776630" sldId="5873"/>
            <ac:spMk id="27" creationId="{B778C525-D073-4446-876B-DC30FA14E476}"/>
          </ac:spMkLst>
        </pc:spChg>
        <pc:spChg chg="add mod">
          <ac:chgData name="Sharma, Rahul" userId="d6804bb1-7a62-47f7-8bd9-b70d1fc4fea0" providerId="ADAL" clId="{DA7CA26D-C427-4BA8-A0D1-FAE90700CB80}" dt="2025-05-28T18:51:39.676" v="907" actId="1076"/>
          <ac:spMkLst>
            <pc:docMk/>
            <pc:sldMk cId="569776630" sldId="5873"/>
            <ac:spMk id="28" creationId="{5492AC2A-1A94-47B6-B866-0CB927B40FCB}"/>
          </ac:spMkLst>
        </pc:spChg>
        <pc:picChg chg="add mod">
          <ac:chgData name="Sharma, Rahul" userId="d6804bb1-7a62-47f7-8bd9-b70d1fc4fea0" providerId="ADAL" clId="{DA7CA26D-C427-4BA8-A0D1-FAE90700CB80}" dt="2025-05-28T18:45:31.830" v="827" actId="1076"/>
          <ac:picMkLst>
            <pc:docMk/>
            <pc:sldMk cId="569776630" sldId="5873"/>
            <ac:picMk id="12" creationId="{487F1B91-70E9-4771-AA02-8620AF5B43BF}"/>
          </ac:picMkLst>
        </pc:picChg>
        <pc:picChg chg="add mod">
          <ac:chgData name="Sharma, Rahul" userId="d6804bb1-7a62-47f7-8bd9-b70d1fc4fea0" providerId="ADAL" clId="{DA7CA26D-C427-4BA8-A0D1-FAE90700CB80}" dt="2025-05-28T18:50:05.449" v="862" actId="1076"/>
          <ac:picMkLst>
            <pc:docMk/>
            <pc:sldMk cId="569776630" sldId="5873"/>
            <ac:picMk id="13" creationId="{4631DAD2-749A-450A-A000-694FA5CD1738}"/>
          </ac:picMkLst>
        </pc:picChg>
        <pc:picChg chg="add mod">
          <ac:chgData name="Sharma, Rahul" userId="d6804bb1-7a62-47f7-8bd9-b70d1fc4fea0" providerId="ADAL" clId="{DA7CA26D-C427-4BA8-A0D1-FAE90700CB80}" dt="2025-05-28T18:50:08.539" v="863" actId="1076"/>
          <ac:picMkLst>
            <pc:docMk/>
            <pc:sldMk cId="569776630" sldId="5873"/>
            <ac:picMk id="14" creationId="{C8FA189E-0087-431C-BDEE-C7D3F5E3178C}"/>
          </ac:picMkLst>
        </pc:picChg>
        <pc:picChg chg="add mod">
          <ac:chgData name="Sharma, Rahul" userId="d6804bb1-7a62-47f7-8bd9-b70d1fc4fea0" providerId="ADAL" clId="{DA7CA26D-C427-4BA8-A0D1-FAE90700CB80}" dt="2025-05-28T18:49:54.247" v="860" actId="1076"/>
          <ac:picMkLst>
            <pc:docMk/>
            <pc:sldMk cId="569776630" sldId="5873"/>
            <ac:picMk id="15" creationId="{FEC73704-FC86-47B0-8B78-A4402C2EE538}"/>
          </ac:picMkLst>
        </pc:picChg>
        <pc:picChg chg="mod">
          <ac:chgData name="Sharma, Rahul" userId="d6804bb1-7a62-47f7-8bd9-b70d1fc4fea0" providerId="ADAL" clId="{DA7CA26D-C427-4BA8-A0D1-FAE90700CB80}" dt="2025-05-28T18:45:40.189" v="829" actId="1076"/>
          <ac:picMkLst>
            <pc:docMk/>
            <pc:sldMk cId="569776630" sldId="5873"/>
            <ac:picMk id="19" creationId="{3D33812B-E00E-D20B-985B-2CC39A9B5A57}"/>
          </ac:picMkLst>
        </pc:picChg>
        <pc:picChg chg="add mod">
          <ac:chgData name="Sharma, Rahul" userId="d6804bb1-7a62-47f7-8bd9-b70d1fc4fea0" providerId="ADAL" clId="{DA7CA26D-C427-4BA8-A0D1-FAE90700CB80}" dt="2025-05-28T18:50:17.536" v="864" actId="1076"/>
          <ac:picMkLst>
            <pc:docMk/>
            <pc:sldMk cId="569776630" sldId="5873"/>
            <ac:picMk id="20" creationId="{710262FE-9CD4-49F6-BA3E-543F22F3DCD4}"/>
          </ac:picMkLst>
        </pc:picChg>
        <pc:picChg chg="add mod">
          <ac:chgData name="Sharma, Rahul" userId="d6804bb1-7a62-47f7-8bd9-b70d1fc4fea0" providerId="ADAL" clId="{DA7CA26D-C427-4BA8-A0D1-FAE90700CB80}" dt="2025-05-28T18:50:38.824" v="867" actId="14100"/>
          <ac:picMkLst>
            <pc:docMk/>
            <pc:sldMk cId="569776630" sldId="5873"/>
            <ac:picMk id="25" creationId="{8D6810EF-8DF6-4101-982A-EEDBDC927647}"/>
          </ac:picMkLst>
        </pc:picChg>
        <pc:picChg chg="mod">
          <ac:chgData name="Sharma, Rahul" userId="d6804bb1-7a62-47f7-8bd9-b70d1fc4fea0" providerId="ADAL" clId="{DA7CA26D-C427-4BA8-A0D1-FAE90700CB80}" dt="2025-05-28T18:45:58.584" v="832" actId="1076"/>
          <ac:picMkLst>
            <pc:docMk/>
            <pc:sldMk cId="569776630" sldId="5873"/>
            <ac:picMk id="26" creationId="{9770CE0E-7D26-11B0-BDCC-E04B358F7AEF}"/>
          </ac:picMkLst>
        </pc:picChg>
      </pc:sldChg>
      <pc:sldChg chg="del">
        <pc:chgData name="Sharma, Rahul" userId="d6804bb1-7a62-47f7-8bd9-b70d1fc4fea0" providerId="ADAL" clId="{DA7CA26D-C427-4BA8-A0D1-FAE90700CB80}" dt="2025-05-28T18:52:28.691" v="908" actId="2696"/>
        <pc:sldMkLst>
          <pc:docMk/>
          <pc:sldMk cId="4099693390" sldId="5874"/>
        </pc:sldMkLst>
      </pc:sldChg>
      <pc:sldChg chg="addSp modSp">
        <pc:chgData name="Sharma, Rahul" userId="d6804bb1-7a62-47f7-8bd9-b70d1fc4fea0" providerId="ADAL" clId="{DA7CA26D-C427-4BA8-A0D1-FAE90700CB80}" dt="2025-05-28T20:26:21.532" v="1602" actId="113"/>
        <pc:sldMkLst>
          <pc:docMk/>
          <pc:sldMk cId="3086204011" sldId="5877"/>
        </pc:sldMkLst>
        <pc:spChg chg="mod">
          <ac:chgData name="Sharma, Rahul" userId="d6804bb1-7a62-47f7-8bd9-b70d1fc4fea0" providerId="ADAL" clId="{DA7CA26D-C427-4BA8-A0D1-FAE90700CB80}" dt="2025-05-28T20:26:07.536" v="1601" actId="20577"/>
          <ac:spMkLst>
            <pc:docMk/>
            <pc:sldMk cId="3086204011" sldId="5877"/>
            <ac:spMk id="4" creationId="{58571707-0191-79C4-75E9-C56BB58AA3B3}"/>
          </ac:spMkLst>
        </pc:spChg>
        <pc:spChg chg="mod">
          <ac:chgData name="Sharma, Rahul" userId="d6804bb1-7a62-47f7-8bd9-b70d1fc4fea0" providerId="ADAL" clId="{DA7CA26D-C427-4BA8-A0D1-FAE90700CB80}" dt="2025-05-28T19:01:21.552" v="977" actId="1076"/>
          <ac:spMkLst>
            <pc:docMk/>
            <pc:sldMk cId="3086204011" sldId="5877"/>
            <ac:spMk id="9" creationId="{12EF4771-DBE1-923E-4BA2-853E437CAD16}"/>
          </ac:spMkLst>
        </pc:spChg>
        <pc:spChg chg="mod">
          <ac:chgData name="Sharma, Rahul" userId="d6804bb1-7a62-47f7-8bd9-b70d1fc4fea0" providerId="ADAL" clId="{DA7CA26D-C427-4BA8-A0D1-FAE90700CB80}" dt="2025-05-28T20:26:21.532" v="1602" actId="113"/>
          <ac:spMkLst>
            <pc:docMk/>
            <pc:sldMk cId="3086204011" sldId="5877"/>
            <ac:spMk id="13" creationId="{16F69CAE-29AB-95DC-121F-6D373CA2ADCD}"/>
          </ac:spMkLst>
        </pc:spChg>
        <pc:spChg chg="mod">
          <ac:chgData name="Sharma, Rahul" userId="d6804bb1-7a62-47f7-8bd9-b70d1fc4fea0" providerId="ADAL" clId="{DA7CA26D-C427-4BA8-A0D1-FAE90700CB80}" dt="2025-05-28T19:07:08.441" v="1064" actId="1582"/>
          <ac:spMkLst>
            <pc:docMk/>
            <pc:sldMk cId="3086204011" sldId="5877"/>
            <ac:spMk id="15" creationId="{71892AA8-19D9-4422-2CCF-0670A09473EF}"/>
          </ac:spMkLst>
        </pc:spChg>
        <pc:spChg chg="mod">
          <ac:chgData name="Sharma, Rahul" userId="d6804bb1-7a62-47f7-8bd9-b70d1fc4fea0" providerId="ADAL" clId="{DA7CA26D-C427-4BA8-A0D1-FAE90700CB80}" dt="2025-05-28T19:06:49.038" v="1062" actId="1582"/>
          <ac:spMkLst>
            <pc:docMk/>
            <pc:sldMk cId="3086204011" sldId="5877"/>
            <ac:spMk id="16" creationId="{082E2E27-B022-E64A-36F0-135908C3C0F0}"/>
          </ac:spMkLst>
        </pc:spChg>
        <pc:spChg chg="add mod">
          <ac:chgData name="Sharma, Rahul" userId="d6804bb1-7a62-47f7-8bd9-b70d1fc4fea0" providerId="ADAL" clId="{DA7CA26D-C427-4BA8-A0D1-FAE90700CB80}" dt="2025-05-28T19:04:28.278" v="1021" actId="1076"/>
          <ac:spMkLst>
            <pc:docMk/>
            <pc:sldMk cId="3086204011" sldId="5877"/>
            <ac:spMk id="17" creationId="{5065A1F2-AF11-4BCF-8590-0394ACFEF0A7}"/>
          </ac:spMkLst>
        </pc:spChg>
        <pc:spChg chg="add mod">
          <ac:chgData name="Sharma, Rahul" userId="d6804bb1-7a62-47f7-8bd9-b70d1fc4fea0" providerId="ADAL" clId="{DA7CA26D-C427-4BA8-A0D1-FAE90700CB80}" dt="2025-05-28T19:05:24.493" v="1043" actId="20577"/>
          <ac:spMkLst>
            <pc:docMk/>
            <pc:sldMk cId="3086204011" sldId="5877"/>
            <ac:spMk id="19" creationId="{4A9EA566-2169-4AF0-888D-F142807CEAE5}"/>
          </ac:spMkLst>
        </pc:spChg>
        <pc:spChg chg="add mod">
          <ac:chgData name="Sharma, Rahul" userId="d6804bb1-7a62-47f7-8bd9-b70d1fc4fea0" providerId="ADAL" clId="{DA7CA26D-C427-4BA8-A0D1-FAE90700CB80}" dt="2025-05-28T19:05:50.863" v="1057" actId="20577"/>
          <ac:spMkLst>
            <pc:docMk/>
            <pc:sldMk cId="3086204011" sldId="5877"/>
            <ac:spMk id="21" creationId="{11160B0D-4817-4334-9306-41E225C0C84B}"/>
          </ac:spMkLst>
        </pc:spChg>
        <pc:picChg chg="mod">
          <ac:chgData name="Sharma, Rahul" userId="d6804bb1-7a62-47f7-8bd9-b70d1fc4fea0" providerId="ADAL" clId="{DA7CA26D-C427-4BA8-A0D1-FAE90700CB80}" dt="2025-05-28T19:01:13.401" v="976" actId="14100"/>
          <ac:picMkLst>
            <pc:docMk/>
            <pc:sldMk cId="3086204011" sldId="5877"/>
            <ac:picMk id="3" creationId="{12769EA7-E9B0-3EA7-5504-68971077DB72}"/>
          </ac:picMkLst>
        </pc:picChg>
        <pc:picChg chg="mod">
          <ac:chgData name="Sharma, Rahul" userId="d6804bb1-7a62-47f7-8bd9-b70d1fc4fea0" providerId="ADAL" clId="{DA7CA26D-C427-4BA8-A0D1-FAE90700CB80}" dt="2025-05-28T19:01:48.331" v="982" actId="1076"/>
          <ac:picMkLst>
            <pc:docMk/>
            <pc:sldMk cId="3086204011" sldId="5877"/>
            <ac:picMk id="6" creationId="{F9039F0A-B21F-58D4-F4D5-ED1295901213}"/>
          </ac:picMkLst>
        </pc:picChg>
        <pc:picChg chg="mod">
          <ac:chgData name="Sharma, Rahul" userId="d6804bb1-7a62-47f7-8bd9-b70d1fc4fea0" providerId="ADAL" clId="{DA7CA26D-C427-4BA8-A0D1-FAE90700CB80}" dt="2025-05-28T19:00:43.037" v="970" actId="14100"/>
          <ac:picMkLst>
            <pc:docMk/>
            <pc:sldMk cId="3086204011" sldId="5877"/>
            <ac:picMk id="12" creationId="{D6787CB9-2B25-5D41-3E3C-F9E22CECA608}"/>
          </ac:picMkLst>
        </pc:picChg>
        <pc:picChg chg="mod">
          <ac:chgData name="Sharma, Rahul" userId="d6804bb1-7a62-47f7-8bd9-b70d1fc4fea0" providerId="ADAL" clId="{DA7CA26D-C427-4BA8-A0D1-FAE90700CB80}" dt="2025-05-28T19:00:50.778" v="972" actId="14100"/>
          <ac:picMkLst>
            <pc:docMk/>
            <pc:sldMk cId="3086204011" sldId="5877"/>
            <ac:picMk id="1026" creationId="{BF92AF78-2074-1554-5DD5-EEBB906D7DF6}"/>
          </ac:picMkLst>
        </pc:picChg>
        <pc:cxnChg chg="mod">
          <ac:chgData name="Sharma, Rahul" userId="d6804bb1-7a62-47f7-8bd9-b70d1fc4fea0" providerId="ADAL" clId="{DA7CA26D-C427-4BA8-A0D1-FAE90700CB80}" dt="2025-05-28T19:01:21.552" v="977" actId="1076"/>
          <ac:cxnSpMkLst>
            <pc:docMk/>
            <pc:sldMk cId="3086204011" sldId="5877"/>
            <ac:cxnSpMk id="8" creationId="{7495517C-D421-47B1-1E77-501A111120A9}"/>
          </ac:cxnSpMkLst>
        </pc:cxnChg>
        <pc:cxnChg chg="add mod">
          <ac:chgData name="Sharma, Rahul" userId="d6804bb1-7a62-47f7-8bd9-b70d1fc4fea0" providerId="ADAL" clId="{DA7CA26D-C427-4BA8-A0D1-FAE90700CB80}" dt="2025-05-28T19:05:01.590" v="1028" actId="1582"/>
          <ac:cxnSpMkLst>
            <pc:docMk/>
            <pc:sldMk cId="3086204011" sldId="5877"/>
            <ac:cxnSpMk id="18" creationId="{7EECD117-962A-455E-B0DE-8779FAE8CEBB}"/>
          </ac:cxnSpMkLst>
        </pc:cxnChg>
        <pc:cxnChg chg="add mod">
          <ac:chgData name="Sharma, Rahul" userId="d6804bb1-7a62-47f7-8bd9-b70d1fc4fea0" providerId="ADAL" clId="{DA7CA26D-C427-4BA8-A0D1-FAE90700CB80}" dt="2025-05-28T19:05:57.614" v="1058" actId="14100"/>
          <ac:cxnSpMkLst>
            <pc:docMk/>
            <pc:sldMk cId="3086204011" sldId="5877"/>
            <ac:cxnSpMk id="20" creationId="{0CBCF7AE-1F0D-4887-ACD4-AB99DD71B1B5}"/>
          </ac:cxnSpMkLst>
        </pc:cxnChg>
        <pc:cxnChg chg="add mod">
          <ac:chgData name="Sharma, Rahul" userId="d6804bb1-7a62-47f7-8bd9-b70d1fc4fea0" providerId="ADAL" clId="{DA7CA26D-C427-4BA8-A0D1-FAE90700CB80}" dt="2025-05-28T19:05:42.537" v="1046" actId="14100"/>
          <ac:cxnSpMkLst>
            <pc:docMk/>
            <pc:sldMk cId="3086204011" sldId="5877"/>
            <ac:cxnSpMk id="22" creationId="{187FBD3C-CC88-4068-9A2E-C1A8A94A5613}"/>
          </ac:cxnSpMkLst>
        </pc:cxnChg>
      </pc:sldChg>
      <pc:sldChg chg="addSp modSp">
        <pc:chgData name="Sharma, Rahul" userId="d6804bb1-7a62-47f7-8bd9-b70d1fc4fea0" providerId="ADAL" clId="{DA7CA26D-C427-4BA8-A0D1-FAE90700CB80}" dt="2025-05-28T18:56:33.752" v="945" actId="14100"/>
        <pc:sldMkLst>
          <pc:docMk/>
          <pc:sldMk cId="2748361164" sldId="5878"/>
        </pc:sldMkLst>
        <pc:spChg chg="add mod">
          <ac:chgData name="Sharma, Rahul" userId="d6804bb1-7a62-47f7-8bd9-b70d1fc4fea0" providerId="ADAL" clId="{DA7CA26D-C427-4BA8-A0D1-FAE90700CB80}" dt="2025-05-28T18:55:24.534" v="929" actId="688"/>
          <ac:spMkLst>
            <pc:docMk/>
            <pc:sldMk cId="2748361164" sldId="5878"/>
            <ac:spMk id="18" creationId="{161A4D30-5128-4222-B1C4-85E64A16D266}"/>
          </ac:spMkLst>
        </pc:spChg>
        <pc:spChg chg="add mod">
          <ac:chgData name="Sharma, Rahul" userId="d6804bb1-7a62-47f7-8bd9-b70d1fc4fea0" providerId="ADAL" clId="{DA7CA26D-C427-4BA8-A0D1-FAE90700CB80}" dt="2025-05-28T18:56:15.974" v="940" actId="1076"/>
          <ac:spMkLst>
            <pc:docMk/>
            <pc:sldMk cId="2748361164" sldId="5878"/>
            <ac:spMk id="22" creationId="{A379B50B-9FB8-4305-AE51-E0DA42263252}"/>
          </ac:spMkLst>
        </pc:spChg>
        <pc:cxnChg chg="add mod">
          <ac:chgData name="Sharma, Rahul" userId="d6804bb1-7a62-47f7-8bd9-b70d1fc4fea0" providerId="ADAL" clId="{DA7CA26D-C427-4BA8-A0D1-FAE90700CB80}" dt="2025-05-28T18:55:46.588" v="934" actId="14100"/>
          <ac:cxnSpMkLst>
            <pc:docMk/>
            <pc:sldMk cId="2748361164" sldId="5878"/>
            <ac:cxnSpMk id="19" creationId="{00FA800E-37F9-4BC1-AE44-06168D0562C0}"/>
          </ac:cxnSpMkLst>
        </pc:cxnChg>
        <pc:cxnChg chg="add mod">
          <ac:chgData name="Sharma, Rahul" userId="d6804bb1-7a62-47f7-8bd9-b70d1fc4fea0" providerId="ADAL" clId="{DA7CA26D-C427-4BA8-A0D1-FAE90700CB80}" dt="2025-05-28T18:56:33.752" v="945" actId="14100"/>
          <ac:cxnSpMkLst>
            <pc:docMk/>
            <pc:sldMk cId="2748361164" sldId="5878"/>
            <ac:cxnSpMk id="23" creationId="{6A02BD76-74BE-4CAA-A4E9-0918EC9C9F22}"/>
          </ac:cxnSpMkLst>
        </pc:cxnChg>
      </pc:sldChg>
      <pc:sldChg chg="addSp delSp modSp">
        <pc:chgData name="Sharma, Rahul" userId="d6804bb1-7a62-47f7-8bd9-b70d1fc4fea0" providerId="ADAL" clId="{DA7CA26D-C427-4BA8-A0D1-FAE90700CB80}" dt="2025-05-28T19:22:14.684" v="1341" actId="1076"/>
        <pc:sldMkLst>
          <pc:docMk/>
          <pc:sldMk cId="2077636065" sldId="5879"/>
        </pc:sldMkLst>
        <pc:spChg chg="add mod">
          <ac:chgData name="Sharma, Rahul" userId="d6804bb1-7a62-47f7-8bd9-b70d1fc4fea0" providerId="ADAL" clId="{DA7CA26D-C427-4BA8-A0D1-FAE90700CB80}" dt="2025-05-28T19:12:15.622" v="1149" actId="14100"/>
          <ac:spMkLst>
            <pc:docMk/>
            <pc:sldMk cId="2077636065" sldId="5879"/>
            <ac:spMk id="11" creationId="{00990F40-C8BF-4898-B7A5-A5221F932072}"/>
          </ac:spMkLst>
        </pc:spChg>
        <pc:spChg chg="add mod">
          <ac:chgData name="Sharma, Rahul" userId="d6804bb1-7a62-47f7-8bd9-b70d1fc4fea0" providerId="ADAL" clId="{DA7CA26D-C427-4BA8-A0D1-FAE90700CB80}" dt="2025-05-28T19:13:29.252" v="1213" actId="1076"/>
          <ac:spMkLst>
            <pc:docMk/>
            <pc:sldMk cId="2077636065" sldId="5879"/>
            <ac:spMk id="12" creationId="{38083B26-DF23-4550-B7EB-45579F03BCD6}"/>
          </ac:spMkLst>
        </pc:spChg>
        <pc:spChg chg="add mod">
          <ac:chgData name="Sharma, Rahul" userId="d6804bb1-7a62-47f7-8bd9-b70d1fc4fea0" providerId="ADAL" clId="{DA7CA26D-C427-4BA8-A0D1-FAE90700CB80}" dt="2025-05-28T19:14:32.673" v="1246" actId="1076"/>
          <ac:spMkLst>
            <pc:docMk/>
            <pc:sldMk cId="2077636065" sldId="5879"/>
            <ac:spMk id="14" creationId="{D789107C-9C64-444B-B697-5DFAE1C00D77}"/>
          </ac:spMkLst>
        </pc:spChg>
        <pc:spChg chg="add mod">
          <ac:chgData name="Sharma, Rahul" userId="d6804bb1-7a62-47f7-8bd9-b70d1fc4fea0" providerId="ADAL" clId="{DA7CA26D-C427-4BA8-A0D1-FAE90700CB80}" dt="2025-05-28T19:15:04.159" v="1248" actId="1076"/>
          <ac:spMkLst>
            <pc:docMk/>
            <pc:sldMk cId="2077636065" sldId="5879"/>
            <ac:spMk id="15" creationId="{5038613C-3421-41FF-9F30-9D9ECE6EACC9}"/>
          </ac:spMkLst>
        </pc:spChg>
        <pc:spChg chg="add mod">
          <ac:chgData name="Sharma, Rahul" userId="d6804bb1-7a62-47f7-8bd9-b70d1fc4fea0" providerId="ADAL" clId="{DA7CA26D-C427-4BA8-A0D1-FAE90700CB80}" dt="2025-05-28T19:15:17.683" v="1250" actId="1076"/>
          <ac:spMkLst>
            <pc:docMk/>
            <pc:sldMk cId="2077636065" sldId="5879"/>
            <ac:spMk id="16" creationId="{F6A76B85-C82A-4AE3-B6A5-9F3D64211CB1}"/>
          </ac:spMkLst>
        </pc:spChg>
        <pc:spChg chg="add mod">
          <ac:chgData name="Sharma, Rahul" userId="d6804bb1-7a62-47f7-8bd9-b70d1fc4fea0" providerId="ADAL" clId="{DA7CA26D-C427-4BA8-A0D1-FAE90700CB80}" dt="2025-05-28T19:22:14.684" v="1341" actId="1076"/>
          <ac:spMkLst>
            <pc:docMk/>
            <pc:sldMk cId="2077636065" sldId="5879"/>
            <ac:spMk id="22" creationId="{C4014216-5DA4-4075-962E-ACB5353E62A1}"/>
          </ac:spMkLst>
        </pc:spChg>
        <pc:picChg chg="mod modCrop">
          <ac:chgData name="Sharma, Rahul" userId="d6804bb1-7a62-47f7-8bd9-b70d1fc4fea0" providerId="ADAL" clId="{DA7CA26D-C427-4BA8-A0D1-FAE90700CB80}" dt="2025-05-28T19:18:46.821" v="1334" actId="1076"/>
          <ac:picMkLst>
            <pc:docMk/>
            <pc:sldMk cId="2077636065" sldId="5879"/>
            <ac:picMk id="3" creationId="{351875DF-E1F9-7196-F3B1-EF3D5C596568}"/>
          </ac:picMkLst>
        </pc:picChg>
        <pc:picChg chg="add mod">
          <ac:chgData name="Sharma, Rahul" userId="d6804bb1-7a62-47f7-8bd9-b70d1fc4fea0" providerId="ADAL" clId="{DA7CA26D-C427-4BA8-A0D1-FAE90700CB80}" dt="2025-05-28T19:13:58.819" v="1217" actId="14100"/>
          <ac:picMkLst>
            <pc:docMk/>
            <pc:sldMk cId="2077636065" sldId="5879"/>
            <ac:picMk id="7" creationId="{2CCD4EB0-0842-4555-90E0-52EDD23EC610}"/>
          </ac:picMkLst>
        </pc:picChg>
        <pc:picChg chg="add mod">
          <ac:chgData name="Sharma, Rahul" userId="d6804bb1-7a62-47f7-8bd9-b70d1fc4fea0" providerId="ADAL" clId="{DA7CA26D-C427-4BA8-A0D1-FAE90700CB80}" dt="2025-05-28T19:13:33.945" v="1214" actId="1076"/>
          <ac:picMkLst>
            <pc:docMk/>
            <pc:sldMk cId="2077636065" sldId="5879"/>
            <ac:picMk id="8" creationId="{4593ED22-C7A9-497A-A196-A8D5703A80AA}"/>
          </ac:picMkLst>
        </pc:picChg>
        <pc:picChg chg="mod">
          <ac:chgData name="Sharma, Rahul" userId="d6804bb1-7a62-47f7-8bd9-b70d1fc4fea0" providerId="ADAL" clId="{DA7CA26D-C427-4BA8-A0D1-FAE90700CB80}" dt="2025-05-28T19:13:40.037" v="1215" actId="1076"/>
          <ac:picMkLst>
            <pc:docMk/>
            <pc:sldMk cId="2077636065" sldId="5879"/>
            <ac:picMk id="10" creationId="{11761758-6EE2-E351-6398-E2DBFB35D3CA}"/>
          </ac:picMkLst>
        </pc:picChg>
        <pc:picChg chg="mod">
          <ac:chgData name="Sharma, Rahul" userId="d6804bb1-7a62-47f7-8bd9-b70d1fc4fea0" providerId="ADAL" clId="{DA7CA26D-C427-4BA8-A0D1-FAE90700CB80}" dt="2025-05-28T19:13:47.443" v="1216" actId="14100"/>
          <ac:picMkLst>
            <pc:docMk/>
            <pc:sldMk cId="2077636065" sldId="5879"/>
            <ac:picMk id="13" creationId="{63DB7019-86EA-28C4-CA9B-DF704687282A}"/>
          </ac:picMkLst>
        </pc:picChg>
        <pc:picChg chg="add mod modCrop">
          <ac:chgData name="Sharma, Rahul" userId="d6804bb1-7a62-47f7-8bd9-b70d1fc4fea0" providerId="ADAL" clId="{DA7CA26D-C427-4BA8-A0D1-FAE90700CB80}" dt="2025-05-28T19:22:05.633" v="1340" actId="1076"/>
          <ac:picMkLst>
            <pc:docMk/>
            <pc:sldMk cId="2077636065" sldId="5879"/>
            <ac:picMk id="23" creationId="{E41C43CF-6C66-4848-9B40-7CE5C92764DA}"/>
          </ac:picMkLst>
        </pc:picChg>
        <pc:cxnChg chg="add mod">
          <ac:chgData name="Sharma, Rahul" userId="d6804bb1-7a62-47f7-8bd9-b70d1fc4fea0" providerId="ADAL" clId="{DA7CA26D-C427-4BA8-A0D1-FAE90700CB80}" dt="2025-05-28T19:16:15.157" v="1253" actId="14100"/>
          <ac:cxnSpMkLst>
            <pc:docMk/>
            <pc:sldMk cId="2077636065" sldId="5879"/>
            <ac:cxnSpMk id="17" creationId="{98F3882B-CFC5-4304-92C1-24F1E04D09CB}"/>
          </ac:cxnSpMkLst>
        </pc:cxnChg>
        <pc:cxnChg chg="add mod">
          <ac:chgData name="Sharma, Rahul" userId="d6804bb1-7a62-47f7-8bd9-b70d1fc4fea0" providerId="ADAL" clId="{DA7CA26D-C427-4BA8-A0D1-FAE90700CB80}" dt="2025-05-28T19:16:36.389" v="1256" actId="14100"/>
          <ac:cxnSpMkLst>
            <pc:docMk/>
            <pc:sldMk cId="2077636065" sldId="5879"/>
            <ac:cxnSpMk id="18" creationId="{E837A1DE-3EE8-4AB3-8D75-ECE59786B9C4}"/>
          </ac:cxnSpMkLst>
        </pc:cxnChg>
        <pc:cxnChg chg="add mod">
          <ac:chgData name="Sharma, Rahul" userId="d6804bb1-7a62-47f7-8bd9-b70d1fc4fea0" providerId="ADAL" clId="{DA7CA26D-C427-4BA8-A0D1-FAE90700CB80}" dt="2025-05-28T19:16:51.581" v="1261" actId="1076"/>
          <ac:cxnSpMkLst>
            <pc:docMk/>
            <pc:sldMk cId="2077636065" sldId="5879"/>
            <ac:cxnSpMk id="19" creationId="{3BF92084-4ACC-4547-A0B3-C4A203971C94}"/>
          </ac:cxnSpMkLst>
        </pc:cxnChg>
      </pc:sldChg>
      <pc:sldChg chg="del">
        <pc:chgData name="Sharma, Rahul" userId="d6804bb1-7a62-47f7-8bd9-b70d1fc4fea0" providerId="ADAL" clId="{DA7CA26D-C427-4BA8-A0D1-FAE90700CB80}" dt="2025-05-28T19:23:24.130" v="1342" actId="2696"/>
        <pc:sldMkLst>
          <pc:docMk/>
          <pc:sldMk cId="334149569" sldId="5880"/>
        </pc:sldMkLst>
      </pc:sldChg>
      <pc:sldChg chg="modSp add">
        <pc:chgData name="Sharma, Rahul" userId="d6804bb1-7a62-47f7-8bd9-b70d1fc4fea0" providerId="ADAL" clId="{DA7CA26D-C427-4BA8-A0D1-FAE90700CB80}" dt="2025-05-29T19:06:55.642" v="2245" actId="20577"/>
        <pc:sldMkLst>
          <pc:docMk/>
          <pc:sldMk cId="3742325973" sldId="5894"/>
        </pc:sldMkLst>
        <pc:spChg chg="mod">
          <ac:chgData name="Sharma, Rahul" userId="d6804bb1-7a62-47f7-8bd9-b70d1fc4fea0" providerId="ADAL" clId="{DA7CA26D-C427-4BA8-A0D1-FAE90700CB80}" dt="2025-05-29T19:06:55.642" v="2245" actId="20577"/>
          <ac:spMkLst>
            <pc:docMk/>
            <pc:sldMk cId="3742325973" sldId="5894"/>
            <ac:spMk id="36" creationId="{11403C4C-3132-C808-50ED-3B2E969C7B1D}"/>
          </ac:spMkLst>
        </pc:spChg>
      </pc:sldChg>
      <pc:sldChg chg="modSp add">
        <pc:chgData name="Sharma, Rahul" userId="d6804bb1-7a62-47f7-8bd9-b70d1fc4fea0" providerId="ADAL" clId="{DA7CA26D-C427-4BA8-A0D1-FAE90700CB80}" dt="2025-05-29T19:06:17.329" v="2188" actId="1076"/>
        <pc:sldMkLst>
          <pc:docMk/>
          <pc:sldMk cId="1741748440" sldId="5895"/>
        </pc:sldMkLst>
        <pc:spChg chg="mod">
          <ac:chgData name="Sharma, Rahul" userId="d6804bb1-7a62-47f7-8bd9-b70d1fc4fea0" providerId="ADAL" clId="{DA7CA26D-C427-4BA8-A0D1-FAE90700CB80}" dt="2025-05-29T19:06:16.060" v="2187" actId="1076"/>
          <ac:spMkLst>
            <pc:docMk/>
            <pc:sldMk cId="1741748440" sldId="5895"/>
            <ac:spMk id="2" creationId="{26D37CD3-5A18-2975-7968-FB7832656269}"/>
          </ac:spMkLst>
        </pc:spChg>
        <pc:spChg chg="mod">
          <ac:chgData name="Sharma, Rahul" userId="d6804bb1-7a62-47f7-8bd9-b70d1fc4fea0" providerId="ADAL" clId="{DA7CA26D-C427-4BA8-A0D1-FAE90700CB80}" dt="2025-05-29T19:06:03.468" v="2186" actId="20577"/>
          <ac:spMkLst>
            <pc:docMk/>
            <pc:sldMk cId="1741748440" sldId="5895"/>
            <ac:spMk id="3" creationId="{57AC0E30-FAFB-E50E-77B6-65EAA7741CE0}"/>
          </ac:spMkLst>
        </pc:spChg>
        <pc:picChg chg="mod">
          <ac:chgData name="Sharma, Rahul" userId="d6804bb1-7a62-47f7-8bd9-b70d1fc4fea0" providerId="ADAL" clId="{DA7CA26D-C427-4BA8-A0D1-FAE90700CB80}" dt="2025-05-29T19:06:17.329" v="2188" actId="1076"/>
          <ac:picMkLst>
            <pc:docMk/>
            <pc:sldMk cId="1741748440" sldId="5895"/>
            <ac:picMk id="8" creationId="{EB867504-CFD7-DD72-8869-935286ACF64A}"/>
          </ac:picMkLst>
        </pc:picChg>
      </pc:sldChg>
      <pc:sldChg chg="modSp add">
        <pc:chgData name="Sharma, Rahul" userId="d6804bb1-7a62-47f7-8bd9-b70d1fc4fea0" providerId="ADAL" clId="{DA7CA26D-C427-4BA8-A0D1-FAE90700CB80}" dt="2025-05-29T19:08:48.285" v="2324" actId="20577"/>
        <pc:sldMkLst>
          <pc:docMk/>
          <pc:sldMk cId="2064994045" sldId="5896"/>
        </pc:sldMkLst>
        <pc:spChg chg="mod">
          <ac:chgData name="Sharma, Rahul" userId="d6804bb1-7a62-47f7-8bd9-b70d1fc4fea0" providerId="ADAL" clId="{DA7CA26D-C427-4BA8-A0D1-FAE90700CB80}" dt="2025-05-29T19:08:48.285" v="2324" actId="20577"/>
          <ac:spMkLst>
            <pc:docMk/>
            <pc:sldMk cId="2064994045" sldId="5896"/>
            <ac:spMk id="31" creationId="{D97183F3-A67A-DE57-52D3-7F790A3A0A29}"/>
          </ac:spMkLst>
        </pc:spChg>
      </pc:sldChg>
      <pc:sldChg chg="modSp">
        <pc:chgData name="Sharma, Rahul" userId="d6804bb1-7a62-47f7-8bd9-b70d1fc4fea0" providerId="ADAL" clId="{DA7CA26D-C427-4BA8-A0D1-FAE90700CB80}" dt="2025-05-29T18:30:58.603" v="1622" actId="207"/>
        <pc:sldMkLst>
          <pc:docMk/>
          <pc:sldMk cId="1233022684" sldId="5933"/>
        </pc:sldMkLst>
        <pc:spChg chg="mod">
          <ac:chgData name="Sharma, Rahul" userId="d6804bb1-7a62-47f7-8bd9-b70d1fc4fea0" providerId="ADAL" clId="{DA7CA26D-C427-4BA8-A0D1-FAE90700CB80}" dt="2025-05-29T18:30:58.603" v="1622" actId="207"/>
          <ac:spMkLst>
            <pc:docMk/>
            <pc:sldMk cId="1233022684" sldId="5933"/>
            <ac:spMk id="3" creationId="{4B85192A-7439-48B9-0F40-E3AD13963D4F}"/>
          </ac:spMkLst>
        </pc:spChg>
      </pc:sldChg>
      <pc:sldChg chg="addSp delSp modSp add">
        <pc:chgData name="Sharma, Rahul" userId="d6804bb1-7a62-47f7-8bd9-b70d1fc4fea0" providerId="ADAL" clId="{DA7CA26D-C427-4BA8-A0D1-FAE90700CB80}" dt="2025-05-28T20:10:16.260" v="1523" actId="20577"/>
        <pc:sldMkLst>
          <pc:docMk/>
          <pc:sldMk cId="341989481" sldId="5934"/>
        </pc:sldMkLst>
        <pc:spChg chg="mod">
          <ac:chgData name="Sharma, Rahul" userId="d6804bb1-7a62-47f7-8bd9-b70d1fc4fea0" providerId="ADAL" clId="{DA7CA26D-C427-4BA8-A0D1-FAE90700CB80}" dt="2025-05-28T18:03:14.488" v="37" actId="20577"/>
          <ac:spMkLst>
            <pc:docMk/>
            <pc:sldMk cId="341989481" sldId="5934"/>
            <ac:spMk id="2" creationId="{A8AB9504-C74E-4BE3-BA96-697C8E24E41A}"/>
          </ac:spMkLst>
        </pc:spChg>
        <pc:spChg chg="mod">
          <ac:chgData name="Sharma, Rahul" userId="d6804bb1-7a62-47f7-8bd9-b70d1fc4fea0" providerId="ADAL" clId="{DA7CA26D-C427-4BA8-A0D1-FAE90700CB80}" dt="2025-05-28T20:10:16.260" v="1523" actId="20577"/>
          <ac:spMkLst>
            <pc:docMk/>
            <pc:sldMk cId="341989481" sldId="5934"/>
            <ac:spMk id="3" creationId="{4150A454-6E61-4EC2-8B6F-BC4D624D49DE}"/>
          </ac:spMkLst>
        </pc:spChg>
        <pc:spChg chg="add mod">
          <ac:chgData name="Sharma, Rahul" userId="d6804bb1-7a62-47f7-8bd9-b70d1fc4fea0" providerId="ADAL" clId="{DA7CA26D-C427-4BA8-A0D1-FAE90700CB80}" dt="2025-05-28T18:17:21.159" v="152" actId="1076"/>
          <ac:spMkLst>
            <pc:docMk/>
            <pc:sldMk cId="341989481" sldId="5934"/>
            <ac:spMk id="7" creationId="{186EA6FD-0690-4E8A-A01D-7EA981AD42E4}"/>
          </ac:spMkLst>
        </pc:spChg>
        <pc:spChg chg="add mod">
          <ac:chgData name="Sharma, Rahul" userId="d6804bb1-7a62-47f7-8bd9-b70d1fc4fea0" providerId="ADAL" clId="{DA7CA26D-C427-4BA8-A0D1-FAE90700CB80}" dt="2025-05-28T18:17:21.159" v="152" actId="1076"/>
          <ac:spMkLst>
            <pc:docMk/>
            <pc:sldMk cId="341989481" sldId="5934"/>
            <ac:spMk id="8" creationId="{AAC9799B-F642-48FA-8989-996BA4EF9B93}"/>
          </ac:spMkLst>
        </pc:spChg>
        <pc:spChg chg="add mod">
          <ac:chgData name="Sharma, Rahul" userId="d6804bb1-7a62-47f7-8bd9-b70d1fc4fea0" providerId="ADAL" clId="{DA7CA26D-C427-4BA8-A0D1-FAE90700CB80}" dt="2025-05-28T18:17:21.159" v="152" actId="1076"/>
          <ac:spMkLst>
            <pc:docMk/>
            <pc:sldMk cId="341989481" sldId="5934"/>
            <ac:spMk id="9" creationId="{45F10FA4-3EFC-4599-AE5F-01E71BF828D8}"/>
          </ac:spMkLst>
        </pc:spChg>
        <pc:spChg chg="add mod">
          <ac:chgData name="Sharma, Rahul" userId="d6804bb1-7a62-47f7-8bd9-b70d1fc4fea0" providerId="ADAL" clId="{DA7CA26D-C427-4BA8-A0D1-FAE90700CB80}" dt="2025-05-28T18:17:21.159" v="152" actId="1076"/>
          <ac:spMkLst>
            <pc:docMk/>
            <pc:sldMk cId="341989481" sldId="5934"/>
            <ac:spMk id="10" creationId="{9D19132E-4B56-4DA1-97C2-BE94FB2B1186}"/>
          </ac:spMkLst>
        </pc:spChg>
        <pc:spChg chg="add mod">
          <ac:chgData name="Sharma, Rahul" userId="d6804bb1-7a62-47f7-8bd9-b70d1fc4fea0" providerId="ADAL" clId="{DA7CA26D-C427-4BA8-A0D1-FAE90700CB80}" dt="2025-05-28T18:17:21.159" v="152" actId="1076"/>
          <ac:spMkLst>
            <pc:docMk/>
            <pc:sldMk cId="341989481" sldId="5934"/>
            <ac:spMk id="11" creationId="{A89576D8-36DB-4F07-BD4F-5FD39B4C0B22}"/>
          </ac:spMkLst>
        </pc:spChg>
        <pc:spChg chg="add mod">
          <ac:chgData name="Sharma, Rahul" userId="d6804bb1-7a62-47f7-8bd9-b70d1fc4fea0" providerId="ADAL" clId="{DA7CA26D-C427-4BA8-A0D1-FAE90700CB80}" dt="2025-05-28T18:18:05.421" v="246" actId="122"/>
          <ac:spMkLst>
            <pc:docMk/>
            <pc:sldMk cId="341989481" sldId="5934"/>
            <ac:spMk id="12" creationId="{F6EA4651-8EF7-4546-9A16-DD95704382D8}"/>
          </ac:spMkLst>
        </pc:spChg>
        <pc:picChg chg="add mod">
          <ac:chgData name="Sharma, Rahul" userId="d6804bb1-7a62-47f7-8bd9-b70d1fc4fea0" providerId="ADAL" clId="{DA7CA26D-C427-4BA8-A0D1-FAE90700CB80}" dt="2025-05-28T18:17:21.159" v="152" actId="1076"/>
          <ac:picMkLst>
            <pc:docMk/>
            <pc:sldMk cId="341989481" sldId="5934"/>
            <ac:picMk id="5" creationId="{E33BC13D-928B-46DD-826B-629E984C1C18}"/>
          </ac:picMkLst>
        </pc:picChg>
      </pc:sldChg>
      <pc:sldChg chg="addSp modSp">
        <pc:chgData name="Sharma, Rahul" userId="d6804bb1-7a62-47f7-8bd9-b70d1fc4fea0" providerId="ADAL" clId="{DA7CA26D-C427-4BA8-A0D1-FAE90700CB80}" dt="2025-05-29T19:04:47.011" v="2132"/>
        <pc:sldMkLst>
          <pc:docMk/>
          <pc:sldMk cId="3339236673" sldId="5947"/>
        </pc:sldMkLst>
        <pc:spChg chg="mod">
          <ac:chgData name="Sharma, Rahul" userId="d6804bb1-7a62-47f7-8bd9-b70d1fc4fea0" providerId="ADAL" clId="{DA7CA26D-C427-4BA8-A0D1-FAE90700CB80}" dt="2025-05-29T19:00:31.527" v="2130" actId="20577"/>
          <ac:spMkLst>
            <pc:docMk/>
            <pc:sldMk cId="3339236673" sldId="5947"/>
            <ac:spMk id="2" creationId="{590C690C-567F-2EBE-E9A8-7186A518EF28}"/>
          </ac:spMkLst>
        </pc:spChg>
        <pc:spChg chg="add">
          <ac:chgData name="Sharma, Rahul" userId="d6804bb1-7a62-47f7-8bd9-b70d1fc4fea0" providerId="ADAL" clId="{DA7CA26D-C427-4BA8-A0D1-FAE90700CB80}" dt="2025-05-29T19:04:42.976" v="2131"/>
          <ac:spMkLst>
            <pc:docMk/>
            <pc:sldMk cId="3339236673" sldId="5947"/>
            <ac:spMk id="3" creationId="{2CD8934F-DA29-4E41-8C09-C281D4D009BB}"/>
          </ac:spMkLst>
        </pc:spChg>
        <pc:spChg chg="add">
          <ac:chgData name="Sharma, Rahul" userId="d6804bb1-7a62-47f7-8bd9-b70d1fc4fea0" providerId="ADAL" clId="{DA7CA26D-C427-4BA8-A0D1-FAE90700CB80}" dt="2025-05-29T19:04:47.011" v="2132"/>
          <ac:spMkLst>
            <pc:docMk/>
            <pc:sldMk cId="3339236673" sldId="5947"/>
            <ac:spMk id="5" creationId="{02FF1A98-2C54-4907-8E7F-B31F91AC07CB}"/>
          </ac:spMkLst>
        </pc:spChg>
        <pc:spChg chg="mod">
          <ac:chgData name="Sharma, Rahul" userId="d6804bb1-7a62-47f7-8bd9-b70d1fc4fea0" providerId="ADAL" clId="{DA7CA26D-C427-4BA8-A0D1-FAE90700CB80}" dt="2025-05-29T19:00:14.633" v="2117" actId="20577"/>
          <ac:spMkLst>
            <pc:docMk/>
            <pc:sldMk cId="3339236673" sldId="5947"/>
            <ac:spMk id="12" creationId="{F8986B8C-0DC3-2A43-7E96-8A6FFB80FD75}"/>
          </ac:spMkLst>
        </pc:spChg>
      </pc:sldChg>
      <pc:sldChg chg="modSp add">
        <pc:chgData name="Sharma, Rahul" userId="d6804bb1-7a62-47f7-8bd9-b70d1fc4fea0" providerId="ADAL" clId="{DA7CA26D-C427-4BA8-A0D1-FAE90700CB80}" dt="2025-05-29T19:19:45.646" v="2326" actId="20577"/>
        <pc:sldMkLst>
          <pc:docMk/>
          <pc:sldMk cId="257648785" sldId="5948"/>
        </pc:sldMkLst>
        <pc:spChg chg="mod">
          <ac:chgData name="Sharma, Rahul" userId="d6804bb1-7a62-47f7-8bd9-b70d1fc4fea0" providerId="ADAL" clId="{DA7CA26D-C427-4BA8-A0D1-FAE90700CB80}" dt="2025-05-29T19:19:45.646" v="2326" actId="20577"/>
          <ac:spMkLst>
            <pc:docMk/>
            <pc:sldMk cId="257648785" sldId="5948"/>
            <ac:spMk id="3" creationId="{AF1CBA15-1065-84B1-EAAC-4C790FC6C01D}"/>
          </ac:spMkLst>
        </pc:spChg>
      </pc:sldChg>
      <pc:sldChg chg="delSp modSp add">
        <pc:chgData name="Sharma, Rahul" userId="d6804bb1-7a62-47f7-8bd9-b70d1fc4fea0" providerId="ADAL" clId="{DA7CA26D-C427-4BA8-A0D1-FAE90700CB80}" dt="2025-05-29T19:21:15.785" v="2331" actId="478"/>
        <pc:sldMkLst>
          <pc:docMk/>
          <pc:sldMk cId="2415760858" sldId="5949"/>
        </pc:sldMkLst>
        <pc:spChg chg="mod">
          <ac:chgData name="Sharma, Rahul" userId="d6804bb1-7a62-47f7-8bd9-b70d1fc4fea0" providerId="ADAL" clId="{DA7CA26D-C427-4BA8-A0D1-FAE90700CB80}" dt="2025-05-29T19:20:46.094" v="2329" actId="14100"/>
          <ac:spMkLst>
            <pc:docMk/>
            <pc:sldMk cId="2415760858" sldId="5949"/>
            <ac:spMk id="3" creationId="{7DCF13C7-7679-02D0-FEA2-8FB228E7EE06}"/>
          </ac:spMkLst>
        </pc:spChg>
        <pc:spChg chg="del">
          <ac:chgData name="Sharma, Rahul" userId="d6804bb1-7a62-47f7-8bd9-b70d1fc4fea0" providerId="ADAL" clId="{DA7CA26D-C427-4BA8-A0D1-FAE90700CB80}" dt="2025-05-29T19:21:15.785" v="2331" actId="478"/>
          <ac:spMkLst>
            <pc:docMk/>
            <pc:sldMk cId="2415760858" sldId="5949"/>
            <ac:spMk id="4" creationId="{77A464EA-DDD8-3260-E335-AEB04BABFF72}"/>
          </ac:spMkLst>
        </pc:spChg>
      </pc:sldChg>
      <pc:sldChg chg="del">
        <pc:chgData name="Sharma, Rahul" userId="d6804bb1-7a62-47f7-8bd9-b70d1fc4fea0" providerId="ADAL" clId="{DA7CA26D-C427-4BA8-A0D1-FAE90700CB80}" dt="2025-05-29T19:21:10.808" v="2330" actId="2696"/>
        <pc:sldMkLst>
          <pc:docMk/>
          <pc:sldMk cId="257648785" sldId="5950"/>
        </pc:sldMkLst>
      </pc:sldChg>
      <pc:sldChg chg="delSp">
        <pc:chgData name="Sharma, Rahul" userId="d6804bb1-7a62-47f7-8bd9-b70d1fc4fea0" providerId="ADAL" clId="{DA7CA26D-C427-4BA8-A0D1-FAE90700CB80}" dt="2025-05-29T19:20:18.199" v="2327" actId="478"/>
        <pc:sldMkLst>
          <pc:docMk/>
          <pc:sldMk cId="257648785" sldId="5951"/>
        </pc:sldMkLst>
        <pc:spChg chg="del">
          <ac:chgData name="Sharma, Rahul" userId="d6804bb1-7a62-47f7-8bd9-b70d1fc4fea0" providerId="ADAL" clId="{DA7CA26D-C427-4BA8-A0D1-FAE90700CB80}" dt="2025-05-29T19:20:18.199" v="2327" actId="478"/>
          <ac:spMkLst>
            <pc:docMk/>
            <pc:sldMk cId="257648785" sldId="5951"/>
            <ac:spMk id="4" creationId="{A8633AA3-AFCD-B5DF-465F-F7FD61FC38E9}"/>
          </ac:spMkLst>
        </pc:spChg>
      </pc:sldChg>
    </pc:docChg>
  </pc:docChgLst>
  <pc:docChgLst>
    <pc:chgData name="Wimmer, Roland" userId="S::rwimmer@bnl.gov::fe1cf32f-0736-4257-8055-1eb5ae05692b" providerId="AD" clId="Web-{E033A018-8B82-9663-42C3-18DA982FDDE4}"/>
    <pc:docChg chg="modSld">
      <pc:chgData name="Wimmer, Roland" userId="S::rwimmer@bnl.gov::fe1cf32f-0736-4257-8055-1eb5ae05692b" providerId="AD" clId="Web-{E033A018-8B82-9663-42C3-18DA982FDDE4}" dt="2025-05-22T19:22:39.591" v="7"/>
      <pc:docMkLst>
        <pc:docMk/>
      </pc:docMkLst>
      <pc:sldChg chg="addSp delSp modSp">
        <pc:chgData name="Wimmer, Roland" userId="S::rwimmer@bnl.gov::fe1cf32f-0736-4257-8055-1eb5ae05692b" providerId="AD" clId="Web-{E033A018-8B82-9663-42C3-18DA982FDDE4}" dt="2025-05-22T19:22:39.591" v="7"/>
        <pc:sldMkLst>
          <pc:docMk/>
          <pc:sldMk cId="2875302225" sldId="5861"/>
        </pc:sldMkLst>
        <pc:picChg chg="add mod">
          <ac:chgData name="Wimmer, Roland" userId="S::rwimmer@bnl.gov::fe1cf32f-0736-4257-8055-1eb5ae05692b" providerId="AD" clId="Web-{E033A018-8B82-9663-42C3-18DA982FDDE4}" dt="2025-05-22T19:22:39.591" v="7"/>
          <ac:picMkLst>
            <pc:docMk/>
            <pc:sldMk cId="2875302225" sldId="5861"/>
            <ac:picMk id="8" creationId="{2B7E207F-860F-F188-AEB7-F4CC6C91A805}"/>
          </ac:picMkLst>
        </pc:picChg>
      </pc:sldChg>
    </pc:docChg>
  </pc:docChgLst>
  <pc:docChgLst>
    <pc:chgData name="Sharma, Rahul" userId="d6804bb1-7a62-47f7-8bd9-b70d1fc4fea0" providerId="ADAL" clId="{D4513076-B449-4057-BB2C-DE5C1479B908}"/>
    <pc:docChg chg="undo redo custSel addSld delSld modSld sldOrd">
      <pc:chgData name="Sharma, Rahul" userId="d6804bb1-7a62-47f7-8bd9-b70d1fc4fea0" providerId="ADAL" clId="{D4513076-B449-4057-BB2C-DE5C1479B908}" dt="2025-05-30T14:23:23.736" v="5580" actId="47"/>
      <pc:docMkLst>
        <pc:docMk/>
      </pc:docMkLst>
      <pc:sldChg chg="addSp modSp add del mod">
        <pc:chgData name="Sharma, Rahul" userId="d6804bb1-7a62-47f7-8bd9-b70d1fc4fea0" providerId="ADAL" clId="{D4513076-B449-4057-BB2C-DE5C1479B908}" dt="2025-05-30T12:52:22.284" v="3549" actId="20577"/>
        <pc:sldMkLst>
          <pc:docMk/>
          <pc:sldMk cId="3045140517" sldId="263"/>
        </pc:sldMkLst>
        <pc:spChg chg="mod">
          <ac:chgData name="Sharma, Rahul" userId="d6804bb1-7a62-47f7-8bd9-b70d1fc4fea0" providerId="ADAL" clId="{D4513076-B449-4057-BB2C-DE5C1479B908}" dt="2025-05-27T13:26:15.054" v="1231" actId="20577"/>
          <ac:spMkLst>
            <pc:docMk/>
            <pc:sldMk cId="3045140517" sldId="263"/>
            <ac:spMk id="2" creationId="{00000000-0000-0000-0000-000000000000}"/>
          </ac:spMkLst>
        </pc:spChg>
        <pc:spChg chg="mod">
          <ac:chgData name="Sharma, Rahul" userId="d6804bb1-7a62-47f7-8bd9-b70d1fc4fea0" providerId="ADAL" clId="{D4513076-B449-4057-BB2C-DE5C1479B908}" dt="2025-05-30T12:52:22.284" v="3549" actId="20577"/>
          <ac:spMkLst>
            <pc:docMk/>
            <pc:sldMk cId="3045140517" sldId="263"/>
            <ac:spMk id="3" creationId="{00000000-0000-0000-0000-000000000000}"/>
          </ac:spMkLst>
        </pc:spChg>
      </pc:sldChg>
      <pc:sldChg chg="delSp modSp mod ord">
        <pc:chgData name="Sharma, Rahul" userId="d6804bb1-7a62-47f7-8bd9-b70d1fc4fea0" providerId="ADAL" clId="{D4513076-B449-4057-BB2C-DE5C1479B908}" dt="2025-05-29T21:53:14.785" v="2337"/>
        <pc:sldMkLst>
          <pc:docMk/>
          <pc:sldMk cId="3747170801" sldId="269"/>
        </pc:sldMkLst>
        <pc:spChg chg="mod">
          <ac:chgData name="Sharma, Rahul" userId="d6804bb1-7a62-47f7-8bd9-b70d1fc4fea0" providerId="ADAL" clId="{D4513076-B449-4057-BB2C-DE5C1479B908}" dt="2025-05-27T13:50:36.399" v="1511" actId="20577"/>
          <ac:spMkLst>
            <pc:docMk/>
            <pc:sldMk cId="3747170801" sldId="269"/>
            <ac:spMk id="29" creationId="{D4EFD2F6-107A-4989-8BCC-1599B184597B}"/>
          </ac:spMkLst>
        </pc:spChg>
      </pc:sldChg>
      <pc:sldChg chg="modSp add del mod">
        <pc:chgData name="Sharma, Rahul" userId="d6804bb1-7a62-47f7-8bd9-b70d1fc4fea0" providerId="ADAL" clId="{D4513076-B449-4057-BB2C-DE5C1479B908}" dt="2025-05-24T18:11:33.837" v="347" actId="47"/>
        <pc:sldMkLst>
          <pc:docMk/>
          <pc:sldMk cId="3717807429" sldId="270"/>
        </pc:sldMkLst>
      </pc:sldChg>
      <pc:sldChg chg="addSp delSp modSp mod ord">
        <pc:chgData name="Sharma, Rahul" userId="d6804bb1-7a62-47f7-8bd9-b70d1fc4fea0" providerId="ADAL" clId="{D4513076-B449-4057-BB2C-DE5C1479B908}" dt="2025-05-29T21:53:14.785" v="2337"/>
        <pc:sldMkLst>
          <pc:docMk/>
          <pc:sldMk cId="479457540" sldId="284"/>
        </pc:sldMkLst>
        <pc:spChg chg="mod">
          <ac:chgData name="Sharma, Rahul" userId="d6804bb1-7a62-47f7-8bd9-b70d1fc4fea0" providerId="ADAL" clId="{D4513076-B449-4057-BB2C-DE5C1479B908}" dt="2025-05-27T13:06:32.591" v="1139" actId="1076"/>
          <ac:spMkLst>
            <pc:docMk/>
            <pc:sldMk cId="479457540" sldId="284"/>
            <ac:spMk id="45" creationId="{63DE9F53-E318-DA48-2139-6B7ECD279D03}"/>
          </ac:spMkLst>
        </pc:spChg>
        <pc:spChg chg="mod">
          <ac:chgData name="Sharma, Rahul" userId="d6804bb1-7a62-47f7-8bd9-b70d1fc4fea0" providerId="ADAL" clId="{D4513076-B449-4057-BB2C-DE5C1479B908}" dt="2025-05-27T13:06:32.591" v="1139" actId="1076"/>
          <ac:spMkLst>
            <pc:docMk/>
            <pc:sldMk cId="479457540" sldId="284"/>
            <ac:spMk id="46" creationId="{3CAD269D-E558-29B4-99FA-213F2D1A7782}"/>
          </ac:spMkLst>
        </pc:spChg>
        <pc:spChg chg="mod">
          <ac:chgData name="Sharma, Rahul" userId="d6804bb1-7a62-47f7-8bd9-b70d1fc4fea0" providerId="ADAL" clId="{D4513076-B449-4057-BB2C-DE5C1479B908}" dt="2025-05-27T13:06:32.591" v="1139" actId="1076"/>
          <ac:spMkLst>
            <pc:docMk/>
            <pc:sldMk cId="479457540" sldId="284"/>
            <ac:spMk id="47" creationId="{2698B3F7-AF9E-7920-EBF8-15D554BD79C2}"/>
          </ac:spMkLst>
        </pc:spChg>
        <pc:spChg chg="mod">
          <ac:chgData name="Sharma, Rahul" userId="d6804bb1-7a62-47f7-8bd9-b70d1fc4fea0" providerId="ADAL" clId="{D4513076-B449-4057-BB2C-DE5C1479B908}" dt="2025-05-27T13:06:32.591" v="1139" actId="1076"/>
          <ac:spMkLst>
            <pc:docMk/>
            <pc:sldMk cId="479457540" sldId="284"/>
            <ac:spMk id="48" creationId="{E8E02AF0-1F0D-7644-90C7-446C6935C717}"/>
          </ac:spMkLst>
        </pc:spChg>
        <pc:spChg chg="mod">
          <ac:chgData name="Sharma, Rahul" userId="d6804bb1-7a62-47f7-8bd9-b70d1fc4fea0" providerId="ADAL" clId="{D4513076-B449-4057-BB2C-DE5C1479B908}" dt="2025-05-27T13:06:32.591" v="1139" actId="1076"/>
          <ac:spMkLst>
            <pc:docMk/>
            <pc:sldMk cId="479457540" sldId="284"/>
            <ac:spMk id="49" creationId="{8F2A5E6E-5627-91EE-0A74-9EE53E8D8639}"/>
          </ac:spMkLst>
        </pc:spChg>
        <pc:spChg chg="mod">
          <ac:chgData name="Sharma, Rahul" userId="d6804bb1-7a62-47f7-8bd9-b70d1fc4fea0" providerId="ADAL" clId="{D4513076-B449-4057-BB2C-DE5C1479B908}" dt="2025-05-27T13:06:32.591" v="1139" actId="1076"/>
          <ac:spMkLst>
            <pc:docMk/>
            <pc:sldMk cId="479457540" sldId="284"/>
            <ac:spMk id="50" creationId="{2613E8B7-8AB6-BF47-2BA1-09920F9576A3}"/>
          </ac:spMkLst>
        </pc:spChg>
        <pc:spChg chg="mod">
          <ac:chgData name="Sharma, Rahul" userId="d6804bb1-7a62-47f7-8bd9-b70d1fc4fea0" providerId="ADAL" clId="{D4513076-B449-4057-BB2C-DE5C1479B908}" dt="2025-05-27T13:06:32.591" v="1139" actId="1076"/>
          <ac:spMkLst>
            <pc:docMk/>
            <pc:sldMk cId="479457540" sldId="284"/>
            <ac:spMk id="52" creationId="{50DA8C89-00C3-E037-430A-DF88D9770653}"/>
          </ac:spMkLst>
        </pc:spChg>
        <pc:spChg chg="mod">
          <ac:chgData name="Sharma, Rahul" userId="d6804bb1-7a62-47f7-8bd9-b70d1fc4fea0" providerId="ADAL" clId="{D4513076-B449-4057-BB2C-DE5C1479B908}" dt="2025-05-27T13:06:32.591" v="1139" actId="1076"/>
          <ac:spMkLst>
            <pc:docMk/>
            <pc:sldMk cId="479457540" sldId="284"/>
            <ac:spMk id="54" creationId="{87ABFEBC-00B6-0BCD-6166-A17569B95695}"/>
          </ac:spMkLst>
        </pc:spChg>
        <pc:spChg chg="mod">
          <ac:chgData name="Sharma, Rahul" userId="d6804bb1-7a62-47f7-8bd9-b70d1fc4fea0" providerId="ADAL" clId="{D4513076-B449-4057-BB2C-DE5C1479B908}" dt="2025-05-24T18:01:14.285" v="314" actId="20577"/>
          <ac:spMkLst>
            <pc:docMk/>
            <pc:sldMk cId="479457540" sldId="284"/>
            <ac:spMk id="58" creationId="{8A6DBFE0-6066-D860-BC55-9A93F011F5C2}"/>
          </ac:spMkLst>
        </pc:spChg>
        <pc:picChg chg="add mod">
          <ac:chgData name="Sharma, Rahul" userId="d6804bb1-7a62-47f7-8bd9-b70d1fc4fea0" providerId="ADAL" clId="{D4513076-B449-4057-BB2C-DE5C1479B908}" dt="2025-05-27T13:06:32.591" v="1139" actId="1076"/>
          <ac:picMkLst>
            <pc:docMk/>
            <pc:sldMk cId="479457540" sldId="284"/>
            <ac:picMk id="2" creationId="{E85B2AAA-276D-E4B0-7A4A-827B552867F8}"/>
          </ac:picMkLst>
        </pc:picChg>
        <pc:picChg chg="add mod">
          <ac:chgData name="Sharma, Rahul" userId="d6804bb1-7a62-47f7-8bd9-b70d1fc4fea0" providerId="ADAL" clId="{D4513076-B449-4057-BB2C-DE5C1479B908}" dt="2025-05-24T18:33:12.193" v="837" actId="1076"/>
          <ac:picMkLst>
            <pc:docMk/>
            <pc:sldMk cId="479457540" sldId="284"/>
            <ac:picMk id="4" creationId="{54B5B9BC-6301-9FCF-6BC4-DEF48AC641E9}"/>
          </ac:picMkLst>
        </pc:picChg>
        <pc:picChg chg="add mod modCrop">
          <ac:chgData name="Sharma, Rahul" userId="d6804bb1-7a62-47f7-8bd9-b70d1fc4fea0" providerId="ADAL" clId="{D4513076-B449-4057-BB2C-DE5C1479B908}" dt="2025-05-24T18:34:54.034" v="845" actId="732"/>
          <ac:picMkLst>
            <pc:docMk/>
            <pc:sldMk cId="479457540" sldId="284"/>
            <ac:picMk id="6" creationId="{5F123860-CA71-84A2-F096-198F40E933C2}"/>
          </ac:picMkLst>
        </pc:picChg>
        <pc:picChg chg="mod">
          <ac:chgData name="Sharma, Rahul" userId="d6804bb1-7a62-47f7-8bd9-b70d1fc4fea0" providerId="ADAL" clId="{D4513076-B449-4057-BB2C-DE5C1479B908}" dt="2025-05-27T13:06:32.591" v="1139" actId="1076"/>
          <ac:picMkLst>
            <pc:docMk/>
            <pc:sldMk cId="479457540" sldId="284"/>
            <ac:picMk id="36" creationId="{3D041A4B-8CC2-8D35-782B-383886D87224}"/>
          </ac:picMkLst>
        </pc:picChg>
        <pc:cxnChg chg="mod">
          <ac:chgData name="Sharma, Rahul" userId="d6804bb1-7a62-47f7-8bd9-b70d1fc4fea0" providerId="ADAL" clId="{D4513076-B449-4057-BB2C-DE5C1479B908}" dt="2025-05-24T18:02:23.486" v="323" actId="14100"/>
          <ac:cxnSpMkLst>
            <pc:docMk/>
            <pc:sldMk cId="479457540" sldId="284"/>
            <ac:cxnSpMk id="51" creationId="{2876C2AF-5F87-9E0B-9DA6-6B25BCAB8028}"/>
          </ac:cxnSpMkLst>
        </pc:cxnChg>
      </pc:sldChg>
      <pc:sldChg chg="modSp mod">
        <pc:chgData name="Sharma, Rahul" userId="d6804bb1-7a62-47f7-8bd9-b70d1fc4fea0" providerId="ADAL" clId="{D4513076-B449-4057-BB2C-DE5C1479B908}" dt="2025-05-27T13:30:57.034" v="1504" actId="20577"/>
        <pc:sldMkLst>
          <pc:docMk/>
          <pc:sldMk cId="3837829975" sldId="305"/>
        </pc:sldMkLst>
        <pc:spChg chg="mod">
          <ac:chgData name="Sharma, Rahul" userId="d6804bb1-7a62-47f7-8bd9-b70d1fc4fea0" providerId="ADAL" clId="{D4513076-B449-4057-BB2C-DE5C1479B908}" dt="2025-05-27T13:30:57.034" v="1504" actId="20577"/>
          <ac:spMkLst>
            <pc:docMk/>
            <pc:sldMk cId="3837829975" sldId="305"/>
            <ac:spMk id="3" creationId="{00000000-0000-0000-0000-000000000000}"/>
          </ac:spMkLst>
        </pc:spChg>
      </pc:sldChg>
      <pc:sldChg chg="del">
        <pc:chgData name="Sharma, Rahul" userId="d6804bb1-7a62-47f7-8bd9-b70d1fc4fea0" providerId="ADAL" clId="{D4513076-B449-4057-BB2C-DE5C1479B908}" dt="2025-05-24T18:39:13.591" v="863" actId="47"/>
        <pc:sldMkLst>
          <pc:docMk/>
          <pc:sldMk cId="365257777" sldId="312"/>
        </pc:sldMkLst>
      </pc:sldChg>
      <pc:sldChg chg="del">
        <pc:chgData name="Sharma, Rahul" userId="d6804bb1-7a62-47f7-8bd9-b70d1fc4fea0" providerId="ADAL" clId="{D4513076-B449-4057-BB2C-DE5C1479B908}" dt="2025-05-24T18:39:13.591" v="863" actId="47"/>
        <pc:sldMkLst>
          <pc:docMk/>
          <pc:sldMk cId="1999988560" sldId="313"/>
        </pc:sldMkLst>
      </pc:sldChg>
      <pc:sldChg chg="del">
        <pc:chgData name="Sharma, Rahul" userId="d6804bb1-7a62-47f7-8bd9-b70d1fc4fea0" providerId="ADAL" clId="{D4513076-B449-4057-BB2C-DE5C1479B908}" dt="2025-05-24T18:39:13.591" v="863" actId="47"/>
        <pc:sldMkLst>
          <pc:docMk/>
          <pc:sldMk cId="783386005" sldId="315"/>
        </pc:sldMkLst>
      </pc:sldChg>
      <pc:sldChg chg="modSp mod">
        <pc:chgData name="Sharma, Rahul" userId="d6804bb1-7a62-47f7-8bd9-b70d1fc4fea0" providerId="ADAL" clId="{D4513076-B449-4057-BB2C-DE5C1479B908}" dt="2025-05-27T18:36:54.359" v="1512" actId="20577"/>
        <pc:sldMkLst>
          <pc:docMk/>
          <pc:sldMk cId="1133708345" sldId="318"/>
        </pc:sldMkLst>
        <pc:spChg chg="mod">
          <ac:chgData name="Sharma, Rahul" userId="d6804bb1-7a62-47f7-8bd9-b70d1fc4fea0" providerId="ADAL" clId="{D4513076-B449-4057-BB2C-DE5C1479B908}" dt="2025-05-27T18:36:54.359" v="1512" actId="20577"/>
          <ac:spMkLst>
            <pc:docMk/>
            <pc:sldMk cId="1133708345" sldId="318"/>
            <ac:spMk id="3" creationId="{C2763F2C-BC45-5852-8613-285F6A210EA0}"/>
          </ac:spMkLst>
        </pc:spChg>
      </pc:sldChg>
      <pc:sldChg chg="del">
        <pc:chgData name="Sharma, Rahul" userId="d6804bb1-7a62-47f7-8bd9-b70d1fc4fea0" providerId="ADAL" clId="{D4513076-B449-4057-BB2C-DE5C1479B908}" dt="2025-05-24T18:39:13.591" v="863" actId="47"/>
        <pc:sldMkLst>
          <pc:docMk/>
          <pc:sldMk cId="681461867" sldId="500"/>
        </pc:sldMkLst>
      </pc:sldChg>
      <pc:sldChg chg="modSp mod">
        <pc:chgData name="Sharma, Rahul" userId="d6804bb1-7a62-47f7-8bd9-b70d1fc4fea0" providerId="ADAL" clId="{D4513076-B449-4057-BB2C-DE5C1479B908}" dt="2025-05-27T13:13:37.684" v="1175" actId="1076"/>
        <pc:sldMkLst>
          <pc:docMk/>
          <pc:sldMk cId="553597436" sldId="520"/>
        </pc:sldMkLst>
        <pc:spChg chg="mod">
          <ac:chgData name="Sharma, Rahul" userId="d6804bb1-7a62-47f7-8bd9-b70d1fc4fea0" providerId="ADAL" clId="{D4513076-B449-4057-BB2C-DE5C1479B908}" dt="2025-05-27T12:51:50.713" v="1040"/>
          <ac:spMkLst>
            <pc:docMk/>
            <pc:sldMk cId="553597436" sldId="520"/>
            <ac:spMk id="3" creationId="{7DD984CA-F83A-B1FD-C7E1-1E5A30ADD38F}"/>
          </ac:spMkLst>
        </pc:spChg>
        <pc:spChg chg="mod">
          <ac:chgData name="Sharma, Rahul" userId="d6804bb1-7a62-47f7-8bd9-b70d1fc4fea0" providerId="ADAL" clId="{D4513076-B449-4057-BB2C-DE5C1479B908}" dt="2025-05-27T13:13:28.732" v="1174" actId="20577"/>
          <ac:spMkLst>
            <pc:docMk/>
            <pc:sldMk cId="553597436" sldId="520"/>
            <ac:spMk id="4" creationId="{EE1A2A0F-F73E-004D-868A-1A4D79DBE132}"/>
          </ac:spMkLst>
        </pc:spChg>
        <pc:spChg chg="mod">
          <ac:chgData name="Sharma, Rahul" userId="d6804bb1-7a62-47f7-8bd9-b70d1fc4fea0" providerId="ADAL" clId="{D4513076-B449-4057-BB2C-DE5C1479B908}" dt="2025-05-27T13:13:37.684" v="1175" actId="1076"/>
          <ac:spMkLst>
            <pc:docMk/>
            <pc:sldMk cId="553597436" sldId="520"/>
            <ac:spMk id="5" creationId="{0675FF38-2DE7-EF43-928C-C1A2F4142AAE}"/>
          </ac:spMkLst>
        </pc:spChg>
      </pc:sldChg>
      <pc:sldChg chg="del">
        <pc:chgData name="Sharma, Rahul" userId="d6804bb1-7a62-47f7-8bd9-b70d1fc4fea0" providerId="ADAL" clId="{D4513076-B449-4057-BB2C-DE5C1479B908}" dt="2025-05-24T18:39:13.591" v="863" actId="47"/>
        <pc:sldMkLst>
          <pc:docMk/>
          <pc:sldMk cId="4084307449" sldId="4025"/>
        </pc:sldMkLst>
      </pc:sldChg>
      <pc:sldChg chg="modSp mod">
        <pc:chgData name="Sharma, Rahul" userId="d6804bb1-7a62-47f7-8bd9-b70d1fc4fea0" providerId="ADAL" clId="{D4513076-B449-4057-BB2C-DE5C1479B908}" dt="2025-05-27T13:14:45.869" v="1177" actId="20577"/>
        <pc:sldMkLst>
          <pc:docMk/>
          <pc:sldMk cId="1421537037" sldId="4751"/>
        </pc:sldMkLst>
      </pc:sldChg>
      <pc:sldChg chg="del">
        <pc:chgData name="Sharma, Rahul" userId="d6804bb1-7a62-47f7-8bd9-b70d1fc4fea0" providerId="ADAL" clId="{D4513076-B449-4057-BB2C-DE5C1479B908}" dt="2025-05-24T18:39:13.591" v="863" actId="47"/>
        <pc:sldMkLst>
          <pc:docMk/>
          <pc:sldMk cId="1697543468" sldId="4778"/>
        </pc:sldMkLst>
      </pc:sldChg>
      <pc:sldChg chg="del">
        <pc:chgData name="Sharma, Rahul" userId="d6804bb1-7a62-47f7-8bd9-b70d1fc4fea0" providerId="ADAL" clId="{D4513076-B449-4057-BB2C-DE5C1479B908}" dt="2025-05-24T18:39:13.591" v="863" actId="47"/>
        <pc:sldMkLst>
          <pc:docMk/>
          <pc:sldMk cId="2407035867" sldId="4787"/>
        </pc:sldMkLst>
      </pc:sldChg>
      <pc:sldChg chg="modSp add mod ord">
        <pc:chgData name="Sharma, Rahul" userId="d6804bb1-7a62-47f7-8bd9-b70d1fc4fea0" providerId="ADAL" clId="{D4513076-B449-4057-BB2C-DE5C1479B908}" dt="2025-05-29T22:06:12.303" v="2494"/>
        <pc:sldMkLst>
          <pc:docMk/>
          <pc:sldMk cId="502342558" sldId="4800"/>
        </pc:sldMkLst>
        <pc:spChg chg="mod">
          <ac:chgData name="Sharma, Rahul" userId="d6804bb1-7a62-47f7-8bd9-b70d1fc4fea0" providerId="ADAL" clId="{D4513076-B449-4057-BB2C-DE5C1479B908}" dt="2025-05-24T17:52:29.425" v="299" actId="207"/>
          <ac:spMkLst>
            <pc:docMk/>
            <pc:sldMk cId="502342558" sldId="4800"/>
            <ac:spMk id="55" creationId="{29193240-6188-4BB8-9E4B-1CEE2DD3C65F}"/>
          </ac:spMkLst>
        </pc:spChg>
        <pc:picChg chg="mod">
          <ac:chgData name="Sharma, Rahul" userId="d6804bb1-7a62-47f7-8bd9-b70d1fc4fea0" providerId="ADAL" clId="{D4513076-B449-4057-BB2C-DE5C1479B908}" dt="2025-05-24T17:50:36.405" v="141" actId="1076"/>
          <ac:picMkLst>
            <pc:docMk/>
            <pc:sldMk cId="502342558" sldId="4800"/>
            <ac:picMk id="4" creationId="{F04A9BE6-7181-4BBE-93F8-B7F7D562BC7C}"/>
          </ac:picMkLst>
        </pc:picChg>
      </pc:sldChg>
      <pc:sldChg chg="addSp delSp modSp mod">
        <pc:chgData name="Sharma, Rahul" userId="d6804bb1-7a62-47f7-8bd9-b70d1fc4fea0" providerId="ADAL" clId="{D4513076-B449-4057-BB2C-DE5C1479B908}" dt="2025-05-30T14:21:53.167" v="5577" actId="1076"/>
        <pc:sldMkLst>
          <pc:docMk/>
          <pc:sldMk cId="2544950648" sldId="5859"/>
        </pc:sldMkLst>
        <pc:spChg chg="mod">
          <ac:chgData name="Sharma, Rahul" userId="d6804bb1-7a62-47f7-8bd9-b70d1fc4fea0" providerId="ADAL" clId="{D4513076-B449-4057-BB2C-DE5C1479B908}" dt="2025-05-30T14:20:47.055" v="5571" actId="20577"/>
          <ac:spMkLst>
            <pc:docMk/>
            <pc:sldMk cId="2544950648" sldId="5859"/>
            <ac:spMk id="3" creationId="{DE84E340-4A57-FD7C-B339-086801349416}"/>
          </ac:spMkLst>
        </pc:spChg>
        <pc:picChg chg="del">
          <ac:chgData name="Sharma, Rahul" userId="d6804bb1-7a62-47f7-8bd9-b70d1fc4fea0" providerId="ADAL" clId="{D4513076-B449-4057-BB2C-DE5C1479B908}" dt="2025-05-30T14:21:40.647" v="5572" actId="478"/>
          <ac:picMkLst>
            <pc:docMk/>
            <pc:sldMk cId="2544950648" sldId="5859"/>
            <ac:picMk id="5" creationId="{41686B76-93F8-6132-9141-8CBDB02F6B38}"/>
          </ac:picMkLst>
        </pc:picChg>
        <pc:picChg chg="add mod">
          <ac:chgData name="Sharma, Rahul" userId="d6804bb1-7a62-47f7-8bd9-b70d1fc4fea0" providerId="ADAL" clId="{D4513076-B449-4057-BB2C-DE5C1479B908}" dt="2025-05-30T14:21:53.167" v="5577" actId="1076"/>
          <ac:picMkLst>
            <pc:docMk/>
            <pc:sldMk cId="2544950648" sldId="5859"/>
            <ac:picMk id="8" creationId="{BC15D68B-B24C-BD0E-8319-59E3BE401342}"/>
          </ac:picMkLst>
        </pc:picChg>
      </pc:sldChg>
      <pc:sldChg chg="delSp modSp mod">
        <pc:chgData name="Sharma, Rahul" userId="d6804bb1-7a62-47f7-8bd9-b70d1fc4fea0" providerId="ADAL" clId="{D4513076-B449-4057-BB2C-DE5C1479B908}" dt="2025-05-27T13:17:08.661" v="1181" actId="20577"/>
        <pc:sldMkLst>
          <pc:docMk/>
          <pc:sldMk cId="4111439838" sldId="5860"/>
        </pc:sldMkLst>
        <pc:spChg chg="mod">
          <ac:chgData name="Sharma, Rahul" userId="d6804bb1-7a62-47f7-8bd9-b70d1fc4fea0" providerId="ADAL" clId="{D4513076-B449-4057-BB2C-DE5C1479B908}" dt="2025-05-27T12:58:47.502" v="1067" actId="27636"/>
          <ac:spMkLst>
            <pc:docMk/>
            <pc:sldMk cId="4111439838" sldId="5860"/>
            <ac:spMk id="9" creationId="{6AD4DD13-2705-1490-749C-03C466E2D0BC}"/>
          </ac:spMkLst>
        </pc:spChg>
      </pc:sldChg>
      <pc:sldChg chg="addSp modSp">
        <pc:chgData name="Sharma, Rahul" userId="d6804bb1-7a62-47f7-8bd9-b70d1fc4fea0" providerId="ADAL" clId="{D4513076-B449-4057-BB2C-DE5C1479B908}" dt="2025-05-27T13:16:35.711" v="1180"/>
        <pc:sldMkLst>
          <pc:docMk/>
          <pc:sldMk cId="2875302225" sldId="5861"/>
        </pc:sldMkLst>
      </pc:sldChg>
      <pc:sldChg chg="addSp modSp mod">
        <pc:chgData name="Sharma, Rahul" userId="d6804bb1-7a62-47f7-8bd9-b70d1fc4fea0" providerId="ADAL" clId="{D4513076-B449-4057-BB2C-DE5C1479B908}" dt="2025-05-30T12:56:54.944" v="3577" actId="14100"/>
        <pc:sldMkLst>
          <pc:docMk/>
          <pc:sldMk cId="3766417538" sldId="5863"/>
        </pc:sldMkLst>
        <pc:spChg chg="add mod">
          <ac:chgData name="Sharma, Rahul" userId="d6804bb1-7a62-47f7-8bd9-b70d1fc4fea0" providerId="ADAL" clId="{D4513076-B449-4057-BB2C-DE5C1479B908}" dt="2025-05-30T12:56:54.944" v="3577" actId="14100"/>
          <ac:spMkLst>
            <pc:docMk/>
            <pc:sldMk cId="3766417538" sldId="5863"/>
            <ac:spMk id="3" creationId="{5FAE2B09-A7E5-E6CF-CF97-6472F5477D8D}"/>
          </ac:spMkLst>
        </pc:spChg>
        <pc:picChg chg="mod">
          <ac:chgData name="Sharma, Rahul" userId="d6804bb1-7a62-47f7-8bd9-b70d1fc4fea0" providerId="ADAL" clId="{D4513076-B449-4057-BB2C-DE5C1479B908}" dt="2025-05-29T21:25:53.014" v="1514" actId="1076"/>
          <ac:picMkLst>
            <pc:docMk/>
            <pc:sldMk cId="3766417538" sldId="5863"/>
            <ac:picMk id="8" creationId="{C46D9CD9-C04F-045E-F98D-9382B32F29E6}"/>
          </ac:picMkLst>
        </pc:picChg>
      </pc:sldChg>
      <pc:sldChg chg="del">
        <pc:chgData name="Sharma, Rahul" userId="d6804bb1-7a62-47f7-8bd9-b70d1fc4fea0" providerId="ADAL" clId="{D4513076-B449-4057-BB2C-DE5C1479B908}" dt="2025-05-24T18:39:13.591" v="863" actId="47"/>
        <pc:sldMkLst>
          <pc:docMk/>
          <pc:sldMk cId="2304117584" sldId="5865"/>
        </pc:sldMkLst>
      </pc:sldChg>
      <pc:sldChg chg="ord">
        <pc:chgData name="Sharma, Rahul" userId="d6804bb1-7a62-47f7-8bd9-b70d1fc4fea0" providerId="ADAL" clId="{D4513076-B449-4057-BB2C-DE5C1479B908}" dt="2025-05-30T14:13:32.191" v="5317"/>
        <pc:sldMkLst>
          <pc:docMk/>
          <pc:sldMk cId="1808003613" sldId="5867"/>
        </pc:sldMkLst>
      </pc:sldChg>
      <pc:sldChg chg="del">
        <pc:chgData name="Sharma, Rahul" userId="d6804bb1-7a62-47f7-8bd9-b70d1fc4fea0" providerId="ADAL" clId="{D4513076-B449-4057-BB2C-DE5C1479B908}" dt="2025-05-24T18:11:50.886" v="348" actId="47"/>
        <pc:sldMkLst>
          <pc:docMk/>
          <pc:sldMk cId="3696025280" sldId="5868"/>
        </pc:sldMkLst>
      </pc:sldChg>
      <pc:sldChg chg="addSp modSp">
        <pc:chgData name="Sharma, Rahul" userId="d6804bb1-7a62-47f7-8bd9-b70d1fc4fea0" providerId="ADAL" clId="{D4513076-B449-4057-BB2C-DE5C1479B908}" dt="2025-05-27T13:20:16.697" v="1201"/>
        <pc:sldMkLst>
          <pc:docMk/>
          <pc:sldMk cId="1309630000" sldId="5869"/>
        </pc:sldMkLst>
      </pc:sldChg>
      <pc:sldChg chg="addSp delSp modSp mod">
        <pc:chgData name="Sharma, Rahul" userId="d6804bb1-7a62-47f7-8bd9-b70d1fc4fea0" providerId="ADAL" clId="{D4513076-B449-4057-BB2C-DE5C1479B908}" dt="2025-05-27T13:20:36.919" v="1205"/>
        <pc:sldMkLst>
          <pc:docMk/>
          <pc:sldMk cId="3612776399" sldId="5871"/>
        </pc:sldMkLst>
      </pc:sldChg>
      <pc:sldChg chg="addSp modSp mod">
        <pc:chgData name="Sharma, Rahul" userId="d6804bb1-7a62-47f7-8bd9-b70d1fc4fea0" providerId="ADAL" clId="{D4513076-B449-4057-BB2C-DE5C1479B908}" dt="2025-05-27T13:19:58.993" v="1200" actId="1076"/>
        <pc:sldMkLst>
          <pc:docMk/>
          <pc:sldMk cId="569776630" sldId="5873"/>
        </pc:sldMkLst>
      </pc:sldChg>
      <pc:sldChg chg="addSp modSp mod">
        <pc:chgData name="Sharma, Rahul" userId="d6804bb1-7a62-47f7-8bd9-b70d1fc4fea0" providerId="ADAL" clId="{D4513076-B449-4057-BB2C-DE5C1479B908}" dt="2025-05-27T13:20:23.698" v="1203" actId="1036"/>
        <pc:sldMkLst>
          <pc:docMk/>
          <pc:sldMk cId="4099693390" sldId="5874"/>
        </pc:sldMkLst>
      </pc:sldChg>
      <pc:sldChg chg="addSp modSp">
        <pc:chgData name="Sharma, Rahul" userId="d6804bb1-7a62-47f7-8bd9-b70d1fc4fea0" providerId="ADAL" clId="{D4513076-B449-4057-BB2C-DE5C1479B908}" dt="2025-05-27T13:20:41.497" v="1206"/>
        <pc:sldMkLst>
          <pc:docMk/>
          <pc:sldMk cId="2748361164" sldId="5878"/>
        </pc:sldMkLst>
      </pc:sldChg>
      <pc:sldChg chg="delSp modSp del mod">
        <pc:chgData name="Sharma, Rahul" userId="d6804bb1-7a62-47f7-8bd9-b70d1fc4fea0" providerId="ADAL" clId="{D4513076-B449-4057-BB2C-DE5C1479B908}" dt="2025-05-30T14:23:06.533" v="5578" actId="47"/>
        <pc:sldMkLst>
          <pc:docMk/>
          <pc:sldMk cId="2077636065" sldId="5879"/>
        </pc:sldMkLst>
        <pc:picChg chg="mod">
          <ac:chgData name="Sharma, Rahul" userId="d6804bb1-7a62-47f7-8bd9-b70d1fc4fea0" providerId="ADAL" clId="{D4513076-B449-4057-BB2C-DE5C1479B908}" dt="2025-05-27T12:55:40.868" v="1057" actId="1076"/>
          <ac:picMkLst>
            <pc:docMk/>
            <pc:sldMk cId="2077636065" sldId="5879"/>
            <ac:picMk id="3" creationId="{351875DF-E1F9-7196-F3B1-EF3D5C596568}"/>
          </ac:picMkLst>
        </pc:picChg>
        <pc:picChg chg="mod">
          <ac:chgData name="Sharma, Rahul" userId="d6804bb1-7a62-47f7-8bd9-b70d1fc4fea0" providerId="ADAL" clId="{D4513076-B449-4057-BB2C-DE5C1479B908}" dt="2025-05-27T12:55:57.588" v="1062" actId="1076"/>
          <ac:picMkLst>
            <pc:docMk/>
            <pc:sldMk cId="2077636065" sldId="5879"/>
            <ac:picMk id="10" creationId="{11761758-6EE2-E351-6398-E2DBFB35D3CA}"/>
          </ac:picMkLst>
        </pc:picChg>
        <pc:picChg chg="mod">
          <ac:chgData name="Sharma, Rahul" userId="d6804bb1-7a62-47f7-8bd9-b70d1fc4fea0" providerId="ADAL" clId="{D4513076-B449-4057-BB2C-DE5C1479B908}" dt="2025-05-27T12:56:17.717" v="1064" actId="1076"/>
          <ac:picMkLst>
            <pc:docMk/>
            <pc:sldMk cId="2077636065" sldId="5879"/>
            <ac:picMk id="13" creationId="{63DB7019-86EA-28C4-CA9B-DF704687282A}"/>
          </ac:picMkLst>
        </pc:picChg>
      </pc:sldChg>
      <pc:sldChg chg="addSp modSp">
        <pc:chgData name="Sharma, Rahul" userId="d6804bb1-7a62-47f7-8bd9-b70d1fc4fea0" providerId="ADAL" clId="{D4513076-B449-4057-BB2C-DE5C1479B908}" dt="2025-05-27T13:20:45.131" v="1207"/>
        <pc:sldMkLst>
          <pc:docMk/>
          <pc:sldMk cId="334149569" sldId="5880"/>
        </pc:sldMkLst>
      </pc:sldChg>
      <pc:sldChg chg="addSp modSp mod ord">
        <pc:chgData name="Sharma, Rahul" userId="d6804bb1-7a62-47f7-8bd9-b70d1fc4fea0" providerId="ADAL" clId="{D4513076-B449-4057-BB2C-DE5C1479B908}" dt="2025-05-29T21:53:14.785" v="2337"/>
        <pc:sldMkLst>
          <pc:docMk/>
          <pc:sldMk cId="117084643" sldId="5881"/>
        </pc:sldMkLst>
        <pc:spChg chg="add mod">
          <ac:chgData name="Sharma, Rahul" userId="d6804bb1-7a62-47f7-8bd9-b70d1fc4fea0" providerId="ADAL" clId="{D4513076-B449-4057-BB2C-DE5C1479B908}" dt="2025-05-24T18:11:21.071" v="346" actId="1076"/>
          <ac:spMkLst>
            <pc:docMk/>
            <pc:sldMk cId="117084643" sldId="5881"/>
            <ac:spMk id="5" creationId="{44980291-524B-075F-21DE-E99C13EB13E2}"/>
          </ac:spMkLst>
        </pc:spChg>
        <pc:picChg chg="add mod">
          <ac:chgData name="Sharma, Rahul" userId="d6804bb1-7a62-47f7-8bd9-b70d1fc4fea0" providerId="ADAL" clId="{D4513076-B449-4057-BB2C-DE5C1479B908}" dt="2025-05-24T18:10:39.023" v="339" actId="1076"/>
          <ac:picMkLst>
            <pc:docMk/>
            <pc:sldMk cId="117084643" sldId="5881"/>
            <ac:picMk id="2" creationId="{55832CB9-CFB1-3F31-3D7C-3D0C65678E47}"/>
          </ac:picMkLst>
        </pc:picChg>
        <pc:picChg chg="add mod">
          <ac:chgData name="Sharma, Rahul" userId="d6804bb1-7a62-47f7-8bd9-b70d1fc4fea0" providerId="ADAL" clId="{D4513076-B449-4057-BB2C-DE5C1479B908}" dt="2025-05-24T18:10:08.494" v="335"/>
          <ac:picMkLst>
            <pc:docMk/>
            <pc:sldMk cId="117084643" sldId="5881"/>
            <ac:picMk id="3" creationId="{A51EA72A-E8BC-B9E9-CCEA-4940F5DC0D20}"/>
          </ac:picMkLst>
        </pc:picChg>
        <pc:picChg chg="add mod">
          <ac:chgData name="Sharma, Rahul" userId="d6804bb1-7a62-47f7-8bd9-b70d1fc4fea0" providerId="ADAL" clId="{D4513076-B449-4057-BB2C-DE5C1479B908}" dt="2025-05-24T18:10:49.343" v="341" actId="14100"/>
          <ac:picMkLst>
            <pc:docMk/>
            <pc:sldMk cId="117084643" sldId="5881"/>
            <ac:picMk id="4" creationId="{FBB1A6F2-F89B-A0BC-1EE8-02C30459C472}"/>
          </ac:picMkLst>
        </pc:picChg>
      </pc:sldChg>
      <pc:sldChg chg="modSp del mod">
        <pc:chgData name="Sharma, Rahul" userId="d6804bb1-7a62-47f7-8bd9-b70d1fc4fea0" providerId="ADAL" clId="{D4513076-B449-4057-BB2C-DE5C1479B908}" dt="2025-05-24T18:37:08.946" v="855" actId="47"/>
        <pc:sldMkLst>
          <pc:docMk/>
          <pc:sldMk cId="2763451062" sldId="5882"/>
        </pc:sldMkLst>
      </pc:sldChg>
      <pc:sldChg chg="del">
        <pc:chgData name="Sharma, Rahul" userId="d6804bb1-7a62-47f7-8bd9-b70d1fc4fea0" providerId="ADAL" clId="{D4513076-B449-4057-BB2C-DE5C1479B908}" dt="2025-05-30T14:06:47.635" v="4895" actId="47"/>
        <pc:sldMkLst>
          <pc:docMk/>
          <pc:sldMk cId="3742325973" sldId="5894"/>
        </pc:sldMkLst>
      </pc:sldChg>
      <pc:sldChg chg="del">
        <pc:chgData name="Sharma, Rahul" userId="d6804bb1-7a62-47f7-8bd9-b70d1fc4fea0" providerId="ADAL" clId="{D4513076-B449-4057-BB2C-DE5C1479B908}" dt="2025-05-30T14:06:21.785" v="4887" actId="47"/>
        <pc:sldMkLst>
          <pc:docMk/>
          <pc:sldMk cId="1741748440" sldId="5895"/>
        </pc:sldMkLst>
      </pc:sldChg>
      <pc:sldChg chg="addSp delSp modSp del mod">
        <pc:chgData name="Sharma, Rahul" userId="d6804bb1-7a62-47f7-8bd9-b70d1fc4fea0" providerId="ADAL" clId="{D4513076-B449-4057-BB2C-DE5C1479B908}" dt="2025-05-30T14:06:16.330" v="4886" actId="47"/>
        <pc:sldMkLst>
          <pc:docMk/>
          <pc:sldMk cId="2064994045" sldId="5896"/>
        </pc:sldMkLst>
        <pc:spChg chg="del">
          <ac:chgData name="Sharma, Rahul" userId="d6804bb1-7a62-47f7-8bd9-b70d1fc4fea0" providerId="ADAL" clId="{D4513076-B449-4057-BB2C-DE5C1479B908}" dt="2025-05-29T22:26:31.069" v="3044" actId="478"/>
          <ac:spMkLst>
            <pc:docMk/>
            <pc:sldMk cId="2064994045" sldId="5896"/>
            <ac:spMk id="2" creationId="{0C673299-58BA-BB5A-66A4-CDB9B51EA7C0}"/>
          </ac:spMkLst>
        </pc:spChg>
        <pc:spChg chg="add mod">
          <ac:chgData name="Sharma, Rahul" userId="d6804bb1-7a62-47f7-8bd9-b70d1fc4fea0" providerId="ADAL" clId="{D4513076-B449-4057-BB2C-DE5C1479B908}" dt="2025-05-29T22:26:31.069" v="3045" actId="27636"/>
          <ac:spMkLst>
            <pc:docMk/>
            <pc:sldMk cId="2064994045" sldId="5896"/>
            <ac:spMk id="6" creationId="{AA207C3E-C8D3-DE68-9661-7A0348832E40}"/>
          </ac:spMkLst>
        </pc:spChg>
        <pc:spChg chg="add del mod">
          <ac:chgData name="Sharma, Rahul" userId="d6804bb1-7a62-47f7-8bd9-b70d1fc4fea0" providerId="ADAL" clId="{D4513076-B449-4057-BB2C-DE5C1479B908}" dt="2025-05-30T13:57:54.668" v="4855" actId="478"/>
          <ac:spMkLst>
            <pc:docMk/>
            <pc:sldMk cId="2064994045" sldId="5896"/>
            <ac:spMk id="8" creationId="{9E8283AB-3A64-A9C5-AF34-9F7C88444BC5}"/>
          </ac:spMkLst>
        </pc:spChg>
        <pc:spChg chg="mod">
          <ac:chgData name="Sharma, Rahul" userId="d6804bb1-7a62-47f7-8bd9-b70d1fc4fea0" providerId="ADAL" clId="{D4513076-B449-4057-BB2C-DE5C1479B908}" dt="2025-05-30T13:57:12.697" v="4845" actId="14100"/>
          <ac:spMkLst>
            <pc:docMk/>
            <pc:sldMk cId="2064994045" sldId="5896"/>
            <ac:spMk id="23" creationId="{B83DAEB6-ED4D-8A80-DEE1-D1183F6CAF3E}"/>
          </ac:spMkLst>
        </pc:spChg>
        <pc:spChg chg="del">
          <ac:chgData name="Sharma, Rahul" userId="d6804bb1-7a62-47f7-8bd9-b70d1fc4fea0" providerId="ADAL" clId="{D4513076-B449-4057-BB2C-DE5C1479B908}" dt="2025-05-30T13:57:51.692" v="4854" actId="478"/>
          <ac:spMkLst>
            <pc:docMk/>
            <pc:sldMk cId="2064994045" sldId="5896"/>
            <ac:spMk id="25" creationId="{FC85120B-8F5D-17F2-0D97-4CAB3CF255C3}"/>
          </ac:spMkLst>
        </pc:spChg>
        <pc:spChg chg="del">
          <ac:chgData name="Sharma, Rahul" userId="d6804bb1-7a62-47f7-8bd9-b70d1fc4fea0" providerId="ADAL" clId="{D4513076-B449-4057-BB2C-DE5C1479B908}" dt="2025-05-30T13:08:19.975" v="3606" actId="478"/>
          <ac:spMkLst>
            <pc:docMk/>
            <pc:sldMk cId="2064994045" sldId="5896"/>
            <ac:spMk id="27" creationId="{A28EF2E7-7DCA-807A-423F-14C00B441566}"/>
          </ac:spMkLst>
        </pc:spChg>
        <pc:spChg chg="mod">
          <ac:chgData name="Sharma, Rahul" userId="d6804bb1-7a62-47f7-8bd9-b70d1fc4fea0" providerId="ADAL" clId="{D4513076-B449-4057-BB2C-DE5C1479B908}" dt="2025-05-30T13:58:02.144" v="4856" actId="1076"/>
          <ac:spMkLst>
            <pc:docMk/>
            <pc:sldMk cId="2064994045" sldId="5896"/>
            <ac:spMk id="29" creationId="{561E4383-5D51-2864-70D9-4A772DA1950E}"/>
          </ac:spMkLst>
        </pc:spChg>
        <pc:spChg chg="mod">
          <ac:chgData name="Sharma, Rahul" userId="d6804bb1-7a62-47f7-8bd9-b70d1fc4fea0" providerId="ADAL" clId="{D4513076-B449-4057-BB2C-DE5C1479B908}" dt="2025-05-30T13:07:58.247" v="3603" actId="1076"/>
          <ac:spMkLst>
            <pc:docMk/>
            <pc:sldMk cId="2064994045" sldId="5896"/>
            <ac:spMk id="30" creationId="{0849255D-2900-0D83-A7DE-C75F0AAD7A99}"/>
          </ac:spMkLst>
        </pc:spChg>
        <pc:spChg chg="mod">
          <ac:chgData name="Sharma, Rahul" userId="d6804bb1-7a62-47f7-8bd9-b70d1fc4fea0" providerId="ADAL" clId="{D4513076-B449-4057-BB2C-DE5C1479B908}" dt="2025-05-30T13:58:20.224" v="4859" actId="1076"/>
          <ac:spMkLst>
            <pc:docMk/>
            <pc:sldMk cId="2064994045" sldId="5896"/>
            <ac:spMk id="31" creationId="{D97183F3-A67A-DE57-52D3-7F790A3A0A29}"/>
          </ac:spMkLst>
        </pc:spChg>
        <pc:picChg chg="add del mod">
          <ac:chgData name="Sharma, Rahul" userId="d6804bb1-7a62-47f7-8bd9-b70d1fc4fea0" providerId="ADAL" clId="{D4513076-B449-4057-BB2C-DE5C1479B908}" dt="2025-05-30T13:57:31.865" v="4849" actId="478"/>
          <ac:picMkLst>
            <pc:docMk/>
            <pc:sldMk cId="2064994045" sldId="5896"/>
            <ac:picMk id="7" creationId="{351035B9-2FFE-13B5-3BDA-EEF1F955D022}"/>
          </ac:picMkLst>
        </pc:picChg>
        <pc:picChg chg="del mod">
          <ac:chgData name="Sharma, Rahul" userId="d6804bb1-7a62-47f7-8bd9-b70d1fc4fea0" providerId="ADAL" clId="{D4513076-B449-4057-BB2C-DE5C1479B908}" dt="2025-05-30T13:56:00.979" v="4831" actId="478"/>
          <ac:picMkLst>
            <pc:docMk/>
            <pc:sldMk cId="2064994045" sldId="5896"/>
            <ac:picMk id="9" creationId="{AD1FD7FE-B5C7-1324-9ED2-4D826D037BDE}"/>
          </ac:picMkLst>
        </pc:picChg>
        <pc:picChg chg="mod">
          <ac:chgData name="Sharma, Rahul" userId="d6804bb1-7a62-47f7-8bd9-b70d1fc4fea0" providerId="ADAL" clId="{D4513076-B449-4057-BB2C-DE5C1479B908}" dt="2025-05-30T13:07:30.615" v="3601" actId="1076"/>
          <ac:picMkLst>
            <pc:docMk/>
            <pc:sldMk cId="2064994045" sldId="5896"/>
            <ac:picMk id="11" creationId="{FF607646-6A08-CE75-C1DF-BB3112F7CCEC}"/>
          </ac:picMkLst>
        </pc:picChg>
        <pc:picChg chg="add mod">
          <ac:chgData name="Sharma, Rahul" userId="d6804bb1-7a62-47f7-8bd9-b70d1fc4fea0" providerId="ADAL" clId="{D4513076-B449-4057-BB2C-DE5C1479B908}" dt="2025-05-30T14:05:20.378" v="4861" actId="14100"/>
          <ac:picMkLst>
            <pc:docMk/>
            <pc:sldMk cId="2064994045" sldId="5896"/>
            <ac:picMk id="12" creationId="{6D3F85A5-7B6B-5BDD-875F-CD3916D5425D}"/>
          </ac:picMkLst>
        </pc:picChg>
        <pc:picChg chg="mod">
          <ac:chgData name="Sharma, Rahul" userId="d6804bb1-7a62-47f7-8bd9-b70d1fc4fea0" providerId="ADAL" clId="{D4513076-B449-4057-BB2C-DE5C1479B908}" dt="2025-05-30T13:56:52.992" v="4843" actId="1076"/>
          <ac:picMkLst>
            <pc:docMk/>
            <pc:sldMk cId="2064994045" sldId="5896"/>
            <ac:picMk id="15" creationId="{67373D0B-8F18-F434-28E2-95569131F2BE}"/>
          </ac:picMkLst>
        </pc:picChg>
        <pc:picChg chg="mod">
          <ac:chgData name="Sharma, Rahul" userId="d6804bb1-7a62-47f7-8bd9-b70d1fc4fea0" providerId="ADAL" clId="{D4513076-B449-4057-BB2C-DE5C1479B908}" dt="2025-05-30T13:56:47.905" v="4842" actId="1076"/>
          <ac:picMkLst>
            <pc:docMk/>
            <pc:sldMk cId="2064994045" sldId="5896"/>
            <ac:picMk id="17" creationId="{8CDFF953-4EBB-098C-5F71-32A897B22EA9}"/>
          </ac:picMkLst>
        </pc:picChg>
        <pc:picChg chg="del">
          <ac:chgData name="Sharma, Rahul" userId="d6804bb1-7a62-47f7-8bd9-b70d1fc4fea0" providerId="ADAL" clId="{D4513076-B449-4057-BB2C-DE5C1479B908}" dt="2025-05-30T13:08:15.799" v="3605" actId="478"/>
          <ac:picMkLst>
            <pc:docMk/>
            <pc:sldMk cId="2064994045" sldId="5896"/>
            <ac:picMk id="19" creationId="{3DEA1C75-D52C-6F5C-293A-1F6FC508F4F0}"/>
          </ac:picMkLst>
        </pc:picChg>
        <pc:picChg chg="mod">
          <ac:chgData name="Sharma, Rahul" userId="d6804bb1-7a62-47f7-8bd9-b70d1fc4fea0" providerId="ADAL" clId="{D4513076-B449-4057-BB2C-DE5C1479B908}" dt="2025-05-30T13:57:39.913" v="4852" actId="1076"/>
          <ac:picMkLst>
            <pc:docMk/>
            <pc:sldMk cId="2064994045" sldId="5896"/>
            <ac:picMk id="21" creationId="{E3C9550F-966B-01C9-93E4-6BD2DEECA204}"/>
          </ac:picMkLst>
        </pc:picChg>
      </pc:sldChg>
      <pc:sldChg chg="addSp modSp mod ord">
        <pc:chgData name="Sharma, Rahul" userId="d6804bb1-7a62-47f7-8bd9-b70d1fc4fea0" providerId="ADAL" clId="{D4513076-B449-4057-BB2C-DE5C1479B908}" dt="2025-05-27T13:17:56.346" v="1184" actId="20577"/>
        <pc:sldMkLst>
          <pc:docMk/>
          <pc:sldMk cId="1865440721" sldId="5907"/>
        </pc:sldMkLst>
      </pc:sldChg>
      <pc:sldChg chg="modSp del mod ord">
        <pc:chgData name="Sharma, Rahul" userId="d6804bb1-7a62-47f7-8bd9-b70d1fc4fea0" providerId="ADAL" clId="{D4513076-B449-4057-BB2C-DE5C1479B908}" dt="2025-05-27T12:47:34.675" v="1025" actId="47"/>
        <pc:sldMkLst>
          <pc:docMk/>
          <pc:sldMk cId="2265833643" sldId="5916"/>
        </pc:sldMkLst>
      </pc:sldChg>
      <pc:sldChg chg="del">
        <pc:chgData name="Sharma, Rahul" userId="d6804bb1-7a62-47f7-8bd9-b70d1fc4fea0" providerId="ADAL" clId="{D4513076-B449-4057-BB2C-DE5C1479B908}" dt="2025-05-24T18:37:51.549" v="856" actId="47"/>
        <pc:sldMkLst>
          <pc:docMk/>
          <pc:sldMk cId="1768270012" sldId="5917"/>
        </pc:sldMkLst>
      </pc:sldChg>
      <pc:sldChg chg="addSp delSp modSp del mod ord">
        <pc:chgData name="Sharma, Rahul" userId="d6804bb1-7a62-47f7-8bd9-b70d1fc4fea0" providerId="ADAL" clId="{D4513076-B449-4057-BB2C-DE5C1479B908}" dt="2025-05-24T18:35:52.748" v="848" actId="47"/>
        <pc:sldMkLst>
          <pc:docMk/>
          <pc:sldMk cId="361526444" sldId="5918"/>
        </pc:sldMkLst>
      </pc:sldChg>
      <pc:sldChg chg="del">
        <pc:chgData name="Sharma, Rahul" userId="d6804bb1-7a62-47f7-8bd9-b70d1fc4fea0" providerId="ADAL" clId="{D4513076-B449-4057-BB2C-DE5C1479B908}" dt="2025-05-24T18:37:08.946" v="855" actId="47"/>
        <pc:sldMkLst>
          <pc:docMk/>
          <pc:sldMk cId="1793796054" sldId="5919"/>
        </pc:sldMkLst>
      </pc:sldChg>
      <pc:sldChg chg="addSp delSp modSp mod ord">
        <pc:chgData name="Sharma, Rahul" userId="d6804bb1-7a62-47f7-8bd9-b70d1fc4fea0" providerId="ADAL" clId="{D4513076-B449-4057-BB2C-DE5C1479B908}" dt="2025-05-30T12:50:08.333" v="3437" actId="20577"/>
        <pc:sldMkLst>
          <pc:docMk/>
          <pc:sldMk cId="2168535885" sldId="5921"/>
        </pc:sldMkLst>
        <pc:spChg chg="mod">
          <ac:chgData name="Sharma, Rahul" userId="d6804bb1-7a62-47f7-8bd9-b70d1fc4fea0" providerId="ADAL" clId="{D4513076-B449-4057-BB2C-DE5C1479B908}" dt="2025-05-24T18:23:26.005" v="430" actId="20577"/>
          <ac:spMkLst>
            <pc:docMk/>
            <pc:sldMk cId="2168535885" sldId="5921"/>
            <ac:spMk id="2" creationId="{6BBB4FD3-BBEA-C2A0-A81A-E9B21356F8B0}"/>
          </ac:spMkLst>
        </pc:spChg>
        <pc:spChg chg="add mod">
          <ac:chgData name="Sharma, Rahul" userId="d6804bb1-7a62-47f7-8bd9-b70d1fc4fea0" providerId="ADAL" clId="{D4513076-B449-4057-BB2C-DE5C1479B908}" dt="2025-05-24T18:19:37.137" v="397" actId="115"/>
          <ac:spMkLst>
            <pc:docMk/>
            <pc:sldMk cId="2168535885" sldId="5921"/>
            <ac:spMk id="4" creationId="{51A859E1-778B-AF28-E91D-0E05745D1579}"/>
          </ac:spMkLst>
        </pc:spChg>
        <pc:spChg chg="mod">
          <ac:chgData name="Sharma, Rahul" userId="d6804bb1-7a62-47f7-8bd9-b70d1fc4fea0" providerId="ADAL" clId="{D4513076-B449-4057-BB2C-DE5C1479B908}" dt="2025-05-30T12:50:08.333" v="3437" actId="20577"/>
          <ac:spMkLst>
            <pc:docMk/>
            <pc:sldMk cId="2168535885" sldId="5921"/>
            <ac:spMk id="5" creationId="{D932190D-3D4A-EC16-CB44-32AA89D11141}"/>
          </ac:spMkLst>
        </pc:spChg>
        <pc:spChg chg="add mod">
          <ac:chgData name="Sharma, Rahul" userId="d6804bb1-7a62-47f7-8bd9-b70d1fc4fea0" providerId="ADAL" clId="{D4513076-B449-4057-BB2C-DE5C1479B908}" dt="2025-05-24T18:22:54.928" v="421" actId="404"/>
          <ac:spMkLst>
            <pc:docMk/>
            <pc:sldMk cId="2168535885" sldId="5921"/>
            <ac:spMk id="7" creationId="{2E4BD7DD-E139-C022-C074-CC043304330E}"/>
          </ac:spMkLst>
        </pc:spChg>
        <pc:spChg chg="add del mod">
          <ac:chgData name="Sharma, Rahul" userId="d6804bb1-7a62-47f7-8bd9-b70d1fc4fea0" providerId="ADAL" clId="{D4513076-B449-4057-BB2C-DE5C1479B908}" dt="2025-05-24T18:22:54.928" v="421" actId="404"/>
          <ac:spMkLst>
            <pc:docMk/>
            <pc:sldMk cId="2168535885" sldId="5921"/>
            <ac:spMk id="9" creationId="{A46BC30A-8904-8D4E-4B17-56D7DEFB868E}"/>
          </ac:spMkLst>
        </pc:spChg>
        <pc:spChg chg="add del mod">
          <ac:chgData name="Sharma, Rahul" userId="d6804bb1-7a62-47f7-8bd9-b70d1fc4fea0" providerId="ADAL" clId="{D4513076-B449-4057-BB2C-DE5C1479B908}" dt="2025-05-24T18:22:54.928" v="421" actId="404"/>
          <ac:spMkLst>
            <pc:docMk/>
            <pc:sldMk cId="2168535885" sldId="5921"/>
            <ac:spMk id="11" creationId="{0EF34F73-C5E5-49FC-C9EB-BABF7277B205}"/>
          </ac:spMkLst>
        </pc:spChg>
        <pc:spChg chg="add del mod">
          <ac:chgData name="Sharma, Rahul" userId="d6804bb1-7a62-47f7-8bd9-b70d1fc4fea0" providerId="ADAL" clId="{D4513076-B449-4057-BB2C-DE5C1479B908}" dt="2025-05-24T18:22:41.483" v="419" actId="478"/>
          <ac:spMkLst>
            <pc:docMk/>
            <pc:sldMk cId="2168535885" sldId="5921"/>
            <ac:spMk id="14" creationId="{554A45F9-05B8-7420-CB0C-087CBAFD3300}"/>
          </ac:spMkLst>
        </pc:spChg>
        <pc:spChg chg="add del mod">
          <ac:chgData name="Sharma, Rahul" userId="d6804bb1-7a62-47f7-8bd9-b70d1fc4fea0" providerId="ADAL" clId="{D4513076-B449-4057-BB2C-DE5C1479B908}" dt="2025-05-24T18:22:41.483" v="419" actId="478"/>
          <ac:spMkLst>
            <pc:docMk/>
            <pc:sldMk cId="2168535885" sldId="5921"/>
            <ac:spMk id="18" creationId="{A3A4317C-82D3-2A27-9F4E-03472389FB83}"/>
          </ac:spMkLst>
        </pc:spChg>
        <pc:spChg chg="add del mod">
          <ac:chgData name="Sharma, Rahul" userId="d6804bb1-7a62-47f7-8bd9-b70d1fc4fea0" providerId="ADAL" clId="{D4513076-B449-4057-BB2C-DE5C1479B908}" dt="2025-05-24T18:22:54.928" v="421" actId="404"/>
          <ac:spMkLst>
            <pc:docMk/>
            <pc:sldMk cId="2168535885" sldId="5921"/>
            <ac:spMk id="21" creationId="{B44DD117-E0F9-F3BB-F204-0A6530E7F3FB}"/>
          </ac:spMkLst>
        </pc:spChg>
        <pc:spChg chg="add mod">
          <ac:chgData name="Sharma, Rahul" userId="d6804bb1-7a62-47f7-8bd9-b70d1fc4fea0" providerId="ADAL" clId="{D4513076-B449-4057-BB2C-DE5C1479B908}" dt="2025-05-24T18:23:07.866" v="423" actId="404"/>
          <ac:spMkLst>
            <pc:docMk/>
            <pc:sldMk cId="2168535885" sldId="5921"/>
            <ac:spMk id="23" creationId="{2D17534D-5AA6-69D0-EB83-A008EDAABDC1}"/>
          </ac:spMkLst>
        </pc:spChg>
        <pc:spChg chg="add mod">
          <ac:chgData name="Sharma, Rahul" userId="d6804bb1-7a62-47f7-8bd9-b70d1fc4fea0" providerId="ADAL" clId="{D4513076-B449-4057-BB2C-DE5C1479B908}" dt="2025-05-24T18:22:15.091" v="417" actId="115"/>
          <ac:spMkLst>
            <pc:docMk/>
            <pc:sldMk cId="2168535885" sldId="5921"/>
            <ac:spMk id="26" creationId="{FE8F2A25-CEAC-E81C-84C7-3B55085ECD46}"/>
          </ac:spMkLst>
        </pc:spChg>
        <pc:spChg chg="add mod">
          <ac:chgData name="Sharma, Rahul" userId="d6804bb1-7a62-47f7-8bd9-b70d1fc4fea0" providerId="ADAL" clId="{D4513076-B449-4057-BB2C-DE5C1479B908}" dt="2025-05-24T18:22:54.928" v="421" actId="404"/>
          <ac:spMkLst>
            <pc:docMk/>
            <pc:sldMk cId="2168535885" sldId="5921"/>
            <ac:spMk id="28" creationId="{8BB3A28F-920B-5026-8216-667BCE0358C2}"/>
          </ac:spMkLst>
        </pc:spChg>
        <pc:spChg chg="add mod">
          <ac:chgData name="Sharma, Rahul" userId="d6804bb1-7a62-47f7-8bd9-b70d1fc4fea0" providerId="ADAL" clId="{D4513076-B449-4057-BB2C-DE5C1479B908}" dt="2025-05-24T18:22:54.928" v="421" actId="404"/>
          <ac:spMkLst>
            <pc:docMk/>
            <pc:sldMk cId="2168535885" sldId="5921"/>
            <ac:spMk id="30" creationId="{7895E5F0-CE71-1DA1-9EC8-592EBA00B99C}"/>
          </ac:spMkLst>
        </pc:spChg>
        <pc:spChg chg="add del mod">
          <ac:chgData name="Sharma, Rahul" userId="d6804bb1-7a62-47f7-8bd9-b70d1fc4fea0" providerId="ADAL" clId="{D4513076-B449-4057-BB2C-DE5C1479B908}" dt="2025-05-24T18:22:41.483" v="419" actId="478"/>
          <ac:spMkLst>
            <pc:docMk/>
            <pc:sldMk cId="2168535885" sldId="5921"/>
            <ac:spMk id="32" creationId="{E2BC5DFF-F65F-BF5E-1814-D64D0F4062FF}"/>
          </ac:spMkLst>
        </pc:spChg>
        <pc:spChg chg="add del mod">
          <ac:chgData name="Sharma, Rahul" userId="d6804bb1-7a62-47f7-8bd9-b70d1fc4fea0" providerId="ADAL" clId="{D4513076-B449-4057-BB2C-DE5C1479B908}" dt="2025-05-24T18:22:54.928" v="421" actId="404"/>
          <ac:spMkLst>
            <pc:docMk/>
            <pc:sldMk cId="2168535885" sldId="5921"/>
            <ac:spMk id="35" creationId="{4C19B9A9-F2E4-E316-02FB-0D80ECE1D9C0}"/>
          </ac:spMkLst>
        </pc:spChg>
        <pc:spChg chg="add del mod">
          <ac:chgData name="Sharma, Rahul" userId="d6804bb1-7a62-47f7-8bd9-b70d1fc4fea0" providerId="ADAL" clId="{D4513076-B449-4057-BB2C-DE5C1479B908}" dt="2025-05-24T18:22:54.928" v="421" actId="404"/>
          <ac:spMkLst>
            <pc:docMk/>
            <pc:sldMk cId="2168535885" sldId="5921"/>
            <ac:spMk id="37" creationId="{10125E71-91BE-C5E3-F3C9-5B42AC5953A1}"/>
          </ac:spMkLst>
        </pc:spChg>
        <pc:spChg chg="add del mod">
          <ac:chgData name="Sharma, Rahul" userId="d6804bb1-7a62-47f7-8bd9-b70d1fc4fea0" providerId="ADAL" clId="{D4513076-B449-4057-BB2C-DE5C1479B908}" dt="2025-05-24T18:22:54.928" v="421" actId="404"/>
          <ac:spMkLst>
            <pc:docMk/>
            <pc:sldMk cId="2168535885" sldId="5921"/>
            <ac:spMk id="40" creationId="{EC8E687D-B8F3-2D1B-13ED-FE8D20FF028B}"/>
          </ac:spMkLst>
        </pc:spChg>
        <pc:spChg chg="add del mod">
          <ac:chgData name="Sharma, Rahul" userId="d6804bb1-7a62-47f7-8bd9-b70d1fc4fea0" providerId="ADAL" clId="{D4513076-B449-4057-BB2C-DE5C1479B908}" dt="2025-05-24T18:22:54.928" v="421" actId="404"/>
          <ac:spMkLst>
            <pc:docMk/>
            <pc:sldMk cId="2168535885" sldId="5921"/>
            <ac:spMk id="43" creationId="{5DBDBBBB-5E56-8D0D-DFFE-6934CCC63EC8}"/>
          </ac:spMkLst>
        </pc:spChg>
        <pc:spChg chg="add mod">
          <ac:chgData name="Sharma, Rahul" userId="d6804bb1-7a62-47f7-8bd9-b70d1fc4fea0" providerId="ADAL" clId="{D4513076-B449-4057-BB2C-DE5C1479B908}" dt="2025-05-27T13:20:50.940" v="1208"/>
          <ac:spMkLst>
            <pc:docMk/>
            <pc:sldMk cId="2168535885" sldId="5921"/>
            <ac:spMk id="45" creationId="{4C97ABBA-6856-A005-9CCE-7CC161AFC5AB}"/>
          </ac:spMkLst>
        </pc:spChg>
        <pc:picChg chg="add mod">
          <ac:chgData name="Sharma, Rahul" userId="d6804bb1-7a62-47f7-8bd9-b70d1fc4fea0" providerId="ADAL" clId="{D4513076-B449-4057-BB2C-DE5C1479B908}" dt="2025-05-24T18:19:17.833" v="391" actId="1076"/>
          <ac:picMkLst>
            <pc:docMk/>
            <pc:sldMk cId="2168535885" sldId="5921"/>
            <ac:picMk id="3" creationId="{088B15AA-801E-C5FF-2B5B-CA0D6FEAEA96}"/>
          </ac:picMkLst>
        </pc:picChg>
        <pc:picChg chg="add mod">
          <ac:chgData name="Sharma, Rahul" userId="d6804bb1-7a62-47f7-8bd9-b70d1fc4fea0" providerId="ADAL" clId="{D4513076-B449-4057-BB2C-DE5C1479B908}" dt="2025-05-24T18:20:15.279" v="400"/>
          <ac:picMkLst>
            <pc:docMk/>
            <pc:sldMk cId="2168535885" sldId="5921"/>
            <ac:picMk id="25" creationId="{D1B733BA-06DF-7651-454A-FD3072DB1FD7}"/>
          </ac:picMkLst>
        </pc:picChg>
        <pc:picChg chg="add mod">
          <ac:chgData name="Sharma, Rahul" userId="d6804bb1-7a62-47f7-8bd9-b70d1fc4fea0" providerId="ADAL" clId="{D4513076-B449-4057-BB2C-DE5C1479B908}" dt="2025-05-24T18:27:21.513" v="820" actId="1076"/>
          <ac:picMkLst>
            <pc:docMk/>
            <pc:sldMk cId="2168535885" sldId="5921"/>
            <ac:picMk id="50" creationId="{F583D8DD-E0C6-69CB-F2D0-E54554B8A06E}"/>
          </ac:picMkLst>
        </pc:picChg>
        <pc:cxnChg chg="mod">
          <ac:chgData name="Sharma, Rahul" userId="d6804bb1-7a62-47f7-8bd9-b70d1fc4fea0" providerId="ADAL" clId="{D4513076-B449-4057-BB2C-DE5C1479B908}" dt="2025-05-24T18:21:34.688" v="409" actId="14100"/>
          <ac:cxnSpMkLst>
            <pc:docMk/>
            <pc:sldMk cId="2168535885" sldId="5921"/>
            <ac:cxnSpMk id="6" creationId="{5331F0CE-24D2-9029-E671-26368DEAAB81}"/>
          </ac:cxnSpMkLst>
        </pc:cxnChg>
        <pc:cxnChg chg="add mod">
          <ac:chgData name="Sharma, Rahul" userId="d6804bb1-7a62-47f7-8bd9-b70d1fc4fea0" providerId="ADAL" clId="{D4513076-B449-4057-BB2C-DE5C1479B908}" dt="2025-05-24T18:19:17.833" v="391" actId="1076"/>
          <ac:cxnSpMkLst>
            <pc:docMk/>
            <pc:sldMk cId="2168535885" sldId="5921"/>
            <ac:cxnSpMk id="10" creationId="{128EE95E-04FE-9D27-3263-F9A84539EEA2}"/>
          </ac:cxnSpMkLst>
        </pc:cxnChg>
        <pc:cxnChg chg="mod">
          <ac:chgData name="Sharma, Rahul" userId="d6804bb1-7a62-47f7-8bd9-b70d1fc4fea0" providerId="ADAL" clId="{D4513076-B449-4057-BB2C-DE5C1479B908}" dt="2025-05-24T18:23:07.866" v="423" actId="404"/>
          <ac:cxnSpMkLst>
            <pc:docMk/>
            <pc:sldMk cId="2168535885" sldId="5921"/>
            <ac:cxnSpMk id="22" creationId="{7CF21A58-691B-6427-2C57-EA25DA6A8505}"/>
          </ac:cxnSpMkLst>
        </pc:cxnChg>
        <pc:cxnChg chg="mod">
          <ac:chgData name="Sharma, Rahul" userId="d6804bb1-7a62-47f7-8bd9-b70d1fc4fea0" providerId="ADAL" clId="{D4513076-B449-4057-BB2C-DE5C1479B908}" dt="2025-05-24T18:23:07.866" v="423" actId="404"/>
          <ac:cxnSpMkLst>
            <pc:docMk/>
            <pc:sldMk cId="2168535885" sldId="5921"/>
            <ac:cxnSpMk id="24" creationId="{ACD95A41-FAFD-4599-B546-3E51109FBA8D}"/>
          </ac:cxnSpMkLst>
        </pc:cxnChg>
        <pc:cxnChg chg="mod">
          <ac:chgData name="Sharma, Rahul" userId="d6804bb1-7a62-47f7-8bd9-b70d1fc4fea0" providerId="ADAL" clId="{D4513076-B449-4057-BB2C-DE5C1479B908}" dt="2025-05-24T18:21:44.752" v="411" actId="14100"/>
          <ac:cxnSpMkLst>
            <pc:docMk/>
            <pc:sldMk cId="2168535885" sldId="5921"/>
            <ac:cxnSpMk id="27" creationId="{441C1184-F072-B31C-B32B-EBF0513AB170}"/>
          </ac:cxnSpMkLst>
        </pc:cxnChg>
        <pc:cxnChg chg="mod">
          <ac:chgData name="Sharma, Rahul" userId="d6804bb1-7a62-47f7-8bd9-b70d1fc4fea0" providerId="ADAL" clId="{D4513076-B449-4057-BB2C-DE5C1479B908}" dt="2025-05-24T18:21:21.448" v="407" actId="14100"/>
          <ac:cxnSpMkLst>
            <pc:docMk/>
            <pc:sldMk cId="2168535885" sldId="5921"/>
            <ac:cxnSpMk id="44" creationId="{BA0977D9-658C-5106-66A6-264BA4302A61}"/>
          </ac:cxnSpMkLst>
        </pc:cxnChg>
      </pc:sldChg>
      <pc:sldChg chg="del">
        <pc:chgData name="Sharma, Rahul" userId="d6804bb1-7a62-47f7-8bd9-b70d1fc4fea0" providerId="ADAL" clId="{D4513076-B449-4057-BB2C-DE5C1479B908}" dt="2025-05-24T18:37:08.946" v="855" actId="47"/>
        <pc:sldMkLst>
          <pc:docMk/>
          <pc:sldMk cId="2145520341" sldId="5922"/>
        </pc:sldMkLst>
      </pc:sldChg>
      <pc:sldChg chg="del">
        <pc:chgData name="Sharma, Rahul" userId="d6804bb1-7a62-47f7-8bd9-b70d1fc4fea0" providerId="ADAL" clId="{D4513076-B449-4057-BB2C-DE5C1479B908}" dt="2025-05-24T18:37:08.946" v="855" actId="47"/>
        <pc:sldMkLst>
          <pc:docMk/>
          <pc:sldMk cId="3249521486" sldId="5925"/>
        </pc:sldMkLst>
      </pc:sldChg>
      <pc:sldChg chg="addSp delSp modSp add del mod">
        <pc:chgData name="Sharma, Rahul" userId="d6804bb1-7a62-47f7-8bd9-b70d1fc4fea0" providerId="ADAL" clId="{D4513076-B449-4057-BB2C-DE5C1479B908}" dt="2025-05-27T13:26:01.974" v="1211" actId="47"/>
        <pc:sldMkLst>
          <pc:docMk/>
          <pc:sldMk cId="3735718307" sldId="5928"/>
        </pc:sldMkLst>
      </pc:sldChg>
      <pc:sldChg chg="del">
        <pc:chgData name="Sharma, Rahul" userId="d6804bb1-7a62-47f7-8bd9-b70d1fc4fea0" providerId="ADAL" clId="{D4513076-B449-4057-BB2C-DE5C1479B908}" dt="2025-05-24T18:37:08.946" v="855" actId="47"/>
        <pc:sldMkLst>
          <pc:docMk/>
          <pc:sldMk cId="2222431968" sldId="5930"/>
        </pc:sldMkLst>
      </pc:sldChg>
      <pc:sldChg chg="del">
        <pc:chgData name="Sharma, Rahul" userId="d6804bb1-7a62-47f7-8bd9-b70d1fc4fea0" providerId="ADAL" clId="{D4513076-B449-4057-BB2C-DE5C1479B908}" dt="2025-05-24T18:37:08.946" v="855" actId="47"/>
        <pc:sldMkLst>
          <pc:docMk/>
          <pc:sldMk cId="3889571270" sldId="5931"/>
        </pc:sldMkLst>
      </pc:sldChg>
      <pc:sldChg chg="addSp delSp modSp mod">
        <pc:chgData name="Sharma, Rahul" userId="d6804bb1-7a62-47f7-8bd9-b70d1fc4fea0" providerId="ADAL" clId="{D4513076-B449-4057-BB2C-DE5C1479B908}" dt="2025-05-27T12:53:54.788" v="1044" actId="1582"/>
        <pc:sldMkLst>
          <pc:docMk/>
          <pc:sldMk cId="1278223063" sldId="5932"/>
        </pc:sldMkLst>
        <pc:spChg chg="add mod">
          <ac:chgData name="Sharma, Rahul" userId="d6804bb1-7a62-47f7-8bd9-b70d1fc4fea0" providerId="ADAL" clId="{D4513076-B449-4057-BB2C-DE5C1479B908}" dt="2025-05-27T12:53:54.788" v="1044" actId="1582"/>
          <ac:spMkLst>
            <pc:docMk/>
            <pc:sldMk cId="1278223063" sldId="5932"/>
            <ac:spMk id="7" creationId="{EB99FA1B-0BDB-2A6E-22AA-1027472EE27E}"/>
          </ac:spMkLst>
        </pc:spChg>
        <pc:graphicFrameChg chg="modGraphic">
          <ac:chgData name="Sharma, Rahul" userId="d6804bb1-7a62-47f7-8bd9-b70d1fc4fea0" providerId="ADAL" clId="{D4513076-B449-4057-BB2C-DE5C1479B908}" dt="2025-05-27T12:50:57.552" v="1031" actId="20577"/>
          <ac:graphicFrameMkLst>
            <pc:docMk/>
            <pc:sldMk cId="1278223063" sldId="5932"/>
            <ac:graphicFrameMk id="4" creationId="{BAA53CFE-B1A1-8142-F374-25406D7FCA03}"/>
          </ac:graphicFrameMkLst>
        </pc:graphicFrameChg>
        <pc:picChg chg="add mod">
          <ac:chgData name="Sharma, Rahul" userId="d6804bb1-7a62-47f7-8bd9-b70d1fc4fea0" providerId="ADAL" clId="{D4513076-B449-4057-BB2C-DE5C1479B908}" dt="2025-05-27T12:41:56.103" v="922" actId="14100"/>
          <ac:picMkLst>
            <pc:docMk/>
            <pc:sldMk cId="1278223063" sldId="5932"/>
            <ac:picMk id="6" creationId="{113D9249-B1C8-78E5-44FF-7DAA4C6070D0}"/>
          </ac:picMkLst>
        </pc:picChg>
      </pc:sldChg>
      <pc:sldChg chg="modSp new mod">
        <pc:chgData name="Sharma, Rahul" userId="d6804bb1-7a62-47f7-8bd9-b70d1fc4fea0" providerId="ADAL" clId="{D4513076-B449-4057-BB2C-DE5C1479B908}" dt="2025-05-27T12:39:08.641" v="918" actId="207"/>
        <pc:sldMkLst>
          <pc:docMk/>
          <pc:sldMk cId="1233022684" sldId="5933"/>
        </pc:sldMkLst>
        <pc:spChg chg="mod">
          <ac:chgData name="Sharma, Rahul" userId="d6804bb1-7a62-47f7-8bd9-b70d1fc4fea0" providerId="ADAL" clId="{D4513076-B449-4057-BB2C-DE5C1479B908}" dt="2025-05-27T12:37:47.724" v="914" actId="20577"/>
          <ac:spMkLst>
            <pc:docMk/>
            <pc:sldMk cId="1233022684" sldId="5933"/>
            <ac:spMk id="2" creationId="{2EEB9E0B-2A3C-29C0-8BA3-459BE53EF739}"/>
          </ac:spMkLst>
        </pc:spChg>
        <pc:spChg chg="mod">
          <ac:chgData name="Sharma, Rahul" userId="d6804bb1-7a62-47f7-8bd9-b70d1fc4fea0" providerId="ADAL" clId="{D4513076-B449-4057-BB2C-DE5C1479B908}" dt="2025-05-27T12:39:08.641" v="918" actId="207"/>
          <ac:spMkLst>
            <pc:docMk/>
            <pc:sldMk cId="1233022684" sldId="5933"/>
            <ac:spMk id="3" creationId="{4B85192A-7439-48B9-0F40-E3AD13963D4F}"/>
          </ac:spMkLst>
        </pc:spChg>
      </pc:sldChg>
      <pc:sldChg chg="modSp mod">
        <pc:chgData name="Sharma, Rahul" userId="d6804bb1-7a62-47f7-8bd9-b70d1fc4fea0" providerId="ADAL" clId="{D4513076-B449-4057-BB2C-DE5C1479B908}" dt="2025-05-30T12:40:26.145" v="3325" actId="20577"/>
        <pc:sldMkLst>
          <pc:docMk/>
          <pc:sldMk cId="341989481" sldId="5934"/>
        </pc:sldMkLst>
        <pc:spChg chg="mod">
          <ac:chgData name="Sharma, Rahul" userId="d6804bb1-7a62-47f7-8bd9-b70d1fc4fea0" providerId="ADAL" clId="{D4513076-B449-4057-BB2C-DE5C1479B908}" dt="2025-05-30T12:40:26.145" v="3325" actId="20577"/>
          <ac:spMkLst>
            <pc:docMk/>
            <pc:sldMk cId="341989481" sldId="5934"/>
            <ac:spMk id="12" creationId="{F6EA4651-8EF7-4546-9A16-DD95704382D8}"/>
          </ac:spMkLst>
        </pc:spChg>
      </pc:sldChg>
      <pc:sldChg chg="new del">
        <pc:chgData name="Sharma, Rahul" userId="d6804bb1-7a62-47f7-8bd9-b70d1fc4fea0" providerId="ADAL" clId="{D4513076-B449-4057-BB2C-DE5C1479B908}" dt="2025-05-27T12:44:07.878" v="948" actId="2696"/>
        <pc:sldMkLst>
          <pc:docMk/>
          <pc:sldMk cId="2725538769" sldId="5934"/>
        </pc:sldMkLst>
      </pc:sldChg>
      <pc:sldChg chg="del">
        <pc:chgData name="Sharma, Rahul" userId="d6804bb1-7a62-47f7-8bd9-b70d1fc4fea0" providerId="ADAL" clId="{D4513076-B449-4057-BB2C-DE5C1479B908}" dt="2025-05-30T14:23:17.592" v="5579" actId="47"/>
        <pc:sldMkLst>
          <pc:docMk/>
          <pc:sldMk cId="323514353" sldId="5939"/>
        </pc:sldMkLst>
      </pc:sldChg>
      <pc:sldChg chg="del">
        <pc:chgData name="Sharma, Rahul" userId="d6804bb1-7a62-47f7-8bd9-b70d1fc4fea0" providerId="ADAL" clId="{D4513076-B449-4057-BB2C-DE5C1479B908}" dt="2025-05-30T14:23:23.736" v="5580" actId="47"/>
        <pc:sldMkLst>
          <pc:docMk/>
          <pc:sldMk cId="2436968530" sldId="5940"/>
        </pc:sldMkLst>
      </pc:sldChg>
      <pc:sldChg chg="addSp delSp modSp mod ord">
        <pc:chgData name="Sharma, Rahul" userId="d6804bb1-7a62-47f7-8bd9-b70d1fc4fea0" providerId="ADAL" clId="{D4513076-B449-4057-BB2C-DE5C1479B908}" dt="2025-05-29T21:52:45.069" v="2335"/>
        <pc:sldMkLst>
          <pc:docMk/>
          <pc:sldMk cId="154415503" sldId="5942"/>
        </pc:sldMkLst>
        <pc:spChg chg="mod">
          <ac:chgData name="Sharma, Rahul" userId="d6804bb1-7a62-47f7-8bd9-b70d1fc4fea0" providerId="ADAL" clId="{D4513076-B449-4057-BB2C-DE5C1479B908}" dt="2025-05-29T21:47:48.406" v="1877" actId="20577"/>
          <ac:spMkLst>
            <pc:docMk/>
            <pc:sldMk cId="154415503" sldId="5942"/>
            <ac:spMk id="2" creationId="{58192C11-07B5-1EFC-5F15-8DC6044F7DCC}"/>
          </ac:spMkLst>
        </pc:spChg>
        <pc:spChg chg="mod">
          <ac:chgData name="Sharma, Rahul" userId="d6804bb1-7a62-47f7-8bd9-b70d1fc4fea0" providerId="ADAL" clId="{D4513076-B449-4057-BB2C-DE5C1479B908}" dt="2025-05-29T21:43:01.220" v="1675" actId="20577"/>
          <ac:spMkLst>
            <pc:docMk/>
            <pc:sldMk cId="154415503" sldId="5942"/>
            <ac:spMk id="6" creationId="{16BD9269-0160-2A8B-731D-30AE53C13F6A}"/>
          </ac:spMkLst>
        </pc:spChg>
        <pc:spChg chg="mod">
          <ac:chgData name="Sharma, Rahul" userId="d6804bb1-7a62-47f7-8bd9-b70d1fc4fea0" providerId="ADAL" clId="{D4513076-B449-4057-BB2C-DE5C1479B908}" dt="2025-05-29T21:43:28.231" v="1677" actId="1076"/>
          <ac:spMkLst>
            <pc:docMk/>
            <pc:sldMk cId="154415503" sldId="5942"/>
            <ac:spMk id="10" creationId="{3C6CF22B-BAA6-134F-46AF-9936F756234B}"/>
          </ac:spMkLst>
        </pc:spChg>
        <pc:spChg chg="mod">
          <ac:chgData name="Sharma, Rahul" userId="d6804bb1-7a62-47f7-8bd9-b70d1fc4fea0" providerId="ADAL" clId="{D4513076-B449-4057-BB2C-DE5C1479B908}" dt="2025-05-29T21:41:36.383" v="1650" actId="14100"/>
          <ac:spMkLst>
            <pc:docMk/>
            <pc:sldMk cId="154415503" sldId="5942"/>
            <ac:spMk id="12" creationId="{02F44CED-9EFA-7E90-CE6E-BA36A0BAFCF1}"/>
          </ac:spMkLst>
        </pc:spChg>
        <pc:spChg chg="mod">
          <ac:chgData name="Sharma, Rahul" userId="d6804bb1-7a62-47f7-8bd9-b70d1fc4fea0" providerId="ADAL" clId="{D4513076-B449-4057-BB2C-DE5C1479B908}" dt="2025-05-29T21:44:13.217" v="1685" actId="1076"/>
          <ac:spMkLst>
            <pc:docMk/>
            <pc:sldMk cId="154415503" sldId="5942"/>
            <ac:spMk id="18" creationId="{78FC6E8C-6F3C-F2BA-B75D-8A83FCAFFC95}"/>
          </ac:spMkLst>
        </pc:spChg>
        <pc:spChg chg="add mod">
          <ac:chgData name="Sharma, Rahul" userId="d6804bb1-7a62-47f7-8bd9-b70d1fc4fea0" providerId="ADAL" clId="{D4513076-B449-4057-BB2C-DE5C1479B908}" dt="2025-05-29T21:37:42.854" v="1578" actId="1076"/>
          <ac:spMkLst>
            <pc:docMk/>
            <pc:sldMk cId="154415503" sldId="5942"/>
            <ac:spMk id="19" creationId="{8EBE641B-ECA0-40B4-790C-B6CB8AA8C78E}"/>
          </ac:spMkLst>
        </pc:spChg>
        <pc:spChg chg="add mod">
          <ac:chgData name="Sharma, Rahul" userId="d6804bb1-7a62-47f7-8bd9-b70d1fc4fea0" providerId="ADAL" clId="{D4513076-B449-4057-BB2C-DE5C1479B908}" dt="2025-05-29T21:40:36.508" v="1622" actId="13822"/>
          <ac:spMkLst>
            <pc:docMk/>
            <pc:sldMk cId="154415503" sldId="5942"/>
            <ac:spMk id="21" creationId="{675DFE11-0059-8351-C1BC-841C2A99C32B}"/>
          </ac:spMkLst>
        </pc:spChg>
        <pc:spChg chg="add mod">
          <ac:chgData name="Sharma, Rahul" userId="d6804bb1-7a62-47f7-8bd9-b70d1fc4fea0" providerId="ADAL" clId="{D4513076-B449-4057-BB2C-DE5C1479B908}" dt="2025-05-29T21:37:45.806" v="1579" actId="1076"/>
          <ac:spMkLst>
            <pc:docMk/>
            <pc:sldMk cId="154415503" sldId="5942"/>
            <ac:spMk id="22" creationId="{558C0CE7-EA02-3204-3ABD-217C559B8E6F}"/>
          </ac:spMkLst>
        </pc:spChg>
        <pc:spChg chg="add mod">
          <ac:chgData name="Sharma, Rahul" userId="d6804bb1-7a62-47f7-8bd9-b70d1fc4fea0" providerId="ADAL" clId="{D4513076-B449-4057-BB2C-DE5C1479B908}" dt="2025-05-29T21:52:11.474" v="2333" actId="27636"/>
          <ac:spMkLst>
            <pc:docMk/>
            <pc:sldMk cId="154415503" sldId="5942"/>
            <ac:spMk id="35" creationId="{71D26F88-549D-6E4B-2489-8F148C667FA9}"/>
          </ac:spMkLst>
        </pc:spChg>
        <pc:picChg chg="mod">
          <ac:chgData name="Sharma, Rahul" userId="d6804bb1-7a62-47f7-8bd9-b70d1fc4fea0" providerId="ADAL" clId="{D4513076-B449-4057-BB2C-DE5C1479B908}" dt="2025-05-29T21:44:01.672" v="1684" actId="14100"/>
          <ac:picMkLst>
            <pc:docMk/>
            <pc:sldMk cId="154415503" sldId="5942"/>
            <ac:picMk id="7" creationId="{FF70A78D-CF8D-85D8-2375-B26A67215231}"/>
          </ac:picMkLst>
        </pc:picChg>
        <pc:picChg chg="mod">
          <ac:chgData name="Sharma, Rahul" userId="d6804bb1-7a62-47f7-8bd9-b70d1fc4fea0" providerId="ADAL" clId="{D4513076-B449-4057-BB2C-DE5C1479B908}" dt="2025-05-29T21:46:06.223" v="1712" actId="1076"/>
          <ac:picMkLst>
            <pc:docMk/>
            <pc:sldMk cId="154415503" sldId="5942"/>
            <ac:picMk id="8" creationId="{8057A632-4D3F-D014-0F1E-69C52E4A3E2B}"/>
          </ac:picMkLst>
        </pc:picChg>
        <pc:picChg chg="mod">
          <ac:chgData name="Sharma, Rahul" userId="d6804bb1-7a62-47f7-8bd9-b70d1fc4fea0" providerId="ADAL" clId="{D4513076-B449-4057-BB2C-DE5C1479B908}" dt="2025-05-29T21:46:14.328" v="1715" actId="1076"/>
          <ac:picMkLst>
            <pc:docMk/>
            <pc:sldMk cId="154415503" sldId="5942"/>
            <ac:picMk id="16" creationId="{F6A995EA-252C-DA76-B667-E0A3B0E491A4}"/>
          </ac:picMkLst>
        </pc:picChg>
        <pc:picChg chg="mod">
          <ac:chgData name="Sharma, Rahul" userId="d6804bb1-7a62-47f7-8bd9-b70d1fc4fea0" providerId="ADAL" clId="{D4513076-B449-4057-BB2C-DE5C1479B908}" dt="2025-05-29T21:46:11.960" v="1714" actId="1076"/>
          <ac:picMkLst>
            <pc:docMk/>
            <pc:sldMk cId="154415503" sldId="5942"/>
            <ac:picMk id="20" creationId="{84F7770B-FF35-72A8-9839-60E25F1AF75D}"/>
          </ac:picMkLst>
        </pc:picChg>
        <pc:picChg chg="mod">
          <ac:chgData name="Sharma, Rahul" userId="d6804bb1-7a62-47f7-8bd9-b70d1fc4fea0" providerId="ADAL" clId="{D4513076-B449-4057-BB2C-DE5C1479B908}" dt="2025-05-29T21:43:48.804" v="1682" actId="1076"/>
          <ac:picMkLst>
            <pc:docMk/>
            <pc:sldMk cId="154415503" sldId="5942"/>
            <ac:picMk id="24" creationId="{7C1A9118-2549-7DBC-FED1-C91CF3C7994F}"/>
          </ac:picMkLst>
        </pc:picChg>
        <pc:picChg chg="mod">
          <ac:chgData name="Sharma, Rahul" userId="d6804bb1-7a62-47f7-8bd9-b70d1fc4fea0" providerId="ADAL" clId="{D4513076-B449-4057-BB2C-DE5C1479B908}" dt="2025-05-29T21:36:47.838" v="1557" actId="1076"/>
          <ac:picMkLst>
            <pc:docMk/>
            <pc:sldMk cId="154415503" sldId="5942"/>
            <ac:picMk id="26" creationId="{943EEFEC-067C-0AF1-C12C-15727E504D4E}"/>
          </ac:picMkLst>
        </pc:picChg>
        <pc:cxnChg chg="mod">
          <ac:chgData name="Sharma, Rahul" userId="d6804bb1-7a62-47f7-8bd9-b70d1fc4fea0" providerId="ADAL" clId="{D4513076-B449-4057-BB2C-DE5C1479B908}" dt="2025-05-29T21:43:53.544" v="1683" actId="1076"/>
          <ac:cxnSpMkLst>
            <pc:docMk/>
            <pc:sldMk cId="154415503" sldId="5942"/>
            <ac:cxnSpMk id="9" creationId="{C5E0DBFB-BFDB-AAC8-73B3-179631F42EC1}"/>
          </ac:cxnSpMkLst>
        </pc:cxnChg>
        <pc:cxnChg chg="mod">
          <ac:chgData name="Sharma, Rahul" userId="d6804bb1-7a62-47f7-8bd9-b70d1fc4fea0" providerId="ADAL" clId="{D4513076-B449-4057-BB2C-DE5C1479B908}" dt="2025-05-29T21:40:55.787" v="1625" actId="1582"/>
          <ac:cxnSpMkLst>
            <pc:docMk/>
            <pc:sldMk cId="154415503" sldId="5942"/>
            <ac:cxnSpMk id="13" creationId="{8705396E-8375-1ED3-393A-ACDCC8482738}"/>
          </ac:cxnSpMkLst>
        </pc:cxnChg>
        <pc:cxnChg chg="add mod">
          <ac:chgData name="Sharma, Rahul" userId="d6804bb1-7a62-47f7-8bd9-b70d1fc4fea0" providerId="ADAL" clId="{D4513076-B449-4057-BB2C-DE5C1479B908}" dt="2025-05-29T21:39:57.303" v="1592" actId="14100"/>
          <ac:cxnSpMkLst>
            <pc:docMk/>
            <pc:sldMk cId="154415503" sldId="5942"/>
            <ac:cxnSpMk id="14" creationId="{F7C63136-2833-54B3-D9A9-BB3D16E43807}"/>
          </ac:cxnSpMkLst>
        </pc:cxnChg>
        <pc:cxnChg chg="del mod">
          <ac:chgData name="Sharma, Rahul" userId="d6804bb1-7a62-47f7-8bd9-b70d1fc4fea0" providerId="ADAL" clId="{D4513076-B449-4057-BB2C-DE5C1479B908}" dt="2025-05-29T21:35:05.921" v="1526" actId="478"/>
          <ac:cxnSpMkLst>
            <pc:docMk/>
            <pc:sldMk cId="154415503" sldId="5942"/>
            <ac:cxnSpMk id="17" creationId="{8A073E1A-F537-28D1-E873-9F88B7377250}"/>
          </ac:cxnSpMkLst>
        </pc:cxnChg>
        <pc:cxnChg chg="add mod">
          <ac:chgData name="Sharma, Rahul" userId="d6804bb1-7a62-47f7-8bd9-b70d1fc4fea0" providerId="ADAL" clId="{D4513076-B449-4057-BB2C-DE5C1479B908}" dt="2025-05-29T21:38:13.708" v="1583" actId="208"/>
          <ac:cxnSpMkLst>
            <pc:docMk/>
            <pc:sldMk cId="154415503" sldId="5942"/>
            <ac:cxnSpMk id="23" creationId="{F100BBA8-2F14-11AE-111F-B3D8FEABFC6D}"/>
          </ac:cxnSpMkLst>
        </pc:cxnChg>
        <pc:cxnChg chg="add mod">
          <ac:chgData name="Sharma, Rahul" userId="d6804bb1-7a62-47f7-8bd9-b70d1fc4fea0" providerId="ADAL" clId="{D4513076-B449-4057-BB2C-DE5C1479B908}" dt="2025-05-29T21:39:47.695" v="1589" actId="14100"/>
          <ac:cxnSpMkLst>
            <pc:docMk/>
            <pc:sldMk cId="154415503" sldId="5942"/>
            <ac:cxnSpMk id="27" creationId="{E8F96B28-4784-38BC-47B5-903747A933BD}"/>
          </ac:cxnSpMkLst>
        </pc:cxnChg>
        <pc:cxnChg chg="add mod">
          <ac:chgData name="Sharma, Rahul" userId="d6804bb1-7a62-47f7-8bd9-b70d1fc4fea0" providerId="ADAL" clId="{D4513076-B449-4057-BB2C-DE5C1479B908}" dt="2025-05-29T21:41:05.271" v="1628" actId="14100"/>
          <ac:cxnSpMkLst>
            <pc:docMk/>
            <pc:sldMk cId="154415503" sldId="5942"/>
            <ac:cxnSpMk id="30" creationId="{A07EB13E-ED63-A1AE-E4D3-192E521300A4}"/>
          </ac:cxnSpMkLst>
        </pc:cxnChg>
        <pc:cxnChg chg="add mod">
          <ac:chgData name="Sharma, Rahul" userId="d6804bb1-7a62-47f7-8bd9-b70d1fc4fea0" providerId="ADAL" clId="{D4513076-B449-4057-BB2C-DE5C1479B908}" dt="2025-05-29T21:46:09.712" v="1713" actId="1076"/>
          <ac:cxnSpMkLst>
            <pc:docMk/>
            <pc:sldMk cId="154415503" sldId="5942"/>
            <ac:cxnSpMk id="33" creationId="{E12E2EC8-F100-CCF0-005E-ACD97C9339C9}"/>
          </ac:cxnSpMkLst>
        </pc:cxnChg>
      </pc:sldChg>
      <pc:sldChg chg="addSp delSp modSp mod">
        <pc:chgData name="Sharma, Rahul" userId="d6804bb1-7a62-47f7-8bd9-b70d1fc4fea0" providerId="ADAL" clId="{D4513076-B449-4057-BB2C-DE5C1479B908}" dt="2025-05-29T22:02:49.033" v="2492" actId="20577"/>
        <pc:sldMkLst>
          <pc:docMk/>
          <pc:sldMk cId="104431319" sldId="5943"/>
        </pc:sldMkLst>
        <pc:spChg chg="mod">
          <ac:chgData name="Sharma, Rahul" userId="d6804bb1-7a62-47f7-8bd9-b70d1fc4fea0" providerId="ADAL" clId="{D4513076-B449-4057-BB2C-DE5C1479B908}" dt="2025-05-29T21:58:47.563" v="2378" actId="1076"/>
          <ac:spMkLst>
            <pc:docMk/>
            <pc:sldMk cId="104431319" sldId="5943"/>
            <ac:spMk id="6" creationId="{755470DF-6A92-07F1-B23C-1E987742A47D}"/>
          </ac:spMkLst>
        </pc:spChg>
        <pc:spChg chg="add mod">
          <ac:chgData name="Sharma, Rahul" userId="d6804bb1-7a62-47f7-8bd9-b70d1fc4fea0" providerId="ADAL" clId="{D4513076-B449-4057-BB2C-DE5C1479B908}" dt="2025-05-29T21:59:06.795" v="2381" actId="1076"/>
          <ac:spMkLst>
            <pc:docMk/>
            <pc:sldMk cId="104431319" sldId="5943"/>
            <ac:spMk id="15" creationId="{D08BF625-D0A6-31A2-6F41-1D8FFC3AF856}"/>
          </ac:spMkLst>
        </pc:spChg>
        <pc:spChg chg="add mod">
          <ac:chgData name="Sharma, Rahul" userId="d6804bb1-7a62-47f7-8bd9-b70d1fc4fea0" providerId="ADAL" clId="{D4513076-B449-4057-BB2C-DE5C1479B908}" dt="2025-05-29T21:59:53.170" v="2384" actId="1076"/>
          <ac:spMkLst>
            <pc:docMk/>
            <pc:sldMk cId="104431319" sldId="5943"/>
            <ac:spMk id="18" creationId="{46C4662B-5C35-9DAC-83BF-AD292DAFB64A}"/>
          </ac:spMkLst>
        </pc:spChg>
        <pc:spChg chg="mod">
          <ac:chgData name="Sharma, Rahul" userId="d6804bb1-7a62-47f7-8bd9-b70d1fc4fea0" providerId="ADAL" clId="{D4513076-B449-4057-BB2C-DE5C1479B908}" dt="2025-05-29T21:55:28.841" v="2346" actId="1076"/>
          <ac:spMkLst>
            <pc:docMk/>
            <pc:sldMk cId="104431319" sldId="5943"/>
            <ac:spMk id="21" creationId="{C0FA12BF-9877-77AF-DF23-F7B21C991CEC}"/>
          </ac:spMkLst>
        </pc:spChg>
        <pc:spChg chg="add mod">
          <ac:chgData name="Sharma, Rahul" userId="d6804bb1-7a62-47f7-8bd9-b70d1fc4fea0" providerId="ADAL" clId="{D4513076-B449-4057-BB2C-DE5C1479B908}" dt="2025-05-29T22:02:49.033" v="2492" actId="20577"/>
          <ac:spMkLst>
            <pc:docMk/>
            <pc:sldMk cId="104431319" sldId="5943"/>
            <ac:spMk id="23" creationId="{2B5CD1B1-01EC-7853-790A-C1E0E53EC7EB}"/>
          </ac:spMkLst>
        </pc:spChg>
        <pc:spChg chg="del mod">
          <ac:chgData name="Sharma, Rahul" userId="d6804bb1-7a62-47f7-8bd9-b70d1fc4fea0" providerId="ADAL" clId="{D4513076-B449-4057-BB2C-DE5C1479B908}" dt="2025-05-29T22:00:47.196" v="2386" actId="478"/>
          <ac:spMkLst>
            <pc:docMk/>
            <pc:sldMk cId="104431319" sldId="5943"/>
            <ac:spMk id="27" creationId="{A19960AE-391C-87BE-10EB-82ED27AFFF4A}"/>
          </ac:spMkLst>
        </pc:spChg>
        <pc:spChg chg="del">
          <ac:chgData name="Sharma, Rahul" userId="d6804bb1-7a62-47f7-8bd9-b70d1fc4fea0" providerId="ADAL" clId="{D4513076-B449-4057-BB2C-DE5C1479B908}" dt="2025-05-29T21:57:52.331" v="2369" actId="478"/>
          <ac:spMkLst>
            <pc:docMk/>
            <pc:sldMk cId="104431319" sldId="5943"/>
            <ac:spMk id="37" creationId="{FC0D19FD-650B-0D05-1409-A6E9A6771231}"/>
          </ac:spMkLst>
        </pc:spChg>
        <pc:picChg chg="add mod">
          <ac:chgData name="Sharma, Rahul" userId="d6804bb1-7a62-47f7-8bd9-b70d1fc4fea0" providerId="ADAL" clId="{D4513076-B449-4057-BB2C-DE5C1479B908}" dt="2025-05-29T21:58:59.811" v="2380" actId="1076"/>
          <ac:picMkLst>
            <pc:docMk/>
            <pc:sldMk cId="104431319" sldId="5943"/>
            <ac:picMk id="13" creationId="{357739F0-1401-2C59-7988-898ACBC54943}"/>
          </ac:picMkLst>
        </pc:picChg>
        <pc:picChg chg="add mod">
          <ac:chgData name="Sharma, Rahul" userId="d6804bb1-7a62-47f7-8bd9-b70d1fc4fea0" providerId="ADAL" clId="{D4513076-B449-4057-BB2C-DE5C1479B908}" dt="2025-05-29T21:59:53.170" v="2384" actId="1076"/>
          <ac:picMkLst>
            <pc:docMk/>
            <pc:sldMk cId="104431319" sldId="5943"/>
            <ac:picMk id="16" creationId="{C889076C-EF42-A473-9182-2E07092EE192}"/>
          </ac:picMkLst>
        </pc:picChg>
        <pc:picChg chg="mod">
          <ac:chgData name="Sharma, Rahul" userId="d6804bb1-7a62-47f7-8bd9-b70d1fc4fea0" providerId="ADAL" clId="{D4513076-B449-4057-BB2C-DE5C1479B908}" dt="2025-05-29T21:58:41.762" v="2377" actId="14100"/>
          <ac:picMkLst>
            <pc:docMk/>
            <pc:sldMk cId="104431319" sldId="5943"/>
            <ac:picMk id="17" creationId="{162219A2-B182-AA33-C4EE-25A53D0F2182}"/>
          </ac:picMkLst>
        </pc:picChg>
        <pc:picChg chg="mod">
          <ac:chgData name="Sharma, Rahul" userId="d6804bb1-7a62-47f7-8bd9-b70d1fc4fea0" providerId="ADAL" clId="{D4513076-B449-4057-BB2C-DE5C1479B908}" dt="2025-05-29T22:02:02.483" v="2389" actId="1076"/>
          <ac:picMkLst>
            <pc:docMk/>
            <pc:sldMk cId="104431319" sldId="5943"/>
            <ac:picMk id="19" creationId="{16BF76C2-A66E-32AD-F2CA-C7A06E70E8BF}"/>
          </ac:picMkLst>
        </pc:picChg>
        <pc:picChg chg="add mod">
          <ac:chgData name="Sharma, Rahul" userId="d6804bb1-7a62-47f7-8bd9-b70d1fc4fea0" providerId="ADAL" clId="{D4513076-B449-4057-BB2C-DE5C1479B908}" dt="2025-05-29T21:59:53.170" v="2384" actId="1076"/>
          <ac:picMkLst>
            <pc:docMk/>
            <pc:sldMk cId="104431319" sldId="5943"/>
            <ac:picMk id="22" creationId="{7D814C30-B1D3-3D7F-9DA7-7DCA23F8DBFD}"/>
          </ac:picMkLst>
        </pc:picChg>
        <pc:picChg chg="del mod">
          <ac:chgData name="Sharma, Rahul" userId="d6804bb1-7a62-47f7-8bd9-b70d1fc4fea0" providerId="ADAL" clId="{D4513076-B449-4057-BB2C-DE5C1479B908}" dt="2025-05-29T22:00:43.401" v="2385" actId="478"/>
          <ac:picMkLst>
            <pc:docMk/>
            <pc:sldMk cId="104431319" sldId="5943"/>
            <ac:picMk id="25" creationId="{F58B32CB-941F-BE7C-993B-1F11740CC09B}"/>
          </ac:picMkLst>
        </pc:picChg>
        <pc:cxnChg chg="mod">
          <ac:chgData name="Sharma, Rahul" userId="d6804bb1-7a62-47f7-8bd9-b70d1fc4fea0" providerId="ADAL" clId="{D4513076-B449-4057-BB2C-DE5C1479B908}" dt="2025-05-29T21:54:45.890" v="2341" actId="1076"/>
          <ac:cxnSpMkLst>
            <pc:docMk/>
            <pc:sldMk cId="104431319" sldId="5943"/>
            <ac:cxnSpMk id="14" creationId="{68EA5545-F4A6-5A11-E882-B35BD80909A5}"/>
          </ac:cxnSpMkLst>
        </pc:cxnChg>
        <pc:cxnChg chg="mod">
          <ac:chgData name="Sharma, Rahul" userId="d6804bb1-7a62-47f7-8bd9-b70d1fc4fea0" providerId="ADAL" clId="{D4513076-B449-4057-BB2C-DE5C1479B908}" dt="2025-05-29T21:55:31.618" v="2347" actId="14100"/>
          <ac:cxnSpMkLst>
            <pc:docMk/>
            <pc:sldMk cId="104431319" sldId="5943"/>
            <ac:cxnSpMk id="20" creationId="{EF9A6FDC-A1C8-2ECE-F12B-58B1BDF31CDB}"/>
          </ac:cxnSpMkLst>
        </pc:cxnChg>
        <pc:cxnChg chg="del mod">
          <ac:chgData name="Sharma, Rahul" userId="d6804bb1-7a62-47f7-8bd9-b70d1fc4fea0" providerId="ADAL" clId="{D4513076-B449-4057-BB2C-DE5C1479B908}" dt="2025-05-29T21:56:59.862" v="2363" actId="478"/>
          <ac:cxnSpMkLst>
            <pc:docMk/>
            <pc:sldMk cId="104431319" sldId="5943"/>
            <ac:cxnSpMk id="26" creationId="{09DFF2E8-086B-B9E9-2BCF-E83FF4DAD316}"/>
          </ac:cxnSpMkLst>
        </pc:cxnChg>
        <pc:cxnChg chg="del mod">
          <ac:chgData name="Sharma, Rahul" userId="d6804bb1-7a62-47f7-8bd9-b70d1fc4fea0" providerId="ADAL" clId="{D4513076-B449-4057-BB2C-DE5C1479B908}" dt="2025-05-29T21:56:58.956" v="2362" actId="478"/>
          <ac:cxnSpMkLst>
            <pc:docMk/>
            <pc:sldMk cId="104431319" sldId="5943"/>
            <ac:cxnSpMk id="28" creationId="{7BF15F84-162F-7EE4-BDC7-240D5E0E36BA}"/>
          </ac:cxnSpMkLst>
        </pc:cxnChg>
        <pc:cxnChg chg="del mod">
          <ac:chgData name="Sharma, Rahul" userId="d6804bb1-7a62-47f7-8bd9-b70d1fc4fea0" providerId="ADAL" clId="{D4513076-B449-4057-BB2C-DE5C1479B908}" dt="2025-05-29T21:56:57.828" v="2361" actId="478"/>
          <ac:cxnSpMkLst>
            <pc:docMk/>
            <pc:sldMk cId="104431319" sldId="5943"/>
            <ac:cxnSpMk id="29" creationId="{4A083832-FE2D-16D8-546C-622AB19D6C18}"/>
          </ac:cxnSpMkLst>
        </pc:cxnChg>
      </pc:sldChg>
      <pc:sldChg chg="addSp delSp modSp mod">
        <pc:chgData name="Sharma, Rahul" userId="d6804bb1-7a62-47f7-8bd9-b70d1fc4fea0" providerId="ADAL" clId="{D4513076-B449-4057-BB2C-DE5C1479B908}" dt="2025-05-30T14:16:49.198" v="5407" actId="14100"/>
        <pc:sldMkLst>
          <pc:docMk/>
          <pc:sldMk cId="2259386652" sldId="5944"/>
        </pc:sldMkLst>
        <pc:spChg chg="add mod">
          <ac:chgData name="Sharma, Rahul" userId="d6804bb1-7a62-47f7-8bd9-b70d1fc4fea0" providerId="ADAL" clId="{D4513076-B449-4057-BB2C-DE5C1479B908}" dt="2025-05-29T22:25:01.241" v="3043" actId="20577"/>
          <ac:spMkLst>
            <pc:docMk/>
            <pc:sldMk cId="2259386652" sldId="5944"/>
            <ac:spMk id="3" creationId="{00F19540-F5AA-B6A0-7FC1-B9959136ED76}"/>
          </ac:spMkLst>
        </pc:spChg>
        <pc:spChg chg="mod">
          <ac:chgData name="Sharma, Rahul" userId="d6804bb1-7a62-47f7-8bd9-b70d1fc4fea0" providerId="ADAL" clId="{D4513076-B449-4057-BB2C-DE5C1479B908}" dt="2025-05-29T22:23:33.896" v="3040" actId="1076"/>
          <ac:spMkLst>
            <pc:docMk/>
            <pc:sldMk cId="2259386652" sldId="5944"/>
            <ac:spMk id="4" creationId="{B86C1A3C-F915-3B19-E329-ABAD18DB422D}"/>
          </ac:spMkLst>
        </pc:spChg>
        <pc:spChg chg="mod">
          <ac:chgData name="Sharma, Rahul" userId="d6804bb1-7a62-47f7-8bd9-b70d1fc4fea0" providerId="ADAL" clId="{D4513076-B449-4057-BB2C-DE5C1479B908}" dt="2025-05-29T22:22:05.735" v="3028" actId="1076"/>
          <ac:spMkLst>
            <pc:docMk/>
            <pc:sldMk cId="2259386652" sldId="5944"/>
            <ac:spMk id="6" creationId="{1F6C7A07-D2FE-D00D-E646-1A0471D5162D}"/>
          </ac:spMkLst>
        </pc:spChg>
        <pc:spChg chg="del">
          <ac:chgData name="Sharma, Rahul" userId="d6804bb1-7a62-47f7-8bd9-b70d1fc4fea0" providerId="ADAL" clId="{D4513076-B449-4057-BB2C-DE5C1479B908}" dt="2025-05-29T22:19:10.489" v="2999" actId="478"/>
          <ac:spMkLst>
            <pc:docMk/>
            <pc:sldMk cId="2259386652" sldId="5944"/>
            <ac:spMk id="9" creationId="{4E0634A7-0DC5-E74C-BB93-064EE0A1E772}"/>
          </ac:spMkLst>
        </pc:spChg>
        <pc:spChg chg="del">
          <ac:chgData name="Sharma, Rahul" userId="d6804bb1-7a62-47f7-8bd9-b70d1fc4fea0" providerId="ADAL" clId="{D4513076-B449-4057-BB2C-DE5C1479B908}" dt="2025-05-29T22:19:22.717" v="3001" actId="478"/>
          <ac:spMkLst>
            <pc:docMk/>
            <pc:sldMk cId="2259386652" sldId="5944"/>
            <ac:spMk id="11" creationId="{C555DC9C-E9CC-55D9-F735-98C307FC240E}"/>
          </ac:spMkLst>
        </pc:spChg>
        <pc:spChg chg="add mod">
          <ac:chgData name="Sharma, Rahul" userId="d6804bb1-7a62-47f7-8bd9-b70d1fc4fea0" providerId="ADAL" clId="{D4513076-B449-4057-BB2C-DE5C1479B908}" dt="2025-05-30T14:16:49.198" v="5407" actId="14100"/>
          <ac:spMkLst>
            <pc:docMk/>
            <pc:sldMk cId="2259386652" sldId="5944"/>
            <ac:spMk id="16" creationId="{E8A152B6-2DAC-8FC5-9B42-DB98A8077C48}"/>
          </ac:spMkLst>
        </pc:spChg>
        <pc:picChg chg="add mod">
          <ac:chgData name="Sharma, Rahul" userId="d6804bb1-7a62-47f7-8bd9-b70d1fc4fea0" providerId="ADAL" clId="{D4513076-B449-4057-BB2C-DE5C1479B908}" dt="2025-05-29T22:23:06.247" v="3039" actId="1076"/>
          <ac:picMkLst>
            <pc:docMk/>
            <pc:sldMk cId="2259386652" sldId="5944"/>
            <ac:picMk id="5" creationId="{10D8F163-A115-05B2-4BB7-2F027AED63BE}"/>
          </ac:picMkLst>
        </pc:picChg>
        <pc:picChg chg="add mod modCrop">
          <ac:chgData name="Sharma, Rahul" userId="d6804bb1-7a62-47f7-8bd9-b70d1fc4fea0" providerId="ADAL" clId="{D4513076-B449-4057-BB2C-DE5C1479B908}" dt="2025-05-29T22:23:01.167" v="3038" actId="1076"/>
          <ac:picMkLst>
            <pc:docMk/>
            <pc:sldMk cId="2259386652" sldId="5944"/>
            <ac:picMk id="7" creationId="{E1CA3137-7482-E0BD-2DB6-C3E45C94AAF8}"/>
          </ac:picMkLst>
        </pc:picChg>
        <pc:picChg chg="mod">
          <ac:chgData name="Sharma, Rahul" userId="d6804bb1-7a62-47f7-8bd9-b70d1fc4fea0" providerId="ADAL" clId="{D4513076-B449-4057-BB2C-DE5C1479B908}" dt="2025-05-29T22:21:49.119" v="3023" actId="14100"/>
          <ac:picMkLst>
            <pc:docMk/>
            <pc:sldMk cId="2259386652" sldId="5944"/>
            <ac:picMk id="13" creationId="{80A54651-C35A-B8A9-E9A2-DD536C6B1D3F}"/>
          </ac:picMkLst>
        </pc:picChg>
        <pc:picChg chg="del">
          <ac:chgData name="Sharma, Rahul" userId="d6804bb1-7a62-47f7-8bd9-b70d1fc4fea0" providerId="ADAL" clId="{D4513076-B449-4057-BB2C-DE5C1479B908}" dt="2025-05-29T22:19:06.533" v="2996" actId="478"/>
          <ac:picMkLst>
            <pc:docMk/>
            <pc:sldMk cId="2259386652" sldId="5944"/>
            <ac:picMk id="21" creationId="{5E06BBE8-DF3E-E325-4D9B-E50446BC77BF}"/>
          </ac:picMkLst>
        </pc:picChg>
        <pc:cxnChg chg="del mod">
          <ac:chgData name="Sharma, Rahul" userId="d6804bb1-7a62-47f7-8bd9-b70d1fc4fea0" providerId="ADAL" clId="{D4513076-B449-4057-BB2C-DE5C1479B908}" dt="2025-05-29T22:19:07.896" v="2997" actId="478"/>
          <ac:cxnSpMkLst>
            <pc:docMk/>
            <pc:sldMk cId="2259386652" sldId="5944"/>
            <ac:cxnSpMk id="8" creationId="{67F3677F-F5F2-7C0B-13F3-9FA74E7501D9}"/>
          </ac:cxnSpMkLst>
        </pc:cxnChg>
        <pc:cxnChg chg="del">
          <ac:chgData name="Sharma, Rahul" userId="d6804bb1-7a62-47f7-8bd9-b70d1fc4fea0" providerId="ADAL" clId="{D4513076-B449-4057-BB2C-DE5C1479B908}" dt="2025-05-29T22:19:08.969" v="2998" actId="478"/>
          <ac:cxnSpMkLst>
            <pc:docMk/>
            <pc:sldMk cId="2259386652" sldId="5944"/>
            <ac:cxnSpMk id="10" creationId="{4BFAE90E-97F0-CE50-CD19-6E7D194CDC98}"/>
          </ac:cxnSpMkLst>
        </pc:cxnChg>
        <pc:cxnChg chg="mod">
          <ac:chgData name="Sharma, Rahul" userId="d6804bb1-7a62-47f7-8bd9-b70d1fc4fea0" providerId="ADAL" clId="{D4513076-B449-4057-BB2C-DE5C1479B908}" dt="2025-05-29T22:21:58.275" v="3027" actId="1076"/>
          <ac:cxnSpMkLst>
            <pc:docMk/>
            <pc:sldMk cId="2259386652" sldId="5944"/>
            <ac:cxnSpMk id="12" creationId="{800B3941-33F9-E85C-A4DB-7913DE2D0515}"/>
          </ac:cxnSpMkLst>
        </pc:cxnChg>
        <pc:cxnChg chg="del mod">
          <ac:chgData name="Sharma, Rahul" userId="d6804bb1-7a62-47f7-8bd9-b70d1fc4fea0" providerId="ADAL" clId="{D4513076-B449-4057-BB2C-DE5C1479B908}" dt="2025-05-29T22:20:38.029" v="3012" actId="478"/>
          <ac:cxnSpMkLst>
            <pc:docMk/>
            <pc:sldMk cId="2259386652" sldId="5944"/>
            <ac:cxnSpMk id="14" creationId="{17C45CD8-5F30-2852-5B9B-4A34CFDDEA63}"/>
          </ac:cxnSpMkLst>
        </pc:cxnChg>
        <pc:cxnChg chg="mod">
          <ac:chgData name="Sharma, Rahul" userId="d6804bb1-7a62-47f7-8bd9-b70d1fc4fea0" providerId="ADAL" clId="{D4513076-B449-4057-BB2C-DE5C1479B908}" dt="2025-05-29T22:21:52.415" v="3024" actId="1076"/>
          <ac:cxnSpMkLst>
            <pc:docMk/>
            <pc:sldMk cId="2259386652" sldId="5944"/>
            <ac:cxnSpMk id="17" creationId="{F027D688-46D0-7F60-E193-01EDE9D802B5}"/>
          </ac:cxnSpMkLst>
        </pc:cxnChg>
      </pc:sldChg>
      <pc:sldChg chg="addSp modSp del">
        <pc:chgData name="Sharma, Rahul" userId="d6804bb1-7a62-47f7-8bd9-b70d1fc4fea0" providerId="ADAL" clId="{D4513076-B449-4057-BB2C-DE5C1479B908}" dt="2025-05-29T22:24:02.167" v="3041" actId="47"/>
        <pc:sldMkLst>
          <pc:docMk/>
          <pc:sldMk cId="1525331684" sldId="5946"/>
        </pc:sldMkLst>
        <pc:picChg chg="add mod">
          <ac:chgData name="Sharma, Rahul" userId="d6804bb1-7a62-47f7-8bd9-b70d1fc4fea0" providerId="ADAL" clId="{D4513076-B449-4057-BB2C-DE5C1479B908}" dt="2025-05-29T22:19:59.531" v="3004"/>
          <ac:picMkLst>
            <pc:docMk/>
            <pc:sldMk cId="1525331684" sldId="5946"/>
            <ac:picMk id="3" creationId="{95090051-804F-0840-DEA8-2A1849C73B2E}"/>
          </ac:picMkLst>
        </pc:picChg>
      </pc:sldChg>
      <pc:sldChg chg="modSp mod ord">
        <pc:chgData name="Sharma, Rahul" userId="d6804bb1-7a62-47f7-8bd9-b70d1fc4fea0" providerId="ADAL" clId="{D4513076-B449-4057-BB2C-DE5C1479B908}" dt="2025-05-30T14:13:46.391" v="5319"/>
        <pc:sldMkLst>
          <pc:docMk/>
          <pc:sldMk cId="3339236673" sldId="5947"/>
        </pc:sldMkLst>
        <pc:spChg chg="mod">
          <ac:chgData name="Sharma, Rahul" userId="d6804bb1-7a62-47f7-8bd9-b70d1fc4fea0" providerId="ADAL" clId="{D4513076-B449-4057-BB2C-DE5C1479B908}" dt="2025-05-29T22:18:31.647" v="2995" actId="20577"/>
          <ac:spMkLst>
            <pc:docMk/>
            <pc:sldMk cId="3339236673" sldId="5947"/>
            <ac:spMk id="12" creationId="{F8986B8C-0DC3-2A43-7E96-8A6FFB80FD75}"/>
          </ac:spMkLst>
        </pc:spChg>
      </pc:sldChg>
      <pc:sldChg chg="del">
        <pc:chgData name="Sharma, Rahul" userId="d6804bb1-7a62-47f7-8bd9-b70d1fc4fea0" providerId="ADAL" clId="{D4513076-B449-4057-BB2C-DE5C1479B908}" dt="2025-05-29T22:06:25.789" v="2495" actId="47"/>
        <pc:sldMkLst>
          <pc:docMk/>
          <pc:sldMk cId="2415760858" sldId="5949"/>
        </pc:sldMkLst>
      </pc:sldChg>
      <pc:sldChg chg="modSp mod">
        <pc:chgData name="Sharma, Rahul" userId="d6804bb1-7a62-47f7-8bd9-b70d1fc4fea0" providerId="ADAL" clId="{D4513076-B449-4057-BB2C-DE5C1479B908}" dt="2025-05-30T12:45:14.955" v="3390" actId="20577"/>
        <pc:sldMkLst>
          <pc:docMk/>
          <pc:sldMk cId="257648785" sldId="5951"/>
        </pc:sldMkLst>
        <pc:spChg chg="mod">
          <ac:chgData name="Sharma, Rahul" userId="d6804bb1-7a62-47f7-8bd9-b70d1fc4fea0" providerId="ADAL" clId="{D4513076-B449-4057-BB2C-DE5C1479B908}" dt="2025-05-30T12:45:14.955" v="3390" actId="20577"/>
          <ac:spMkLst>
            <pc:docMk/>
            <pc:sldMk cId="257648785" sldId="5951"/>
            <ac:spMk id="3" creationId="{AF1CBA15-1065-84B1-EAAC-4C790FC6C01D}"/>
          </ac:spMkLst>
        </pc:spChg>
      </pc:sldChg>
      <pc:sldChg chg="new del">
        <pc:chgData name="Sharma, Rahul" userId="d6804bb1-7a62-47f7-8bd9-b70d1fc4fea0" providerId="ADAL" clId="{D4513076-B449-4057-BB2C-DE5C1479B908}" dt="2025-05-29T22:27:43.209" v="3047" actId="47"/>
        <pc:sldMkLst>
          <pc:docMk/>
          <pc:sldMk cId="2185678598" sldId="5959"/>
        </pc:sldMkLst>
      </pc:sldChg>
      <pc:sldChg chg="modSp add mod">
        <pc:chgData name="Sharma, Rahul" userId="d6804bb1-7a62-47f7-8bd9-b70d1fc4fea0" providerId="ADAL" clId="{D4513076-B449-4057-BB2C-DE5C1479B908}" dt="2025-05-30T13:53:29.984" v="4830" actId="14100"/>
        <pc:sldMkLst>
          <pc:docMk/>
          <pc:sldMk cId="2353800691" sldId="5959"/>
        </pc:sldMkLst>
        <pc:spChg chg="mod">
          <ac:chgData name="Sharma, Rahul" userId="d6804bb1-7a62-47f7-8bd9-b70d1fc4fea0" providerId="ADAL" clId="{D4513076-B449-4057-BB2C-DE5C1479B908}" dt="2025-05-29T22:28:03.717" v="3073" actId="20577"/>
          <ac:spMkLst>
            <pc:docMk/>
            <pc:sldMk cId="2353800691" sldId="5959"/>
            <ac:spMk id="2" creationId="{2BA428B6-50B4-6951-90C6-1765962733C7}"/>
          </ac:spMkLst>
        </pc:spChg>
        <pc:spChg chg="mod">
          <ac:chgData name="Sharma, Rahul" userId="d6804bb1-7a62-47f7-8bd9-b70d1fc4fea0" providerId="ADAL" clId="{D4513076-B449-4057-BB2C-DE5C1479B908}" dt="2025-05-30T13:53:29.984" v="4830" actId="14100"/>
          <ac:spMkLst>
            <pc:docMk/>
            <pc:sldMk cId="2353800691" sldId="5959"/>
            <ac:spMk id="3" creationId="{6A67539C-5BA7-73F8-0EE7-12BF020D1DCF}"/>
          </ac:spMkLst>
        </pc:spChg>
      </pc:sldChg>
      <pc:sldChg chg="addSp delSp modSp new mod ord">
        <pc:chgData name="Sharma, Rahul" userId="d6804bb1-7a62-47f7-8bd9-b70d1fc4fea0" providerId="ADAL" clId="{D4513076-B449-4057-BB2C-DE5C1479B908}" dt="2025-05-30T14:07:11.813" v="4911"/>
        <pc:sldMkLst>
          <pc:docMk/>
          <pc:sldMk cId="4292320585" sldId="5960"/>
        </pc:sldMkLst>
        <pc:spChg chg="mod">
          <ac:chgData name="Sharma, Rahul" userId="d6804bb1-7a62-47f7-8bd9-b70d1fc4fea0" providerId="ADAL" clId="{D4513076-B449-4057-BB2C-DE5C1479B908}" dt="2025-05-30T14:07:01.966" v="4909" actId="20577"/>
          <ac:spMkLst>
            <pc:docMk/>
            <pc:sldMk cId="4292320585" sldId="5960"/>
            <ac:spMk id="2" creationId="{C469622B-3A6B-EC4B-5A11-D742DC61485E}"/>
          </ac:spMkLst>
        </pc:spChg>
        <pc:spChg chg="del">
          <ac:chgData name="Sharma, Rahul" userId="d6804bb1-7a62-47f7-8bd9-b70d1fc4fea0" providerId="ADAL" clId="{D4513076-B449-4057-BB2C-DE5C1479B908}" dt="2025-05-30T13:10:05.607" v="3611" actId="478"/>
          <ac:spMkLst>
            <pc:docMk/>
            <pc:sldMk cId="4292320585" sldId="5960"/>
            <ac:spMk id="3" creationId="{A3A00AAF-856A-8353-8EF7-9C5314398918}"/>
          </ac:spMkLst>
        </pc:spChg>
        <pc:spChg chg="del">
          <ac:chgData name="Sharma, Rahul" userId="d6804bb1-7a62-47f7-8bd9-b70d1fc4fea0" providerId="ADAL" clId="{D4513076-B449-4057-BB2C-DE5C1479B908}" dt="2025-05-30T13:10:07.008" v="3612" actId="478"/>
          <ac:spMkLst>
            <pc:docMk/>
            <pc:sldMk cId="4292320585" sldId="5960"/>
            <ac:spMk id="4" creationId="{A1877FA8-4320-42B1-ADF7-00135E4A7172}"/>
          </ac:spMkLst>
        </pc:spChg>
        <pc:spChg chg="add mod">
          <ac:chgData name="Sharma, Rahul" userId="d6804bb1-7a62-47f7-8bd9-b70d1fc4fea0" providerId="ADAL" clId="{D4513076-B449-4057-BB2C-DE5C1479B908}" dt="2025-05-30T13:09:56.927" v="3609"/>
          <ac:spMkLst>
            <pc:docMk/>
            <pc:sldMk cId="4292320585" sldId="5960"/>
            <ac:spMk id="5" creationId="{1B9E9D9D-DF09-3EFE-C251-B0672BD52C96}"/>
          </ac:spMkLst>
        </pc:spChg>
        <pc:spChg chg="add mod">
          <ac:chgData name="Sharma, Rahul" userId="d6804bb1-7a62-47f7-8bd9-b70d1fc4fea0" providerId="ADAL" clId="{D4513076-B449-4057-BB2C-DE5C1479B908}" dt="2025-05-30T13:09:56.927" v="3609"/>
          <ac:spMkLst>
            <pc:docMk/>
            <pc:sldMk cId="4292320585" sldId="5960"/>
            <ac:spMk id="7" creationId="{01AE99C5-5EAC-6D2A-7C9B-2EA51F6EE191}"/>
          </ac:spMkLst>
        </pc:spChg>
        <pc:spChg chg="add mod">
          <ac:chgData name="Sharma, Rahul" userId="d6804bb1-7a62-47f7-8bd9-b70d1fc4fea0" providerId="ADAL" clId="{D4513076-B449-4057-BB2C-DE5C1479B908}" dt="2025-05-30T13:09:56.927" v="3609"/>
          <ac:spMkLst>
            <pc:docMk/>
            <pc:sldMk cId="4292320585" sldId="5960"/>
            <ac:spMk id="15" creationId="{DB36AF1A-5C0C-3C3A-CAB0-101090CCF1F5}"/>
          </ac:spMkLst>
        </pc:spChg>
        <pc:spChg chg="add mod">
          <ac:chgData name="Sharma, Rahul" userId="d6804bb1-7a62-47f7-8bd9-b70d1fc4fea0" providerId="ADAL" clId="{D4513076-B449-4057-BB2C-DE5C1479B908}" dt="2025-05-30T13:09:56.927" v="3609"/>
          <ac:spMkLst>
            <pc:docMk/>
            <pc:sldMk cId="4292320585" sldId="5960"/>
            <ac:spMk id="17" creationId="{BC7594F7-3EA1-14CF-7A25-5C9BF92BAFD0}"/>
          </ac:spMkLst>
        </pc:spChg>
        <pc:spChg chg="add mod">
          <ac:chgData name="Sharma, Rahul" userId="d6804bb1-7a62-47f7-8bd9-b70d1fc4fea0" providerId="ADAL" clId="{D4513076-B449-4057-BB2C-DE5C1479B908}" dt="2025-05-30T13:09:56.927" v="3609"/>
          <ac:spMkLst>
            <pc:docMk/>
            <pc:sldMk cId="4292320585" sldId="5960"/>
            <ac:spMk id="18" creationId="{B24EE299-95A8-4DB2-3613-E1B7D47AADD7}"/>
          </ac:spMkLst>
        </pc:spChg>
        <pc:spChg chg="add mod">
          <ac:chgData name="Sharma, Rahul" userId="d6804bb1-7a62-47f7-8bd9-b70d1fc4fea0" providerId="ADAL" clId="{D4513076-B449-4057-BB2C-DE5C1479B908}" dt="2025-05-30T13:09:56.927" v="3609"/>
          <ac:spMkLst>
            <pc:docMk/>
            <pc:sldMk cId="4292320585" sldId="5960"/>
            <ac:spMk id="19" creationId="{5A69C040-34B0-6DEC-0C23-A8411C762A2B}"/>
          </ac:spMkLst>
        </pc:spChg>
        <pc:spChg chg="add mod">
          <ac:chgData name="Sharma, Rahul" userId="d6804bb1-7a62-47f7-8bd9-b70d1fc4fea0" providerId="ADAL" clId="{D4513076-B449-4057-BB2C-DE5C1479B908}" dt="2025-05-30T13:09:56.927" v="3609"/>
          <ac:spMkLst>
            <pc:docMk/>
            <pc:sldMk cId="4292320585" sldId="5960"/>
            <ac:spMk id="21" creationId="{1964ECA2-1244-0BD0-D91D-2BFC8B871D3F}"/>
          </ac:spMkLst>
        </pc:spChg>
        <pc:spChg chg="add mod">
          <ac:chgData name="Sharma, Rahul" userId="d6804bb1-7a62-47f7-8bd9-b70d1fc4fea0" providerId="ADAL" clId="{D4513076-B449-4057-BB2C-DE5C1479B908}" dt="2025-05-30T13:09:56.927" v="3609"/>
          <ac:spMkLst>
            <pc:docMk/>
            <pc:sldMk cId="4292320585" sldId="5960"/>
            <ac:spMk id="22" creationId="{AE9BD0ED-43CC-031F-5A5A-5D597F1D28A4}"/>
          </ac:spMkLst>
        </pc:spChg>
        <pc:picChg chg="add mod">
          <ac:chgData name="Sharma, Rahul" userId="d6804bb1-7a62-47f7-8bd9-b70d1fc4fea0" providerId="ADAL" clId="{D4513076-B449-4057-BB2C-DE5C1479B908}" dt="2025-05-30T13:09:56.927" v="3609"/>
          <ac:picMkLst>
            <pc:docMk/>
            <pc:sldMk cId="4292320585" sldId="5960"/>
            <ac:picMk id="6" creationId="{C170D988-C9DF-4394-3EC8-43E5CD2618A0}"/>
          </ac:picMkLst>
        </pc:picChg>
        <pc:picChg chg="add mod">
          <ac:chgData name="Sharma, Rahul" userId="d6804bb1-7a62-47f7-8bd9-b70d1fc4fea0" providerId="ADAL" clId="{D4513076-B449-4057-BB2C-DE5C1479B908}" dt="2025-05-30T13:09:56.927" v="3609"/>
          <ac:picMkLst>
            <pc:docMk/>
            <pc:sldMk cId="4292320585" sldId="5960"/>
            <ac:picMk id="11" creationId="{8C483F5D-E7A6-3239-3A2A-4E9355F5E6C9}"/>
          </ac:picMkLst>
        </pc:picChg>
      </pc:sldChg>
      <pc:sldChg chg="addSp delSp modSp new mod">
        <pc:chgData name="Sharma, Rahul" userId="d6804bb1-7a62-47f7-8bd9-b70d1fc4fea0" providerId="ADAL" clId="{D4513076-B449-4057-BB2C-DE5C1479B908}" dt="2025-05-30T14:10:18.965" v="5166" actId="404"/>
        <pc:sldMkLst>
          <pc:docMk/>
          <pc:sldMk cId="3733524694" sldId="5961"/>
        </pc:sldMkLst>
        <pc:spChg chg="mod">
          <ac:chgData name="Sharma, Rahul" userId="d6804bb1-7a62-47f7-8bd9-b70d1fc4fea0" providerId="ADAL" clId="{D4513076-B449-4057-BB2C-DE5C1479B908}" dt="2025-05-30T14:05:53.713" v="4884" actId="20577"/>
          <ac:spMkLst>
            <pc:docMk/>
            <pc:sldMk cId="3733524694" sldId="5961"/>
            <ac:spMk id="2" creationId="{594266E6-FD00-BB65-864E-B4DA98250A6F}"/>
          </ac:spMkLst>
        </pc:spChg>
        <pc:spChg chg="mod">
          <ac:chgData name="Sharma, Rahul" userId="d6804bb1-7a62-47f7-8bd9-b70d1fc4fea0" providerId="ADAL" clId="{D4513076-B449-4057-BB2C-DE5C1479B908}" dt="2025-05-30T14:10:18.965" v="5166" actId="404"/>
          <ac:spMkLst>
            <pc:docMk/>
            <pc:sldMk cId="3733524694" sldId="5961"/>
            <ac:spMk id="4" creationId="{C0A7D9F6-975D-A37D-7D68-334C094D3C5D}"/>
          </ac:spMkLst>
        </pc:spChg>
        <pc:spChg chg="add mod">
          <ac:chgData name="Sharma, Rahul" userId="d6804bb1-7a62-47f7-8bd9-b70d1fc4fea0" providerId="ADAL" clId="{D4513076-B449-4057-BB2C-DE5C1479B908}" dt="2025-05-30T14:06:00.346" v="4885"/>
          <ac:spMkLst>
            <pc:docMk/>
            <pc:sldMk cId="3733524694" sldId="5961"/>
            <ac:spMk id="9" creationId="{D1B275DF-C536-E474-9FE3-A0EC82EDFEA4}"/>
          </ac:spMkLst>
        </pc:spChg>
        <pc:spChg chg="add mod">
          <ac:chgData name="Sharma, Rahul" userId="d6804bb1-7a62-47f7-8bd9-b70d1fc4fea0" providerId="ADAL" clId="{D4513076-B449-4057-BB2C-DE5C1479B908}" dt="2025-05-30T14:06:00.346" v="4885"/>
          <ac:spMkLst>
            <pc:docMk/>
            <pc:sldMk cId="3733524694" sldId="5961"/>
            <ac:spMk id="10" creationId="{1521A408-FE50-C994-2FCB-8A629A5A40D7}"/>
          </ac:spMkLst>
        </pc:spChg>
        <pc:spChg chg="add del mod">
          <ac:chgData name="Sharma, Rahul" userId="d6804bb1-7a62-47f7-8bd9-b70d1fc4fea0" providerId="ADAL" clId="{D4513076-B449-4057-BB2C-DE5C1479B908}" dt="2025-05-30T14:07:28.802" v="4914" actId="478"/>
          <ac:spMkLst>
            <pc:docMk/>
            <pc:sldMk cId="3733524694" sldId="5961"/>
            <ac:spMk id="11" creationId="{5B3E5573-3504-47DB-4F20-DF05727C6B75}"/>
          </ac:spMkLst>
        </pc:spChg>
        <pc:picChg chg="add mod">
          <ac:chgData name="Sharma, Rahul" userId="d6804bb1-7a62-47f7-8bd9-b70d1fc4fea0" providerId="ADAL" clId="{D4513076-B449-4057-BB2C-DE5C1479B908}" dt="2025-05-30T14:06:00.346" v="4885"/>
          <ac:picMkLst>
            <pc:docMk/>
            <pc:sldMk cId="3733524694" sldId="5961"/>
            <ac:picMk id="5" creationId="{5D9B1CF4-C3EC-1995-9B27-6D7D7184068D}"/>
          </ac:picMkLst>
        </pc:picChg>
        <pc:picChg chg="add mod">
          <ac:chgData name="Sharma, Rahul" userId="d6804bb1-7a62-47f7-8bd9-b70d1fc4fea0" providerId="ADAL" clId="{D4513076-B449-4057-BB2C-DE5C1479B908}" dt="2025-05-30T14:06:00.346" v="4885"/>
          <ac:picMkLst>
            <pc:docMk/>
            <pc:sldMk cId="3733524694" sldId="5961"/>
            <ac:picMk id="6" creationId="{BCB5EF00-5D91-EF6E-6ADA-E7B42B48C900}"/>
          </ac:picMkLst>
        </pc:picChg>
        <pc:picChg chg="add del mod">
          <ac:chgData name="Sharma, Rahul" userId="d6804bb1-7a62-47f7-8bd9-b70d1fc4fea0" providerId="ADAL" clId="{D4513076-B449-4057-BB2C-DE5C1479B908}" dt="2025-05-30T14:09:58.415" v="5159" actId="478"/>
          <ac:picMkLst>
            <pc:docMk/>
            <pc:sldMk cId="3733524694" sldId="5961"/>
            <ac:picMk id="7" creationId="{01A1CB5D-2FAD-2DAE-7B07-EDF1DB074C62}"/>
          </ac:picMkLst>
        </pc:picChg>
        <pc:picChg chg="add mod">
          <ac:chgData name="Sharma, Rahul" userId="d6804bb1-7a62-47f7-8bd9-b70d1fc4fea0" providerId="ADAL" clId="{D4513076-B449-4057-BB2C-DE5C1479B908}" dt="2025-05-30T14:10:06.267" v="5161" actId="1076"/>
          <ac:picMkLst>
            <pc:docMk/>
            <pc:sldMk cId="3733524694" sldId="5961"/>
            <ac:picMk id="8" creationId="{D2F0D688-57ED-F697-D9CC-2B28861B228F}"/>
          </ac:picMkLst>
        </pc:picChg>
        <pc:picChg chg="add mod">
          <ac:chgData name="Sharma, Rahul" userId="d6804bb1-7a62-47f7-8bd9-b70d1fc4fea0" providerId="ADAL" clId="{D4513076-B449-4057-BB2C-DE5C1479B908}" dt="2025-05-30T14:06:00.346" v="4885"/>
          <ac:picMkLst>
            <pc:docMk/>
            <pc:sldMk cId="3733524694" sldId="5961"/>
            <ac:picMk id="12" creationId="{B5EFBFFD-8A58-6A91-F687-A960549079BE}"/>
          </ac:picMkLst>
        </pc:picChg>
      </pc:sldChg>
      <pc:sldMasterChg chg="delSldLayout">
        <pc:chgData name="Sharma, Rahul" userId="d6804bb1-7a62-47f7-8bd9-b70d1fc4fea0" providerId="ADAL" clId="{D4513076-B449-4057-BB2C-DE5C1479B908}" dt="2025-05-27T13:26:01.974" v="1211" actId="47"/>
        <pc:sldMasterMkLst>
          <pc:docMk/>
          <pc:sldMasterMk cId="544521178" sldId="2147483660"/>
        </pc:sldMasterMkLst>
        <pc:sldLayoutChg chg="del">
          <pc:chgData name="Sharma, Rahul" userId="d6804bb1-7a62-47f7-8bd9-b70d1fc4fea0" providerId="ADAL" clId="{D4513076-B449-4057-BB2C-DE5C1479B908}" dt="2025-05-24T18:39:13.591" v="863" actId="47"/>
          <pc:sldLayoutMkLst>
            <pc:docMk/>
            <pc:sldMasterMk cId="544521178" sldId="2147483660"/>
            <pc:sldLayoutMk cId="2277630929" sldId="2147483706"/>
          </pc:sldLayoutMkLst>
        </pc:sldLayoutChg>
        <pc:sldLayoutChg chg="del">
          <pc:chgData name="Sharma, Rahul" userId="d6804bb1-7a62-47f7-8bd9-b70d1fc4fea0" providerId="ADAL" clId="{D4513076-B449-4057-BB2C-DE5C1479B908}" dt="2025-05-24T18:35:52.748" v="848" actId="47"/>
          <pc:sldLayoutMkLst>
            <pc:docMk/>
            <pc:sldMasterMk cId="544521178" sldId="2147483660"/>
            <pc:sldLayoutMk cId="2940926334" sldId="2147483708"/>
          </pc:sldLayoutMkLst>
        </pc:sldLayoutChg>
        <pc:sldLayoutChg chg="del">
          <pc:chgData name="Sharma, Rahul" userId="d6804bb1-7a62-47f7-8bd9-b70d1fc4fea0" providerId="ADAL" clId="{D4513076-B449-4057-BB2C-DE5C1479B908}" dt="2025-05-24T18:37:08.946" v="855" actId="47"/>
          <pc:sldLayoutMkLst>
            <pc:docMk/>
            <pc:sldMasterMk cId="544521178" sldId="2147483660"/>
            <pc:sldLayoutMk cId="700199700" sldId="2147483709"/>
          </pc:sldLayoutMkLst>
        </pc:sldLayoutChg>
        <pc:sldLayoutChg chg="del">
          <pc:chgData name="Sharma, Rahul" userId="d6804bb1-7a62-47f7-8bd9-b70d1fc4fea0" providerId="ADAL" clId="{D4513076-B449-4057-BB2C-DE5C1479B908}" dt="2025-05-24T18:37:08.946" v="855" actId="47"/>
          <pc:sldLayoutMkLst>
            <pc:docMk/>
            <pc:sldMasterMk cId="544521178" sldId="2147483660"/>
            <pc:sldLayoutMk cId="2993973924" sldId="2147483710"/>
          </pc:sldLayoutMkLst>
        </pc:sldLayoutChg>
        <pc:sldLayoutChg chg="del">
          <pc:chgData name="Sharma, Rahul" userId="d6804bb1-7a62-47f7-8bd9-b70d1fc4fea0" providerId="ADAL" clId="{D4513076-B449-4057-BB2C-DE5C1479B908}" dt="2025-05-24T18:37:08.946" v="855" actId="47"/>
          <pc:sldLayoutMkLst>
            <pc:docMk/>
            <pc:sldMasterMk cId="544521178" sldId="2147483660"/>
            <pc:sldLayoutMk cId="2582652853" sldId="2147483711"/>
          </pc:sldLayoutMkLst>
        </pc:sldLayoutChg>
        <pc:sldLayoutChg chg="del">
          <pc:chgData name="Sharma, Rahul" userId="d6804bb1-7a62-47f7-8bd9-b70d1fc4fea0" providerId="ADAL" clId="{D4513076-B449-4057-BB2C-DE5C1479B908}" dt="2025-05-24T18:37:08.946" v="855" actId="47"/>
          <pc:sldLayoutMkLst>
            <pc:docMk/>
            <pc:sldMasterMk cId="544521178" sldId="2147483660"/>
            <pc:sldLayoutMk cId="3632623192" sldId="2147483712"/>
          </pc:sldLayoutMkLst>
        </pc:sldLayoutChg>
        <pc:sldLayoutChg chg="del">
          <pc:chgData name="Sharma, Rahul" userId="d6804bb1-7a62-47f7-8bd9-b70d1fc4fea0" providerId="ADAL" clId="{D4513076-B449-4057-BB2C-DE5C1479B908}" dt="2025-05-27T13:26:01.974" v="1211" actId="47"/>
          <pc:sldLayoutMkLst>
            <pc:docMk/>
            <pc:sldMasterMk cId="544521178" sldId="2147483660"/>
            <pc:sldLayoutMk cId="2297415842" sldId="214748371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B0F921-4962-48CC-9125-B0F76B287A4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1BEAB9B-D8FD-4921-8F44-DFD2906BBEFE}" type="pres">
      <dgm:prSet presAssocID="{D6B0F921-4962-48CC-9125-B0F76B287A47}" presName="linear" presStyleCnt="0">
        <dgm:presLayoutVars>
          <dgm:animLvl val="lvl"/>
          <dgm:resizeHandles val="exact"/>
        </dgm:presLayoutVars>
      </dgm:prSet>
      <dgm:spPr/>
    </dgm:pt>
  </dgm:ptLst>
  <dgm:cxnLst>
    <dgm:cxn modelId="{7A905F98-06A6-43DC-85CE-E16DC7D06CF0}" type="presOf" srcId="{D6B0F921-4962-48CC-9125-B0F76B287A47}" destId="{D1BEAB9B-D8FD-4921-8F44-DFD2906BBEF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143587" y="0"/>
            <a:ext cx="3169920" cy="481727"/>
          </a:xfrm>
          <a:prstGeom prst="rect">
            <a:avLst/>
          </a:prstGeom>
        </p:spPr>
        <p:txBody>
          <a:bodyPr vert="horz" lIns="96651" tIns="48325" rIns="96651" bIns="48325" rtlCol="0"/>
          <a:lstStyle>
            <a:lvl1pPr algn="r">
              <a:defRPr sz="1200"/>
            </a:lvl1pPr>
          </a:lstStyle>
          <a:p>
            <a:fld id="{D435C532-7310-4D0E-A33E-9CFB32DA3130}" type="datetimeFigureOut">
              <a:rPr lang="en-US" smtClean="0"/>
              <a:t>5/29/2025</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143587" y="9119474"/>
            <a:ext cx="3169920" cy="481726"/>
          </a:xfrm>
          <a:prstGeom prst="rect">
            <a:avLst/>
          </a:prstGeom>
        </p:spPr>
        <p:txBody>
          <a:bodyPr vert="horz" lIns="96651" tIns="48325" rIns="96651" bIns="48325"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2E36F475-F7F5-6C41-B37C-656C49194CAF}" type="datetimeFigureOut">
              <a:rPr lang="en-US" smtClean="0"/>
              <a:t>5/29/2025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Integration, Installation and </a:t>
            </a:r>
            <a:r>
              <a:rPr lang="en-US" err="1"/>
              <a:t>Infrastrucuture</a:t>
            </a:r>
            <a:endParaRPr lang="en-US"/>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101962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20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Collaboration Meeting</a:t>
            </a:r>
          </a:p>
          <a:p>
            <a:r>
              <a:rPr lang="en-US"/>
              <a:t>July 25, 2024</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Rahul Sharma</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(Triple I Group)</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6.10.10</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Chief Mechanical Engineer</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8" name="Footer Placeholder 7">
            <a:extLst>
              <a:ext uri="{FF2B5EF4-FFF2-40B4-BE49-F238E27FC236}">
                <a16:creationId xmlns:a16="http://schemas.microsoft.com/office/drawing/2014/main" id="{54AFF3D4-8532-D8E1-EA75-A579A3314E95}"/>
              </a:ext>
            </a:extLst>
          </p:cNvPr>
          <p:cNvSpPr>
            <a:spLocks noGrp="1"/>
          </p:cNvSpPr>
          <p:nvPr>
            <p:ph type="ftr" sz="quarter" idx="11"/>
          </p:nvPr>
        </p:nvSpPr>
        <p:spPr/>
        <p:txBody>
          <a:bodyPr/>
          <a:lstStyle/>
          <a:p>
            <a:r>
              <a:rPr lang="en-US"/>
              <a:t>Incremental Design Review of the ME Design of ePIC</a:t>
            </a:r>
          </a:p>
        </p:txBody>
      </p:sp>
      <p:sp>
        <p:nvSpPr>
          <p:cNvPr id="9" name="Slide Number Placeholder 8">
            <a:extLst>
              <a:ext uri="{FF2B5EF4-FFF2-40B4-BE49-F238E27FC236}">
                <a16:creationId xmlns:a16="http://schemas.microsoft.com/office/drawing/2014/main" id="{E41AA80E-C3FE-2F5B-3625-55597FFA899A}"/>
              </a:ext>
            </a:extLst>
          </p:cNvPr>
          <p:cNvSpPr>
            <a:spLocks noGrp="1"/>
          </p:cNvSpPr>
          <p:nvPr>
            <p:ph type="sldNum" sz="quarter" idx="12"/>
          </p:nvPr>
        </p:nvSpPr>
        <p:spPr/>
        <p:txBody>
          <a:bodyPr/>
          <a:lstStyle/>
          <a:p>
            <a:fld id="{01593046-3718-4787-A254-B95ECEC9ED5A}" type="slidenum">
              <a:rPr lang="en-US" smtClean="0"/>
              <a:pPr/>
              <a:t>‹#›</a:t>
            </a:fld>
            <a:endParaRPr lang="en-US"/>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39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en-US" noProof="0" err="1"/>
              <a:t>Modifiez</a:t>
            </a:r>
            <a:r>
              <a:rPr lang="en-US" noProof="0"/>
              <a:t> le style du </a:t>
            </a:r>
            <a:r>
              <a:rPr lang="en-US" noProof="0" err="1"/>
              <a:t>titre</a:t>
            </a:r>
            <a:endParaRPr lang="en-US" noProof="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a:t>
            </a:fld>
            <a:endParaRPr lang="fr-FR" sz="1000" noProof="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099" y="1630412"/>
            <a:ext cx="10515600" cy="1236967"/>
          </a:xfrm>
          <a:prstGeom prst="rect">
            <a:avLst/>
          </a:prstGeom>
        </p:spPr>
        <p:txBody>
          <a:bodyPr vert="horz" lIns="127723" tIns="63862" rIns="127723" bIns="63862" rtlCol="0">
            <a:spAutoFit/>
          </a:bodyPr>
          <a:lstStyle>
            <a:lvl1pPr>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marL="1676370" indent="-239481">
              <a:lnSpc>
                <a:spcPct val="100000"/>
              </a:lnSpc>
              <a:spcBef>
                <a:spcPts val="0"/>
              </a:spcBef>
              <a:buFont typeface="Calibri" panose="020F0502020204030204" pitchFamily="34" charset="0"/>
              <a:buChar char="-"/>
              <a:defRPr sz="1200"/>
            </a:lvl4pPr>
            <a:lvl5pPr marL="2155332" indent="-239481">
              <a:lnSpc>
                <a:spcPct val="100000"/>
              </a:lnSpc>
              <a:spcBef>
                <a:spcPts val="0"/>
              </a:spcBef>
              <a:buFont typeface="Wingdings" panose="05000000000000000000" pitchFamily="2" charset="2"/>
              <a:buChar char="§"/>
              <a:defRPr sz="1200"/>
            </a:lvl5pPr>
          </a:lstStyle>
          <a:p>
            <a:pPr lvl="0"/>
            <a:r>
              <a:rPr lang="en-US" noProof="0"/>
              <a:t>Modifier les styles du </a:t>
            </a:r>
            <a:r>
              <a:rPr lang="en-US" noProof="0" err="1"/>
              <a:t>texte</a:t>
            </a:r>
            <a:r>
              <a:rPr lang="en-US" noProof="0"/>
              <a:t> du masque</a:t>
            </a:r>
          </a:p>
          <a:p>
            <a:pPr lvl="1"/>
            <a:r>
              <a:rPr lang="en-US" noProof="0" err="1"/>
              <a:t>Deuxième</a:t>
            </a:r>
            <a:r>
              <a:rPr lang="en-US" noProof="0"/>
              <a:t> </a:t>
            </a:r>
            <a:r>
              <a:rPr lang="en-US" noProof="0" err="1"/>
              <a:t>niveau</a:t>
            </a:r>
            <a:endParaRPr lang="en-US" noProof="0"/>
          </a:p>
          <a:p>
            <a:pPr lvl="2"/>
            <a:r>
              <a:rPr lang="en-US" noProof="0" err="1"/>
              <a:t>Troisième</a:t>
            </a:r>
            <a:r>
              <a:rPr lang="en-US" noProof="0"/>
              <a:t> </a:t>
            </a:r>
            <a:r>
              <a:rPr lang="en-US" noProof="0" err="1"/>
              <a:t>niveau</a:t>
            </a:r>
            <a:endParaRPr lang="en-US" noProof="0"/>
          </a:p>
          <a:p>
            <a:pPr lvl="3"/>
            <a:r>
              <a:rPr lang="en-US" noProof="0" err="1"/>
              <a:t>Quatrième</a:t>
            </a:r>
            <a:r>
              <a:rPr lang="en-US" noProof="0"/>
              <a:t> </a:t>
            </a:r>
            <a:r>
              <a:rPr lang="en-US" noProof="0" err="1"/>
              <a:t>niveau</a:t>
            </a:r>
            <a:endParaRPr lang="en-US" noProof="0"/>
          </a:p>
          <a:p>
            <a:pPr lvl="4"/>
            <a:r>
              <a:rPr lang="en-US" noProof="0" err="1"/>
              <a:t>Cinquième</a:t>
            </a:r>
            <a:r>
              <a:rPr lang="en-US" noProof="0"/>
              <a:t> </a:t>
            </a:r>
            <a:r>
              <a:rPr lang="en-US" noProof="0" err="1"/>
              <a:t>niveau</a:t>
            </a:r>
            <a:endParaRPr lang="en-US" noProof="0"/>
          </a:p>
        </p:txBody>
      </p:sp>
      <p:sp>
        <p:nvSpPr>
          <p:cNvPr id="5" name="Espace réservé du texte 2"/>
          <p:cNvSpPr>
            <a:spLocks noGrp="1"/>
          </p:cNvSpPr>
          <p:nvPr>
            <p:ph type="body" sz="quarter" idx="12" hasCustomPrompt="1"/>
          </p:nvPr>
        </p:nvSpPr>
        <p:spPr>
          <a:xfrm>
            <a:off x="881100" y="1067647"/>
            <a:ext cx="10565835" cy="378270"/>
          </a:xfrm>
        </p:spPr>
        <p:txBody>
          <a:bodyPr wrap="square">
            <a:spAutoFit/>
          </a:bodyPr>
          <a:lstStyle>
            <a:lvl1pPr marL="0" indent="0">
              <a:buFontTx/>
              <a:buNone/>
              <a:defRPr sz="1800"/>
            </a:lvl1pPr>
          </a:lstStyle>
          <a:p>
            <a:pPr lvl="0"/>
            <a:r>
              <a:rPr lang="en-US" noProof="0" err="1"/>
              <a:t>Texte</a:t>
            </a:r>
            <a:r>
              <a:rPr lang="en-US" noProof="0"/>
              <a:t> simple de la </a:t>
            </a:r>
            <a:r>
              <a:rPr lang="en-US" noProof="0" err="1"/>
              <a:t>diapositive</a:t>
            </a:r>
            <a:endParaRPr lang="en-US" noProof="0"/>
          </a:p>
        </p:txBody>
      </p:sp>
    </p:spTree>
    <p:extLst>
      <p:ext uri="{BB962C8B-B14F-4D97-AF65-F5344CB8AC3E}">
        <p14:creationId xmlns:p14="http://schemas.microsoft.com/office/powerpoint/2010/main" val="27591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
        <p:nvSpPr>
          <p:cNvPr id="6" name="Title 5">
            <a:extLst>
              <a:ext uri="{FF2B5EF4-FFF2-40B4-BE49-F238E27FC236}">
                <a16:creationId xmlns:a16="http://schemas.microsoft.com/office/drawing/2014/main" id="{45D2983B-CEDE-061B-0D5B-C4510C1F14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105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80349"/>
          </a:xfrm>
        </p:spPr>
        <p:txBody>
          <a:bodyPr/>
          <a:lstStyle>
            <a:lvl1pPr>
              <a:defRPr/>
            </a:lvl1pPr>
          </a:lstStyle>
          <a:p>
            <a:r>
              <a:rPr lang="en-US"/>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0BBA41-70B7-4742-9300-ED5B62B98DFE}"/>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a:solidFill>
                <a:schemeClr val="tx1"/>
              </a:solidFill>
            </a:endParaRPr>
          </a:p>
        </p:txBody>
      </p:sp>
      <p:sp>
        <p:nvSpPr>
          <p:cNvPr id="6" name="TextBox 5">
            <a:extLst>
              <a:ext uri="{FF2B5EF4-FFF2-40B4-BE49-F238E27FC236}">
                <a16:creationId xmlns:a16="http://schemas.microsoft.com/office/drawing/2014/main" id="{6D1266E3-D04C-514C-B07F-1EF26159C810}"/>
              </a:ext>
            </a:extLst>
          </p:cNvPr>
          <p:cNvSpPr txBox="1"/>
          <p:nvPr userDrawn="1"/>
        </p:nvSpPr>
        <p:spPr>
          <a:xfrm>
            <a:off x="6324866" y="6490193"/>
            <a:ext cx="3756147" cy="261610"/>
          </a:xfrm>
          <a:prstGeom prst="rect">
            <a:avLst/>
          </a:prstGeom>
          <a:noFill/>
        </p:spPr>
        <p:txBody>
          <a:bodyPr wrap="square">
            <a:spAutoFit/>
          </a:bodyPr>
          <a:lstStyle/>
          <a:p>
            <a:pPr algn="ctr"/>
            <a:r>
              <a:rPr lang="en-US" sz="1100"/>
              <a:t>Rahul Sharma</a:t>
            </a:r>
          </a:p>
        </p:txBody>
      </p:sp>
      <p:sp>
        <p:nvSpPr>
          <p:cNvPr id="7" name="TextBox 6">
            <a:extLst>
              <a:ext uri="{FF2B5EF4-FFF2-40B4-BE49-F238E27FC236}">
                <a16:creationId xmlns:a16="http://schemas.microsoft.com/office/drawing/2014/main" id="{C3083A60-0FEC-814B-AA79-B78B19F3007E}"/>
              </a:ext>
            </a:extLst>
          </p:cNvPr>
          <p:cNvSpPr txBox="1"/>
          <p:nvPr userDrawn="1"/>
        </p:nvSpPr>
        <p:spPr>
          <a:xfrm>
            <a:off x="353590" y="6492240"/>
            <a:ext cx="6087850" cy="261610"/>
          </a:xfrm>
          <a:prstGeom prst="rect">
            <a:avLst/>
          </a:prstGeom>
          <a:noFill/>
        </p:spPr>
        <p:txBody>
          <a:bodyPr wrap="square">
            <a:spAutoFit/>
          </a:bodyPr>
          <a:lstStyle/>
          <a:p>
            <a:r>
              <a:rPr lang="en-US" sz="1100"/>
              <a:t>8</a:t>
            </a:r>
            <a:r>
              <a:rPr lang="en-US" sz="1100" baseline="30000"/>
              <a:t>th</a:t>
            </a:r>
            <a:r>
              <a:rPr lang="en-US" sz="1100"/>
              <a:t> Detector Advisory Committee Meeting </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444777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13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A022-F721-0704-7C4A-28C3C3CDEA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53D46D-8925-875E-9F34-94A3C272E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3AF126-A20D-F446-B84B-EB2B76B496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C44C9F-D24D-034C-CED4-B50ED411003F}"/>
              </a:ext>
            </a:extLst>
          </p:cNvPr>
          <p:cNvSpPr>
            <a:spLocks noGrp="1"/>
          </p:cNvSpPr>
          <p:nvPr>
            <p:ph type="ftr" sz="quarter" idx="11"/>
          </p:nvPr>
        </p:nvSpPr>
        <p:spPr/>
        <p:txBody>
          <a:bodyPr/>
          <a:lstStyle/>
          <a:p>
            <a:r>
              <a:rPr lang="en-US"/>
              <a:t>Incremental Design Review of the ME Design of ePIC Dan Cacace</a:t>
            </a:r>
          </a:p>
        </p:txBody>
      </p:sp>
      <p:sp>
        <p:nvSpPr>
          <p:cNvPr id="6" name="Slide Number Placeholder 5">
            <a:extLst>
              <a:ext uri="{FF2B5EF4-FFF2-40B4-BE49-F238E27FC236}">
                <a16:creationId xmlns:a16="http://schemas.microsoft.com/office/drawing/2014/main" id="{8E603CF6-AC4B-B090-9E78-77B1F6715881}"/>
              </a:ext>
            </a:extLst>
          </p:cNvPr>
          <p:cNvSpPr>
            <a:spLocks noGrp="1"/>
          </p:cNvSpPr>
          <p:nvPr>
            <p:ph type="sldNum" sz="quarter" idx="12"/>
          </p:nvPr>
        </p:nvSpPr>
        <p:spPr/>
        <p:txBody>
          <a:bodyPr/>
          <a:lstStyle/>
          <a:p>
            <a:fld id="{70D5BCFC-CB6F-49EE-B243-85F24FD2B123}" type="slidenum">
              <a:rPr lang="en-US" smtClean="0"/>
              <a:t>‹#›</a:t>
            </a:fld>
            <a:endParaRPr lang="en-US"/>
          </a:p>
        </p:txBody>
      </p:sp>
    </p:spTree>
    <p:extLst>
      <p:ext uri="{BB962C8B-B14F-4D97-AF65-F5344CB8AC3E}">
        <p14:creationId xmlns:p14="http://schemas.microsoft.com/office/powerpoint/2010/main" val="9351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8" name="Footer Placeholder 7">
            <a:extLst>
              <a:ext uri="{FF2B5EF4-FFF2-40B4-BE49-F238E27FC236}">
                <a16:creationId xmlns:a16="http://schemas.microsoft.com/office/drawing/2014/main" id="{54AFF3D4-8532-D8E1-EA75-A579A3314E95}"/>
              </a:ext>
            </a:extLst>
          </p:cNvPr>
          <p:cNvSpPr>
            <a:spLocks noGrp="1"/>
          </p:cNvSpPr>
          <p:nvPr>
            <p:ph type="ftr" sz="quarter" idx="11"/>
          </p:nvPr>
        </p:nvSpPr>
        <p:spPr/>
        <p:txBody>
          <a:bodyPr/>
          <a:lstStyle/>
          <a:p>
            <a:r>
              <a:rPr lang="en-US"/>
              <a:t>Incremental Design Review of the ME Design of ePIC Dan Cacace</a:t>
            </a:r>
          </a:p>
        </p:txBody>
      </p:sp>
      <p:sp>
        <p:nvSpPr>
          <p:cNvPr id="9" name="Slide Number Placeholder 8">
            <a:extLst>
              <a:ext uri="{FF2B5EF4-FFF2-40B4-BE49-F238E27FC236}">
                <a16:creationId xmlns:a16="http://schemas.microsoft.com/office/drawing/2014/main" id="{E41AA80E-C3FE-2F5B-3625-55597FFA899A}"/>
              </a:ext>
            </a:extLst>
          </p:cNvPr>
          <p:cNvSpPr>
            <a:spLocks noGrp="1"/>
          </p:cNvSpPr>
          <p:nvPr>
            <p:ph type="sldNum" sz="quarter" idx="12"/>
          </p:nvPr>
        </p:nvSpPr>
        <p:spPr/>
        <p:txBody>
          <a:bodyPr/>
          <a:lstStyle/>
          <a:p>
            <a:fld id="{01593046-3718-4787-A254-B95ECEC9ED5A}" type="slidenum">
              <a:rPr lang="en-US" smtClean="0"/>
              <a:pPr/>
              <a:t>‹#›</a:t>
            </a:fld>
            <a:endParaRPr lang="en-US"/>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200" y="685800"/>
            <a:ext cx="11503152"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20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15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91919"/>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91919"/>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C08E25F-84A1-8590-D67F-7B72802CACE8}"/>
              </a:ext>
            </a:extLst>
          </p:cNvPr>
          <p:cNvSpPr txBox="1"/>
          <p:nvPr userDrawn="1"/>
        </p:nvSpPr>
        <p:spPr>
          <a:xfrm>
            <a:off x="6355346" y="6518626"/>
            <a:ext cx="3756147" cy="261610"/>
          </a:xfrm>
          <a:prstGeom prst="rect">
            <a:avLst/>
          </a:prstGeom>
          <a:noFill/>
        </p:spPr>
        <p:txBody>
          <a:bodyPr wrap="square">
            <a:spAutoFit/>
          </a:bodyPr>
          <a:lstStyle/>
          <a:p>
            <a:pPr algn="ctr"/>
            <a:r>
              <a:rPr lang="en-US" sz="1100"/>
              <a:t>Rahul Sharma</a:t>
            </a:r>
          </a:p>
        </p:txBody>
      </p:sp>
      <p:sp>
        <p:nvSpPr>
          <p:cNvPr id="8" name="TextBox 7">
            <a:extLst>
              <a:ext uri="{FF2B5EF4-FFF2-40B4-BE49-F238E27FC236}">
                <a16:creationId xmlns:a16="http://schemas.microsoft.com/office/drawing/2014/main" id="{EF585891-9571-584E-92BA-06720230F5B2}"/>
              </a:ext>
            </a:extLst>
          </p:cNvPr>
          <p:cNvSpPr txBox="1"/>
          <p:nvPr userDrawn="1"/>
        </p:nvSpPr>
        <p:spPr>
          <a:xfrm>
            <a:off x="384070" y="6520673"/>
            <a:ext cx="6087850" cy="261610"/>
          </a:xfrm>
          <a:prstGeom prst="rect">
            <a:avLst/>
          </a:prstGeom>
          <a:noFill/>
        </p:spPr>
        <p:txBody>
          <a:bodyPr wrap="square">
            <a:spAutoFit/>
          </a:bodyPr>
          <a:lstStyle/>
          <a:p>
            <a:r>
              <a:rPr lang="en-US" sz="1100"/>
              <a:t>EIC DAC Meeting 2025</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9" r:id="rId2"/>
    <p:sldLayoutId id="2147483699" r:id="rId3"/>
    <p:sldLayoutId id="2147483701" r:id="rId4"/>
    <p:sldLayoutId id="2147483702" r:id="rId5"/>
    <p:sldLayoutId id="2147483703" r:id="rId6"/>
    <p:sldLayoutId id="2147483705" r:id="rId7"/>
    <p:sldLayoutId id="2147483707" r:id="rId8"/>
    <p:sldLayoutId id="2147483713" r:id="rId9"/>
    <p:sldLayoutId id="2147483714" r:id="rId10"/>
    <p:sldLayoutId id="2147483715" r:id="rId11"/>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hyperlink" Target="https://brookhavenlab.sharepoint.com/:x:/s/EICPublicSharingDocs/EdH38QZE9HpJrl039jn2-q4BbPvrMv7dTFiLV8--atclKw?e=aVNHPg" TargetMode="External"/><Relationship Id="rId3" Type="http://schemas.openxmlformats.org/officeDocument/2006/relationships/diagramLayout" Target="../diagrams/layout1.xml"/><Relationship Id="rId7" Type="http://schemas.openxmlformats.org/officeDocument/2006/relationships/image" Target="../media/image7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502919" y="1174478"/>
            <a:ext cx="10962105" cy="1240412"/>
          </a:xfrm>
        </p:spPr>
        <p:txBody>
          <a:bodyPr anchor="b">
            <a:normAutofit/>
          </a:bodyPr>
          <a:lstStyle/>
          <a:p>
            <a:r>
              <a:rPr lang="en-US"/>
              <a:t>Integration, Installation and Infrastructure</a:t>
            </a:r>
          </a:p>
        </p:txBody>
      </p:sp>
      <p:sp>
        <p:nvSpPr>
          <p:cNvPr id="3" name="Subtitle 2">
            <a:extLst>
              <a:ext uri="{FF2B5EF4-FFF2-40B4-BE49-F238E27FC236}">
                <a16:creationId xmlns:a16="http://schemas.microsoft.com/office/drawing/2014/main" id="{7DD984CA-F83A-B1FD-C7E1-1E5A30ADD38F}"/>
              </a:ext>
            </a:extLst>
          </p:cNvPr>
          <p:cNvSpPr>
            <a:spLocks noGrp="1"/>
          </p:cNvSpPr>
          <p:nvPr>
            <p:ph type="subTitle" idx="1"/>
          </p:nvPr>
        </p:nvSpPr>
        <p:spPr>
          <a:xfrm>
            <a:off x="502920" y="5074920"/>
            <a:ext cx="5027868" cy="1019620"/>
          </a:xfrm>
        </p:spPr>
        <p:txBody>
          <a:bodyPr anchor="ctr">
            <a:noAutofit/>
          </a:bodyPr>
          <a:lstStyle/>
          <a:p>
            <a:pPr marL="0" indent="0">
              <a:buNone/>
            </a:pPr>
            <a:r>
              <a:rPr lang="en-US" sz="2000">
                <a:solidFill>
                  <a:schemeClr val="bg1"/>
                </a:solidFill>
              </a:rPr>
              <a:t>10</a:t>
            </a:r>
            <a:r>
              <a:rPr lang="en-US" sz="2000" baseline="30000">
                <a:solidFill>
                  <a:schemeClr val="bg1"/>
                </a:solidFill>
              </a:rPr>
              <a:t>th</a:t>
            </a:r>
            <a:r>
              <a:rPr lang="en-US" sz="2000">
                <a:solidFill>
                  <a:schemeClr val="bg1"/>
                </a:solidFill>
              </a:rPr>
              <a:t> EIC DAC Review</a:t>
            </a:r>
          </a:p>
          <a:p>
            <a:pPr marL="0" indent="0">
              <a:buNone/>
            </a:pPr>
            <a:r>
              <a:rPr lang="en-US" sz="2000">
                <a:solidFill>
                  <a:schemeClr val="bg1"/>
                </a:solidFill>
              </a:rPr>
              <a:t>June 11</a:t>
            </a:r>
            <a:r>
              <a:rPr lang="en-US" sz="2000" baseline="30000">
                <a:solidFill>
                  <a:schemeClr val="bg1"/>
                </a:solidFill>
              </a:rPr>
              <a:t>th</a:t>
            </a:r>
            <a:r>
              <a:rPr lang="en-US" sz="2000">
                <a:solidFill>
                  <a:schemeClr val="bg1"/>
                </a:solidFill>
              </a:rPr>
              <a:t> – 13</a:t>
            </a:r>
            <a:r>
              <a:rPr lang="en-US" sz="2000" baseline="30000">
                <a:solidFill>
                  <a:schemeClr val="bg1"/>
                </a:solidFill>
              </a:rPr>
              <a:t>th</a:t>
            </a:r>
            <a:r>
              <a:rPr lang="en-US" sz="2000">
                <a:solidFill>
                  <a:schemeClr val="bg1"/>
                </a:solidFill>
              </a:rPr>
              <a:t>, 2025</a:t>
            </a:r>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502919" y="2824569"/>
            <a:ext cx="10962105" cy="998804"/>
          </a:xfrm>
        </p:spPr>
        <p:txBody>
          <a:bodyPr anchor="ctr"/>
          <a:lstStyle/>
          <a:p>
            <a:r>
              <a:rPr lang="en-US"/>
              <a:t>Rahul Sharma (BNL)</a:t>
            </a:r>
          </a:p>
          <a:p>
            <a:r>
              <a:rPr lang="en-US"/>
              <a:t>Chief Mechanical Engineer/L3 CAM</a:t>
            </a:r>
          </a:p>
        </p:txBody>
      </p:sp>
      <p:sp>
        <p:nvSpPr>
          <p:cNvPr id="5" name="Text Placeholder 4">
            <a:extLst>
              <a:ext uri="{FF2B5EF4-FFF2-40B4-BE49-F238E27FC236}">
                <a16:creationId xmlns:a16="http://schemas.microsoft.com/office/drawing/2014/main" id="{0675FF38-2DE7-EF43-928C-C1A2F4142AAE}"/>
              </a:ext>
            </a:extLst>
          </p:cNvPr>
          <p:cNvSpPr>
            <a:spLocks noGrp="1"/>
          </p:cNvSpPr>
          <p:nvPr>
            <p:ph type="body" sz="quarter" idx="13"/>
          </p:nvPr>
        </p:nvSpPr>
        <p:spPr>
          <a:xfrm>
            <a:off x="555516" y="3823373"/>
            <a:ext cx="10962105" cy="477838"/>
          </a:xfrm>
        </p:spPr>
        <p:txBody>
          <a:bodyPr>
            <a:normAutofit lnSpcReduction="10000"/>
          </a:bodyPr>
          <a:lstStyle/>
          <a:p>
            <a:r>
              <a:rPr lang="en-US"/>
              <a:t>6.03.09 Triple I group</a:t>
            </a:r>
          </a:p>
        </p:txBody>
      </p:sp>
    </p:spTree>
    <p:extLst>
      <p:ext uri="{BB962C8B-B14F-4D97-AF65-F5344CB8AC3E}">
        <p14:creationId xmlns:p14="http://schemas.microsoft.com/office/powerpoint/2010/main" val="553597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D4D6DFB-803D-DA8F-09B0-364BC1993463}"/>
              </a:ext>
            </a:extLst>
          </p:cNvPr>
          <p:cNvPicPr>
            <a:picLocks noChangeAspect="1"/>
          </p:cNvPicPr>
          <p:nvPr/>
        </p:nvPicPr>
        <p:blipFill>
          <a:blip r:embed="rId2"/>
          <a:srcRect t="5704" b="7172"/>
          <a:stretch/>
        </p:blipFill>
        <p:spPr>
          <a:xfrm>
            <a:off x="1245495" y="530347"/>
            <a:ext cx="9719482" cy="5138434"/>
          </a:xfrm>
          <a:prstGeom prst="rect">
            <a:avLst/>
          </a:prstGeom>
        </p:spPr>
      </p:pic>
      <p:sp>
        <p:nvSpPr>
          <p:cNvPr id="2" name="Title 1">
            <a:extLst>
              <a:ext uri="{FF2B5EF4-FFF2-40B4-BE49-F238E27FC236}">
                <a16:creationId xmlns:a16="http://schemas.microsoft.com/office/drawing/2014/main" id="{897EB401-C6E0-16CB-6B97-C74F0FEEB1AB}"/>
              </a:ext>
            </a:extLst>
          </p:cNvPr>
          <p:cNvSpPr>
            <a:spLocks noGrp="1"/>
          </p:cNvSpPr>
          <p:nvPr>
            <p:ph type="title"/>
          </p:nvPr>
        </p:nvSpPr>
        <p:spPr>
          <a:xfrm>
            <a:off x="461963" y="0"/>
            <a:ext cx="3500437" cy="491919"/>
          </a:xfrm>
        </p:spPr>
        <p:txBody>
          <a:bodyPr>
            <a:normAutofit fontScale="90000"/>
          </a:bodyPr>
          <a:lstStyle/>
          <a:p>
            <a:r>
              <a:rPr lang="en-US" dirty="0"/>
              <a:t>8mrad Rotation</a:t>
            </a:r>
          </a:p>
        </p:txBody>
      </p:sp>
      <p:sp>
        <p:nvSpPr>
          <p:cNvPr id="6" name="TextBox 5">
            <a:extLst>
              <a:ext uri="{FF2B5EF4-FFF2-40B4-BE49-F238E27FC236}">
                <a16:creationId xmlns:a16="http://schemas.microsoft.com/office/drawing/2014/main" id="{E84725A8-1E57-FA8D-2749-1A9820697D2B}"/>
              </a:ext>
            </a:extLst>
          </p:cNvPr>
          <p:cNvSpPr txBox="1"/>
          <p:nvPr/>
        </p:nvSpPr>
        <p:spPr>
          <a:xfrm>
            <a:off x="717580" y="5622246"/>
            <a:ext cx="10433538" cy="646331"/>
          </a:xfrm>
          <a:prstGeom prst="rect">
            <a:avLst/>
          </a:prstGeom>
          <a:noFill/>
        </p:spPr>
        <p:txBody>
          <a:bodyPr wrap="square">
            <a:spAutoFit/>
          </a:bodyPr>
          <a:lstStyle/>
          <a:p>
            <a:r>
              <a:rPr lang="en-US" err="1">
                <a:solidFill>
                  <a:srgbClr val="000000"/>
                </a:solidFill>
                <a:latin typeface="Aptos" panose="020B0004020202020204" pitchFamily="34" charset="0"/>
                <a:ea typeface="Times New Roman" panose="02020603050405020304" pitchFamily="18" charset="0"/>
                <a:cs typeface="Aptos" panose="020B0004020202020204" pitchFamily="34" charset="0"/>
              </a:rPr>
              <a:t>ePIC</a:t>
            </a:r>
            <a:r>
              <a:rPr lang="en-US">
                <a:solidFill>
                  <a:srgbClr val="000000"/>
                </a:solidFill>
                <a:latin typeface="Aptos" panose="020B0004020202020204" pitchFamily="34" charset="0"/>
                <a:ea typeface="Times New Roman" panose="02020603050405020304" pitchFamily="18" charset="0"/>
                <a:cs typeface="Aptos" panose="020B0004020202020204" pitchFamily="34" charset="0"/>
              </a:rPr>
              <a:t> Detector</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is aligned with the Electron beam which is at 8 </a:t>
            </a:r>
            <a:r>
              <a:rPr lang="en-US" sz="180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mrad</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angle through the Hall. It creates some design complications for various detector components.</a:t>
            </a:r>
            <a:endParaRPr lang="en-US"/>
          </a:p>
        </p:txBody>
      </p:sp>
      <p:cxnSp>
        <p:nvCxnSpPr>
          <p:cNvPr id="13" name="Straight Arrow Connector 12">
            <a:extLst>
              <a:ext uri="{FF2B5EF4-FFF2-40B4-BE49-F238E27FC236}">
                <a16:creationId xmlns:a16="http://schemas.microsoft.com/office/drawing/2014/main" id="{3A6419C8-B0DA-D442-50E7-704C6F3132E0}"/>
              </a:ext>
            </a:extLst>
          </p:cNvPr>
          <p:cNvCxnSpPr>
            <a:cxnSpLocks/>
            <a:stCxn id="14" idx="3"/>
          </p:cNvCxnSpPr>
          <p:nvPr/>
        </p:nvCxnSpPr>
        <p:spPr>
          <a:xfrm>
            <a:off x="3112790" y="1597778"/>
            <a:ext cx="426554" cy="158672"/>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A6604B6-2B80-AC2C-609D-B25A21429B1D}"/>
              </a:ext>
            </a:extLst>
          </p:cNvPr>
          <p:cNvSpPr txBox="1"/>
          <p:nvPr/>
        </p:nvSpPr>
        <p:spPr>
          <a:xfrm>
            <a:off x="2259681" y="1274612"/>
            <a:ext cx="853109" cy="646331"/>
          </a:xfrm>
          <a:prstGeom prst="rect">
            <a:avLst/>
          </a:prstGeom>
          <a:solidFill>
            <a:srgbClr val="FFC000"/>
          </a:solidFill>
          <a:ln w="6350">
            <a:solidFill>
              <a:schemeClr val="tx1"/>
            </a:solidFill>
          </a:ln>
        </p:spPr>
        <p:txBody>
          <a:bodyPr wrap="square" rtlCol="0">
            <a:spAutoFit/>
          </a:bodyPr>
          <a:lstStyle/>
          <a:p>
            <a:pPr algn="ctr"/>
            <a:r>
              <a:rPr lang="en-US" sz="1200"/>
              <a:t>Lepton Endcap 260 Tons</a:t>
            </a:r>
          </a:p>
        </p:txBody>
      </p:sp>
      <p:cxnSp>
        <p:nvCxnSpPr>
          <p:cNvPr id="15" name="Straight Arrow Connector 14">
            <a:extLst>
              <a:ext uri="{FF2B5EF4-FFF2-40B4-BE49-F238E27FC236}">
                <a16:creationId xmlns:a16="http://schemas.microsoft.com/office/drawing/2014/main" id="{5875FC30-E825-890A-FC0C-257E21E2F1EE}"/>
              </a:ext>
            </a:extLst>
          </p:cNvPr>
          <p:cNvCxnSpPr>
            <a:cxnSpLocks/>
            <a:stCxn id="16" idx="1"/>
          </p:cNvCxnSpPr>
          <p:nvPr/>
        </p:nvCxnSpPr>
        <p:spPr>
          <a:xfrm flipH="1">
            <a:off x="8948913" y="1597778"/>
            <a:ext cx="426554" cy="93328"/>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5FF82A1-2ECE-C1E3-F91C-5B9533B5E86F}"/>
              </a:ext>
            </a:extLst>
          </p:cNvPr>
          <p:cNvSpPr txBox="1"/>
          <p:nvPr/>
        </p:nvSpPr>
        <p:spPr>
          <a:xfrm>
            <a:off x="9375467" y="1274612"/>
            <a:ext cx="853109" cy="646331"/>
          </a:xfrm>
          <a:prstGeom prst="rect">
            <a:avLst/>
          </a:prstGeom>
          <a:solidFill>
            <a:srgbClr val="FFC000"/>
          </a:solidFill>
          <a:ln w="6350">
            <a:solidFill>
              <a:schemeClr val="tx1"/>
            </a:solidFill>
          </a:ln>
        </p:spPr>
        <p:txBody>
          <a:bodyPr wrap="square" rtlCol="0">
            <a:spAutoFit/>
          </a:bodyPr>
          <a:lstStyle/>
          <a:p>
            <a:pPr algn="ctr"/>
            <a:r>
              <a:rPr lang="en-US" sz="1200"/>
              <a:t>Hadron Endcap 400 Tons</a:t>
            </a:r>
          </a:p>
        </p:txBody>
      </p:sp>
      <p:sp>
        <p:nvSpPr>
          <p:cNvPr id="17" name="Oval 16">
            <a:extLst>
              <a:ext uri="{FF2B5EF4-FFF2-40B4-BE49-F238E27FC236}">
                <a16:creationId xmlns:a16="http://schemas.microsoft.com/office/drawing/2014/main" id="{A8EC5DA9-2436-445B-4881-3F97A0AAE49A}"/>
              </a:ext>
            </a:extLst>
          </p:cNvPr>
          <p:cNvSpPr/>
          <p:nvPr/>
        </p:nvSpPr>
        <p:spPr>
          <a:xfrm>
            <a:off x="6014834" y="2923497"/>
            <a:ext cx="260573" cy="241303"/>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DE7698C-89DA-CB62-1A90-36832FC85BFE}"/>
              </a:ext>
            </a:extLst>
          </p:cNvPr>
          <p:cNvSpPr txBox="1"/>
          <p:nvPr/>
        </p:nvSpPr>
        <p:spPr>
          <a:xfrm>
            <a:off x="6368167" y="2617748"/>
            <a:ext cx="479126" cy="276999"/>
          </a:xfrm>
          <a:prstGeom prst="rect">
            <a:avLst/>
          </a:prstGeom>
          <a:solidFill>
            <a:srgbClr val="FF0000"/>
          </a:solidFill>
          <a:ln w="6350">
            <a:solidFill>
              <a:schemeClr val="tx1"/>
            </a:solidFill>
          </a:ln>
        </p:spPr>
        <p:txBody>
          <a:bodyPr wrap="square" rtlCol="0">
            <a:spAutoFit/>
          </a:bodyPr>
          <a:lstStyle/>
          <a:p>
            <a:pPr algn="ctr"/>
            <a:r>
              <a:rPr lang="en-US" sz="1200"/>
              <a:t>IP 6</a:t>
            </a:r>
          </a:p>
        </p:txBody>
      </p:sp>
      <p:sp>
        <p:nvSpPr>
          <p:cNvPr id="19" name="Arc 18">
            <a:extLst>
              <a:ext uri="{FF2B5EF4-FFF2-40B4-BE49-F238E27FC236}">
                <a16:creationId xmlns:a16="http://schemas.microsoft.com/office/drawing/2014/main" id="{6E47C101-7B85-1412-6C6C-1A9C5653F33F}"/>
              </a:ext>
            </a:extLst>
          </p:cNvPr>
          <p:cNvSpPr/>
          <p:nvPr/>
        </p:nvSpPr>
        <p:spPr>
          <a:xfrm>
            <a:off x="6366384" y="4990879"/>
            <a:ext cx="738885" cy="684242"/>
          </a:xfrm>
          <a:prstGeom prst="arc">
            <a:avLst>
              <a:gd name="adj1" fmla="val 20524769"/>
              <a:gd name="adj2" fmla="val 956070"/>
            </a:avLst>
          </a:prstGeom>
          <a:ln w="28575">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E2906CA-C89F-0150-FF29-95A12DEFF1ED}"/>
              </a:ext>
            </a:extLst>
          </p:cNvPr>
          <p:cNvSpPr txBox="1"/>
          <p:nvPr/>
        </p:nvSpPr>
        <p:spPr>
          <a:xfrm>
            <a:off x="6389584" y="5195773"/>
            <a:ext cx="692483" cy="276999"/>
          </a:xfrm>
          <a:prstGeom prst="rect">
            <a:avLst/>
          </a:prstGeom>
          <a:noFill/>
          <a:ln w="6350">
            <a:noFill/>
          </a:ln>
        </p:spPr>
        <p:txBody>
          <a:bodyPr wrap="square" rtlCol="0">
            <a:spAutoFit/>
          </a:bodyPr>
          <a:lstStyle/>
          <a:p>
            <a:pPr algn="ctr"/>
            <a:r>
              <a:rPr lang="en-US" sz="1200"/>
              <a:t>8mrad</a:t>
            </a:r>
          </a:p>
        </p:txBody>
      </p:sp>
      <p:cxnSp>
        <p:nvCxnSpPr>
          <p:cNvPr id="21" name="Straight Arrow Connector 20">
            <a:extLst>
              <a:ext uri="{FF2B5EF4-FFF2-40B4-BE49-F238E27FC236}">
                <a16:creationId xmlns:a16="http://schemas.microsoft.com/office/drawing/2014/main" id="{667B37AF-BC2D-9C0A-7890-96383F0F8F4A}"/>
              </a:ext>
            </a:extLst>
          </p:cNvPr>
          <p:cNvCxnSpPr>
            <a:cxnSpLocks/>
          </p:cNvCxnSpPr>
          <p:nvPr/>
        </p:nvCxnSpPr>
        <p:spPr>
          <a:xfrm flipV="1">
            <a:off x="3523416" y="909404"/>
            <a:ext cx="5436205" cy="84021"/>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37339DD-58D4-E035-DE7B-92EC8EB935E1}"/>
              </a:ext>
            </a:extLst>
          </p:cNvPr>
          <p:cNvCxnSpPr>
            <a:cxnSpLocks/>
          </p:cNvCxnSpPr>
          <p:nvPr/>
        </p:nvCxnSpPr>
        <p:spPr>
          <a:xfrm flipV="1">
            <a:off x="6186123" y="1049367"/>
            <a:ext cx="2769928" cy="30307"/>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6B8F965-AFB5-6605-390A-9BA8BB132D72}"/>
              </a:ext>
            </a:extLst>
          </p:cNvPr>
          <p:cNvCxnSpPr>
            <a:cxnSpLocks/>
          </p:cNvCxnSpPr>
          <p:nvPr/>
        </p:nvCxnSpPr>
        <p:spPr>
          <a:xfrm flipV="1">
            <a:off x="8968547" y="722157"/>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447155E-2812-6D95-722E-B00E61D34319}"/>
              </a:ext>
            </a:extLst>
          </p:cNvPr>
          <p:cNvCxnSpPr>
            <a:cxnSpLocks/>
          </p:cNvCxnSpPr>
          <p:nvPr/>
        </p:nvCxnSpPr>
        <p:spPr>
          <a:xfrm flipV="1">
            <a:off x="3510919" y="867166"/>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B0AD3E8-6FD8-814C-1F79-FEB08CD3EC07}"/>
              </a:ext>
            </a:extLst>
          </p:cNvPr>
          <p:cNvSpPr txBox="1"/>
          <p:nvPr/>
        </p:nvSpPr>
        <p:spPr>
          <a:xfrm>
            <a:off x="7425630" y="988323"/>
            <a:ext cx="668890" cy="230832"/>
          </a:xfrm>
          <a:prstGeom prst="rect">
            <a:avLst/>
          </a:prstGeom>
          <a:solidFill>
            <a:srgbClr val="FF0000"/>
          </a:solidFill>
          <a:ln w="6350">
            <a:solidFill>
              <a:schemeClr val="tx1"/>
            </a:solidFill>
          </a:ln>
        </p:spPr>
        <p:txBody>
          <a:bodyPr wrap="square" rtlCol="0">
            <a:spAutoFit/>
          </a:bodyPr>
          <a:lstStyle/>
          <a:p>
            <a:pPr algn="ctr"/>
            <a:r>
              <a:rPr lang="en-US" sz="900"/>
              <a:t>5.018m</a:t>
            </a:r>
          </a:p>
        </p:txBody>
      </p:sp>
      <p:cxnSp>
        <p:nvCxnSpPr>
          <p:cNvPr id="26" name="Straight Arrow Connector 25">
            <a:extLst>
              <a:ext uri="{FF2B5EF4-FFF2-40B4-BE49-F238E27FC236}">
                <a16:creationId xmlns:a16="http://schemas.microsoft.com/office/drawing/2014/main" id="{07AC93F8-9357-EC6A-E1A4-328BEC884285}"/>
              </a:ext>
            </a:extLst>
          </p:cNvPr>
          <p:cNvCxnSpPr>
            <a:cxnSpLocks/>
          </p:cNvCxnSpPr>
          <p:nvPr/>
        </p:nvCxnSpPr>
        <p:spPr>
          <a:xfrm flipV="1">
            <a:off x="6149537" y="993425"/>
            <a:ext cx="18741" cy="1854170"/>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27450B6-C8C6-4EBC-E567-CF1FE48CC5E2}"/>
              </a:ext>
            </a:extLst>
          </p:cNvPr>
          <p:cNvSpPr txBox="1"/>
          <p:nvPr/>
        </p:nvSpPr>
        <p:spPr>
          <a:xfrm>
            <a:off x="5088549" y="1617951"/>
            <a:ext cx="2113141" cy="276999"/>
          </a:xfrm>
          <a:prstGeom prst="rect">
            <a:avLst/>
          </a:prstGeom>
          <a:solidFill>
            <a:srgbClr val="FFC000"/>
          </a:solidFill>
          <a:ln w="6350">
            <a:solidFill>
              <a:schemeClr val="tx1"/>
            </a:solidFill>
          </a:ln>
        </p:spPr>
        <p:txBody>
          <a:bodyPr wrap="square" rtlCol="0">
            <a:spAutoFit/>
          </a:bodyPr>
          <a:lstStyle/>
          <a:p>
            <a:pPr algn="ctr"/>
            <a:r>
              <a:rPr lang="en-US" sz="1200"/>
              <a:t>Central Barrel 900 Tons</a:t>
            </a:r>
          </a:p>
        </p:txBody>
      </p:sp>
      <p:sp>
        <p:nvSpPr>
          <p:cNvPr id="28" name="TextBox 27">
            <a:extLst>
              <a:ext uri="{FF2B5EF4-FFF2-40B4-BE49-F238E27FC236}">
                <a16:creationId xmlns:a16="http://schemas.microsoft.com/office/drawing/2014/main" id="{FDA038CE-A747-C678-7164-089E84B08792}"/>
              </a:ext>
            </a:extLst>
          </p:cNvPr>
          <p:cNvSpPr txBox="1"/>
          <p:nvPr/>
        </p:nvSpPr>
        <p:spPr>
          <a:xfrm>
            <a:off x="5051024" y="804274"/>
            <a:ext cx="668890" cy="230832"/>
          </a:xfrm>
          <a:prstGeom prst="rect">
            <a:avLst/>
          </a:prstGeom>
          <a:solidFill>
            <a:srgbClr val="FF0000"/>
          </a:solidFill>
          <a:ln w="6350">
            <a:solidFill>
              <a:schemeClr val="tx1"/>
            </a:solidFill>
          </a:ln>
        </p:spPr>
        <p:txBody>
          <a:bodyPr wrap="square" rtlCol="0">
            <a:spAutoFit/>
          </a:bodyPr>
          <a:lstStyle/>
          <a:p>
            <a:pPr algn="ctr"/>
            <a:r>
              <a:rPr lang="en-US" sz="900"/>
              <a:t>9.518m</a:t>
            </a:r>
          </a:p>
        </p:txBody>
      </p:sp>
      <p:cxnSp>
        <p:nvCxnSpPr>
          <p:cNvPr id="29" name="Straight Arrow Connector 28">
            <a:extLst>
              <a:ext uri="{FF2B5EF4-FFF2-40B4-BE49-F238E27FC236}">
                <a16:creationId xmlns:a16="http://schemas.microsoft.com/office/drawing/2014/main" id="{64AF5FA9-DC18-DC60-2DD4-7C71A5AE9DCB}"/>
              </a:ext>
            </a:extLst>
          </p:cNvPr>
          <p:cNvCxnSpPr>
            <a:cxnSpLocks/>
          </p:cNvCxnSpPr>
          <p:nvPr/>
        </p:nvCxnSpPr>
        <p:spPr>
          <a:xfrm flipV="1">
            <a:off x="8079746" y="5255557"/>
            <a:ext cx="917356" cy="2362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D4280F4-03B9-D267-9ED8-B818C8E8E9B9}"/>
              </a:ext>
            </a:extLst>
          </p:cNvPr>
          <p:cNvCxnSpPr>
            <a:cxnSpLocks/>
          </p:cNvCxnSpPr>
          <p:nvPr/>
        </p:nvCxnSpPr>
        <p:spPr>
          <a:xfrm flipV="1">
            <a:off x="9009598" y="4928346"/>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CC9F232-3536-40B8-7789-69627BE57E84}"/>
              </a:ext>
            </a:extLst>
          </p:cNvPr>
          <p:cNvSpPr txBox="1"/>
          <p:nvPr/>
        </p:nvSpPr>
        <p:spPr>
          <a:xfrm>
            <a:off x="8290344" y="5147679"/>
            <a:ext cx="614964" cy="230832"/>
          </a:xfrm>
          <a:prstGeom prst="rect">
            <a:avLst/>
          </a:prstGeom>
          <a:solidFill>
            <a:srgbClr val="FF0000"/>
          </a:solidFill>
          <a:ln w="6350">
            <a:solidFill>
              <a:schemeClr val="tx1"/>
            </a:solidFill>
          </a:ln>
        </p:spPr>
        <p:txBody>
          <a:bodyPr wrap="square" rtlCol="0">
            <a:spAutoFit/>
          </a:bodyPr>
          <a:lstStyle/>
          <a:p>
            <a:pPr algn="ctr"/>
            <a:r>
              <a:rPr lang="en-US" sz="900"/>
              <a:t>1.671m</a:t>
            </a:r>
          </a:p>
        </p:txBody>
      </p:sp>
      <p:cxnSp>
        <p:nvCxnSpPr>
          <p:cNvPr id="32" name="Straight Arrow Connector 31">
            <a:extLst>
              <a:ext uri="{FF2B5EF4-FFF2-40B4-BE49-F238E27FC236}">
                <a16:creationId xmlns:a16="http://schemas.microsoft.com/office/drawing/2014/main" id="{16A696F0-5841-BDD2-4E0C-6DF9157D77C0}"/>
              </a:ext>
            </a:extLst>
          </p:cNvPr>
          <p:cNvCxnSpPr>
            <a:cxnSpLocks/>
          </p:cNvCxnSpPr>
          <p:nvPr/>
        </p:nvCxnSpPr>
        <p:spPr>
          <a:xfrm flipV="1">
            <a:off x="8079746" y="4923245"/>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90B292C-16C2-D288-1B3B-20F032086176}"/>
              </a:ext>
            </a:extLst>
          </p:cNvPr>
          <p:cNvCxnSpPr>
            <a:cxnSpLocks/>
          </p:cNvCxnSpPr>
          <p:nvPr/>
        </p:nvCxnSpPr>
        <p:spPr>
          <a:xfrm flipV="1">
            <a:off x="3592211" y="5191968"/>
            <a:ext cx="674632" cy="2362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F15E5AD-BFEC-F908-9BE7-F10BD46C7B21}"/>
              </a:ext>
            </a:extLst>
          </p:cNvPr>
          <p:cNvCxnSpPr>
            <a:cxnSpLocks/>
          </p:cNvCxnSpPr>
          <p:nvPr/>
        </p:nvCxnSpPr>
        <p:spPr>
          <a:xfrm flipV="1">
            <a:off x="4279338" y="4864757"/>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AE64523A-A864-5EFD-5087-ECA8D8A7D3F4}"/>
              </a:ext>
            </a:extLst>
          </p:cNvPr>
          <p:cNvSpPr txBox="1"/>
          <p:nvPr/>
        </p:nvSpPr>
        <p:spPr>
          <a:xfrm>
            <a:off x="3654918" y="5309342"/>
            <a:ext cx="614964" cy="230832"/>
          </a:xfrm>
          <a:prstGeom prst="rect">
            <a:avLst/>
          </a:prstGeom>
          <a:solidFill>
            <a:srgbClr val="FF0000"/>
          </a:solidFill>
          <a:ln w="6350">
            <a:solidFill>
              <a:schemeClr val="tx1"/>
            </a:solidFill>
          </a:ln>
        </p:spPr>
        <p:txBody>
          <a:bodyPr wrap="square" rtlCol="0">
            <a:spAutoFit/>
          </a:bodyPr>
          <a:lstStyle/>
          <a:p>
            <a:pPr algn="ctr"/>
            <a:r>
              <a:rPr lang="en-US" sz="900"/>
              <a:t>1.204m</a:t>
            </a:r>
          </a:p>
        </p:txBody>
      </p:sp>
      <p:cxnSp>
        <p:nvCxnSpPr>
          <p:cNvPr id="36" name="Straight Arrow Connector 35">
            <a:extLst>
              <a:ext uri="{FF2B5EF4-FFF2-40B4-BE49-F238E27FC236}">
                <a16:creationId xmlns:a16="http://schemas.microsoft.com/office/drawing/2014/main" id="{BC1B6541-0A8F-C885-93C7-D14B2758060E}"/>
              </a:ext>
            </a:extLst>
          </p:cNvPr>
          <p:cNvCxnSpPr>
            <a:cxnSpLocks/>
          </p:cNvCxnSpPr>
          <p:nvPr/>
        </p:nvCxnSpPr>
        <p:spPr>
          <a:xfrm flipV="1">
            <a:off x="3592211" y="4896008"/>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9682D85-375C-8430-B978-E8367ACD47BB}"/>
              </a:ext>
            </a:extLst>
          </p:cNvPr>
          <p:cNvCxnSpPr>
            <a:cxnSpLocks/>
          </p:cNvCxnSpPr>
          <p:nvPr/>
        </p:nvCxnSpPr>
        <p:spPr>
          <a:xfrm>
            <a:off x="3296364" y="3494550"/>
            <a:ext cx="210844"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8F7D29E-2468-6141-4212-F2EBC31AF5B2}"/>
              </a:ext>
            </a:extLst>
          </p:cNvPr>
          <p:cNvCxnSpPr>
            <a:cxnSpLocks/>
          </p:cNvCxnSpPr>
          <p:nvPr/>
        </p:nvCxnSpPr>
        <p:spPr>
          <a:xfrm flipV="1">
            <a:off x="3523416" y="3116099"/>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72D41FA-C88C-8D45-3679-208D64AAD905}"/>
              </a:ext>
            </a:extLst>
          </p:cNvPr>
          <p:cNvSpPr txBox="1"/>
          <p:nvPr/>
        </p:nvSpPr>
        <p:spPr>
          <a:xfrm>
            <a:off x="2665086" y="3473961"/>
            <a:ext cx="529813" cy="230832"/>
          </a:xfrm>
          <a:prstGeom prst="rect">
            <a:avLst/>
          </a:prstGeom>
          <a:solidFill>
            <a:srgbClr val="FF0000"/>
          </a:solidFill>
          <a:ln w="6350">
            <a:solidFill>
              <a:schemeClr val="tx1"/>
            </a:solidFill>
          </a:ln>
        </p:spPr>
        <p:txBody>
          <a:bodyPr wrap="square" rtlCol="0">
            <a:spAutoFit/>
          </a:bodyPr>
          <a:lstStyle/>
          <a:p>
            <a:pPr algn="ctr"/>
            <a:r>
              <a:rPr lang="en-US" sz="900"/>
              <a:t>0.39m</a:t>
            </a:r>
          </a:p>
        </p:txBody>
      </p:sp>
      <p:cxnSp>
        <p:nvCxnSpPr>
          <p:cNvPr id="40" name="Straight Arrow Connector 39">
            <a:extLst>
              <a:ext uri="{FF2B5EF4-FFF2-40B4-BE49-F238E27FC236}">
                <a16:creationId xmlns:a16="http://schemas.microsoft.com/office/drawing/2014/main" id="{731B0B84-815C-D95C-C1C0-0DB1A759735A}"/>
              </a:ext>
            </a:extLst>
          </p:cNvPr>
          <p:cNvCxnSpPr>
            <a:cxnSpLocks/>
          </p:cNvCxnSpPr>
          <p:nvPr/>
        </p:nvCxnSpPr>
        <p:spPr>
          <a:xfrm flipV="1">
            <a:off x="3300076" y="3110988"/>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A745B91-085D-4F0E-117E-D4D9B04C9384}"/>
              </a:ext>
            </a:extLst>
          </p:cNvPr>
          <p:cNvCxnSpPr>
            <a:cxnSpLocks/>
          </p:cNvCxnSpPr>
          <p:nvPr/>
        </p:nvCxnSpPr>
        <p:spPr>
          <a:xfrm flipV="1">
            <a:off x="8997102" y="3550085"/>
            <a:ext cx="255462" cy="15068"/>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CC8BA7D-A81C-8CAA-C79B-D3330F6C8FDC}"/>
              </a:ext>
            </a:extLst>
          </p:cNvPr>
          <p:cNvCxnSpPr>
            <a:cxnSpLocks/>
          </p:cNvCxnSpPr>
          <p:nvPr/>
        </p:nvCxnSpPr>
        <p:spPr>
          <a:xfrm flipV="1">
            <a:off x="9252564" y="3171834"/>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D25BEB53-E120-7625-EEF2-1FE65B9AFEE6}"/>
              </a:ext>
            </a:extLst>
          </p:cNvPr>
          <p:cNvSpPr txBox="1"/>
          <p:nvPr/>
        </p:nvSpPr>
        <p:spPr>
          <a:xfrm>
            <a:off x="9365001" y="3437991"/>
            <a:ext cx="529813" cy="230832"/>
          </a:xfrm>
          <a:prstGeom prst="rect">
            <a:avLst/>
          </a:prstGeom>
          <a:solidFill>
            <a:srgbClr val="FF0000"/>
          </a:solidFill>
          <a:ln w="6350">
            <a:solidFill>
              <a:schemeClr val="tx1"/>
            </a:solidFill>
          </a:ln>
        </p:spPr>
        <p:txBody>
          <a:bodyPr wrap="square" rtlCol="0">
            <a:spAutoFit/>
          </a:bodyPr>
          <a:lstStyle/>
          <a:p>
            <a:pPr algn="ctr"/>
            <a:r>
              <a:rPr lang="en-US" sz="900"/>
              <a:t>0.45m</a:t>
            </a:r>
          </a:p>
        </p:txBody>
      </p:sp>
      <p:cxnSp>
        <p:nvCxnSpPr>
          <p:cNvPr id="44" name="Straight Arrow Connector 43">
            <a:extLst>
              <a:ext uri="{FF2B5EF4-FFF2-40B4-BE49-F238E27FC236}">
                <a16:creationId xmlns:a16="http://schemas.microsoft.com/office/drawing/2014/main" id="{72C7261C-B169-455A-91CA-B6E6D55565B8}"/>
              </a:ext>
            </a:extLst>
          </p:cNvPr>
          <p:cNvCxnSpPr>
            <a:cxnSpLocks/>
          </p:cNvCxnSpPr>
          <p:nvPr/>
        </p:nvCxnSpPr>
        <p:spPr>
          <a:xfrm flipV="1">
            <a:off x="8997102" y="3166723"/>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5FAE2B09-A7E5-E6CF-CF97-6472F5477D8D}"/>
              </a:ext>
            </a:extLst>
          </p:cNvPr>
          <p:cNvSpPr txBox="1">
            <a:spLocks/>
          </p:cNvSpPr>
          <p:nvPr/>
        </p:nvSpPr>
        <p:spPr>
          <a:xfrm>
            <a:off x="1541662" y="646515"/>
            <a:ext cx="1951412" cy="4919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u="none" kern="1200">
                <a:solidFill>
                  <a:srgbClr val="30519D"/>
                </a:solidFill>
                <a:latin typeface="Arial" charset="0"/>
                <a:ea typeface="Arial" charset="0"/>
                <a:cs typeface="Arial" charset="0"/>
              </a:defRPr>
            </a:lvl1pPr>
          </a:lstStyle>
          <a:p>
            <a:r>
              <a:rPr lang="en-US" sz="2800" dirty="0"/>
              <a:t>TOP VIEW</a:t>
            </a:r>
          </a:p>
        </p:txBody>
      </p:sp>
    </p:spTree>
    <p:extLst>
      <p:ext uri="{BB962C8B-B14F-4D97-AF65-F5344CB8AC3E}">
        <p14:creationId xmlns:p14="http://schemas.microsoft.com/office/powerpoint/2010/main" val="376641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F00C-B186-9CBE-C7BC-C85FA3451379}"/>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943EEFEC-067C-0AF1-C12C-15727E504D4E}"/>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43016" y="971954"/>
            <a:ext cx="2902389" cy="1894323"/>
          </a:xfrm>
          <a:prstGeom prst="rect">
            <a:avLst/>
          </a:prstGeom>
        </p:spPr>
      </p:pic>
      <p:pic>
        <p:nvPicPr>
          <p:cNvPr id="7" name="Picture 6">
            <a:extLst>
              <a:ext uri="{FF2B5EF4-FFF2-40B4-BE49-F238E27FC236}">
                <a16:creationId xmlns:a16="http://schemas.microsoft.com/office/drawing/2014/main" id="{FF70A78D-CF8D-85D8-2375-B26A67215231}"/>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8147000" y="802206"/>
            <a:ext cx="3487823" cy="2238568"/>
          </a:xfrm>
          <a:prstGeom prst="rect">
            <a:avLst/>
          </a:prstGeom>
        </p:spPr>
      </p:pic>
      <p:sp>
        <p:nvSpPr>
          <p:cNvPr id="2" name="Title 1">
            <a:extLst>
              <a:ext uri="{FF2B5EF4-FFF2-40B4-BE49-F238E27FC236}">
                <a16:creationId xmlns:a16="http://schemas.microsoft.com/office/drawing/2014/main" id="{58192C11-07B5-1EFC-5F15-8DC6044F7DCC}"/>
              </a:ext>
            </a:extLst>
          </p:cNvPr>
          <p:cNvSpPr>
            <a:spLocks noGrp="1"/>
          </p:cNvSpPr>
          <p:nvPr>
            <p:ph type="title"/>
          </p:nvPr>
        </p:nvSpPr>
        <p:spPr/>
        <p:txBody>
          <a:bodyPr>
            <a:normAutofit fontScale="90000"/>
          </a:bodyPr>
          <a:lstStyle/>
          <a:p>
            <a:r>
              <a:rPr lang="en-US" dirty="0"/>
              <a:t>Global Support Tube (GST) Assembly</a:t>
            </a:r>
          </a:p>
        </p:txBody>
      </p:sp>
      <p:sp>
        <p:nvSpPr>
          <p:cNvPr id="11" name="TextBox 10">
            <a:extLst>
              <a:ext uri="{FF2B5EF4-FFF2-40B4-BE49-F238E27FC236}">
                <a16:creationId xmlns:a16="http://schemas.microsoft.com/office/drawing/2014/main" id="{01628381-4744-8A35-8781-33150DD66780}"/>
              </a:ext>
            </a:extLst>
          </p:cNvPr>
          <p:cNvSpPr txBox="1"/>
          <p:nvPr/>
        </p:nvSpPr>
        <p:spPr>
          <a:xfrm>
            <a:off x="335248" y="560287"/>
            <a:ext cx="2998536" cy="307777"/>
          </a:xfrm>
          <a:prstGeom prst="rect">
            <a:avLst/>
          </a:prstGeom>
          <a:noFill/>
          <a:ln w="19050">
            <a:solidFill>
              <a:srgbClr val="01ADDD"/>
            </a:solidFill>
          </a:ln>
        </p:spPr>
        <p:txBody>
          <a:bodyPr wrap="square" rtlCol="0">
            <a:spAutoFit/>
          </a:bodyPr>
          <a:lstStyle/>
          <a:p>
            <a:r>
              <a:rPr lang="en-US" sz="1400"/>
              <a:t>Step 1: PST Bottom half assembly</a:t>
            </a:r>
          </a:p>
        </p:txBody>
      </p:sp>
      <p:sp>
        <p:nvSpPr>
          <p:cNvPr id="12" name="TextBox 11">
            <a:extLst>
              <a:ext uri="{FF2B5EF4-FFF2-40B4-BE49-F238E27FC236}">
                <a16:creationId xmlns:a16="http://schemas.microsoft.com/office/drawing/2014/main" id="{02F44CED-9EFA-7E90-CE6E-BA36A0BAFCF1}"/>
              </a:ext>
            </a:extLst>
          </p:cNvPr>
          <p:cNvSpPr txBox="1"/>
          <p:nvPr/>
        </p:nvSpPr>
        <p:spPr>
          <a:xfrm>
            <a:off x="4410715" y="546842"/>
            <a:ext cx="2518120" cy="307777"/>
          </a:xfrm>
          <a:prstGeom prst="rect">
            <a:avLst/>
          </a:prstGeom>
          <a:noFill/>
          <a:ln w="19050">
            <a:solidFill>
              <a:srgbClr val="01ADDD"/>
            </a:solidFill>
          </a:ln>
        </p:spPr>
        <p:txBody>
          <a:bodyPr wrap="square" rtlCol="0">
            <a:spAutoFit/>
          </a:bodyPr>
          <a:lstStyle/>
          <a:p>
            <a:r>
              <a:rPr lang="en-US" sz="1400" dirty="0"/>
              <a:t>Step 2: Beampipe Installation</a:t>
            </a:r>
          </a:p>
        </p:txBody>
      </p:sp>
      <p:sp>
        <p:nvSpPr>
          <p:cNvPr id="15" name="Arrow: Right 14">
            <a:extLst>
              <a:ext uri="{FF2B5EF4-FFF2-40B4-BE49-F238E27FC236}">
                <a16:creationId xmlns:a16="http://schemas.microsoft.com/office/drawing/2014/main" id="{A1D6D633-27CF-D472-B4BC-A8E5BBEDB01B}"/>
              </a:ext>
            </a:extLst>
          </p:cNvPr>
          <p:cNvSpPr/>
          <p:nvPr/>
        </p:nvSpPr>
        <p:spPr>
          <a:xfrm>
            <a:off x="3874128" y="1785213"/>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4" name="Arrow: Right 3">
            <a:extLst>
              <a:ext uri="{FF2B5EF4-FFF2-40B4-BE49-F238E27FC236}">
                <a16:creationId xmlns:a16="http://schemas.microsoft.com/office/drawing/2014/main" id="{F38AE897-9205-EAC2-C3BA-9AFE7416FB37}"/>
              </a:ext>
            </a:extLst>
          </p:cNvPr>
          <p:cNvSpPr/>
          <p:nvPr/>
        </p:nvSpPr>
        <p:spPr>
          <a:xfrm>
            <a:off x="7516163" y="1794613"/>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6" name="TextBox 5">
            <a:extLst>
              <a:ext uri="{FF2B5EF4-FFF2-40B4-BE49-F238E27FC236}">
                <a16:creationId xmlns:a16="http://schemas.microsoft.com/office/drawing/2014/main" id="{16BD9269-0160-2A8B-731D-30AE53C13F6A}"/>
              </a:ext>
            </a:extLst>
          </p:cNvPr>
          <p:cNvSpPr txBox="1"/>
          <p:nvPr/>
        </p:nvSpPr>
        <p:spPr>
          <a:xfrm>
            <a:off x="8593093" y="546842"/>
            <a:ext cx="3263659" cy="307777"/>
          </a:xfrm>
          <a:prstGeom prst="rect">
            <a:avLst/>
          </a:prstGeom>
          <a:noFill/>
          <a:ln w="19050">
            <a:solidFill>
              <a:srgbClr val="01ADDD"/>
            </a:solidFill>
          </a:ln>
        </p:spPr>
        <p:txBody>
          <a:bodyPr wrap="square" rtlCol="0">
            <a:spAutoFit/>
          </a:bodyPr>
          <a:lstStyle/>
          <a:p>
            <a:r>
              <a:rPr lang="en-US" sz="1400" dirty="0"/>
              <a:t>Step 3: PST Top half Installation</a:t>
            </a:r>
          </a:p>
        </p:txBody>
      </p:sp>
      <p:cxnSp>
        <p:nvCxnSpPr>
          <p:cNvPr id="9" name="Straight Arrow Connector 8">
            <a:extLst>
              <a:ext uri="{FF2B5EF4-FFF2-40B4-BE49-F238E27FC236}">
                <a16:creationId xmlns:a16="http://schemas.microsoft.com/office/drawing/2014/main" id="{C5E0DBFB-BFDB-AAC8-73B3-179631F42EC1}"/>
              </a:ext>
            </a:extLst>
          </p:cNvPr>
          <p:cNvCxnSpPr>
            <a:cxnSpLocks/>
          </p:cNvCxnSpPr>
          <p:nvPr/>
        </p:nvCxnSpPr>
        <p:spPr>
          <a:xfrm>
            <a:off x="7143134" y="700730"/>
            <a:ext cx="0" cy="36907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057A632-4D3F-D014-0F1E-69C52E4A3E2B}"/>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369591" y="3403304"/>
            <a:ext cx="3039202" cy="1915592"/>
          </a:xfrm>
          <a:prstGeom prst="rect">
            <a:avLst/>
          </a:prstGeom>
        </p:spPr>
      </p:pic>
      <p:sp>
        <p:nvSpPr>
          <p:cNvPr id="10" name="TextBox 9">
            <a:extLst>
              <a:ext uri="{FF2B5EF4-FFF2-40B4-BE49-F238E27FC236}">
                <a16:creationId xmlns:a16="http://schemas.microsoft.com/office/drawing/2014/main" id="{3C6CF22B-BAA6-134F-46AF-9936F756234B}"/>
              </a:ext>
            </a:extLst>
          </p:cNvPr>
          <p:cNvSpPr txBox="1"/>
          <p:nvPr/>
        </p:nvSpPr>
        <p:spPr>
          <a:xfrm>
            <a:off x="369591" y="3095527"/>
            <a:ext cx="2998536" cy="307777"/>
          </a:xfrm>
          <a:prstGeom prst="rect">
            <a:avLst/>
          </a:prstGeom>
          <a:noFill/>
          <a:ln w="19050">
            <a:solidFill>
              <a:srgbClr val="01ADDD"/>
            </a:solidFill>
          </a:ln>
        </p:spPr>
        <p:txBody>
          <a:bodyPr wrap="square" rtlCol="0">
            <a:spAutoFit/>
          </a:bodyPr>
          <a:lstStyle/>
          <a:p>
            <a:r>
              <a:rPr lang="en-US" sz="1400"/>
              <a:t>Step 4: PST Installation into GST</a:t>
            </a:r>
          </a:p>
        </p:txBody>
      </p:sp>
      <p:cxnSp>
        <p:nvCxnSpPr>
          <p:cNvPr id="13" name="Straight Arrow Connector 12">
            <a:extLst>
              <a:ext uri="{FF2B5EF4-FFF2-40B4-BE49-F238E27FC236}">
                <a16:creationId xmlns:a16="http://schemas.microsoft.com/office/drawing/2014/main" id="{8705396E-8375-1ED3-393A-ACDCC8482738}"/>
              </a:ext>
            </a:extLst>
          </p:cNvPr>
          <p:cNvCxnSpPr>
            <a:cxnSpLocks/>
            <a:stCxn id="21" idx="3"/>
          </p:cNvCxnSpPr>
          <p:nvPr/>
        </p:nvCxnSpPr>
        <p:spPr>
          <a:xfrm flipV="1">
            <a:off x="2799797" y="1395211"/>
            <a:ext cx="304011" cy="90194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6A995EA-252C-DA76-B667-E0A3B0E491A4}"/>
              </a:ext>
            </a:extLst>
          </p:cNvPr>
          <p:cNvPicPr>
            <a:picLocks noChangeAspect="1"/>
          </p:cNvPicPr>
          <p:nvPr/>
        </p:nvPicPr>
        <p:blipFill>
          <a:blip r:embed="rId5">
            <a:clrChange>
              <a:clrFrom>
                <a:srgbClr val="1A1F25"/>
              </a:clrFrom>
              <a:clrTo>
                <a:srgbClr val="1A1F25">
                  <a:alpha val="0"/>
                </a:srgbClr>
              </a:clrTo>
            </a:clrChange>
          </a:blip>
          <a:stretch>
            <a:fillRect/>
          </a:stretch>
        </p:blipFill>
        <p:spPr>
          <a:xfrm>
            <a:off x="7858719" y="3209925"/>
            <a:ext cx="3963690" cy="2050594"/>
          </a:xfrm>
          <a:prstGeom prst="rect">
            <a:avLst/>
          </a:prstGeom>
        </p:spPr>
      </p:pic>
      <p:sp>
        <p:nvSpPr>
          <p:cNvPr id="18" name="TextBox 17">
            <a:extLst>
              <a:ext uri="{FF2B5EF4-FFF2-40B4-BE49-F238E27FC236}">
                <a16:creationId xmlns:a16="http://schemas.microsoft.com/office/drawing/2014/main" id="{78FC6E8C-6F3C-F2BA-B75D-8A83FCAFFC95}"/>
              </a:ext>
            </a:extLst>
          </p:cNvPr>
          <p:cNvSpPr txBox="1"/>
          <p:nvPr/>
        </p:nvSpPr>
        <p:spPr>
          <a:xfrm>
            <a:off x="5989297" y="3104260"/>
            <a:ext cx="4636156" cy="307777"/>
          </a:xfrm>
          <a:prstGeom prst="rect">
            <a:avLst/>
          </a:prstGeom>
          <a:noFill/>
          <a:ln w="19050">
            <a:solidFill>
              <a:srgbClr val="01ADDD"/>
            </a:solidFill>
          </a:ln>
        </p:spPr>
        <p:txBody>
          <a:bodyPr wrap="square" rtlCol="0">
            <a:spAutoFit/>
          </a:bodyPr>
          <a:lstStyle/>
          <a:p>
            <a:r>
              <a:rPr lang="en-US" sz="1400" dirty="0"/>
              <a:t>Step 5: GST ready for installation into Central Barrel</a:t>
            </a:r>
          </a:p>
        </p:txBody>
      </p:sp>
      <p:pic>
        <p:nvPicPr>
          <p:cNvPr id="20" name="Picture 19">
            <a:extLst>
              <a:ext uri="{FF2B5EF4-FFF2-40B4-BE49-F238E27FC236}">
                <a16:creationId xmlns:a16="http://schemas.microsoft.com/office/drawing/2014/main" id="{84F7770B-FF35-72A8-9839-60E25F1AF75D}"/>
              </a:ext>
            </a:extLst>
          </p:cNvPr>
          <p:cNvPicPr>
            <a:picLocks noChangeAspect="1"/>
          </p:cNvPicPr>
          <p:nvPr/>
        </p:nvPicPr>
        <p:blipFill>
          <a:blip r:embed="rId6">
            <a:clrChange>
              <a:clrFrom>
                <a:srgbClr val="1A1F25"/>
              </a:clrFrom>
              <a:clrTo>
                <a:srgbClr val="1A1F25">
                  <a:alpha val="0"/>
                </a:srgbClr>
              </a:clrTo>
            </a:clrChange>
          </a:blip>
          <a:stretch>
            <a:fillRect/>
          </a:stretch>
        </p:blipFill>
        <p:spPr>
          <a:xfrm>
            <a:off x="4473828" y="3389207"/>
            <a:ext cx="3785511" cy="1871312"/>
          </a:xfrm>
          <a:prstGeom prst="rect">
            <a:avLst/>
          </a:prstGeom>
        </p:spPr>
      </p:pic>
      <p:pic>
        <p:nvPicPr>
          <p:cNvPr id="24" name="Picture 23">
            <a:extLst>
              <a:ext uri="{FF2B5EF4-FFF2-40B4-BE49-F238E27FC236}">
                <a16:creationId xmlns:a16="http://schemas.microsoft.com/office/drawing/2014/main" id="{7C1A9118-2549-7DBC-FED1-C91CF3C7994F}"/>
              </a:ext>
            </a:extLst>
          </p:cNvPr>
          <p:cNvPicPr>
            <a:picLocks noChangeAspect="1"/>
          </p:cNvPicPr>
          <p:nvPr/>
        </p:nvPicPr>
        <p:blipFill>
          <a:blip r:embed="rId7">
            <a:clrChange>
              <a:clrFrom>
                <a:srgbClr val="1A1F25"/>
              </a:clrFrom>
              <a:clrTo>
                <a:srgbClr val="1A1F25">
                  <a:alpha val="0"/>
                </a:srgbClr>
              </a:clrTo>
            </a:clrChange>
          </a:blip>
          <a:stretch>
            <a:fillRect/>
          </a:stretch>
        </p:blipFill>
        <p:spPr>
          <a:xfrm>
            <a:off x="4033245" y="778753"/>
            <a:ext cx="3912105" cy="2262021"/>
          </a:xfrm>
          <a:prstGeom prst="rect">
            <a:avLst/>
          </a:prstGeom>
        </p:spPr>
      </p:pic>
      <p:sp>
        <p:nvSpPr>
          <p:cNvPr id="19" name="Rectangle 18">
            <a:extLst>
              <a:ext uri="{FF2B5EF4-FFF2-40B4-BE49-F238E27FC236}">
                <a16:creationId xmlns:a16="http://schemas.microsoft.com/office/drawing/2014/main" id="{8EBE641B-ECA0-40B4-790C-B6CB8AA8C78E}"/>
              </a:ext>
            </a:extLst>
          </p:cNvPr>
          <p:cNvSpPr/>
          <p:nvPr/>
        </p:nvSpPr>
        <p:spPr>
          <a:xfrm rot="19760047">
            <a:off x="1156039" y="1343675"/>
            <a:ext cx="545036" cy="27762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800">
                <a:solidFill>
                  <a:schemeClr val="tx1"/>
                </a:solidFill>
              </a:rPr>
              <a:t>SVT Tracker</a:t>
            </a:r>
          </a:p>
        </p:txBody>
      </p:sp>
      <p:sp>
        <p:nvSpPr>
          <p:cNvPr id="21" name="Rectangle 20">
            <a:extLst>
              <a:ext uri="{FF2B5EF4-FFF2-40B4-BE49-F238E27FC236}">
                <a16:creationId xmlns:a16="http://schemas.microsoft.com/office/drawing/2014/main" id="{675DFE11-0059-8351-C1BC-841C2A99C32B}"/>
              </a:ext>
            </a:extLst>
          </p:cNvPr>
          <p:cNvSpPr/>
          <p:nvPr/>
        </p:nvSpPr>
        <p:spPr>
          <a:xfrm rot="19760047">
            <a:off x="1983572" y="2421500"/>
            <a:ext cx="877588" cy="198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MPGD Disks</a:t>
            </a:r>
          </a:p>
        </p:txBody>
      </p:sp>
      <p:sp>
        <p:nvSpPr>
          <p:cNvPr id="22" name="Rectangle 21">
            <a:extLst>
              <a:ext uri="{FF2B5EF4-FFF2-40B4-BE49-F238E27FC236}">
                <a16:creationId xmlns:a16="http://schemas.microsoft.com/office/drawing/2014/main" id="{558C0CE7-EA02-3204-3ABD-217C559B8E6F}"/>
              </a:ext>
            </a:extLst>
          </p:cNvPr>
          <p:cNvSpPr/>
          <p:nvPr/>
        </p:nvSpPr>
        <p:spPr>
          <a:xfrm rot="19760047">
            <a:off x="845172" y="1101641"/>
            <a:ext cx="736643" cy="19804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a:solidFill>
                  <a:schemeClr val="tx1"/>
                </a:solidFill>
              </a:rPr>
              <a:t>SVT Disks</a:t>
            </a:r>
          </a:p>
        </p:txBody>
      </p:sp>
      <p:cxnSp>
        <p:nvCxnSpPr>
          <p:cNvPr id="23" name="Straight Arrow Connector 22">
            <a:extLst>
              <a:ext uri="{FF2B5EF4-FFF2-40B4-BE49-F238E27FC236}">
                <a16:creationId xmlns:a16="http://schemas.microsoft.com/office/drawing/2014/main" id="{F100BBA8-2F14-11AE-111F-B3D8FEABFC6D}"/>
              </a:ext>
            </a:extLst>
          </p:cNvPr>
          <p:cNvCxnSpPr>
            <a:cxnSpLocks/>
          </p:cNvCxnSpPr>
          <p:nvPr/>
        </p:nvCxnSpPr>
        <p:spPr>
          <a:xfrm>
            <a:off x="1535111" y="1609923"/>
            <a:ext cx="198654" cy="23485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F96B28-4784-38BC-47B5-903747A933BD}"/>
              </a:ext>
            </a:extLst>
          </p:cNvPr>
          <p:cNvCxnSpPr>
            <a:cxnSpLocks/>
            <a:stCxn id="22" idx="3"/>
          </p:cNvCxnSpPr>
          <p:nvPr/>
        </p:nvCxnSpPr>
        <p:spPr>
          <a:xfrm>
            <a:off x="1530307" y="1012806"/>
            <a:ext cx="766425" cy="38240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7C63136-2833-54B3-D9A9-BB3D16E43807}"/>
              </a:ext>
            </a:extLst>
          </p:cNvPr>
          <p:cNvCxnSpPr>
            <a:cxnSpLocks/>
            <a:stCxn id="22" idx="1"/>
          </p:cNvCxnSpPr>
          <p:nvPr/>
        </p:nvCxnSpPr>
        <p:spPr>
          <a:xfrm>
            <a:off x="896680" y="1388516"/>
            <a:ext cx="226669" cy="676397"/>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07EB13E-ED63-A1AE-E4D3-192E521300A4}"/>
              </a:ext>
            </a:extLst>
          </p:cNvPr>
          <p:cNvCxnSpPr>
            <a:cxnSpLocks/>
            <a:stCxn id="21" idx="1"/>
          </p:cNvCxnSpPr>
          <p:nvPr/>
        </p:nvCxnSpPr>
        <p:spPr>
          <a:xfrm flipH="1" flipV="1">
            <a:off x="1050729" y="2520955"/>
            <a:ext cx="994206" cy="22379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2E2EC8-F100-CCF0-005E-ACD97C9339C9}"/>
              </a:ext>
            </a:extLst>
          </p:cNvPr>
          <p:cNvCxnSpPr>
            <a:cxnSpLocks/>
          </p:cNvCxnSpPr>
          <p:nvPr/>
        </p:nvCxnSpPr>
        <p:spPr>
          <a:xfrm flipH="1">
            <a:off x="2765314" y="3793634"/>
            <a:ext cx="602813" cy="38991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Content Placeholder 6">
            <a:extLst>
              <a:ext uri="{FF2B5EF4-FFF2-40B4-BE49-F238E27FC236}">
                <a16:creationId xmlns:a16="http://schemas.microsoft.com/office/drawing/2014/main" id="{71D26F88-549D-6E4B-2489-8F148C667FA9}"/>
              </a:ext>
            </a:extLst>
          </p:cNvPr>
          <p:cNvSpPr>
            <a:spLocks noGrp="1"/>
          </p:cNvSpPr>
          <p:nvPr>
            <p:ph idx="1"/>
          </p:nvPr>
        </p:nvSpPr>
        <p:spPr>
          <a:xfrm>
            <a:off x="271960" y="5366184"/>
            <a:ext cx="11731149" cy="884362"/>
          </a:xfrm>
        </p:spPr>
        <p:txBody>
          <a:bodyPr>
            <a:normAutofit fontScale="47500" lnSpcReduction="20000"/>
          </a:bodyPr>
          <a:lstStyle/>
          <a:p>
            <a:pPr>
              <a:lnSpc>
                <a:spcPct val="120000"/>
              </a:lnSpc>
            </a:pPr>
            <a:r>
              <a:rPr lang="en-US" sz="2900" dirty="0">
                <a:latin typeface="Calibri" panose="020F0502020204030204" pitchFamily="34" charset="0"/>
                <a:ea typeface="Times New Roman" panose="02020603050405020304" pitchFamily="18" charset="0"/>
                <a:cs typeface="Times New Roman" panose="02020603050405020304" pitchFamily="18" charset="0"/>
              </a:rPr>
              <a:t>Global Support Tube (GST) is the Carbon fiber support structure for inner detectors. GST assembly will take place in the Assembly hall on a set of carts</a:t>
            </a:r>
          </a:p>
          <a:p>
            <a:pPr>
              <a:lnSpc>
                <a:spcPct val="120000"/>
              </a:lnSpc>
            </a:pPr>
            <a:r>
              <a:rPr lang="en-US" sz="2900" dirty="0">
                <a:latin typeface="Calibri" panose="020F0502020204030204" pitchFamily="34" charset="0"/>
                <a:ea typeface="Times New Roman" panose="02020603050405020304" pitchFamily="18" charset="0"/>
                <a:cs typeface="Times New Roman" panose="02020603050405020304" pitchFamily="18" charset="0"/>
              </a:rPr>
              <a:t>Cymbal (Inner MPGD) and Barrel TOF detector trays will be installed after GST is installed in Barrel during initial installation.</a:t>
            </a:r>
          </a:p>
          <a:p>
            <a:pPr>
              <a:lnSpc>
                <a:spcPct val="120000"/>
              </a:lnSpc>
            </a:pPr>
            <a:r>
              <a:rPr lang="en-US" sz="2900" dirty="0">
                <a:latin typeface="Calibri" panose="020F0502020204030204" pitchFamily="34" charset="0"/>
                <a:ea typeface="Times New Roman" panose="02020603050405020304" pitchFamily="18" charset="0"/>
                <a:cs typeface="Times New Roman" panose="02020603050405020304" pitchFamily="18" charset="0"/>
              </a:rPr>
              <a:t>Cymbal and Barrel TOF detectors can be removed for maintenance in the experimental hall without removing GST assembly from Barrel. </a:t>
            </a:r>
          </a:p>
          <a:p>
            <a:pPr>
              <a:lnSpc>
                <a:spcPct val="120000"/>
              </a:lnSpc>
            </a:pPr>
            <a:endParaRPr lang="en-US" sz="1800" dirty="0"/>
          </a:p>
          <a:p>
            <a:pPr>
              <a:lnSpc>
                <a:spcPct val="120000"/>
              </a:lnSpc>
            </a:pPr>
            <a:endParaRPr lang="en-US" dirty="0"/>
          </a:p>
        </p:txBody>
      </p:sp>
    </p:spTree>
    <p:extLst>
      <p:ext uri="{BB962C8B-B14F-4D97-AF65-F5344CB8AC3E}">
        <p14:creationId xmlns:p14="http://schemas.microsoft.com/office/powerpoint/2010/main" val="15441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D33812B-E00E-D20B-985B-2CC39A9B5A57}"/>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4416634" y="387140"/>
            <a:ext cx="3661635" cy="2966842"/>
          </a:xfrm>
          <a:prstGeom prst="rect">
            <a:avLst/>
          </a:prstGeom>
        </p:spPr>
      </p:pic>
      <p:sp>
        <p:nvSpPr>
          <p:cNvPr id="2" name="Title 1">
            <a:extLst>
              <a:ext uri="{FF2B5EF4-FFF2-40B4-BE49-F238E27FC236}">
                <a16:creationId xmlns:a16="http://schemas.microsoft.com/office/drawing/2014/main" id="{0461E658-ED49-825C-3814-F9E03EF46058}"/>
              </a:ext>
            </a:extLst>
          </p:cNvPr>
          <p:cNvSpPr>
            <a:spLocks noGrp="1"/>
          </p:cNvSpPr>
          <p:nvPr>
            <p:ph type="title"/>
          </p:nvPr>
        </p:nvSpPr>
        <p:spPr/>
        <p:txBody>
          <a:bodyPr>
            <a:normAutofit fontScale="90000"/>
          </a:bodyPr>
          <a:lstStyle/>
          <a:p>
            <a:r>
              <a:rPr lang="en-US" err="1"/>
              <a:t>ePIC</a:t>
            </a:r>
            <a:r>
              <a:rPr lang="en-US"/>
              <a:t> Barrel Assembly</a:t>
            </a:r>
          </a:p>
        </p:txBody>
      </p:sp>
      <p:pic>
        <p:nvPicPr>
          <p:cNvPr id="26" name="Picture 25">
            <a:extLst>
              <a:ext uri="{FF2B5EF4-FFF2-40B4-BE49-F238E27FC236}">
                <a16:creationId xmlns:a16="http://schemas.microsoft.com/office/drawing/2014/main" id="{9770CE0E-7D26-11B0-BDCC-E04B358F7AEF}"/>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832761" y="736289"/>
            <a:ext cx="3369168" cy="2514739"/>
          </a:xfrm>
          <a:prstGeom prst="rect">
            <a:avLst/>
          </a:prstGeom>
        </p:spPr>
      </p:pic>
      <p:pic>
        <p:nvPicPr>
          <p:cNvPr id="12" name="Picture 11">
            <a:extLst>
              <a:ext uri="{FF2B5EF4-FFF2-40B4-BE49-F238E27FC236}">
                <a16:creationId xmlns:a16="http://schemas.microsoft.com/office/drawing/2014/main" id="{487F1B91-70E9-4771-AA02-8620AF5B43BF}"/>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8356865" y="387140"/>
            <a:ext cx="3611305" cy="3108258"/>
          </a:xfrm>
          <a:prstGeom prst="rect">
            <a:avLst/>
          </a:prstGeom>
        </p:spPr>
      </p:pic>
      <p:pic>
        <p:nvPicPr>
          <p:cNvPr id="13" name="Picture 12" descr="A group of men working on a large round object&#10;&#10;Description automatically generated">
            <a:extLst>
              <a:ext uri="{FF2B5EF4-FFF2-40B4-BE49-F238E27FC236}">
                <a16:creationId xmlns:a16="http://schemas.microsoft.com/office/drawing/2014/main" id="{4631DAD2-749A-450A-A000-694FA5CD1738}"/>
              </a:ext>
            </a:extLst>
          </p:cNvPr>
          <p:cNvPicPr>
            <a:picLocks noChangeAspect="1"/>
          </p:cNvPicPr>
          <p:nvPr/>
        </p:nvPicPr>
        <p:blipFill>
          <a:blip r:embed="rId5"/>
          <a:stretch>
            <a:fillRect/>
          </a:stretch>
        </p:blipFill>
        <p:spPr>
          <a:xfrm rot="5400000">
            <a:off x="6841387" y="4490022"/>
            <a:ext cx="2364260" cy="1149293"/>
          </a:xfrm>
          <a:prstGeom prst="rect">
            <a:avLst/>
          </a:prstGeom>
        </p:spPr>
      </p:pic>
      <p:pic>
        <p:nvPicPr>
          <p:cNvPr id="14" name="Picture 13" descr="A blue machine with yellow beams and a couple of people&#10;&#10;Description automatically generated with medium confidence">
            <a:extLst>
              <a:ext uri="{FF2B5EF4-FFF2-40B4-BE49-F238E27FC236}">
                <a16:creationId xmlns:a16="http://schemas.microsoft.com/office/drawing/2014/main" id="{C8FA189E-0087-431C-BDEE-C7D3F5E3178C}"/>
              </a:ext>
            </a:extLst>
          </p:cNvPr>
          <p:cNvPicPr>
            <a:picLocks noChangeAspect="1"/>
          </p:cNvPicPr>
          <p:nvPr/>
        </p:nvPicPr>
        <p:blipFill>
          <a:blip r:embed="rId6"/>
          <a:stretch>
            <a:fillRect/>
          </a:stretch>
        </p:blipFill>
        <p:spPr>
          <a:xfrm rot="5400000">
            <a:off x="8326041" y="4178081"/>
            <a:ext cx="2364249" cy="1773188"/>
          </a:xfrm>
          <a:prstGeom prst="rect">
            <a:avLst/>
          </a:prstGeom>
        </p:spPr>
      </p:pic>
      <p:pic>
        <p:nvPicPr>
          <p:cNvPr id="15" name="Picture 14" descr="A person working on a machine&#10;&#10;Description automatically generated">
            <a:extLst>
              <a:ext uri="{FF2B5EF4-FFF2-40B4-BE49-F238E27FC236}">
                <a16:creationId xmlns:a16="http://schemas.microsoft.com/office/drawing/2014/main" id="{FEC73704-FC86-47B0-8B78-A4402C2EE538}"/>
              </a:ext>
            </a:extLst>
          </p:cNvPr>
          <p:cNvPicPr>
            <a:picLocks noChangeAspect="1"/>
          </p:cNvPicPr>
          <p:nvPr/>
        </p:nvPicPr>
        <p:blipFill>
          <a:blip r:embed="rId7"/>
          <a:stretch>
            <a:fillRect/>
          </a:stretch>
        </p:blipFill>
        <p:spPr>
          <a:xfrm rot="5400000">
            <a:off x="10122529" y="4182026"/>
            <a:ext cx="2365110" cy="1773832"/>
          </a:xfrm>
          <a:prstGeom prst="rect">
            <a:avLst/>
          </a:prstGeom>
        </p:spPr>
      </p:pic>
      <p:sp>
        <p:nvSpPr>
          <p:cNvPr id="16" name="TextBox 15">
            <a:extLst>
              <a:ext uri="{FF2B5EF4-FFF2-40B4-BE49-F238E27FC236}">
                <a16:creationId xmlns:a16="http://schemas.microsoft.com/office/drawing/2014/main" id="{A5684F53-80F5-4129-94DE-2BA755D151EC}"/>
              </a:ext>
            </a:extLst>
          </p:cNvPr>
          <p:cNvSpPr txBox="1"/>
          <p:nvPr/>
        </p:nvSpPr>
        <p:spPr>
          <a:xfrm>
            <a:off x="331183" y="576458"/>
            <a:ext cx="1099511" cy="397300"/>
          </a:xfrm>
          <a:prstGeom prst="rect">
            <a:avLst/>
          </a:prstGeom>
          <a:noFill/>
          <a:ln w="19050">
            <a:solidFill>
              <a:srgbClr val="01ADDD"/>
            </a:solidFill>
          </a:ln>
        </p:spPr>
        <p:txBody>
          <a:bodyPr wrap="square" rtlCol="0">
            <a:spAutoFit/>
          </a:bodyPr>
          <a:lstStyle/>
          <a:p>
            <a:r>
              <a:rPr lang="en-US" sz="1000"/>
              <a:t>Step 1:</a:t>
            </a:r>
          </a:p>
          <a:p>
            <a:r>
              <a:rPr lang="en-US" sz="1000"/>
              <a:t>Detector Cradle</a:t>
            </a:r>
          </a:p>
        </p:txBody>
      </p:sp>
      <p:sp>
        <p:nvSpPr>
          <p:cNvPr id="17" name="TextBox 16">
            <a:extLst>
              <a:ext uri="{FF2B5EF4-FFF2-40B4-BE49-F238E27FC236}">
                <a16:creationId xmlns:a16="http://schemas.microsoft.com/office/drawing/2014/main" id="{E9E6C084-0CE5-438C-A7A6-43B76AD5E512}"/>
              </a:ext>
            </a:extLst>
          </p:cNvPr>
          <p:cNvSpPr txBox="1"/>
          <p:nvPr/>
        </p:nvSpPr>
        <p:spPr>
          <a:xfrm>
            <a:off x="3894046" y="530068"/>
            <a:ext cx="1283336" cy="553998"/>
          </a:xfrm>
          <a:prstGeom prst="rect">
            <a:avLst/>
          </a:prstGeom>
          <a:noFill/>
          <a:ln w="19050">
            <a:solidFill>
              <a:srgbClr val="01ADDD"/>
            </a:solidFill>
          </a:ln>
        </p:spPr>
        <p:txBody>
          <a:bodyPr wrap="square" rtlCol="0">
            <a:spAutoFit/>
          </a:bodyPr>
          <a:lstStyle/>
          <a:p>
            <a:r>
              <a:rPr lang="en-US" sz="1000"/>
              <a:t>Step 2:</a:t>
            </a:r>
          </a:p>
          <a:p>
            <a:r>
              <a:rPr lang="en-US" sz="1000"/>
              <a:t>HCAL Bottom Half Installation</a:t>
            </a:r>
          </a:p>
        </p:txBody>
      </p:sp>
      <p:sp>
        <p:nvSpPr>
          <p:cNvPr id="18" name="TextBox 17">
            <a:extLst>
              <a:ext uri="{FF2B5EF4-FFF2-40B4-BE49-F238E27FC236}">
                <a16:creationId xmlns:a16="http://schemas.microsoft.com/office/drawing/2014/main" id="{4ED0E697-8A83-40BD-9F06-170C2491076D}"/>
              </a:ext>
            </a:extLst>
          </p:cNvPr>
          <p:cNvSpPr txBox="1"/>
          <p:nvPr/>
        </p:nvSpPr>
        <p:spPr>
          <a:xfrm>
            <a:off x="7990436" y="558705"/>
            <a:ext cx="1262269" cy="553998"/>
          </a:xfrm>
          <a:prstGeom prst="rect">
            <a:avLst/>
          </a:prstGeom>
          <a:noFill/>
          <a:ln w="19050">
            <a:solidFill>
              <a:srgbClr val="01ADDD"/>
            </a:solidFill>
          </a:ln>
        </p:spPr>
        <p:txBody>
          <a:bodyPr wrap="square" rtlCol="0">
            <a:spAutoFit/>
          </a:bodyPr>
          <a:lstStyle/>
          <a:p>
            <a:r>
              <a:rPr lang="en-US" sz="1000"/>
              <a:t>Step 3:</a:t>
            </a:r>
          </a:p>
          <a:p>
            <a:r>
              <a:rPr lang="en-US" sz="1000"/>
              <a:t>Superconducting Magnet (MARCO)</a:t>
            </a:r>
          </a:p>
        </p:txBody>
      </p:sp>
      <p:pic>
        <p:nvPicPr>
          <p:cNvPr id="20" name="Picture 19">
            <a:extLst>
              <a:ext uri="{FF2B5EF4-FFF2-40B4-BE49-F238E27FC236}">
                <a16:creationId xmlns:a16="http://schemas.microsoft.com/office/drawing/2014/main" id="{710262FE-9CD4-49F6-BA3E-543F22F3DCD4}"/>
              </a:ext>
            </a:extLst>
          </p:cNvPr>
          <p:cNvPicPr>
            <a:picLocks noChangeAspect="1"/>
          </p:cNvPicPr>
          <p:nvPr/>
        </p:nvPicPr>
        <p:blipFill>
          <a:blip r:embed="rId8">
            <a:clrChange>
              <a:clrFrom>
                <a:srgbClr val="1A1F25"/>
              </a:clrFrom>
              <a:clrTo>
                <a:srgbClr val="1A1F25">
                  <a:alpha val="0"/>
                </a:srgbClr>
              </a:clrTo>
            </a:clrChange>
          </a:blip>
          <a:stretch>
            <a:fillRect/>
          </a:stretch>
        </p:blipFill>
        <p:spPr>
          <a:xfrm>
            <a:off x="4030538" y="3353982"/>
            <a:ext cx="3350762" cy="3238926"/>
          </a:xfrm>
          <a:prstGeom prst="rect">
            <a:avLst/>
          </a:prstGeom>
        </p:spPr>
      </p:pic>
      <p:sp>
        <p:nvSpPr>
          <p:cNvPr id="21" name="TextBox 20">
            <a:extLst>
              <a:ext uri="{FF2B5EF4-FFF2-40B4-BE49-F238E27FC236}">
                <a16:creationId xmlns:a16="http://schemas.microsoft.com/office/drawing/2014/main" id="{D0C15915-F0CE-4930-8DB6-D3A2857064B2}"/>
              </a:ext>
            </a:extLst>
          </p:cNvPr>
          <p:cNvSpPr txBox="1"/>
          <p:nvPr/>
        </p:nvSpPr>
        <p:spPr>
          <a:xfrm>
            <a:off x="3439184" y="3285744"/>
            <a:ext cx="1738198" cy="553998"/>
          </a:xfrm>
          <a:prstGeom prst="rect">
            <a:avLst/>
          </a:prstGeom>
          <a:noFill/>
          <a:ln w="19050">
            <a:solidFill>
              <a:srgbClr val="01ADDD"/>
            </a:solidFill>
          </a:ln>
        </p:spPr>
        <p:txBody>
          <a:bodyPr wrap="square" rtlCol="0">
            <a:spAutoFit/>
          </a:bodyPr>
          <a:lstStyle/>
          <a:p>
            <a:r>
              <a:rPr lang="en-US" sz="1000"/>
              <a:t>Step 5:</a:t>
            </a:r>
          </a:p>
          <a:p>
            <a:r>
              <a:rPr lang="en-US" sz="1000"/>
              <a:t>HCAL Top Half and Magnet Chimney Installation</a:t>
            </a:r>
          </a:p>
        </p:txBody>
      </p:sp>
      <p:sp>
        <p:nvSpPr>
          <p:cNvPr id="22" name="TextBox 21">
            <a:extLst>
              <a:ext uri="{FF2B5EF4-FFF2-40B4-BE49-F238E27FC236}">
                <a16:creationId xmlns:a16="http://schemas.microsoft.com/office/drawing/2014/main" id="{E979A65A-ED17-41BB-BFB8-80DE1606E06A}"/>
              </a:ext>
            </a:extLst>
          </p:cNvPr>
          <p:cNvSpPr txBox="1"/>
          <p:nvPr/>
        </p:nvSpPr>
        <p:spPr>
          <a:xfrm>
            <a:off x="7649484" y="3602705"/>
            <a:ext cx="4542516" cy="261610"/>
          </a:xfrm>
          <a:prstGeom prst="rect">
            <a:avLst/>
          </a:prstGeom>
          <a:noFill/>
          <a:ln w="19050">
            <a:solidFill>
              <a:srgbClr val="01ADDD"/>
            </a:solidFill>
          </a:ln>
        </p:spPr>
        <p:txBody>
          <a:bodyPr wrap="square" rtlCol="0">
            <a:spAutoFit/>
          </a:bodyPr>
          <a:lstStyle/>
          <a:p>
            <a:pPr algn="ctr"/>
            <a:r>
              <a:rPr lang="en-US" sz="1050"/>
              <a:t>Photos of Magnet Installation from </a:t>
            </a:r>
            <a:r>
              <a:rPr lang="en-US" sz="1050" err="1"/>
              <a:t>sPHENIX</a:t>
            </a:r>
            <a:r>
              <a:rPr lang="en-US" sz="1050"/>
              <a:t> Experiment</a:t>
            </a:r>
          </a:p>
        </p:txBody>
      </p:sp>
      <p:sp>
        <p:nvSpPr>
          <p:cNvPr id="5" name="Arrow: Right 4">
            <a:extLst>
              <a:ext uri="{FF2B5EF4-FFF2-40B4-BE49-F238E27FC236}">
                <a16:creationId xmlns:a16="http://schemas.microsoft.com/office/drawing/2014/main" id="{1A52AE89-9083-4638-AE0E-286847AB123F}"/>
              </a:ext>
            </a:extLst>
          </p:cNvPr>
          <p:cNvSpPr/>
          <p:nvPr/>
        </p:nvSpPr>
        <p:spPr>
          <a:xfrm>
            <a:off x="3894046" y="1716833"/>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24" name="Arrow: Right 23">
            <a:extLst>
              <a:ext uri="{FF2B5EF4-FFF2-40B4-BE49-F238E27FC236}">
                <a16:creationId xmlns:a16="http://schemas.microsoft.com/office/drawing/2014/main" id="{B319E64E-7C0F-4310-A3C1-FC728147AD31}"/>
              </a:ext>
            </a:extLst>
          </p:cNvPr>
          <p:cNvSpPr/>
          <p:nvPr/>
        </p:nvSpPr>
        <p:spPr>
          <a:xfrm>
            <a:off x="7838597" y="1733488"/>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25" name="Picture 24">
            <a:extLst>
              <a:ext uri="{FF2B5EF4-FFF2-40B4-BE49-F238E27FC236}">
                <a16:creationId xmlns:a16="http://schemas.microsoft.com/office/drawing/2014/main" id="{8D6810EF-8DF6-4101-982A-EEDBDC927647}"/>
              </a:ext>
            </a:extLst>
          </p:cNvPr>
          <p:cNvPicPr>
            <a:picLocks noChangeAspect="1"/>
          </p:cNvPicPr>
          <p:nvPr/>
        </p:nvPicPr>
        <p:blipFill>
          <a:blip r:embed="rId9">
            <a:clrChange>
              <a:clrFrom>
                <a:srgbClr val="1A1F25"/>
              </a:clrFrom>
              <a:clrTo>
                <a:srgbClr val="1A1F25">
                  <a:alpha val="0"/>
                </a:srgbClr>
              </a:clrTo>
            </a:clrChange>
          </a:blip>
          <a:stretch>
            <a:fillRect/>
          </a:stretch>
        </p:blipFill>
        <p:spPr>
          <a:xfrm>
            <a:off x="267478" y="3298237"/>
            <a:ext cx="3426140" cy="2983305"/>
          </a:xfrm>
          <a:prstGeom prst="rect">
            <a:avLst/>
          </a:prstGeom>
        </p:spPr>
      </p:pic>
      <p:sp>
        <p:nvSpPr>
          <p:cNvPr id="27" name="TextBox 26">
            <a:extLst>
              <a:ext uri="{FF2B5EF4-FFF2-40B4-BE49-F238E27FC236}">
                <a16:creationId xmlns:a16="http://schemas.microsoft.com/office/drawing/2014/main" id="{B778C525-D073-4446-876B-DC30FA14E476}"/>
              </a:ext>
            </a:extLst>
          </p:cNvPr>
          <p:cNvSpPr txBox="1"/>
          <p:nvPr/>
        </p:nvSpPr>
        <p:spPr>
          <a:xfrm>
            <a:off x="301531" y="3322131"/>
            <a:ext cx="1221071" cy="553998"/>
          </a:xfrm>
          <a:prstGeom prst="rect">
            <a:avLst/>
          </a:prstGeom>
          <a:noFill/>
          <a:ln w="19050">
            <a:solidFill>
              <a:srgbClr val="01ADDD"/>
            </a:solidFill>
          </a:ln>
        </p:spPr>
        <p:txBody>
          <a:bodyPr wrap="square" rtlCol="0">
            <a:spAutoFit/>
          </a:bodyPr>
          <a:lstStyle/>
          <a:p>
            <a:r>
              <a:rPr lang="en-US" sz="1000"/>
              <a:t>Step 4:</a:t>
            </a:r>
          </a:p>
          <a:p>
            <a:r>
              <a:rPr lang="en-US" sz="1000"/>
              <a:t>Magnet Support Rings Installation</a:t>
            </a:r>
          </a:p>
        </p:txBody>
      </p:sp>
      <p:sp>
        <p:nvSpPr>
          <p:cNvPr id="28" name="Arrow: Right 27">
            <a:extLst>
              <a:ext uri="{FF2B5EF4-FFF2-40B4-BE49-F238E27FC236}">
                <a16:creationId xmlns:a16="http://schemas.microsoft.com/office/drawing/2014/main" id="{5492AC2A-1A94-47B6-B866-0CB927B40FCB}"/>
              </a:ext>
            </a:extLst>
          </p:cNvPr>
          <p:cNvSpPr/>
          <p:nvPr/>
        </p:nvSpPr>
        <p:spPr>
          <a:xfrm>
            <a:off x="3503446" y="4294187"/>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6977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1FAEF6-B9DA-AE5F-E070-0DCD8B829C38}"/>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112167" y="477875"/>
            <a:ext cx="2918276" cy="2701255"/>
          </a:xfrm>
          <a:prstGeom prst="rect">
            <a:avLst/>
          </a:prstGeom>
        </p:spPr>
      </p:pic>
      <p:pic>
        <p:nvPicPr>
          <p:cNvPr id="3" name="Picture 2">
            <a:extLst>
              <a:ext uri="{FF2B5EF4-FFF2-40B4-BE49-F238E27FC236}">
                <a16:creationId xmlns:a16="http://schemas.microsoft.com/office/drawing/2014/main" id="{12769EA7-E9B0-3EA7-5504-68971077DB72}"/>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43069" y="309382"/>
            <a:ext cx="3993431" cy="3267352"/>
          </a:xfrm>
          <a:prstGeom prst="rect">
            <a:avLst/>
          </a:prstGeom>
        </p:spPr>
      </p:pic>
      <p:sp>
        <p:nvSpPr>
          <p:cNvPr id="4" name="Title 3">
            <a:extLst>
              <a:ext uri="{FF2B5EF4-FFF2-40B4-BE49-F238E27FC236}">
                <a16:creationId xmlns:a16="http://schemas.microsoft.com/office/drawing/2014/main" id="{58571707-0191-79C4-75E9-C56BB58AA3B3}"/>
              </a:ext>
            </a:extLst>
          </p:cNvPr>
          <p:cNvSpPr>
            <a:spLocks noGrp="1"/>
          </p:cNvSpPr>
          <p:nvPr>
            <p:ph type="title"/>
          </p:nvPr>
        </p:nvSpPr>
        <p:spPr>
          <a:xfrm>
            <a:off x="490740" y="121810"/>
            <a:ext cx="6494805" cy="355338"/>
          </a:xfrm>
        </p:spPr>
        <p:txBody>
          <a:bodyPr>
            <a:normAutofit fontScale="90000"/>
          </a:bodyPr>
          <a:lstStyle/>
          <a:p>
            <a:r>
              <a:rPr lang="en-US" err="1"/>
              <a:t>ePIC</a:t>
            </a:r>
            <a:r>
              <a:rPr lang="en-US"/>
              <a:t> Barrel Assembly</a:t>
            </a:r>
          </a:p>
        </p:txBody>
      </p:sp>
      <p:pic>
        <p:nvPicPr>
          <p:cNvPr id="6" name="Picture 5">
            <a:extLst>
              <a:ext uri="{FF2B5EF4-FFF2-40B4-BE49-F238E27FC236}">
                <a16:creationId xmlns:a16="http://schemas.microsoft.com/office/drawing/2014/main" id="{F9039F0A-B21F-58D4-F4D5-ED1295901213}"/>
              </a:ext>
            </a:extLst>
          </p:cNvPr>
          <p:cNvPicPr>
            <a:picLocks noChangeAspect="1"/>
          </p:cNvPicPr>
          <p:nvPr/>
        </p:nvPicPr>
        <p:blipFill>
          <a:blip r:embed="rId4"/>
          <a:stretch>
            <a:fillRect/>
          </a:stretch>
        </p:blipFill>
        <p:spPr>
          <a:xfrm>
            <a:off x="8139047" y="827337"/>
            <a:ext cx="3909884" cy="2270674"/>
          </a:xfrm>
          <a:prstGeom prst="rect">
            <a:avLst/>
          </a:prstGeom>
        </p:spPr>
      </p:pic>
      <p:pic>
        <p:nvPicPr>
          <p:cNvPr id="1026" name="Picture 2">
            <a:extLst>
              <a:ext uri="{FF2B5EF4-FFF2-40B4-BE49-F238E27FC236}">
                <a16:creationId xmlns:a16="http://schemas.microsoft.com/office/drawing/2014/main" id="{BF92AF78-2074-1554-5DD5-EEBB906D7D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049"/>
          <a:stretch/>
        </p:blipFill>
        <p:spPr bwMode="auto">
          <a:xfrm>
            <a:off x="6164401" y="3576734"/>
            <a:ext cx="2378143" cy="266362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495517C-D421-47B1-1E77-501A111120A9}"/>
              </a:ext>
            </a:extLst>
          </p:cNvPr>
          <p:cNvCxnSpPr>
            <a:cxnSpLocks/>
            <a:stCxn id="9" idx="0"/>
          </p:cNvCxnSpPr>
          <p:nvPr/>
        </p:nvCxnSpPr>
        <p:spPr>
          <a:xfrm flipH="1" flipV="1">
            <a:off x="1932906" y="1762693"/>
            <a:ext cx="670862" cy="5906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EF4771-DBE1-923E-4BA2-853E437CAD16}"/>
              </a:ext>
            </a:extLst>
          </p:cNvPr>
          <p:cNvSpPr txBox="1"/>
          <p:nvPr/>
        </p:nvSpPr>
        <p:spPr>
          <a:xfrm>
            <a:off x="2950008" y="2455120"/>
            <a:ext cx="935759" cy="369332"/>
          </a:xfrm>
          <a:prstGeom prst="rect">
            <a:avLst/>
          </a:prstGeom>
          <a:solidFill>
            <a:srgbClr val="FFFFFF">
              <a:alpha val="50196"/>
            </a:srgbClr>
          </a:solidFill>
        </p:spPr>
        <p:txBody>
          <a:bodyPr wrap="square" rtlCol="0">
            <a:spAutoFit/>
          </a:bodyPr>
          <a:lstStyle/>
          <a:p>
            <a:r>
              <a:rPr lang="en-US" sz="900"/>
              <a:t>Barrel EMCAL Assembly</a:t>
            </a:r>
          </a:p>
        </p:txBody>
      </p:sp>
      <p:pic>
        <p:nvPicPr>
          <p:cNvPr id="12" name="Picture 11">
            <a:extLst>
              <a:ext uri="{FF2B5EF4-FFF2-40B4-BE49-F238E27FC236}">
                <a16:creationId xmlns:a16="http://schemas.microsoft.com/office/drawing/2014/main" id="{D6787CB9-2B25-5D41-3E3C-F9E22CECA608}"/>
              </a:ext>
            </a:extLst>
          </p:cNvPr>
          <p:cNvPicPr>
            <a:picLocks noChangeAspect="1"/>
          </p:cNvPicPr>
          <p:nvPr/>
        </p:nvPicPr>
        <p:blipFill>
          <a:blip r:embed="rId6"/>
          <a:stretch>
            <a:fillRect/>
          </a:stretch>
        </p:blipFill>
        <p:spPr>
          <a:xfrm>
            <a:off x="8596604" y="3576735"/>
            <a:ext cx="3551491" cy="2663619"/>
          </a:xfrm>
          <a:prstGeom prst="rect">
            <a:avLst/>
          </a:prstGeom>
        </p:spPr>
      </p:pic>
      <p:sp>
        <p:nvSpPr>
          <p:cNvPr id="13" name="Content Placeholder 6">
            <a:extLst>
              <a:ext uri="{FF2B5EF4-FFF2-40B4-BE49-F238E27FC236}">
                <a16:creationId xmlns:a16="http://schemas.microsoft.com/office/drawing/2014/main" id="{16F69CAE-29AB-95DC-121F-6D373CA2ADCD}"/>
              </a:ext>
            </a:extLst>
          </p:cNvPr>
          <p:cNvSpPr>
            <a:spLocks noGrp="1"/>
          </p:cNvSpPr>
          <p:nvPr>
            <p:ph idx="1"/>
          </p:nvPr>
        </p:nvSpPr>
        <p:spPr>
          <a:xfrm>
            <a:off x="271961" y="3576734"/>
            <a:ext cx="5824040" cy="2620863"/>
          </a:xfrm>
        </p:spPr>
        <p:txBody>
          <a:bodyPr>
            <a:normAutofit fontScale="40000" lnSpcReduction="20000"/>
          </a:bodyPr>
          <a:lstStyle/>
          <a:p>
            <a:pPr marL="0" indent="0">
              <a:lnSpc>
                <a:spcPct val="120000"/>
              </a:lnSpc>
              <a:buNone/>
            </a:pPr>
            <a:r>
              <a:rPr lang="en-US" sz="2900" b="1" dirty="0">
                <a:effectLst/>
                <a:latin typeface="Calibri" panose="020F0502020204030204" pitchFamily="34" charset="0"/>
                <a:ea typeface="Times New Roman" panose="02020603050405020304" pitchFamily="18" charset="0"/>
                <a:cs typeface="Times New Roman" panose="02020603050405020304" pitchFamily="18" charset="0"/>
              </a:rPr>
              <a:t>Step 6: Barrel EMCAL Installation:</a:t>
            </a:r>
            <a:endParaRPr lang="en-US" sz="2900" b="1" dirty="0"/>
          </a:p>
          <a:p>
            <a:pPr>
              <a:lnSpc>
                <a:spcPct val="120000"/>
              </a:lnSpc>
            </a:pPr>
            <a:r>
              <a:rPr lang="en-US" dirty="0"/>
              <a:t>We plan to use existing installation tooling from </a:t>
            </a:r>
            <a:r>
              <a:rPr lang="en-US" dirty="0" err="1"/>
              <a:t>sPHENIX</a:t>
            </a:r>
            <a:r>
              <a:rPr lang="en-US" dirty="0"/>
              <a:t> that was used to install Inner HCAL as shown in photos</a:t>
            </a:r>
          </a:p>
          <a:p>
            <a:pPr>
              <a:lnSpc>
                <a:spcPct val="120000"/>
              </a:lnSpc>
            </a:pPr>
            <a:r>
              <a:rPr lang="en-US" dirty="0"/>
              <a:t>The I-beam is inserted into the </a:t>
            </a:r>
            <a:r>
              <a:rPr lang="en-US" dirty="0" err="1"/>
              <a:t>HCal</a:t>
            </a:r>
            <a:r>
              <a:rPr lang="en-US" dirty="0"/>
              <a:t> and supported on stanchions.</a:t>
            </a:r>
          </a:p>
          <a:p>
            <a:pPr>
              <a:lnSpc>
                <a:spcPct val="120000"/>
              </a:lnSpc>
            </a:pPr>
            <a:r>
              <a:rPr lang="en-US" dirty="0"/>
              <a:t>Barrel EMCal will be assembled in front of </a:t>
            </a:r>
            <a:r>
              <a:rPr lang="en-US" dirty="0" err="1"/>
              <a:t>ePIC</a:t>
            </a:r>
            <a:r>
              <a:rPr lang="en-US" dirty="0"/>
              <a:t> Barrel</a:t>
            </a:r>
          </a:p>
          <a:p>
            <a:pPr>
              <a:lnSpc>
                <a:spcPct val="120000"/>
              </a:lnSpc>
            </a:pPr>
            <a:r>
              <a:rPr lang="en-US" dirty="0"/>
              <a:t>The  Barrel EMCal is rolled in via the sled on the I-beam.</a:t>
            </a:r>
          </a:p>
          <a:p>
            <a:pPr>
              <a:lnSpc>
                <a:spcPct val="120000"/>
              </a:lnSpc>
            </a:pPr>
            <a:r>
              <a:rPr lang="en-US" dirty="0"/>
              <a:t>The Barrel EMCal is attached to the support rings.</a:t>
            </a:r>
          </a:p>
          <a:p>
            <a:pPr>
              <a:lnSpc>
                <a:spcPct val="120000"/>
              </a:lnSpc>
            </a:pPr>
            <a:r>
              <a:rPr lang="en-US" dirty="0"/>
              <a:t>The I-beam and stanchions are removed.</a:t>
            </a:r>
          </a:p>
          <a:p>
            <a:r>
              <a:rPr lang="en-US" sz="2500" dirty="0"/>
              <a:t>Barrel EMCal will be supported via the </a:t>
            </a:r>
            <a:r>
              <a:rPr lang="en-US" sz="2500" dirty="0" err="1"/>
              <a:t>sPHENIX</a:t>
            </a:r>
            <a:r>
              <a:rPr lang="en-US" sz="2500" dirty="0"/>
              <a:t> inner support rings</a:t>
            </a:r>
          </a:p>
          <a:p>
            <a:r>
              <a:rPr lang="en-US" sz="2500" dirty="0"/>
              <a:t>At both inner support rings there will be aluminum I-Beams for support </a:t>
            </a:r>
          </a:p>
          <a:p>
            <a:r>
              <a:rPr lang="en-US" sz="2500" dirty="0"/>
              <a:t>Support Hierarchy: </a:t>
            </a:r>
          </a:p>
          <a:p>
            <a:pPr lvl="1"/>
            <a:r>
              <a:rPr lang="en-US" sz="1800" dirty="0"/>
              <a:t>Cradle → </a:t>
            </a:r>
            <a:r>
              <a:rPr lang="en-US" sz="1800" dirty="0" err="1"/>
              <a:t>HCal</a:t>
            </a:r>
            <a:r>
              <a:rPr lang="en-US" sz="1800" dirty="0"/>
              <a:t> → Inner Support Rings → EMCal Support → </a:t>
            </a:r>
            <a:r>
              <a:rPr lang="en-US" sz="1800" dirty="0">
                <a:solidFill>
                  <a:srgbClr val="D9423A"/>
                </a:solidFill>
              </a:rPr>
              <a:t>Barrel EMCal </a:t>
            </a:r>
            <a:r>
              <a:rPr lang="en-US" sz="1800" dirty="0"/>
              <a:t>→ Carbon Fiber Support Tube → Inner Detectors</a:t>
            </a:r>
          </a:p>
          <a:p>
            <a:pPr>
              <a:lnSpc>
                <a:spcPct val="120000"/>
              </a:lnSpc>
            </a:pPr>
            <a:endParaRPr lang="en-US" dirty="0"/>
          </a:p>
        </p:txBody>
      </p:sp>
      <p:sp>
        <p:nvSpPr>
          <p:cNvPr id="15" name="TextBox 14">
            <a:extLst>
              <a:ext uri="{FF2B5EF4-FFF2-40B4-BE49-F238E27FC236}">
                <a16:creationId xmlns:a16="http://schemas.microsoft.com/office/drawing/2014/main" id="{71892AA8-19D9-4422-2CCF-0670A09473EF}"/>
              </a:ext>
            </a:extLst>
          </p:cNvPr>
          <p:cNvSpPr txBox="1"/>
          <p:nvPr/>
        </p:nvSpPr>
        <p:spPr>
          <a:xfrm>
            <a:off x="9730551" y="3104479"/>
            <a:ext cx="1283595" cy="369332"/>
          </a:xfrm>
          <a:prstGeom prst="rect">
            <a:avLst/>
          </a:prstGeom>
          <a:noFill/>
          <a:ln w="19050">
            <a:solidFill>
              <a:schemeClr val="bg2"/>
            </a:solidFill>
          </a:ln>
        </p:spPr>
        <p:txBody>
          <a:bodyPr wrap="square">
            <a:spAutoFit/>
          </a:bodyPr>
          <a:lstStyle/>
          <a:p>
            <a:r>
              <a:rPr lang="en-US" err="1"/>
              <a:t>sPHENIX</a:t>
            </a:r>
            <a:endParaRPr lang="en-US"/>
          </a:p>
        </p:txBody>
      </p:sp>
      <p:sp>
        <p:nvSpPr>
          <p:cNvPr id="16" name="TextBox 15">
            <a:extLst>
              <a:ext uri="{FF2B5EF4-FFF2-40B4-BE49-F238E27FC236}">
                <a16:creationId xmlns:a16="http://schemas.microsoft.com/office/drawing/2014/main" id="{082E2E27-B022-E64A-36F0-135908C3C0F0}"/>
              </a:ext>
            </a:extLst>
          </p:cNvPr>
          <p:cNvSpPr txBox="1"/>
          <p:nvPr/>
        </p:nvSpPr>
        <p:spPr>
          <a:xfrm>
            <a:off x="3973411" y="3144358"/>
            <a:ext cx="730679" cy="369332"/>
          </a:xfrm>
          <a:prstGeom prst="rect">
            <a:avLst/>
          </a:prstGeom>
          <a:noFill/>
          <a:ln w="28575">
            <a:solidFill>
              <a:schemeClr val="bg2"/>
            </a:solidFill>
          </a:ln>
        </p:spPr>
        <p:txBody>
          <a:bodyPr wrap="square">
            <a:spAutoFit/>
          </a:bodyPr>
          <a:lstStyle/>
          <a:p>
            <a:r>
              <a:rPr lang="en-US" b="1" err="1"/>
              <a:t>ePIC</a:t>
            </a:r>
            <a:endParaRPr lang="en-US" b="1"/>
          </a:p>
        </p:txBody>
      </p:sp>
      <p:sp>
        <p:nvSpPr>
          <p:cNvPr id="17" name="Rectangle 16">
            <a:extLst>
              <a:ext uri="{FF2B5EF4-FFF2-40B4-BE49-F238E27FC236}">
                <a16:creationId xmlns:a16="http://schemas.microsoft.com/office/drawing/2014/main" id="{5065A1F2-AF11-4BCF-8590-0394ACFEF0A7}"/>
              </a:ext>
            </a:extLst>
          </p:cNvPr>
          <p:cNvSpPr/>
          <p:nvPr/>
        </p:nvSpPr>
        <p:spPr>
          <a:xfrm>
            <a:off x="4369183" y="1027447"/>
            <a:ext cx="681637" cy="29245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800"/>
              <a:t>Barrel EMCAL</a:t>
            </a:r>
          </a:p>
        </p:txBody>
      </p:sp>
      <p:cxnSp>
        <p:nvCxnSpPr>
          <p:cNvPr id="18" name="Straight Arrow Connector 17">
            <a:extLst>
              <a:ext uri="{FF2B5EF4-FFF2-40B4-BE49-F238E27FC236}">
                <a16:creationId xmlns:a16="http://schemas.microsoft.com/office/drawing/2014/main" id="{7EECD117-962A-455E-B0DE-8779FAE8CEBB}"/>
              </a:ext>
            </a:extLst>
          </p:cNvPr>
          <p:cNvCxnSpPr>
            <a:cxnSpLocks/>
            <a:stCxn id="17" idx="3"/>
          </p:cNvCxnSpPr>
          <p:nvPr/>
        </p:nvCxnSpPr>
        <p:spPr>
          <a:xfrm>
            <a:off x="5050820" y="1173676"/>
            <a:ext cx="704028" cy="34464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A9EA566-2169-4AF0-888D-F142807CEAE5}"/>
              </a:ext>
            </a:extLst>
          </p:cNvPr>
          <p:cNvSpPr/>
          <p:nvPr/>
        </p:nvSpPr>
        <p:spPr>
          <a:xfrm>
            <a:off x="4369183" y="1439854"/>
            <a:ext cx="681637" cy="29245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800"/>
              <a:t>Support Ring</a:t>
            </a:r>
          </a:p>
        </p:txBody>
      </p:sp>
      <p:cxnSp>
        <p:nvCxnSpPr>
          <p:cNvPr id="20" name="Straight Arrow Connector 19">
            <a:extLst>
              <a:ext uri="{FF2B5EF4-FFF2-40B4-BE49-F238E27FC236}">
                <a16:creationId xmlns:a16="http://schemas.microsoft.com/office/drawing/2014/main" id="{0CBCF7AE-1F0D-4887-ACD4-AB99DD71B1B5}"/>
              </a:ext>
            </a:extLst>
          </p:cNvPr>
          <p:cNvCxnSpPr>
            <a:cxnSpLocks/>
            <a:stCxn id="19" idx="3"/>
          </p:cNvCxnSpPr>
          <p:nvPr/>
        </p:nvCxnSpPr>
        <p:spPr>
          <a:xfrm>
            <a:off x="5050820" y="1586083"/>
            <a:ext cx="437758" cy="14622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1160B0D-4817-4334-9306-41E225C0C84B}"/>
              </a:ext>
            </a:extLst>
          </p:cNvPr>
          <p:cNvSpPr/>
          <p:nvPr/>
        </p:nvSpPr>
        <p:spPr>
          <a:xfrm>
            <a:off x="4364628" y="1806683"/>
            <a:ext cx="681637" cy="29245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800"/>
              <a:t>Support I Beams</a:t>
            </a:r>
          </a:p>
        </p:txBody>
      </p:sp>
      <p:cxnSp>
        <p:nvCxnSpPr>
          <p:cNvPr id="22" name="Straight Arrow Connector 21">
            <a:extLst>
              <a:ext uri="{FF2B5EF4-FFF2-40B4-BE49-F238E27FC236}">
                <a16:creationId xmlns:a16="http://schemas.microsoft.com/office/drawing/2014/main" id="{187FBD3C-CC88-4068-9A2E-C1A8A94A5613}"/>
              </a:ext>
            </a:extLst>
          </p:cNvPr>
          <p:cNvCxnSpPr>
            <a:cxnSpLocks/>
            <a:stCxn id="21" idx="3"/>
          </p:cNvCxnSpPr>
          <p:nvPr/>
        </p:nvCxnSpPr>
        <p:spPr>
          <a:xfrm>
            <a:off x="5046265" y="1952912"/>
            <a:ext cx="737944" cy="36865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20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CDCA-D457-B8CF-288A-A50DEBAA1922}"/>
              </a:ext>
            </a:extLst>
          </p:cNvPr>
          <p:cNvSpPr>
            <a:spLocks noGrp="1"/>
          </p:cNvSpPr>
          <p:nvPr>
            <p:ph type="title"/>
          </p:nvPr>
        </p:nvSpPr>
        <p:spPr/>
        <p:txBody>
          <a:bodyPr>
            <a:normAutofit fontScale="90000"/>
          </a:bodyPr>
          <a:lstStyle/>
          <a:p>
            <a:r>
              <a:rPr lang="en-US" err="1"/>
              <a:t>ePIC</a:t>
            </a:r>
            <a:r>
              <a:rPr lang="en-US"/>
              <a:t> Barrel Assembly</a:t>
            </a:r>
          </a:p>
        </p:txBody>
      </p:sp>
      <p:pic>
        <p:nvPicPr>
          <p:cNvPr id="4" name="Picture 4">
            <a:extLst>
              <a:ext uri="{FF2B5EF4-FFF2-40B4-BE49-F238E27FC236}">
                <a16:creationId xmlns:a16="http://schemas.microsoft.com/office/drawing/2014/main" id="{055610B2-1435-ADB7-BD2E-31F000F60B5A}"/>
              </a:ext>
            </a:extLst>
          </p:cNvPr>
          <p:cNvPicPr>
            <a:picLocks noChangeAspect="1" noChangeArrowheads="1"/>
          </p:cNvPicPr>
          <p:nvPr/>
        </p:nvPicPr>
        <p:blipFill>
          <a:blip r:embed="rId2">
            <a:clrChange>
              <a:clrFrom>
                <a:srgbClr val="1A1F25"/>
              </a:clrFrom>
              <a:clrTo>
                <a:srgbClr val="1A1F25">
                  <a:alpha val="0"/>
                </a:srgbClr>
              </a:clrTo>
            </a:clrChange>
            <a:extLst>
              <a:ext uri="{28A0092B-C50C-407E-A947-70E740481C1C}">
                <a14:useLocalDpi xmlns:a14="http://schemas.microsoft.com/office/drawing/2010/main" val="0"/>
              </a:ext>
            </a:extLst>
          </a:blip>
          <a:srcRect/>
          <a:stretch>
            <a:fillRect/>
          </a:stretch>
        </p:blipFill>
        <p:spPr bwMode="auto">
          <a:xfrm>
            <a:off x="1269777" y="641171"/>
            <a:ext cx="4916290" cy="30722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D8080318-6FE9-F390-ED26-6C09FAE1AC3A}"/>
              </a:ext>
            </a:extLst>
          </p:cNvPr>
          <p:cNvCxnSpPr>
            <a:cxnSpLocks/>
            <a:stCxn id="8" idx="0"/>
          </p:cNvCxnSpPr>
          <p:nvPr/>
        </p:nvCxnSpPr>
        <p:spPr>
          <a:xfrm flipV="1">
            <a:off x="769596" y="893767"/>
            <a:ext cx="965523" cy="123961"/>
          </a:xfrm>
          <a:prstGeom prst="straightConnector1">
            <a:avLst/>
          </a:prstGeom>
          <a:ln w="57150">
            <a:tailEnd type="triangle"/>
          </a:ln>
        </p:spPr>
        <p:style>
          <a:lnRef idx="2">
            <a:schemeClr val="accent4"/>
          </a:lnRef>
          <a:fillRef idx="0">
            <a:schemeClr val="accent4"/>
          </a:fillRef>
          <a:effectRef idx="1">
            <a:schemeClr val="accent4"/>
          </a:effectRef>
          <a:fontRef idx="minor">
            <a:schemeClr val="tx1"/>
          </a:fontRef>
        </p:style>
      </p:cxnSp>
      <p:sp>
        <p:nvSpPr>
          <p:cNvPr id="8" name="Rectangle 7">
            <a:extLst>
              <a:ext uri="{FF2B5EF4-FFF2-40B4-BE49-F238E27FC236}">
                <a16:creationId xmlns:a16="http://schemas.microsoft.com/office/drawing/2014/main" id="{5420780A-53EE-E57F-D772-3BF8850F6A5B}"/>
              </a:ext>
            </a:extLst>
          </p:cNvPr>
          <p:cNvSpPr/>
          <p:nvPr/>
        </p:nvSpPr>
        <p:spPr>
          <a:xfrm>
            <a:off x="436424" y="1017728"/>
            <a:ext cx="666344" cy="46280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00"/>
              <a:t>DIRC Bar Boxes</a:t>
            </a:r>
          </a:p>
        </p:txBody>
      </p:sp>
      <p:cxnSp>
        <p:nvCxnSpPr>
          <p:cNvPr id="10" name="Straight Arrow Connector 9">
            <a:extLst>
              <a:ext uri="{FF2B5EF4-FFF2-40B4-BE49-F238E27FC236}">
                <a16:creationId xmlns:a16="http://schemas.microsoft.com/office/drawing/2014/main" id="{F90BC049-188A-2E1D-D49C-EE2399CFD2BA}"/>
              </a:ext>
            </a:extLst>
          </p:cNvPr>
          <p:cNvCxnSpPr>
            <a:cxnSpLocks/>
            <a:stCxn id="11" idx="0"/>
          </p:cNvCxnSpPr>
          <p:nvPr/>
        </p:nvCxnSpPr>
        <p:spPr>
          <a:xfrm flipV="1">
            <a:off x="775498" y="1356575"/>
            <a:ext cx="1710125" cy="115510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1FC631-C228-382C-61F8-E32C923DEE48}"/>
              </a:ext>
            </a:extLst>
          </p:cNvPr>
          <p:cNvSpPr/>
          <p:nvPr/>
        </p:nvSpPr>
        <p:spPr>
          <a:xfrm>
            <a:off x="442326" y="2511676"/>
            <a:ext cx="666344" cy="4628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Outer MPGDs</a:t>
            </a:r>
          </a:p>
        </p:txBody>
      </p:sp>
      <p:cxnSp>
        <p:nvCxnSpPr>
          <p:cNvPr id="12" name="Straight Arrow Connector 11">
            <a:extLst>
              <a:ext uri="{FF2B5EF4-FFF2-40B4-BE49-F238E27FC236}">
                <a16:creationId xmlns:a16="http://schemas.microsoft.com/office/drawing/2014/main" id="{15B4A470-870A-F14E-49D8-172DBB078A31}"/>
              </a:ext>
            </a:extLst>
          </p:cNvPr>
          <p:cNvCxnSpPr>
            <a:cxnSpLocks/>
            <a:stCxn id="13" idx="0"/>
          </p:cNvCxnSpPr>
          <p:nvPr/>
        </p:nvCxnSpPr>
        <p:spPr>
          <a:xfrm flipV="1">
            <a:off x="760645" y="1356575"/>
            <a:ext cx="724702" cy="40812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E08D759-667B-4C41-93B1-B1A254DE5C70}"/>
              </a:ext>
            </a:extLst>
          </p:cNvPr>
          <p:cNvSpPr/>
          <p:nvPr/>
        </p:nvSpPr>
        <p:spPr>
          <a:xfrm>
            <a:off x="427473" y="1764702"/>
            <a:ext cx="666344" cy="4628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a:t>Carbon Fiber Tube</a:t>
            </a:r>
          </a:p>
        </p:txBody>
      </p:sp>
      <p:pic>
        <p:nvPicPr>
          <p:cNvPr id="17" name="Picture 2">
            <a:extLst>
              <a:ext uri="{FF2B5EF4-FFF2-40B4-BE49-F238E27FC236}">
                <a16:creationId xmlns:a16="http://schemas.microsoft.com/office/drawing/2014/main" id="{65E24788-0E5E-4018-00EC-5089C3FFE5CB}"/>
              </a:ext>
            </a:extLst>
          </p:cNvPr>
          <p:cNvPicPr>
            <a:picLocks noChangeAspect="1" noChangeArrowheads="1"/>
          </p:cNvPicPr>
          <p:nvPr/>
        </p:nvPicPr>
        <p:blipFill>
          <a:blip r:embed="rId3">
            <a:clrChange>
              <a:clrFrom>
                <a:srgbClr val="1A1F25"/>
              </a:clrFrom>
              <a:clrTo>
                <a:srgbClr val="1A1F25">
                  <a:alpha val="0"/>
                </a:srgbClr>
              </a:clrTo>
            </a:clrChange>
            <a:extLst>
              <a:ext uri="{28A0092B-C50C-407E-A947-70E740481C1C}">
                <a14:useLocalDpi xmlns:a14="http://schemas.microsoft.com/office/drawing/2010/main" val="0"/>
              </a:ext>
            </a:extLst>
          </a:blip>
          <a:srcRect/>
          <a:stretch>
            <a:fillRect/>
          </a:stretch>
        </p:blipFill>
        <p:spPr bwMode="auto">
          <a:xfrm>
            <a:off x="1463592" y="3765170"/>
            <a:ext cx="4018563" cy="24516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B3C7770-62EC-4B2C-580A-E7F9D8379A24}"/>
              </a:ext>
            </a:extLst>
          </p:cNvPr>
          <p:cNvCxnSpPr>
            <a:cxnSpLocks/>
            <a:stCxn id="6" idx="2"/>
          </p:cNvCxnSpPr>
          <p:nvPr/>
        </p:nvCxnSpPr>
        <p:spPr>
          <a:xfrm>
            <a:off x="1892703" y="3661061"/>
            <a:ext cx="1369945" cy="1147052"/>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sp>
        <p:nvSpPr>
          <p:cNvPr id="6" name="Rectangle 5">
            <a:extLst>
              <a:ext uri="{FF2B5EF4-FFF2-40B4-BE49-F238E27FC236}">
                <a16:creationId xmlns:a16="http://schemas.microsoft.com/office/drawing/2014/main" id="{F64C8B61-3112-CF13-D500-849E318D7681}"/>
              </a:ext>
            </a:extLst>
          </p:cNvPr>
          <p:cNvSpPr/>
          <p:nvPr/>
        </p:nvSpPr>
        <p:spPr>
          <a:xfrm>
            <a:off x="1517960" y="3198253"/>
            <a:ext cx="749485" cy="46280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a:t>Support Rails</a:t>
            </a:r>
          </a:p>
        </p:txBody>
      </p:sp>
      <p:cxnSp>
        <p:nvCxnSpPr>
          <p:cNvPr id="24" name="Straight Arrow Connector 23">
            <a:extLst>
              <a:ext uri="{FF2B5EF4-FFF2-40B4-BE49-F238E27FC236}">
                <a16:creationId xmlns:a16="http://schemas.microsoft.com/office/drawing/2014/main" id="{DC7C547B-7672-FA10-7A6C-63CECE9FBD59}"/>
              </a:ext>
            </a:extLst>
          </p:cNvPr>
          <p:cNvCxnSpPr>
            <a:cxnSpLocks/>
            <a:stCxn id="6" idx="0"/>
          </p:cNvCxnSpPr>
          <p:nvPr/>
        </p:nvCxnSpPr>
        <p:spPr>
          <a:xfrm flipV="1">
            <a:off x="1892703" y="1764702"/>
            <a:ext cx="1816412" cy="1433551"/>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pic>
        <p:nvPicPr>
          <p:cNvPr id="15" name="Picture 14">
            <a:extLst>
              <a:ext uri="{FF2B5EF4-FFF2-40B4-BE49-F238E27FC236}">
                <a16:creationId xmlns:a16="http://schemas.microsoft.com/office/drawing/2014/main" id="{DE7877BA-A008-35EA-F880-7CEE15E043FF}"/>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5113072" y="877826"/>
            <a:ext cx="7078928" cy="5566470"/>
          </a:xfrm>
          <a:prstGeom prst="rect">
            <a:avLst/>
          </a:prstGeom>
        </p:spPr>
      </p:pic>
      <p:sp>
        <p:nvSpPr>
          <p:cNvPr id="18" name="Rectangle 17">
            <a:extLst>
              <a:ext uri="{FF2B5EF4-FFF2-40B4-BE49-F238E27FC236}">
                <a16:creationId xmlns:a16="http://schemas.microsoft.com/office/drawing/2014/main" id="{161A4D30-5128-4222-B1C4-85E64A16D266}"/>
              </a:ext>
            </a:extLst>
          </p:cNvPr>
          <p:cNvSpPr/>
          <p:nvPr/>
        </p:nvSpPr>
        <p:spPr>
          <a:xfrm rot="19760047">
            <a:off x="5862015" y="4894774"/>
            <a:ext cx="1090704" cy="19244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a:solidFill>
                  <a:schemeClr val="tx1"/>
                </a:solidFill>
              </a:rPr>
              <a:t>DIRC Bar Boxes</a:t>
            </a:r>
          </a:p>
        </p:txBody>
      </p:sp>
      <p:cxnSp>
        <p:nvCxnSpPr>
          <p:cNvPr id="19" name="Straight Arrow Connector 18">
            <a:extLst>
              <a:ext uri="{FF2B5EF4-FFF2-40B4-BE49-F238E27FC236}">
                <a16:creationId xmlns:a16="http://schemas.microsoft.com/office/drawing/2014/main" id="{00FA800E-37F9-4BC1-AE44-06168D0562C0}"/>
              </a:ext>
            </a:extLst>
          </p:cNvPr>
          <p:cNvCxnSpPr>
            <a:cxnSpLocks/>
          </p:cNvCxnSpPr>
          <p:nvPr/>
        </p:nvCxnSpPr>
        <p:spPr>
          <a:xfrm flipV="1">
            <a:off x="5911266" y="4276604"/>
            <a:ext cx="729335" cy="426025"/>
          </a:xfrm>
          <a:prstGeom prst="straightConnector1">
            <a:avLst/>
          </a:prstGeom>
          <a:ln w="57150">
            <a:tailEnd type="triangle"/>
          </a:ln>
        </p:spPr>
        <p:style>
          <a:lnRef idx="2">
            <a:schemeClr val="accent4"/>
          </a:lnRef>
          <a:fillRef idx="0">
            <a:schemeClr val="accent4"/>
          </a:fillRef>
          <a:effectRef idx="1">
            <a:schemeClr val="accent4"/>
          </a:effectRef>
          <a:fontRef idx="minor">
            <a:schemeClr val="tx1"/>
          </a:fontRef>
        </p:style>
      </p:cxnSp>
      <p:sp>
        <p:nvSpPr>
          <p:cNvPr id="22" name="Rectangle 21">
            <a:extLst>
              <a:ext uri="{FF2B5EF4-FFF2-40B4-BE49-F238E27FC236}">
                <a16:creationId xmlns:a16="http://schemas.microsoft.com/office/drawing/2014/main" id="{A379B50B-9FB8-4305-AE51-E0DA42263252}"/>
              </a:ext>
            </a:extLst>
          </p:cNvPr>
          <p:cNvSpPr/>
          <p:nvPr/>
        </p:nvSpPr>
        <p:spPr>
          <a:xfrm rot="19784381">
            <a:off x="10613140" y="2179819"/>
            <a:ext cx="1023591" cy="1792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Outer MPGDs</a:t>
            </a:r>
          </a:p>
        </p:txBody>
      </p:sp>
      <p:cxnSp>
        <p:nvCxnSpPr>
          <p:cNvPr id="23" name="Straight Arrow Connector 22">
            <a:extLst>
              <a:ext uri="{FF2B5EF4-FFF2-40B4-BE49-F238E27FC236}">
                <a16:creationId xmlns:a16="http://schemas.microsoft.com/office/drawing/2014/main" id="{6A02BD76-74BE-4CAA-A4E9-0918EC9C9F22}"/>
              </a:ext>
            </a:extLst>
          </p:cNvPr>
          <p:cNvCxnSpPr>
            <a:cxnSpLocks/>
          </p:cNvCxnSpPr>
          <p:nvPr/>
        </p:nvCxnSpPr>
        <p:spPr>
          <a:xfrm flipH="1">
            <a:off x="10425820" y="1623527"/>
            <a:ext cx="932645" cy="55376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92D8F27-FE86-5F60-1F01-4B41BF91F654}"/>
              </a:ext>
            </a:extLst>
          </p:cNvPr>
          <p:cNvSpPr txBox="1"/>
          <p:nvPr/>
        </p:nvSpPr>
        <p:spPr>
          <a:xfrm>
            <a:off x="6407366" y="622479"/>
            <a:ext cx="3818813" cy="333617"/>
          </a:xfrm>
          <a:prstGeom prst="rect">
            <a:avLst/>
          </a:prstGeom>
          <a:noFill/>
          <a:ln w="19050">
            <a:solidFill>
              <a:srgbClr val="01ADDD"/>
            </a:solidFill>
          </a:ln>
        </p:spPr>
        <p:txBody>
          <a:bodyPr wrap="square" rtlCol="0">
            <a:spAutoFit/>
          </a:bodyPr>
          <a:lstStyle/>
          <a:p>
            <a:pPr marL="0" marR="0" lvl="0" indent="0">
              <a:lnSpc>
                <a:spcPct val="120000"/>
              </a:lnSpc>
              <a:spcBef>
                <a:spcPts val="0"/>
              </a:spcBef>
              <a:spcAft>
                <a:spcPts val="0"/>
              </a:spcAft>
              <a:buNone/>
            </a:pPr>
            <a:r>
              <a:rPr lang="en-US" sz="1400">
                <a:effectLst/>
                <a:latin typeface="Calibri" panose="020F0502020204030204" pitchFamily="34" charset="0"/>
                <a:ea typeface="Times New Roman" panose="02020603050405020304" pitchFamily="18" charset="0"/>
                <a:cs typeface="Times New Roman" panose="02020603050405020304" pitchFamily="18" charset="0"/>
              </a:rPr>
              <a:t>Step 7: DIRC Bars and Outer MPGDs Installation</a:t>
            </a:r>
          </a:p>
        </p:txBody>
      </p:sp>
    </p:spTree>
    <p:extLst>
      <p:ext uri="{BB962C8B-B14F-4D97-AF65-F5344CB8AC3E}">
        <p14:creationId xmlns:p14="http://schemas.microsoft.com/office/powerpoint/2010/main" val="274836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F223C-2E42-9BD7-2B4E-B8155CE8923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62219A2-B182-AA33-C4EE-25A53D0F2182}"/>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66685" y="545527"/>
            <a:ext cx="4365415" cy="3367413"/>
          </a:xfrm>
          <a:prstGeom prst="rect">
            <a:avLst/>
          </a:prstGeom>
        </p:spPr>
      </p:pic>
      <p:sp>
        <p:nvSpPr>
          <p:cNvPr id="2" name="Title 1">
            <a:extLst>
              <a:ext uri="{FF2B5EF4-FFF2-40B4-BE49-F238E27FC236}">
                <a16:creationId xmlns:a16="http://schemas.microsoft.com/office/drawing/2014/main" id="{C67FE3AB-20BE-EA9E-F000-1C68546D0D97}"/>
              </a:ext>
            </a:extLst>
          </p:cNvPr>
          <p:cNvSpPr>
            <a:spLocks noGrp="1"/>
          </p:cNvSpPr>
          <p:nvPr>
            <p:ph type="title"/>
          </p:nvPr>
        </p:nvSpPr>
        <p:spPr/>
        <p:txBody>
          <a:bodyPr>
            <a:normAutofit fontScale="90000"/>
          </a:bodyPr>
          <a:lstStyle/>
          <a:p>
            <a:r>
              <a:rPr lang="en-US"/>
              <a:t>ePIC Barrel Assembly</a:t>
            </a:r>
          </a:p>
        </p:txBody>
      </p:sp>
      <p:sp>
        <p:nvSpPr>
          <p:cNvPr id="6" name="TextBox 5">
            <a:extLst>
              <a:ext uri="{FF2B5EF4-FFF2-40B4-BE49-F238E27FC236}">
                <a16:creationId xmlns:a16="http://schemas.microsoft.com/office/drawing/2014/main" id="{755470DF-6A92-07F1-B23C-1E987742A47D}"/>
              </a:ext>
            </a:extLst>
          </p:cNvPr>
          <p:cNvSpPr txBox="1"/>
          <p:nvPr/>
        </p:nvSpPr>
        <p:spPr>
          <a:xfrm>
            <a:off x="266685" y="520052"/>
            <a:ext cx="1455846" cy="738664"/>
          </a:xfrm>
          <a:prstGeom prst="rect">
            <a:avLst/>
          </a:prstGeom>
          <a:noFill/>
          <a:ln w="19050">
            <a:solidFill>
              <a:srgbClr val="01ADDD"/>
            </a:solidFill>
          </a:ln>
        </p:spPr>
        <p:txBody>
          <a:bodyPr wrap="square" rtlCol="0">
            <a:spAutoFit/>
          </a:bodyPr>
          <a:lstStyle/>
          <a:p>
            <a:r>
              <a:rPr lang="en-US" sz="1400" dirty="0"/>
              <a:t>Step 8: GST Installation into Central Barrel</a:t>
            </a:r>
          </a:p>
        </p:txBody>
      </p:sp>
      <p:cxnSp>
        <p:nvCxnSpPr>
          <p:cNvPr id="14" name="Straight Arrow Connector 13">
            <a:extLst>
              <a:ext uri="{FF2B5EF4-FFF2-40B4-BE49-F238E27FC236}">
                <a16:creationId xmlns:a16="http://schemas.microsoft.com/office/drawing/2014/main" id="{68EA5545-F4A6-5A11-E882-B35BD80909A5}"/>
              </a:ext>
            </a:extLst>
          </p:cNvPr>
          <p:cNvCxnSpPr>
            <a:cxnSpLocks/>
          </p:cNvCxnSpPr>
          <p:nvPr/>
        </p:nvCxnSpPr>
        <p:spPr>
          <a:xfrm flipH="1">
            <a:off x="2922399" y="1003314"/>
            <a:ext cx="600040" cy="36853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6BF76C2-A66E-32AD-F2CA-C7A06E70E8BF}"/>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4426965" y="764188"/>
            <a:ext cx="2512609" cy="1754495"/>
          </a:xfrm>
          <a:prstGeom prst="rect">
            <a:avLst/>
          </a:prstGeom>
        </p:spPr>
      </p:pic>
      <p:cxnSp>
        <p:nvCxnSpPr>
          <p:cNvPr id="20" name="Straight Arrow Connector 19">
            <a:extLst>
              <a:ext uri="{FF2B5EF4-FFF2-40B4-BE49-F238E27FC236}">
                <a16:creationId xmlns:a16="http://schemas.microsoft.com/office/drawing/2014/main" id="{EF9A6FDC-A1C8-2ECE-F12B-58B1BDF31CDB}"/>
              </a:ext>
            </a:extLst>
          </p:cNvPr>
          <p:cNvCxnSpPr>
            <a:cxnSpLocks/>
          </p:cNvCxnSpPr>
          <p:nvPr/>
        </p:nvCxnSpPr>
        <p:spPr>
          <a:xfrm flipV="1">
            <a:off x="4589626" y="1742713"/>
            <a:ext cx="481963" cy="54914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0FA12BF-9877-77AF-DF23-F7B21C991CEC}"/>
              </a:ext>
            </a:extLst>
          </p:cNvPr>
          <p:cNvSpPr/>
          <p:nvPr/>
        </p:nvSpPr>
        <p:spPr>
          <a:xfrm>
            <a:off x="3515319" y="2291857"/>
            <a:ext cx="1074307" cy="44958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GST Support Bracket</a:t>
            </a:r>
          </a:p>
        </p:txBody>
      </p:sp>
      <p:pic>
        <p:nvPicPr>
          <p:cNvPr id="13" name="Picture 12">
            <a:extLst>
              <a:ext uri="{FF2B5EF4-FFF2-40B4-BE49-F238E27FC236}">
                <a16:creationId xmlns:a16="http://schemas.microsoft.com/office/drawing/2014/main" id="{357739F0-1401-2C59-7988-898ACBC54943}"/>
              </a:ext>
            </a:extLst>
          </p:cNvPr>
          <p:cNvPicPr>
            <a:picLocks noChangeAspect="1"/>
          </p:cNvPicPr>
          <p:nvPr/>
        </p:nvPicPr>
        <p:blipFill>
          <a:blip r:embed="rId4">
            <a:clrChange>
              <a:clrFrom>
                <a:srgbClr val="1A1F25"/>
              </a:clrFrom>
              <a:clrTo>
                <a:srgbClr val="1A1F25">
                  <a:alpha val="0"/>
                </a:srgbClr>
              </a:clrTo>
            </a:clrChange>
          </a:blip>
          <a:srcRect t="2211"/>
          <a:stretch/>
        </p:blipFill>
        <p:spPr>
          <a:xfrm>
            <a:off x="366155" y="3603134"/>
            <a:ext cx="3445992" cy="2655770"/>
          </a:xfrm>
          <a:prstGeom prst="rect">
            <a:avLst/>
          </a:prstGeom>
        </p:spPr>
      </p:pic>
      <p:sp>
        <p:nvSpPr>
          <p:cNvPr id="15" name="TextBox 14">
            <a:extLst>
              <a:ext uri="{FF2B5EF4-FFF2-40B4-BE49-F238E27FC236}">
                <a16:creationId xmlns:a16="http://schemas.microsoft.com/office/drawing/2014/main" id="{D08BF625-D0A6-31A2-6F41-1D8FFC3AF856}"/>
              </a:ext>
            </a:extLst>
          </p:cNvPr>
          <p:cNvSpPr txBox="1"/>
          <p:nvPr/>
        </p:nvSpPr>
        <p:spPr>
          <a:xfrm>
            <a:off x="2664780" y="5916783"/>
            <a:ext cx="3718848" cy="307777"/>
          </a:xfrm>
          <a:prstGeom prst="rect">
            <a:avLst/>
          </a:prstGeom>
          <a:noFill/>
          <a:ln w="19050">
            <a:solidFill>
              <a:srgbClr val="01ADDD"/>
            </a:solidFill>
          </a:ln>
        </p:spPr>
        <p:txBody>
          <a:bodyPr wrap="square" rtlCol="0">
            <a:spAutoFit/>
          </a:bodyPr>
          <a:lstStyle/>
          <a:p>
            <a:r>
              <a:rPr lang="en-US" sz="1400"/>
              <a:t>Step 9: </a:t>
            </a:r>
            <a:r>
              <a:rPr lang="en-US" sz="1400" err="1"/>
              <a:t>ToF</a:t>
            </a:r>
            <a:r>
              <a:rPr lang="en-US" sz="1400"/>
              <a:t> &amp; CYMBAL Installation into GST</a:t>
            </a:r>
          </a:p>
        </p:txBody>
      </p:sp>
      <p:pic>
        <p:nvPicPr>
          <p:cNvPr id="16" name="Picture 15">
            <a:extLst>
              <a:ext uri="{FF2B5EF4-FFF2-40B4-BE49-F238E27FC236}">
                <a16:creationId xmlns:a16="http://schemas.microsoft.com/office/drawing/2014/main" id="{C889076C-EF42-A473-9182-2E07092EE192}"/>
              </a:ext>
            </a:extLst>
          </p:cNvPr>
          <p:cNvPicPr>
            <a:picLocks noChangeAspect="1"/>
          </p:cNvPicPr>
          <p:nvPr/>
        </p:nvPicPr>
        <p:blipFill rotWithShape="1">
          <a:blip r:embed="rId5"/>
          <a:srcRect t="7823" b="4759"/>
          <a:stretch/>
        </p:blipFill>
        <p:spPr>
          <a:xfrm>
            <a:off x="8559905" y="3430342"/>
            <a:ext cx="3560495" cy="2334388"/>
          </a:xfrm>
          <a:prstGeom prst="rect">
            <a:avLst/>
          </a:prstGeom>
        </p:spPr>
      </p:pic>
      <p:sp>
        <p:nvSpPr>
          <p:cNvPr id="18" name="TextBox 17">
            <a:extLst>
              <a:ext uri="{FF2B5EF4-FFF2-40B4-BE49-F238E27FC236}">
                <a16:creationId xmlns:a16="http://schemas.microsoft.com/office/drawing/2014/main" id="{46C4662B-5C35-9DAC-83BF-AD292DAFB64A}"/>
              </a:ext>
            </a:extLst>
          </p:cNvPr>
          <p:cNvSpPr txBox="1"/>
          <p:nvPr/>
        </p:nvSpPr>
        <p:spPr>
          <a:xfrm>
            <a:off x="6863068" y="5802116"/>
            <a:ext cx="3560495" cy="246221"/>
          </a:xfrm>
          <a:prstGeom prst="rect">
            <a:avLst/>
          </a:prstGeom>
          <a:noFill/>
          <a:ln w="19050">
            <a:solidFill>
              <a:srgbClr val="01ADDD"/>
            </a:solidFill>
          </a:ln>
        </p:spPr>
        <p:txBody>
          <a:bodyPr wrap="square" rtlCol="0">
            <a:spAutoFit/>
          </a:bodyPr>
          <a:lstStyle/>
          <a:p>
            <a:r>
              <a:rPr lang="en-US" sz="1000"/>
              <a:t>STAR Carbon Fiber detector Support Structure Installation</a:t>
            </a:r>
          </a:p>
        </p:txBody>
      </p:sp>
      <p:pic>
        <p:nvPicPr>
          <p:cNvPr id="22" name="Picture 21">
            <a:extLst>
              <a:ext uri="{FF2B5EF4-FFF2-40B4-BE49-F238E27FC236}">
                <a16:creationId xmlns:a16="http://schemas.microsoft.com/office/drawing/2014/main" id="{7D814C30-B1D3-3D7F-9DA7-7DCA23F8DBFD}"/>
              </a:ext>
            </a:extLst>
          </p:cNvPr>
          <p:cNvPicPr>
            <a:picLocks noChangeAspect="1"/>
          </p:cNvPicPr>
          <p:nvPr/>
        </p:nvPicPr>
        <p:blipFill rotWithShape="1">
          <a:blip r:embed="rId6"/>
          <a:srcRect t="8188"/>
          <a:stretch/>
        </p:blipFill>
        <p:spPr>
          <a:xfrm>
            <a:off x="5071589" y="3441374"/>
            <a:ext cx="3390122" cy="2334388"/>
          </a:xfrm>
          <a:prstGeom prst="rect">
            <a:avLst/>
          </a:prstGeom>
        </p:spPr>
      </p:pic>
      <p:sp>
        <p:nvSpPr>
          <p:cNvPr id="23" name="TextBox 22">
            <a:extLst>
              <a:ext uri="{FF2B5EF4-FFF2-40B4-BE49-F238E27FC236}">
                <a16:creationId xmlns:a16="http://schemas.microsoft.com/office/drawing/2014/main" id="{2B5CD1B1-01EC-7853-790A-C1E0E53EC7EB}"/>
              </a:ext>
            </a:extLst>
          </p:cNvPr>
          <p:cNvSpPr txBox="1"/>
          <p:nvPr/>
        </p:nvSpPr>
        <p:spPr>
          <a:xfrm>
            <a:off x="5040931" y="2911493"/>
            <a:ext cx="6884383" cy="307777"/>
          </a:xfrm>
          <a:prstGeom prst="rect">
            <a:avLst/>
          </a:prstGeom>
          <a:noFill/>
          <a:ln w="19050">
            <a:solidFill>
              <a:srgbClr val="01ADDD"/>
            </a:solidFill>
          </a:ln>
        </p:spPr>
        <p:txBody>
          <a:bodyPr wrap="square" rtlCol="0">
            <a:spAutoFit/>
          </a:bodyPr>
          <a:lstStyle/>
          <a:p>
            <a:r>
              <a:rPr lang="en-US" sz="1400" dirty="0"/>
              <a:t>Planning on reusing STAR IDS Platform for GST Installation</a:t>
            </a:r>
          </a:p>
        </p:txBody>
      </p:sp>
    </p:spTree>
    <p:extLst>
      <p:ext uri="{BB962C8B-B14F-4D97-AF65-F5344CB8AC3E}">
        <p14:creationId xmlns:p14="http://schemas.microsoft.com/office/powerpoint/2010/main" val="104431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A3046-56FA-3BC5-DA80-DCD3E884348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0A54651-C35A-B8A9-E9A2-DD536C6B1D3F}"/>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175681" y="929826"/>
            <a:ext cx="4340511" cy="3376629"/>
          </a:xfrm>
          <a:prstGeom prst="rect">
            <a:avLst/>
          </a:prstGeom>
        </p:spPr>
      </p:pic>
      <p:sp>
        <p:nvSpPr>
          <p:cNvPr id="2" name="Title 1">
            <a:extLst>
              <a:ext uri="{FF2B5EF4-FFF2-40B4-BE49-F238E27FC236}">
                <a16:creationId xmlns:a16="http://schemas.microsoft.com/office/drawing/2014/main" id="{2C3620D6-2F61-5C5B-6A30-48328922039A}"/>
              </a:ext>
            </a:extLst>
          </p:cNvPr>
          <p:cNvSpPr>
            <a:spLocks noGrp="1"/>
          </p:cNvSpPr>
          <p:nvPr>
            <p:ph type="title"/>
          </p:nvPr>
        </p:nvSpPr>
        <p:spPr/>
        <p:txBody>
          <a:bodyPr>
            <a:normAutofit fontScale="90000"/>
          </a:bodyPr>
          <a:lstStyle/>
          <a:p>
            <a:r>
              <a:rPr lang="en-US"/>
              <a:t>ePIC Barrel Assembly</a:t>
            </a:r>
          </a:p>
        </p:txBody>
      </p:sp>
      <p:sp>
        <p:nvSpPr>
          <p:cNvPr id="4" name="Arrow: Right 3">
            <a:extLst>
              <a:ext uri="{FF2B5EF4-FFF2-40B4-BE49-F238E27FC236}">
                <a16:creationId xmlns:a16="http://schemas.microsoft.com/office/drawing/2014/main" id="{B86C1A3C-F915-3B19-E329-ABAD18DB422D}"/>
              </a:ext>
            </a:extLst>
          </p:cNvPr>
          <p:cNvSpPr/>
          <p:nvPr/>
        </p:nvSpPr>
        <p:spPr>
          <a:xfrm>
            <a:off x="4234255" y="3816032"/>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6" name="TextBox 5">
            <a:extLst>
              <a:ext uri="{FF2B5EF4-FFF2-40B4-BE49-F238E27FC236}">
                <a16:creationId xmlns:a16="http://schemas.microsoft.com/office/drawing/2014/main" id="{1F6C7A07-D2FE-D00D-E646-1A0471D5162D}"/>
              </a:ext>
            </a:extLst>
          </p:cNvPr>
          <p:cNvSpPr txBox="1"/>
          <p:nvPr/>
        </p:nvSpPr>
        <p:spPr>
          <a:xfrm>
            <a:off x="297616" y="562946"/>
            <a:ext cx="4218576" cy="307777"/>
          </a:xfrm>
          <a:prstGeom prst="rect">
            <a:avLst/>
          </a:prstGeom>
          <a:noFill/>
          <a:ln w="19050">
            <a:solidFill>
              <a:srgbClr val="01ADDD"/>
            </a:solidFill>
          </a:ln>
        </p:spPr>
        <p:txBody>
          <a:bodyPr wrap="square" rtlCol="0">
            <a:spAutoFit/>
          </a:bodyPr>
          <a:lstStyle/>
          <a:p>
            <a:r>
              <a:rPr lang="en-US" sz="1400"/>
              <a:t>Step 10: EEEMCAL, pfRICH, &amp; dRICH Installation</a:t>
            </a:r>
          </a:p>
        </p:txBody>
      </p:sp>
      <p:cxnSp>
        <p:nvCxnSpPr>
          <p:cNvPr id="12" name="Straight Arrow Connector 11">
            <a:extLst>
              <a:ext uri="{FF2B5EF4-FFF2-40B4-BE49-F238E27FC236}">
                <a16:creationId xmlns:a16="http://schemas.microsoft.com/office/drawing/2014/main" id="{800B3941-33F9-E85C-A4DB-7913DE2D0515}"/>
              </a:ext>
            </a:extLst>
          </p:cNvPr>
          <p:cNvCxnSpPr>
            <a:cxnSpLocks/>
          </p:cNvCxnSpPr>
          <p:nvPr/>
        </p:nvCxnSpPr>
        <p:spPr>
          <a:xfrm>
            <a:off x="307416" y="2857964"/>
            <a:ext cx="46505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7D688-46D0-7F60-E193-01EDE9D802B5}"/>
              </a:ext>
            </a:extLst>
          </p:cNvPr>
          <p:cNvCxnSpPr>
            <a:cxnSpLocks/>
          </p:cNvCxnSpPr>
          <p:nvPr/>
        </p:nvCxnSpPr>
        <p:spPr>
          <a:xfrm flipH="1">
            <a:off x="3691956" y="3567937"/>
            <a:ext cx="640363"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0F19540-F5AA-B6A0-7FC1-B9959136ED76}"/>
              </a:ext>
            </a:extLst>
          </p:cNvPr>
          <p:cNvSpPr txBox="1"/>
          <p:nvPr/>
        </p:nvSpPr>
        <p:spPr>
          <a:xfrm>
            <a:off x="4842456" y="555676"/>
            <a:ext cx="5477814" cy="307777"/>
          </a:xfrm>
          <a:prstGeom prst="rect">
            <a:avLst/>
          </a:prstGeom>
          <a:noFill/>
          <a:ln w="19050">
            <a:solidFill>
              <a:srgbClr val="01ADDD"/>
            </a:solidFill>
          </a:ln>
        </p:spPr>
        <p:txBody>
          <a:bodyPr wrap="square" rtlCol="0">
            <a:spAutoFit/>
          </a:bodyPr>
          <a:lstStyle/>
          <a:p>
            <a:pPr algn="ctr"/>
            <a:r>
              <a:rPr lang="en-US" sz="1400" dirty="0"/>
              <a:t>Step 11: Assembly Complete</a:t>
            </a:r>
          </a:p>
        </p:txBody>
      </p:sp>
      <p:pic>
        <p:nvPicPr>
          <p:cNvPr id="5" name="Picture 4">
            <a:extLst>
              <a:ext uri="{FF2B5EF4-FFF2-40B4-BE49-F238E27FC236}">
                <a16:creationId xmlns:a16="http://schemas.microsoft.com/office/drawing/2014/main" id="{10D8F163-A115-05B2-4BB7-2F027AED63B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4999302" y="927210"/>
            <a:ext cx="3223970" cy="3451010"/>
          </a:xfrm>
          <a:prstGeom prst="rect">
            <a:avLst/>
          </a:prstGeom>
        </p:spPr>
      </p:pic>
      <p:pic>
        <p:nvPicPr>
          <p:cNvPr id="7" name="Picture 6">
            <a:extLst>
              <a:ext uri="{FF2B5EF4-FFF2-40B4-BE49-F238E27FC236}">
                <a16:creationId xmlns:a16="http://schemas.microsoft.com/office/drawing/2014/main" id="{E1CA3137-7482-E0BD-2DB6-C3E45C94AAF8}"/>
              </a:ext>
            </a:extLst>
          </p:cNvPr>
          <p:cNvPicPr>
            <a:picLocks noChangeAspect="1"/>
          </p:cNvPicPr>
          <p:nvPr/>
        </p:nvPicPr>
        <p:blipFill>
          <a:blip r:embed="rId4">
            <a:clrChange>
              <a:clrFrom>
                <a:srgbClr val="1A1F25"/>
              </a:clrFrom>
              <a:clrTo>
                <a:srgbClr val="1A1F25">
                  <a:alpha val="0"/>
                </a:srgbClr>
              </a:clrTo>
            </a:clrChange>
          </a:blip>
          <a:srcRect r="7573"/>
          <a:stretch/>
        </p:blipFill>
        <p:spPr>
          <a:xfrm>
            <a:off x="8000038" y="863453"/>
            <a:ext cx="4161553" cy="3922558"/>
          </a:xfrm>
          <a:prstGeom prst="rect">
            <a:avLst/>
          </a:prstGeom>
        </p:spPr>
      </p:pic>
      <p:sp>
        <p:nvSpPr>
          <p:cNvPr id="16" name="Content Placeholder 6">
            <a:extLst>
              <a:ext uri="{FF2B5EF4-FFF2-40B4-BE49-F238E27FC236}">
                <a16:creationId xmlns:a16="http://schemas.microsoft.com/office/drawing/2014/main" id="{E8A152B6-2DAC-8FC5-9B42-DB98A8077C48}"/>
              </a:ext>
            </a:extLst>
          </p:cNvPr>
          <p:cNvSpPr>
            <a:spLocks noGrp="1"/>
          </p:cNvSpPr>
          <p:nvPr>
            <p:ph idx="1"/>
          </p:nvPr>
        </p:nvSpPr>
        <p:spPr>
          <a:xfrm>
            <a:off x="271960" y="5093787"/>
            <a:ext cx="11572309" cy="1103809"/>
          </a:xfrm>
        </p:spPr>
        <p:txBody>
          <a:bodyPr>
            <a:normAutofit/>
          </a:bodyPr>
          <a:lstStyle/>
          <a:p>
            <a:pPr>
              <a:lnSpc>
                <a:spcPct val="120000"/>
              </a:lnSpc>
            </a:pPr>
            <a:r>
              <a:rPr lang="en-US" sz="1600" dirty="0"/>
              <a:t>pfRICH and dRICH detectors are installed from backward side and dRICH detector is installed from Forward side.</a:t>
            </a:r>
          </a:p>
          <a:p>
            <a:pPr>
              <a:lnSpc>
                <a:spcPct val="120000"/>
              </a:lnSpc>
            </a:pPr>
            <a:r>
              <a:rPr lang="en-US" sz="1600" dirty="0"/>
              <a:t>After Final Assembly, detector is ready to be rolled in to the experimental hall.</a:t>
            </a:r>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2259386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481476" y="9993"/>
            <a:ext cx="5614524" cy="471483"/>
          </a:xfrm>
        </p:spPr>
        <p:txBody>
          <a:bodyPr>
            <a:normAutofit fontScale="90000"/>
          </a:bodyPr>
          <a:lstStyle/>
          <a:p>
            <a:r>
              <a:rPr lang="en-US" sz="3600"/>
              <a:t>Services Layout</a:t>
            </a:r>
          </a:p>
        </p:txBody>
      </p:sp>
      <p:sp>
        <p:nvSpPr>
          <p:cNvPr id="3" name="Content Placeholder 2">
            <a:extLst>
              <a:ext uri="{FF2B5EF4-FFF2-40B4-BE49-F238E27FC236}">
                <a16:creationId xmlns:a16="http://schemas.microsoft.com/office/drawing/2014/main" id="{DAFFF83F-EFB3-4532-BD4C-AA3FA68CF931}"/>
              </a:ext>
            </a:extLst>
          </p:cNvPr>
          <p:cNvSpPr>
            <a:spLocks noGrp="1"/>
          </p:cNvSpPr>
          <p:nvPr>
            <p:ph idx="1"/>
          </p:nvPr>
        </p:nvSpPr>
        <p:spPr>
          <a:xfrm>
            <a:off x="153575" y="552948"/>
            <a:ext cx="5942425" cy="1521867"/>
          </a:xfrm>
        </p:spPr>
        <p:txBody>
          <a:bodyPr>
            <a:normAutofit fontScale="85000" lnSpcReduction="10000"/>
          </a:bodyPr>
          <a:lstStyle/>
          <a:p>
            <a:r>
              <a:rPr lang="en-US" sz="2000"/>
              <a:t>Services (Cables and Cooling Lines etc.) must pass through the gap between Endcaps and detector barrel</a:t>
            </a:r>
          </a:p>
          <a:p>
            <a:r>
              <a:rPr lang="en-US" sz="2000"/>
              <a:t>Services Estimates were collected from various subgroups.</a:t>
            </a:r>
          </a:p>
          <a:p>
            <a:r>
              <a:rPr lang="en-US" sz="2000"/>
              <a:t>Layout is shown in snapshots below.</a:t>
            </a:r>
          </a:p>
        </p:txBody>
      </p:sp>
      <p:pic>
        <p:nvPicPr>
          <p:cNvPr id="7" name="Picture 6">
            <a:extLst>
              <a:ext uri="{FF2B5EF4-FFF2-40B4-BE49-F238E27FC236}">
                <a16:creationId xmlns:a16="http://schemas.microsoft.com/office/drawing/2014/main" id="{832EF2A8-3E34-6C26-5875-375E83A27A58}"/>
              </a:ext>
            </a:extLst>
          </p:cNvPr>
          <p:cNvPicPr>
            <a:picLocks noChangeAspect="1"/>
          </p:cNvPicPr>
          <p:nvPr/>
        </p:nvPicPr>
        <p:blipFill>
          <a:blip r:embed="rId2"/>
          <a:stretch>
            <a:fillRect/>
          </a:stretch>
        </p:blipFill>
        <p:spPr>
          <a:xfrm>
            <a:off x="6333096" y="552948"/>
            <a:ext cx="5507333" cy="2361104"/>
          </a:xfrm>
          <a:prstGeom prst="rect">
            <a:avLst/>
          </a:prstGeom>
        </p:spPr>
      </p:pic>
      <p:pic>
        <p:nvPicPr>
          <p:cNvPr id="5" name="Picture 4">
            <a:extLst>
              <a:ext uri="{FF2B5EF4-FFF2-40B4-BE49-F238E27FC236}">
                <a16:creationId xmlns:a16="http://schemas.microsoft.com/office/drawing/2014/main" id="{43088829-4089-BEFA-EF6F-CBB27FB9F5F1}"/>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53575" y="1955589"/>
            <a:ext cx="5389182" cy="4200310"/>
          </a:xfrm>
          <a:prstGeom prst="rect">
            <a:avLst/>
          </a:prstGeom>
        </p:spPr>
      </p:pic>
      <p:pic>
        <p:nvPicPr>
          <p:cNvPr id="9" name="Picture 8">
            <a:extLst>
              <a:ext uri="{FF2B5EF4-FFF2-40B4-BE49-F238E27FC236}">
                <a16:creationId xmlns:a16="http://schemas.microsoft.com/office/drawing/2014/main" id="{AC4C6D13-0C72-9059-41CC-720C9C1518CB}"/>
              </a:ext>
            </a:extLst>
          </p:cNvPr>
          <p:cNvPicPr>
            <a:picLocks noChangeAspect="1"/>
          </p:cNvPicPr>
          <p:nvPr/>
        </p:nvPicPr>
        <p:blipFill>
          <a:blip r:embed="rId4">
            <a:clrChange>
              <a:clrFrom>
                <a:srgbClr val="1A1F25"/>
              </a:clrFrom>
              <a:clrTo>
                <a:srgbClr val="1A1F25">
                  <a:alpha val="0"/>
                </a:srgbClr>
              </a:clrTo>
            </a:clrChange>
          </a:blip>
          <a:srcRect l="1872" r="21042"/>
          <a:stretch/>
        </p:blipFill>
        <p:spPr>
          <a:xfrm>
            <a:off x="5542757" y="3004698"/>
            <a:ext cx="6495668" cy="3127904"/>
          </a:xfrm>
          <a:prstGeom prst="rect">
            <a:avLst/>
          </a:prstGeom>
        </p:spPr>
      </p:pic>
    </p:spTree>
    <p:extLst>
      <p:ext uri="{BB962C8B-B14F-4D97-AF65-F5344CB8AC3E}">
        <p14:creationId xmlns:p14="http://schemas.microsoft.com/office/powerpoint/2010/main" val="180800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D95F1-B4C5-D110-4E87-B3C1D046F5F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66A19C9-1DD3-96EF-FA8B-251B0FF6D44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770143" y="505489"/>
            <a:ext cx="6317673" cy="5673913"/>
          </a:xfrm>
          <a:prstGeom prst="rect">
            <a:avLst/>
          </a:prstGeom>
        </p:spPr>
      </p:pic>
      <p:sp>
        <p:nvSpPr>
          <p:cNvPr id="2" name="Title 1">
            <a:extLst>
              <a:ext uri="{FF2B5EF4-FFF2-40B4-BE49-F238E27FC236}">
                <a16:creationId xmlns:a16="http://schemas.microsoft.com/office/drawing/2014/main" id="{590C690C-567F-2EBE-E9A8-7186A518EF28}"/>
              </a:ext>
            </a:extLst>
          </p:cNvPr>
          <p:cNvSpPr>
            <a:spLocks noGrp="1"/>
          </p:cNvSpPr>
          <p:nvPr>
            <p:ph type="title"/>
          </p:nvPr>
        </p:nvSpPr>
        <p:spPr>
          <a:xfrm>
            <a:off x="481476" y="9993"/>
            <a:ext cx="5614524" cy="471483"/>
          </a:xfrm>
        </p:spPr>
        <p:txBody>
          <a:bodyPr>
            <a:normAutofit fontScale="90000"/>
          </a:bodyPr>
          <a:lstStyle/>
          <a:p>
            <a:r>
              <a:rPr lang="en-US"/>
              <a:t>RDO Placement</a:t>
            </a:r>
            <a:endParaRPr lang="en-US" sz="3600"/>
          </a:p>
        </p:txBody>
      </p:sp>
      <p:pic>
        <p:nvPicPr>
          <p:cNvPr id="10" name="Picture 9">
            <a:extLst>
              <a:ext uri="{FF2B5EF4-FFF2-40B4-BE49-F238E27FC236}">
                <a16:creationId xmlns:a16="http://schemas.microsoft.com/office/drawing/2014/main" id="{70A07DDE-36FE-FCB4-3D01-74FF94FADD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1816" y="3933419"/>
            <a:ext cx="3656965" cy="2140650"/>
          </a:xfrm>
          <a:prstGeom prst="rect">
            <a:avLst/>
          </a:prstGeom>
          <a:effectLst>
            <a:outerShdw blurRad="50800" dist="50800" dir="5400000" algn="ctr" rotWithShape="0">
              <a:srgbClr val="000000">
                <a:alpha val="0"/>
              </a:srgbClr>
            </a:outerShdw>
          </a:effectLst>
        </p:spPr>
      </p:pic>
      <p:sp>
        <p:nvSpPr>
          <p:cNvPr id="12" name="Text Placeholder 1">
            <a:extLst>
              <a:ext uri="{FF2B5EF4-FFF2-40B4-BE49-F238E27FC236}">
                <a16:creationId xmlns:a16="http://schemas.microsoft.com/office/drawing/2014/main" id="{F8986B8C-0DC3-2A43-7E96-8A6FFB80FD75}"/>
              </a:ext>
            </a:extLst>
          </p:cNvPr>
          <p:cNvSpPr txBox="1">
            <a:spLocks/>
          </p:cNvSpPr>
          <p:nvPr/>
        </p:nvSpPr>
        <p:spPr>
          <a:xfrm>
            <a:off x="338118" y="678598"/>
            <a:ext cx="6078594" cy="2768614"/>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Summer 2024 added VTRX+ modules </a:t>
            </a:r>
          </a:p>
          <a:p>
            <a:r>
              <a:rPr lang="en-US" sz="1800" dirty="0"/>
              <a:t>The RDOs can now be placed much farther away, outside the detector</a:t>
            </a:r>
          </a:p>
          <a:p>
            <a:r>
              <a:rPr lang="en-US" sz="1800" dirty="0"/>
              <a:t>RDOs will be mounted to the outside diameter of the </a:t>
            </a:r>
            <a:r>
              <a:rPr lang="en-US" sz="1800" dirty="0" err="1"/>
              <a:t>sPHENIX</a:t>
            </a:r>
            <a:r>
              <a:rPr lang="en-US" sz="1800" dirty="0"/>
              <a:t> HCAL where space is available</a:t>
            </a:r>
          </a:p>
          <a:p>
            <a:r>
              <a:rPr lang="en-US" sz="1800" dirty="0"/>
              <a:t>VTRX+ Modules will be placed on each detector adjacent to their FEBs </a:t>
            </a:r>
          </a:p>
        </p:txBody>
      </p:sp>
      <p:sp>
        <p:nvSpPr>
          <p:cNvPr id="16" name="TextBox 15">
            <a:extLst>
              <a:ext uri="{FF2B5EF4-FFF2-40B4-BE49-F238E27FC236}">
                <a16:creationId xmlns:a16="http://schemas.microsoft.com/office/drawing/2014/main" id="{696B3F9F-7622-5248-CB9C-6C6711D1071C}"/>
              </a:ext>
            </a:extLst>
          </p:cNvPr>
          <p:cNvSpPr txBox="1"/>
          <p:nvPr/>
        </p:nvSpPr>
        <p:spPr>
          <a:xfrm>
            <a:off x="9995905" y="1190044"/>
            <a:ext cx="808320" cy="307777"/>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1400"/>
              <a:t>RDOs</a:t>
            </a:r>
          </a:p>
        </p:txBody>
      </p:sp>
      <p:cxnSp>
        <p:nvCxnSpPr>
          <p:cNvPr id="20" name="Straight Arrow Connector 19">
            <a:extLst>
              <a:ext uri="{FF2B5EF4-FFF2-40B4-BE49-F238E27FC236}">
                <a16:creationId xmlns:a16="http://schemas.microsoft.com/office/drawing/2014/main" id="{7596375C-A755-4787-25BF-995807A4B9D3}"/>
              </a:ext>
            </a:extLst>
          </p:cNvPr>
          <p:cNvCxnSpPr>
            <a:cxnSpLocks/>
            <a:stCxn id="23" idx="1"/>
          </p:cNvCxnSpPr>
          <p:nvPr/>
        </p:nvCxnSpPr>
        <p:spPr>
          <a:xfrm flipH="1">
            <a:off x="10917382" y="3211003"/>
            <a:ext cx="455032" cy="17790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58C01BD-6C28-1CE4-8EA4-54A3AF87098A}"/>
              </a:ext>
            </a:extLst>
          </p:cNvPr>
          <p:cNvCxnSpPr>
            <a:cxnSpLocks/>
          </p:cNvCxnSpPr>
          <p:nvPr/>
        </p:nvCxnSpPr>
        <p:spPr>
          <a:xfrm>
            <a:off x="8122489" y="3000114"/>
            <a:ext cx="1691231" cy="428886"/>
          </a:xfrm>
          <a:prstGeom prst="straightConnector1">
            <a:avLst/>
          </a:prstGeom>
          <a:ln w="57150">
            <a:solidFill>
              <a:schemeClr val="accent4"/>
            </a:solidFill>
            <a:tailEnd type="triangle"/>
          </a:ln>
        </p:spPr>
        <p:style>
          <a:lnRef idx="3">
            <a:schemeClr val="accent6"/>
          </a:lnRef>
          <a:fillRef idx="0">
            <a:schemeClr val="accent6"/>
          </a:fillRef>
          <a:effectRef idx="2">
            <a:schemeClr val="accent6"/>
          </a:effectRef>
          <a:fontRef idx="minor">
            <a:schemeClr val="tx1"/>
          </a:fontRef>
        </p:style>
      </p:cxnSp>
      <p:sp>
        <p:nvSpPr>
          <p:cNvPr id="23" name="TextBox 22">
            <a:extLst>
              <a:ext uri="{FF2B5EF4-FFF2-40B4-BE49-F238E27FC236}">
                <a16:creationId xmlns:a16="http://schemas.microsoft.com/office/drawing/2014/main" id="{9BCECAD6-E26F-C415-A4C1-5BBD490539C1}"/>
              </a:ext>
            </a:extLst>
          </p:cNvPr>
          <p:cNvSpPr txBox="1"/>
          <p:nvPr/>
        </p:nvSpPr>
        <p:spPr>
          <a:xfrm>
            <a:off x="11372414" y="3151522"/>
            <a:ext cx="717551" cy="30777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1400"/>
              <a:t>Fibers</a:t>
            </a:r>
          </a:p>
        </p:txBody>
      </p:sp>
      <p:cxnSp>
        <p:nvCxnSpPr>
          <p:cNvPr id="24" name="Straight Arrow Connector 23">
            <a:extLst>
              <a:ext uri="{FF2B5EF4-FFF2-40B4-BE49-F238E27FC236}">
                <a16:creationId xmlns:a16="http://schemas.microsoft.com/office/drawing/2014/main" id="{66DA650E-191F-BC7D-5A07-849010C1BD28}"/>
              </a:ext>
            </a:extLst>
          </p:cNvPr>
          <p:cNvCxnSpPr>
            <a:cxnSpLocks/>
          </p:cNvCxnSpPr>
          <p:nvPr/>
        </p:nvCxnSpPr>
        <p:spPr>
          <a:xfrm flipH="1" flipV="1">
            <a:off x="10196945" y="3707431"/>
            <a:ext cx="553022" cy="1565045"/>
          </a:xfrm>
          <a:prstGeom prst="straightConnector1">
            <a:avLst/>
          </a:prstGeom>
          <a:ln w="57150">
            <a:solidFill>
              <a:schemeClr val="accent4"/>
            </a:solidFill>
            <a:tailEnd type="triangle"/>
          </a:ln>
        </p:spPr>
        <p:style>
          <a:lnRef idx="3">
            <a:schemeClr val="accent6"/>
          </a:lnRef>
          <a:fillRef idx="0">
            <a:schemeClr val="accent6"/>
          </a:fillRef>
          <a:effectRef idx="2">
            <a:schemeClr val="accent6"/>
          </a:effectRef>
          <a:fontRef idx="minor">
            <a:schemeClr val="tx1"/>
          </a:fontRef>
        </p:style>
      </p:cxnSp>
      <p:sp>
        <p:nvSpPr>
          <p:cNvPr id="25" name="TextBox 24">
            <a:extLst>
              <a:ext uri="{FF2B5EF4-FFF2-40B4-BE49-F238E27FC236}">
                <a16:creationId xmlns:a16="http://schemas.microsoft.com/office/drawing/2014/main" id="{58A9F324-E680-FAEB-8925-C6F4991AE55D}"/>
              </a:ext>
            </a:extLst>
          </p:cNvPr>
          <p:cNvSpPr txBox="1"/>
          <p:nvPr/>
        </p:nvSpPr>
        <p:spPr>
          <a:xfrm>
            <a:off x="9929751" y="5220708"/>
            <a:ext cx="1640433"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a:solidFill>
                  <a:schemeClr val="tx1"/>
                </a:solidFill>
              </a:rPr>
              <a:t>Fiber Patch Panel</a:t>
            </a:r>
          </a:p>
        </p:txBody>
      </p:sp>
      <p:sp>
        <p:nvSpPr>
          <p:cNvPr id="26" name="TextBox 25">
            <a:extLst>
              <a:ext uri="{FF2B5EF4-FFF2-40B4-BE49-F238E27FC236}">
                <a16:creationId xmlns:a16="http://schemas.microsoft.com/office/drawing/2014/main" id="{988D0FA5-650F-D52D-5DCE-E7CD3C84B87C}"/>
              </a:ext>
            </a:extLst>
          </p:cNvPr>
          <p:cNvSpPr txBox="1"/>
          <p:nvPr/>
        </p:nvSpPr>
        <p:spPr>
          <a:xfrm>
            <a:off x="7417965" y="2752984"/>
            <a:ext cx="1576462"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a:solidFill>
                  <a:schemeClr val="tx1"/>
                </a:solidFill>
              </a:rPr>
              <a:t>VTRX+ Modules</a:t>
            </a:r>
          </a:p>
        </p:txBody>
      </p:sp>
      <p:sp>
        <p:nvSpPr>
          <p:cNvPr id="3" name="AutoShape 2" descr="https://gbc-powerpoint.officeapps.live.com/pods/GetClipboardImage.ashx?Id=a65db21e-ce3c-4df5-a173-e33fadc84860&amp;DC=GB4&amp;pkey=743cc6de-e92b-43ad-b8d0-323ec224272c&amp;wdwaccluster=GB4">
            <a:extLst>
              <a:ext uri="{FF2B5EF4-FFF2-40B4-BE49-F238E27FC236}">
                <a16:creationId xmlns:a16="http://schemas.microsoft.com/office/drawing/2014/main" id="{2CD8934F-DA29-4E41-8C09-C281D4D009BB}"/>
              </a:ext>
            </a:extLst>
          </p:cNvPr>
          <p:cNvSpPr>
            <a:spLocks noChangeAspect="1" noChangeArrowheads="1"/>
          </p:cNvSpPr>
          <p:nvPr/>
        </p:nvSpPr>
        <p:spPr bwMode="auto">
          <a:xfrm>
            <a:off x="11144886" y="17298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gbc-powerpoint.officeapps.live.com/pods/GetClipboardImage.ashx?Id=a65db21e-ce3c-4df5-a173-e33fadc84860&amp;DC=GB4&amp;pkey=743cc6de-e92b-43ad-b8d0-323ec224272c&amp;wdwaccluster=GB4">
            <a:extLst>
              <a:ext uri="{FF2B5EF4-FFF2-40B4-BE49-F238E27FC236}">
                <a16:creationId xmlns:a16="http://schemas.microsoft.com/office/drawing/2014/main" id="{02FF1A98-2C54-4907-8E7F-B31F91AC07CB}"/>
              </a:ext>
            </a:extLst>
          </p:cNvPr>
          <p:cNvSpPr>
            <a:spLocks noChangeAspect="1" noChangeArrowheads="1"/>
          </p:cNvSpPr>
          <p:nvPr/>
        </p:nvSpPr>
        <p:spPr bwMode="auto">
          <a:xfrm>
            <a:off x="11297286" y="18822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a:extLst>
              <a:ext uri="{FF2B5EF4-FFF2-40B4-BE49-F238E27FC236}">
                <a16:creationId xmlns:a16="http://schemas.microsoft.com/office/drawing/2014/main" id="{647F10A5-2D96-CA54-7702-1B5A74835A3A}"/>
              </a:ext>
            </a:extLst>
          </p:cNvPr>
          <p:cNvCxnSpPr>
            <a:cxnSpLocks/>
            <a:stCxn id="16" idx="2"/>
          </p:cNvCxnSpPr>
          <p:nvPr/>
        </p:nvCxnSpPr>
        <p:spPr>
          <a:xfrm>
            <a:off x="10400065" y="1497821"/>
            <a:ext cx="106691" cy="53685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A0FE7D9-42B3-2EED-52F9-42F5A571BB04}"/>
              </a:ext>
            </a:extLst>
          </p:cNvPr>
          <p:cNvCxnSpPr>
            <a:cxnSpLocks/>
            <a:stCxn id="16" idx="1"/>
          </p:cNvCxnSpPr>
          <p:nvPr/>
        </p:nvCxnSpPr>
        <p:spPr>
          <a:xfrm flipH="1">
            <a:off x="7417965" y="1343933"/>
            <a:ext cx="2577940" cy="15388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236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FA0DA6-F1C0-274C-D4EF-47D5E52C3C32}"/>
              </a:ext>
            </a:extLst>
          </p:cNvPr>
          <p:cNvSpPr>
            <a:spLocks noGrp="1"/>
          </p:cNvSpPr>
          <p:nvPr>
            <p:ph type="title"/>
          </p:nvPr>
        </p:nvSpPr>
        <p:spPr/>
        <p:txBody>
          <a:bodyPr>
            <a:normAutofit fontScale="90000"/>
          </a:bodyPr>
          <a:lstStyle/>
          <a:p>
            <a:r>
              <a:rPr lang="en-US">
                <a:solidFill>
                  <a:srgbClr val="30519D"/>
                </a:solidFill>
              </a:rPr>
              <a:t>Endcap Assembly Steps</a:t>
            </a:r>
          </a:p>
        </p:txBody>
      </p:sp>
      <p:pic>
        <p:nvPicPr>
          <p:cNvPr id="9" name="Content Placeholder 5">
            <a:extLst>
              <a:ext uri="{FF2B5EF4-FFF2-40B4-BE49-F238E27FC236}">
                <a16:creationId xmlns:a16="http://schemas.microsoft.com/office/drawing/2014/main" id="{8CED91E8-B001-B72A-272E-3D03F2222AAC}"/>
              </a:ext>
            </a:extLst>
          </p:cNvPr>
          <p:cNvPicPr>
            <a:picLocks noChangeAspect="1"/>
          </p:cNvPicPr>
          <p:nvPr/>
        </p:nvPicPr>
        <p:blipFill rotWithShape="1">
          <a:blip r:embed="rId2">
            <a:clrChange>
              <a:clrFrom>
                <a:srgbClr val="1A1F25"/>
              </a:clrFrom>
              <a:clrTo>
                <a:srgbClr val="1A1F25">
                  <a:alpha val="0"/>
                </a:srgbClr>
              </a:clrTo>
            </a:clrChange>
          </a:blip>
          <a:srcRect l="2289" r="2961"/>
          <a:stretch/>
        </p:blipFill>
        <p:spPr>
          <a:xfrm>
            <a:off x="304931" y="925163"/>
            <a:ext cx="3393200" cy="2743200"/>
          </a:xfrm>
          <a:prstGeom prst="rect">
            <a:avLst/>
          </a:prstGeom>
        </p:spPr>
      </p:pic>
      <p:sp>
        <p:nvSpPr>
          <p:cNvPr id="10" name="Text Placeholder 9">
            <a:extLst>
              <a:ext uri="{FF2B5EF4-FFF2-40B4-BE49-F238E27FC236}">
                <a16:creationId xmlns:a16="http://schemas.microsoft.com/office/drawing/2014/main" id="{21B1B244-2375-AA94-275A-1345D70A7AE7}"/>
              </a:ext>
            </a:extLst>
          </p:cNvPr>
          <p:cNvSpPr txBox="1">
            <a:spLocks/>
          </p:cNvSpPr>
          <p:nvPr/>
        </p:nvSpPr>
        <p:spPr>
          <a:xfrm>
            <a:off x="608199" y="534133"/>
            <a:ext cx="2667000" cy="362333"/>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1. Base shimmed to height and anchored</a:t>
            </a:r>
            <a:br>
              <a:rPr lang="en-US" sz="1000" b="1"/>
            </a:br>
            <a:r>
              <a:rPr lang="en-US" sz="1000" b="1"/>
              <a:t>    FE: 11.25ton BE: 9.5ton</a:t>
            </a:r>
          </a:p>
        </p:txBody>
      </p:sp>
      <p:pic>
        <p:nvPicPr>
          <p:cNvPr id="11" name="Content Placeholder 23">
            <a:extLst>
              <a:ext uri="{FF2B5EF4-FFF2-40B4-BE49-F238E27FC236}">
                <a16:creationId xmlns:a16="http://schemas.microsoft.com/office/drawing/2014/main" id="{150C9601-4EBE-887A-DB5E-2DEA96C7DE60}"/>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3566181" y="925163"/>
            <a:ext cx="2194560" cy="2743200"/>
          </a:xfrm>
          <a:prstGeom prst="rect">
            <a:avLst/>
          </a:prstGeom>
        </p:spPr>
      </p:pic>
      <p:sp>
        <p:nvSpPr>
          <p:cNvPr id="12" name="Text Placeholder 10">
            <a:extLst>
              <a:ext uri="{FF2B5EF4-FFF2-40B4-BE49-F238E27FC236}">
                <a16:creationId xmlns:a16="http://schemas.microsoft.com/office/drawing/2014/main" id="{4267A953-C04D-EC32-3260-9DDADE71BDFE}"/>
              </a:ext>
            </a:extLst>
          </p:cNvPr>
          <p:cNvSpPr txBox="1">
            <a:spLocks/>
          </p:cNvSpPr>
          <p:nvPr/>
        </p:nvSpPr>
        <p:spPr>
          <a:xfrm>
            <a:off x="3745725" y="534133"/>
            <a:ext cx="2072370" cy="362333"/>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2. Flux return support attached</a:t>
            </a:r>
            <a:br>
              <a:rPr lang="en-US" sz="1000" b="1"/>
            </a:br>
            <a:r>
              <a:rPr lang="en-US" sz="1000" b="1"/>
              <a:t>    FE: 15ton BE: 13.25ton</a:t>
            </a:r>
          </a:p>
        </p:txBody>
      </p:sp>
      <p:pic>
        <p:nvPicPr>
          <p:cNvPr id="13" name="Content Placeholder 18">
            <a:extLst>
              <a:ext uri="{FF2B5EF4-FFF2-40B4-BE49-F238E27FC236}">
                <a16:creationId xmlns:a16="http://schemas.microsoft.com/office/drawing/2014/main" id="{507AEE64-4CF3-D57C-8C0C-DE6010AFB13D}"/>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6372034" y="925163"/>
            <a:ext cx="2307002" cy="2743200"/>
          </a:xfrm>
          <a:prstGeom prst="rect">
            <a:avLst/>
          </a:prstGeom>
        </p:spPr>
      </p:pic>
      <p:sp>
        <p:nvSpPr>
          <p:cNvPr id="14" name="Text Placeholder 9">
            <a:extLst>
              <a:ext uri="{FF2B5EF4-FFF2-40B4-BE49-F238E27FC236}">
                <a16:creationId xmlns:a16="http://schemas.microsoft.com/office/drawing/2014/main" id="{FDA06084-B1BA-645E-13F6-C6FC97A5813D}"/>
              </a:ext>
            </a:extLst>
          </p:cNvPr>
          <p:cNvSpPr txBox="1">
            <a:spLocks/>
          </p:cNvSpPr>
          <p:nvPr/>
        </p:nvSpPr>
        <p:spPr>
          <a:xfrm>
            <a:off x="6408970" y="534133"/>
            <a:ext cx="2307002" cy="362333"/>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3. First flux return module attached</a:t>
            </a:r>
          </a:p>
          <a:p>
            <a:pPr marL="0" indent="0">
              <a:spcAft>
                <a:spcPts val="0"/>
              </a:spcAft>
              <a:buNone/>
            </a:pPr>
            <a:r>
              <a:rPr lang="en-US" sz="1000" b="1"/>
              <a:t>    FE: 28.25ton BE: 23.5ton</a:t>
            </a:r>
          </a:p>
        </p:txBody>
      </p:sp>
      <p:pic>
        <p:nvPicPr>
          <p:cNvPr id="15" name="Content Placeholder 20">
            <a:extLst>
              <a:ext uri="{FF2B5EF4-FFF2-40B4-BE49-F238E27FC236}">
                <a16:creationId xmlns:a16="http://schemas.microsoft.com/office/drawing/2014/main" id="{B90DB723-D2DA-D95F-DCF1-7C926DE3928E}"/>
              </a:ext>
            </a:extLst>
          </p:cNvPr>
          <p:cNvPicPr>
            <a:picLocks noChangeAspect="1"/>
          </p:cNvPicPr>
          <p:nvPr/>
        </p:nvPicPr>
        <p:blipFill>
          <a:blip r:embed="rId5">
            <a:clrChange>
              <a:clrFrom>
                <a:srgbClr val="1A1F25"/>
              </a:clrFrom>
              <a:clrTo>
                <a:srgbClr val="1A1F25">
                  <a:alpha val="0"/>
                </a:srgbClr>
              </a:clrTo>
            </a:clrChange>
          </a:blip>
          <a:stretch>
            <a:fillRect/>
          </a:stretch>
        </p:blipFill>
        <p:spPr>
          <a:xfrm>
            <a:off x="9061359" y="896465"/>
            <a:ext cx="1762135" cy="2743200"/>
          </a:xfrm>
          <a:prstGeom prst="rect">
            <a:avLst/>
          </a:prstGeom>
        </p:spPr>
      </p:pic>
      <p:pic>
        <p:nvPicPr>
          <p:cNvPr id="16" name="Content Placeholder 11">
            <a:extLst>
              <a:ext uri="{FF2B5EF4-FFF2-40B4-BE49-F238E27FC236}">
                <a16:creationId xmlns:a16="http://schemas.microsoft.com/office/drawing/2014/main" id="{FA372EEA-7E54-70EF-2560-0B9FB2A59169}"/>
              </a:ext>
            </a:extLst>
          </p:cNvPr>
          <p:cNvPicPr>
            <a:picLocks noChangeAspect="1"/>
          </p:cNvPicPr>
          <p:nvPr/>
        </p:nvPicPr>
        <p:blipFill>
          <a:blip r:embed="rId6">
            <a:clrChange>
              <a:clrFrom>
                <a:srgbClr val="1A1F25"/>
              </a:clrFrom>
              <a:clrTo>
                <a:srgbClr val="1A1F25">
                  <a:alpha val="0"/>
                </a:srgbClr>
              </a:clrTo>
            </a:clrChange>
          </a:blip>
          <a:stretch>
            <a:fillRect/>
          </a:stretch>
        </p:blipFill>
        <p:spPr>
          <a:xfrm>
            <a:off x="1905772" y="3088341"/>
            <a:ext cx="1434404" cy="2743200"/>
          </a:xfrm>
          <a:prstGeom prst="rect">
            <a:avLst/>
          </a:prstGeom>
        </p:spPr>
      </p:pic>
      <p:pic>
        <p:nvPicPr>
          <p:cNvPr id="17" name="Content Placeholder 21">
            <a:extLst>
              <a:ext uri="{FF2B5EF4-FFF2-40B4-BE49-F238E27FC236}">
                <a16:creationId xmlns:a16="http://schemas.microsoft.com/office/drawing/2014/main" id="{01D1251F-C01D-6BBE-32D3-2F4402F9604E}"/>
              </a:ext>
            </a:extLst>
          </p:cNvPr>
          <p:cNvPicPr>
            <a:picLocks noChangeAspect="1"/>
          </p:cNvPicPr>
          <p:nvPr/>
        </p:nvPicPr>
        <p:blipFill>
          <a:blip r:embed="rId7">
            <a:clrChange>
              <a:clrFrom>
                <a:srgbClr val="1A1F25"/>
              </a:clrFrom>
              <a:clrTo>
                <a:srgbClr val="1A1F25">
                  <a:alpha val="0"/>
                </a:srgbClr>
              </a:clrTo>
            </a:clrChange>
          </a:blip>
          <a:stretch>
            <a:fillRect/>
          </a:stretch>
        </p:blipFill>
        <p:spPr>
          <a:xfrm>
            <a:off x="4817913" y="3088341"/>
            <a:ext cx="1412324" cy="2743200"/>
          </a:xfrm>
          <a:prstGeom prst="rect">
            <a:avLst/>
          </a:prstGeom>
        </p:spPr>
      </p:pic>
      <p:pic>
        <p:nvPicPr>
          <p:cNvPr id="18" name="Content Placeholder 8">
            <a:extLst>
              <a:ext uri="{FF2B5EF4-FFF2-40B4-BE49-F238E27FC236}">
                <a16:creationId xmlns:a16="http://schemas.microsoft.com/office/drawing/2014/main" id="{4BFA3E07-65FB-B8E0-481A-C04E224D53EA}"/>
              </a:ext>
            </a:extLst>
          </p:cNvPr>
          <p:cNvPicPr>
            <a:picLocks noChangeAspect="1"/>
          </p:cNvPicPr>
          <p:nvPr/>
        </p:nvPicPr>
        <p:blipFill>
          <a:blip r:embed="rId8">
            <a:clrChange>
              <a:clrFrom>
                <a:srgbClr val="1A1F25"/>
              </a:clrFrom>
              <a:clrTo>
                <a:srgbClr val="1A1F25">
                  <a:alpha val="0"/>
                </a:srgbClr>
              </a:clrTo>
            </a:clrChange>
          </a:blip>
          <a:stretch>
            <a:fillRect/>
          </a:stretch>
        </p:blipFill>
        <p:spPr>
          <a:xfrm>
            <a:off x="7523221" y="3088341"/>
            <a:ext cx="1364452" cy="2743200"/>
          </a:xfrm>
          <a:prstGeom prst="rect">
            <a:avLst/>
          </a:prstGeom>
        </p:spPr>
      </p:pic>
      <p:pic>
        <p:nvPicPr>
          <p:cNvPr id="19" name="Content Placeholder 17">
            <a:extLst>
              <a:ext uri="{FF2B5EF4-FFF2-40B4-BE49-F238E27FC236}">
                <a16:creationId xmlns:a16="http://schemas.microsoft.com/office/drawing/2014/main" id="{B3F5EDD4-7E23-3D8A-0ED2-826D703D42FE}"/>
              </a:ext>
            </a:extLst>
          </p:cNvPr>
          <p:cNvPicPr>
            <a:picLocks noChangeAspect="1"/>
          </p:cNvPicPr>
          <p:nvPr/>
        </p:nvPicPr>
        <p:blipFill>
          <a:blip r:embed="rId9">
            <a:clrChange>
              <a:clrFrom>
                <a:srgbClr val="1A1F25"/>
              </a:clrFrom>
              <a:clrTo>
                <a:srgbClr val="1A1F25">
                  <a:alpha val="0"/>
                </a:srgbClr>
              </a:clrTo>
            </a:clrChange>
          </a:blip>
          <a:stretch>
            <a:fillRect/>
          </a:stretch>
        </p:blipFill>
        <p:spPr>
          <a:xfrm>
            <a:off x="10444439" y="2955359"/>
            <a:ext cx="1315425" cy="2743200"/>
          </a:xfrm>
          <a:prstGeom prst="rect">
            <a:avLst/>
          </a:prstGeom>
        </p:spPr>
      </p:pic>
      <p:sp>
        <p:nvSpPr>
          <p:cNvPr id="20" name="Text Placeholder 10">
            <a:extLst>
              <a:ext uri="{FF2B5EF4-FFF2-40B4-BE49-F238E27FC236}">
                <a16:creationId xmlns:a16="http://schemas.microsoft.com/office/drawing/2014/main" id="{6EC7246F-BFB2-2A2B-A3F1-BD5C3F346187}"/>
              </a:ext>
            </a:extLst>
          </p:cNvPr>
          <p:cNvSpPr txBox="1">
            <a:spLocks/>
          </p:cNvSpPr>
          <p:nvPr/>
        </p:nvSpPr>
        <p:spPr>
          <a:xfrm>
            <a:off x="8908646" y="534133"/>
            <a:ext cx="2507224" cy="362331"/>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4. Second flux return module attached</a:t>
            </a:r>
          </a:p>
          <a:p>
            <a:pPr marL="0" indent="0">
              <a:spcAft>
                <a:spcPts val="0"/>
              </a:spcAft>
              <a:buNone/>
            </a:pPr>
            <a:r>
              <a:rPr lang="en-US" sz="1000" b="1"/>
              <a:t>    FE: 41.5ton BE: 33.75ton</a:t>
            </a:r>
          </a:p>
        </p:txBody>
      </p:sp>
      <p:sp>
        <p:nvSpPr>
          <p:cNvPr id="21" name="Text Placeholder 9">
            <a:extLst>
              <a:ext uri="{FF2B5EF4-FFF2-40B4-BE49-F238E27FC236}">
                <a16:creationId xmlns:a16="http://schemas.microsoft.com/office/drawing/2014/main" id="{F8FE0C7B-1B78-7A6D-575B-91F46114E29A}"/>
              </a:ext>
            </a:extLst>
          </p:cNvPr>
          <p:cNvSpPr txBox="1">
            <a:spLocks/>
          </p:cNvSpPr>
          <p:nvPr/>
        </p:nvSpPr>
        <p:spPr>
          <a:xfrm>
            <a:off x="1129353" y="5831541"/>
            <a:ext cx="2406204" cy="393990"/>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5. Pole tip and half annulus attached</a:t>
            </a:r>
          </a:p>
          <a:p>
            <a:pPr marL="0" indent="0">
              <a:spcAft>
                <a:spcPts val="0"/>
              </a:spcAft>
              <a:buNone/>
            </a:pPr>
            <a:r>
              <a:rPr lang="en-US" sz="1000" b="1"/>
              <a:t>    FE: 51.5ton BE: 60.5ton</a:t>
            </a:r>
          </a:p>
        </p:txBody>
      </p:sp>
      <p:sp>
        <p:nvSpPr>
          <p:cNvPr id="22" name="Arrow: Right 21">
            <a:extLst>
              <a:ext uri="{FF2B5EF4-FFF2-40B4-BE49-F238E27FC236}">
                <a16:creationId xmlns:a16="http://schemas.microsoft.com/office/drawing/2014/main" id="{898ED849-4D5B-3F90-AB11-E1698246B6CD}"/>
              </a:ext>
            </a:extLst>
          </p:cNvPr>
          <p:cNvSpPr/>
          <p:nvPr/>
        </p:nvSpPr>
        <p:spPr>
          <a:xfrm>
            <a:off x="3745725" y="1949291"/>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76DA6A85-109C-1AD1-870D-8F2AD2C03471}"/>
              </a:ext>
            </a:extLst>
          </p:cNvPr>
          <p:cNvSpPr/>
          <p:nvPr/>
        </p:nvSpPr>
        <p:spPr>
          <a:xfrm>
            <a:off x="6019171" y="1947683"/>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923B3137-027E-6CA5-97DB-556427504B01}"/>
              </a:ext>
            </a:extLst>
          </p:cNvPr>
          <p:cNvSpPr/>
          <p:nvPr/>
        </p:nvSpPr>
        <p:spPr>
          <a:xfrm>
            <a:off x="8832759" y="1949291"/>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AE068404-72E1-2E6D-476B-8BA398E62778}"/>
              </a:ext>
            </a:extLst>
          </p:cNvPr>
          <p:cNvSpPr/>
          <p:nvPr/>
        </p:nvSpPr>
        <p:spPr>
          <a:xfrm>
            <a:off x="11434352" y="1947683"/>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E8CB6104-1F05-D0AF-3D30-8A02B52004DC}"/>
              </a:ext>
            </a:extLst>
          </p:cNvPr>
          <p:cNvSpPr/>
          <p:nvPr/>
        </p:nvSpPr>
        <p:spPr>
          <a:xfrm>
            <a:off x="861023" y="4340406"/>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08A87BF1-CBAE-7172-1568-2E0457227798}"/>
              </a:ext>
            </a:extLst>
          </p:cNvPr>
          <p:cNvSpPr/>
          <p:nvPr/>
        </p:nvSpPr>
        <p:spPr>
          <a:xfrm>
            <a:off x="3850444" y="4340406"/>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495B1A22-46AF-FF18-E1C1-B5A0502826F7}"/>
              </a:ext>
            </a:extLst>
          </p:cNvPr>
          <p:cNvSpPr/>
          <p:nvPr/>
        </p:nvSpPr>
        <p:spPr>
          <a:xfrm>
            <a:off x="6648129" y="4340407"/>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10F9A3BC-A7DC-C7DF-61EC-9731CB231056}"/>
              </a:ext>
            </a:extLst>
          </p:cNvPr>
          <p:cNvSpPr/>
          <p:nvPr/>
        </p:nvSpPr>
        <p:spPr>
          <a:xfrm>
            <a:off x="9437456" y="4340406"/>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0">
            <a:extLst>
              <a:ext uri="{FF2B5EF4-FFF2-40B4-BE49-F238E27FC236}">
                <a16:creationId xmlns:a16="http://schemas.microsoft.com/office/drawing/2014/main" id="{43C1F34F-928A-3FCD-4CBC-B2083B828FCC}"/>
              </a:ext>
            </a:extLst>
          </p:cNvPr>
          <p:cNvSpPr txBox="1">
            <a:spLocks/>
          </p:cNvSpPr>
          <p:nvPr/>
        </p:nvSpPr>
        <p:spPr>
          <a:xfrm>
            <a:off x="3576287" y="5831540"/>
            <a:ext cx="2889750" cy="393990"/>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6. Detector installed</a:t>
            </a:r>
          </a:p>
          <a:p>
            <a:pPr marL="0" indent="0">
              <a:spcAft>
                <a:spcPts val="0"/>
              </a:spcAft>
              <a:buNone/>
            </a:pPr>
            <a:r>
              <a:rPr lang="en-US" sz="1000" b="1"/>
              <a:t>    FE: 51.5ton (+100ton) BE: 60.5ton (+30ton)</a:t>
            </a:r>
          </a:p>
        </p:txBody>
      </p:sp>
      <p:sp>
        <p:nvSpPr>
          <p:cNvPr id="31" name="Text Placeholder 9">
            <a:extLst>
              <a:ext uri="{FF2B5EF4-FFF2-40B4-BE49-F238E27FC236}">
                <a16:creationId xmlns:a16="http://schemas.microsoft.com/office/drawing/2014/main" id="{862812E8-9CB0-64AD-4674-50529FD68FDC}"/>
              </a:ext>
            </a:extLst>
          </p:cNvPr>
          <p:cNvSpPr txBox="1">
            <a:spLocks/>
          </p:cNvSpPr>
          <p:nvPr/>
        </p:nvSpPr>
        <p:spPr>
          <a:xfrm>
            <a:off x="6516627" y="5828537"/>
            <a:ext cx="2824972" cy="393990"/>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7. Third flux return module attached</a:t>
            </a:r>
          </a:p>
          <a:p>
            <a:pPr marL="0" indent="0">
              <a:spcAft>
                <a:spcPts val="0"/>
              </a:spcAft>
              <a:buNone/>
            </a:pPr>
            <a:r>
              <a:rPr lang="en-US" sz="1000" b="1"/>
              <a:t>FE: 65.5ton (+100ton) BE: 71.25ton (+30ton)</a:t>
            </a:r>
          </a:p>
        </p:txBody>
      </p:sp>
      <p:sp>
        <p:nvSpPr>
          <p:cNvPr id="32" name="Text Placeholder 10">
            <a:extLst>
              <a:ext uri="{FF2B5EF4-FFF2-40B4-BE49-F238E27FC236}">
                <a16:creationId xmlns:a16="http://schemas.microsoft.com/office/drawing/2014/main" id="{7ACFBFB2-BAA8-1ACB-D0DC-9166EA9C2905}"/>
              </a:ext>
            </a:extLst>
          </p:cNvPr>
          <p:cNvSpPr txBox="1">
            <a:spLocks/>
          </p:cNvSpPr>
          <p:nvPr/>
        </p:nvSpPr>
        <p:spPr>
          <a:xfrm>
            <a:off x="9392189" y="5828537"/>
            <a:ext cx="2769877" cy="393990"/>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8. Forth flux return module attached</a:t>
            </a:r>
          </a:p>
          <a:p>
            <a:pPr marL="0" indent="0">
              <a:spcAft>
                <a:spcPts val="0"/>
              </a:spcAft>
              <a:buNone/>
            </a:pPr>
            <a:r>
              <a:rPr lang="en-US" sz="1000" b="1"/>
              <a:t>    </a:t>
            </a:r>
            <a:r>
              <a:rPr lang="fr-FR" sz="1000" b="1"/>
              <a:t>FE: 79.5ton (+100ton) BE: 82ton (+30ton)</a:t>
            </a:r>
            <a:endParaRPr lang="en-US" sz="1000" b="1"/>
          </a:p>
        </p:txBody>
      </p:sp>
    </p:spTree>
    <p:extLst>
      <p:ext uri="{BB962C8B-B14F-4D97-AF65-F5344CB8AC3E}">
        <p14:creationId xmlns:p14="http://schemas.microsoft.com/office/powerpoint/2010/main" val="150893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14" y="18255"/>
            <a:ext cx="10037521" cy="438945"/>
          </a:xfrm>
        </p:spPr>
        <p:txBody>
          <a:bodyPr>
            <a:noAutofit/>
          </a:bodyPr>
          <a:lstStyle/>
          <a:p>
            <a:r>
              <a:rPr lang="en-US" sz="3200"/>
              <a:t>Outline</a:t>
            </a:r>
          </a:p>
        </p:txBody>
      </p:sp>
      <p:sp>
        <p:nvSpPr>
          <p:cNvPr id="3" name="Content Placeholder 2"/>
          <p:cNvSpPr>
            <a:spLocks noGrp="1"/>
          </p:cNvSpPr>
          <p:nvPr>
            <p:ph idx="1"/>
          </p:nvPr>
        </p:nvSpPr>
        <p:spPr>
          <a:xfrm>
            <a:off x="461639" y="623088"/>
            <a:ext cx="3314197" cy="5553876"/>
          </a:xfrm>
        </p:spPr>
        <p:txBody>
          <a:bodyPr>
            <a:normAutofit fontScale="77500" lnSpcReduction="20000"/>
          </a:bodyPr>
          <a:lstStyle/>
          <a:p>
            <a:pPr>
              <a:lnSpc>
                <a:spcPct val="120000"/>
              </a:lnSpc>
            </a:pPr>
            <a:r>
              <a:rPr lang="en-US" sz="2400"/>
              <a:t>Charge Questions</a:t>
            </a:r>
          </a:p>
          <a:p>
            <a:pPr>
              <a:lnSpc>
                <a:spcPct val="120000"/>
              </a:lnSpc>
            </a:pPr>
            <a:r>
              <a:rPr lang="en-US" sz="2400"/>
              <a:t>Scope Description</a:t>
            </a:r>
          </a:p>
          <a:p>
            <a:pPr>
              <a:lnSpc>
                <a:spcPct val="120000"/>
              </a:lnSpc>
            </a:pPr>
            <a:r>
              <a:rPr lang="en-US" sz="2400"/>
              <a:t>Triple I Team</a:t>
            </a:r>
          </a:p>
          <a:p>
            <a:pPr>
              <a:lnSpc>
                <a:spcPct val="120000"/>
              </a:lnSpc>
            </a:pPr>
            <a:r>
              <a:rPr lang="en-US" sz="2400"/>
              <a:t>EPIC Detector</a:t>
            </a:r>
            <a:r>
              <a:rPr lang="en-US"/>
              <a:t> 1006 </a:t>
            </a:r>
            <a:r>
              <a:rPr lang="en-US" sz="2400"/>
              <a:t>Halls </a:t>
            </a:r>
          </a:p>
          <a:p>
            <a:pPr>
              <a:lnSpc>
                <a:spcPct val="120000"/>
              </a:lnSpc>
            </a:pPr>
            <a:r>
              <a:rPr lang="en-US" sz="2400"/>
              <a:t>In Kind/Reused Items</a:t>
            </a:r>
          </a:p>
          <a:p>
            <a:pPr>
              <a:lnSpc>
                <a:spcPct val="120000"/>
              </a:lnSpc>
            </a:pPr>
            <a:r>
              <a:rPr lang="en-US"/>
              <a:t>Infrastructure and Utilities</a:t>
            </a:r>
            <a:endParaRPr lang="en-US" sz="2400"/>
          </a:p>
          <a:p>
            <a:pPr>
              <a:lnSpc>
                <a:spcPct val="120000"/>
              </a:lnSpc>
            </a:pPr>
            <a:r>
              <a:rPr lang="en-US" sz="2300"/>
              <a:t>EPIC Full Model Overview</a:t>
            </a:r>
          </a:p>
          <a:p>
            <a:pPr>
              <a:lnSpc>
                <a:spcPct val="120000"/>
              </a:lnSpc>
            </a:pPr>
            <a:r>
              <a:rPr lang="en-US" sz="2300"/>
              <a:t>8mrad Rotation</a:t>
            </a:r>
          </a:p>
          <a:p>
            <a:pPr>
              <a:lnSpc>
                <a:spcPct val="120000"/>
              </a:lnSpc>
            </a:pPr>
            <a:r>
              <a:rPr lang="en-US" sz="2400"/>
              <a:t>Services Layout &amp; Management </a:t>
            </a:r>
          </a:p>
          <a:p>
            <a:pPr>
              <a:lnSpc>
                <a:spcPct val="120000"/>
              </a:lnSpc>
            </a:pPr>
            <a:r>
              <a:rPr lang="en-US" sz="2400"/>
              <a:t>Installation Sequence (Barrel)</a:t>
            </a:r>
          </a:p>
          <a:p>
            <a:pPr>
              <a:lnSpc>
                <a:spcPct val="120000"/>
              </a:lnSpc>
            </a:pPr>
            <a:r>
              <a:rPr lang="en-US" sz="2400"/>
              <a:t>Magnetic Forces Analysis</a:t>
            </a:r>
          </a:p>
          <a:p>
            <a:pPr>
              <a:lnSpc>
                <a:spcPct val="120000"/>
              </a:lnSpc>
            </a:pPr>
            <a:r>
              <a:rPr lang="en-US" sz="2400"/>
              <a:t>Power </a:t>
            </a:r>
          </a:p>
          <a:p>
            <a:pPr>
              <a:lnSpc>
                <a:spcPct val="120000"/>
              </a:lnSpc>
            </a:pPr>
            <a:r>
              <a:rPr lang="en-US" sz="2400"/>
              <a:t>Summary/Next Steps</a:t>
            </a:r>
          </a:p>
          <a:p>
            <a:endParaRPr lang="en-US"/>
          </a:p>
        </p:txBody>
      </p:sp>
      <p:pic>
        <p:nvPicPr>
          <p:cNvPr id="5" name="Picture 4">
            <a:extLst>
              <a:ext uri="{FF2B5EF4-FFF2-40B4-BE49-F238E27FC236}">
                <a16:creationId xmlns:a16="http://schemas.microsoft.com/office/drawing/2014/main" id="{F4DDED98-90E6-727D-F725-11112E49F942}"/>
              </a:ext>
            </a:extLst>
          </p:cNvPr>
          <p:cNvPicPr>
            <a:picLocks noChangeAspect="1"/>
          </p:cNvPicPr>
          <p:nvPr/>
        </p:nvPicPr>
        <p:blipFill rotWithShape="1">
          <a:blip r:embed="rId2"/>
          <a:srcRect l="7519" r="9043" b="8321"/>
          <a:stretch/>
        </p:blipFill>
        <p:spPr>
          <a:xfrm>
            <a:off x="3833519" y="1072683"/>
            <a:ext cx="8322824" cy="5146535"/>
          </a:xfrm>
          <a:prstGeom prst="rect">
            <a:avLst/>
          </a:prstGeom>
        </p:spPr>
      </p:pic>
      <p:sp>
        <p:nvSpPr>
          <p:cNvPr id="6" name="Rectangle 5">
            <a:extLst>
              <a:ext uri="{FF2B5EF4-FFF2-40B4-BE49-F238E27FC236}">
                <a16:creationId xmlns:a16="http://schemas.microsoft.com/office/drawing/2014/main" id="{D2952CBA-5BC5-0DE8-3D13-3A5A8E46F39A}"/>
              </a:ext>
            </a:extLst>
          </p:cNvPr>
          <p:cNvSpPr/>
          <p:nvPr/>
        </p:nvSpPr>
        <p:spPr>
          <a:xfrm>
            <a:off x="7695526" y="3665693"/>
            <a:ext cx="598810" cy="97913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1FA3427-D7B6-63DF-3597-FFB541DF3ADB}"/>
              </a:ext>
            </a:extLst>
          </p:cNvPr>
          <p:cNvSpPr/>
          <p:nvPr/>
        </p:nvSpPr>
        <p:spPr>
          <a:xfrm>
            <a:off x="7707664" y="2941455"/>
            <a:ext cx="1019596" cy="68782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B22A39-0556-661D-FF13-C6A42C3BDE22}"/>
              </a:ext>
            </a:extLst>
          </p:cNvPr>
          <p:cNvSpPr/>
          <p:nvPr/>
        </p:nvSpPr>
        <p:spPr>
          <a:xfrm>
            <a:off x="7153359" y="3066880"/>
            <a:ext cx="542167" cy="50575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D4B254-4BE3-A2F9-D56D-19C460D0A357}"/>
              </a:ext>
            </a:extLst>
          </p:cNvPr>
          <p:cNvSpPr/>
          <p:nvPr/>
        </p:nvSpPr>
        <p:spPr>
          <a:xfrm>
            <a:off x="7707664" y="2395242"/>
            <a:ext cx="1323048" cy="509798"/>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BCBEA1-0E1F-EC14-E590-61FFAF84BDEF}"/>
              </a:ext>
            </a:extLst>
          </p:cNvPr>
          <p:cNvSpPr/>
          <p:nvPr/>
        </p:nvSpPr>
        <p:spPr>
          <a:xfrm>
            <a:off x="7855398" y="2447619"/>
            <a:ext cx="904230" cy="287489"/>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Parking Lot</a:t>
            </a:r>
          </a:p>
        </p:txBody>
      </p:sp>
      <p:sp>
        <p:nvSpPr>
          <p:cNvPr id="11" name="Rectangle 10">
            <a:extLst>
              <a:ext uri="{FF2B5EF4-FFF2-40B4-BE49-F238E27FC236}">
                <a16:creationId xmlns:a16="http://schemas.microsoft.com/office/drawing/2014/main" id="{69083DA6-2C26-E2A9-193C-186D3A004617}"/>
              </a:ext>
            </a:extLst>
          </p:cNvPr>
          <p:cNvSpPr/>
          <p:nvPr/>
        </p:nvSpPr>
        <p:spPr>
          <a:xfrm>
            <a:off x="7765347" y="3008445"/>
            <a:ext cx="904230" cy="287489"/>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Assembly Hall</a:t>
            </a:r>
          </a:p>
          <a:p>
            <a:pPr algn="ctr"/>
            <a:r>
              <a:rPr lang="en-US" sz="700">
                <a:solidFill>
                  <a:schemeClr val="tx1"/>
                </a:solidFill>
              </a:rPr>
              <a:t>1006</a:t>
            </a:r>
          </a:p>
        </p:txBody>
      </p:sp>
      <p:sp>
        <p:nvSpPr>
          <p:cNvPr id="12" name="Rectangle 11">
            <a:extLst>
              <a:ext uri="{FF2B5EF4-FFF2-40B4-BE49-F238E27FC236}">
                <a16:creationId xmlns:a16="http://schemas.microsoft.com/office/drawing/2014/main" id="{AED7870D-E181-0226-463D-ECCB0725E543}"/>
              </a:ext>
            </a:extLst>
          </p:cNvPr>
          <p:cNvSpPr/>
          <p:nvPr/>
        </p:nvSpPr>
        <p:spPr>
          <a:xfrm>
            <a:off x="7745117" y="4507264"/>
            <a:ext cx="516851" cy="97104"/>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WAH</a:t>
            </a:r>
          </a:p>
        </p:txBody>
      </p:sp>
      <p:sp>
        <p:nvSpPr>
          <p:cNvPr id="13" name="Rectangle 12">
            <a:extLst>
              <a:ext uri="{FF2B5EF4-FFF2-40B4-BE49-F238E27FC236}">
                <a16:creationId xmlns:a16="http://schemas.microsoft.com/office/drawing/2014/main" id="{847EF39B-3D10-37EE-D636-9DC0BCD84F93}"/>
              </a:ext>
            </a:extLst>
          </p:cNvPr>
          <p:cNvSpPr/>
          <p:nvPr/>
        </p:nvSpPr>
        <p:spPr>
          <a:xfrm>
            <a:off x="7794708" y="4046926"/>
            <a:ext cx="397958" cy="97104"/>
          </a:xfrm>
          <a:prstGeom prst="rect">
            <a:avLst/>
          </a:prstGeom>
          <a:solidFill>
            <a:srgbClr val="FFFFFF">
              <a:alpha val="5607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err="1">
                <a:solidFill>
                  <a:schemeClr val="tx1"/>
                </a:solidFill>
              </a:rPr>
              <a:t>ePIC</a:t>
            </a:r>
            <a:endParaRPr lang="en-US" sz="700">
              <a:solidFill>
                <a:schemeClr val="tx1"/>
              </a:solidFill>
            </a:endParaRPr>
          </a:p>
        </p:txBody>
      </p:sp>
      <p:sp>
        <p:nvSpPr>
          <p:cNvPr id="14" name="Rectangle 13">
            <a:extLst>
              <a:ext uri="{FF2B5EF4-FFF2-40B4-BE49-F238E27FC236}">
                <a16:creationId xmlns:a16="http://schemas.microsoft.com/office/drawing/2014/main" id="{B30658AF-AFA4-D770-4747-349CB3C6AAE1}"/>
              </a:ext>
            </a:extLst>
          </p:cNvPr>
          <p:cNvSpPr/>
          <p:nvPr/>
        </p:nvSpPr>
        <p:spPr>
          <a:xfrm>
            <a:off x="7173589" y="3066880"/>
            <a:ext cx="480437" cy="505753"/>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DAQ and Control Room</a:t>
            </a:r>
          </a:p>
        </p:txBody>
      </p:sp>
      <p:sp>
        <p:nvSpPr>
          <p:cNvPr id="15" name="Rectangle 14">
            <a:extLst>
              <a:ext uri="{FF2B5EF4-FFF2-40B4-BE49-F238E27FC236}">
                <a16:creationId xmlns:a16="http://schemas.microsoft.com/office/drawing/2014/main" id="{12C236E4-9E84-05A2-0510-9737A02CD547}"/>
              </a:ext>
            </a:extLst>
          </p:cNvPr>
          <p:cNvSpPr/>
          <p:nvPr/>
        </p:nvSpPr>
        <p:spPr>
          <a:xfrm rot="16200000">
            <a:off x="8554419" y="3152982"/>
            <a:ext cx="687822" cy="264767"/>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Elec and Pump Room</a:t>
            </a:r>
          </a:p>
        </p:txBody>
      </p:sp>
    </p:spTree>
    <p:extLst>
      <p:ext uri="{BB962C8B-B14F-4D97-AF65-F5344CB8AC3E}">
        <p14:creationId xmlns:p14="http://schemas.microsoft.com/office/powerpoint/2010/main" val="383782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4FD3-BBEA-C2A0-A81A-E9B21356F8B0}"/>
              </a:ext>
            </a:extLst>
          </p:cNvPr>
          <p:cNvSpPr>
            <a:spLocks noGrp="1"/>
          </p:cNvSpPr>
          <p:nvPr>
            <p:ph type="title"/>
          </p:nvPr>
        </p:nvSpPr>
        <p:spPr/>
        <p:txBody>
          <a:bodyPr>
            <a:normAutofit fontScale="90000"/>
          </a:bodyPr>
          <a:lstStyle/>
          <a:p>
            <a:r>
              <a:rPr lang="en-US" err="1">
                <a:solidFill>
                  <a:srgbClr val="30519D"/>
                </a:solidFill>
              </a:rPr>
              <a:t>EndCaps</a:t>
            </a:r>
            <a:endParaRPr lang="en-US">
              <a:solidFill>
                <a:srgbClr val="30519D"/>
              </a:solidFill>
            </a:endParaRPr>
          </a:p>
        </p:txBody>
      </p:sp>
      <p:sp>
        <p:nvSpPr>
          <p:cNvPr id="5" name="Content Placeholder 4">
            <a:extLst>
              <a:ext uri="{FF2B5EF4-FFF2-40B4-BE49-F238E27FC236}">
                <a16:creationId xmlns:a16="http://schemas.microsoft.com/office/drawing/2014/main" id="{D932190D-3D4A-EC16-CB44-32AA89D11141}"/>
              </a:ext>
            </a:extLst>
          </p:cNvPr>
          <p:cNvSpPr>
            <a:spLocks noGrp="1"/>
          </p:cNvSpPr>
          <p:nvPr>
            <p:ph sz="quarter" idx="13"/>
          </p:nvPr>
        </p:nvSpPr>
        <p:spPr>
          <a:xfrm>
            <a:off x="251295" y="560439"/>
            <a:ext cx="4080345" cy="2348713"/>
          </a:xfrm>
        </p:spPr>
        <p:txBody>
          <a:bodyPr>
            <a:normAutofit fontScale="70000" lnSpcReduction="20000"/>
          </a:bodyPr>
          <a:lstStyle/>
          <a:p>
            <a:pPr marL="0" indent="0">
              <a:lnSpc>
                <a:spcPct val="120000"/>
              </a:lnSpc>
              <a:buNone/>
            </a:pPr>
            <a:r>
              <a:rPr lang="en-US" b="1" dirty="0"/>
              <a:t>Status:</a:t>
            </a:r>
            <a:endParaRPr lang="en-US" dirty="0"/>
          </a:p>
          <a:p>
            <a:pPr>
              <a:lnSpc>
                <a:spcPct val="120000"/>
              </a:lnSpc>
            </a:pPr>
            <a:r>
              <a:rPr lang="en-US" dirty="0"/>
              <a:t>FDR completed</a:t>
            </a:r>
          </a:p>
          <a:p>
            <a:pPr>
              <a:lnSpc>
                <a:spcPct val="120000"/>
              </a:lnSpc>
            </a:pPr>
            <a:r>
              <a:rPr lang="en-US" dirty="0"/>
              <a:t>Design and analysis completed</a:t>
            </a:r>
          </a:p>
          <a:p>
            <a:pPr>
              <a:lnSpc>
                <a:spcPct val="120000"/>
              </a:lnSpc>
            </a:pPr>
            <a:r>
              <a:rPr lang="en-US" dirty="0"/>
              <a:t>Drawings completed and being reviewed</a:t>
            </a:r>
          </a:p>
          <a:p>
            <a:pPr>
              <a:lnSpc>
                <a:spcPct val="120000"/>
              </a:lnSpc>
            </a:pPr>
            <a:r>
              <a:rPr lang="en-US" dirty="0"/>
              <a:t>Vendor Quotes available</a:t>
            </a:r>
          </a:p>
          <a:p>
            <a:pPr>
              <a:lnSpc>
                <a:spcPct val="120000"/>
              </a:lnSpc>
            </a:pPr>
            <a:r>
              <a:rPr lang="en-US" dirty="0"/>
              <a:t>Possibility of reduction of flux return steel if magnet simulations can show it works. Potential for some cost savings.</a:t>
            </a:r>
          </a:p>
          <a:p>
            <a:pPr>
              <a:lnSpc>
                <a:spcPct val="120000"/>
              </a:lnSpc>
            </a:pPr>
            <a:r>
              <a:rPr lang="en-US" dirty="0"/>
              <a:t>PRRs planned for Summer 2025</a:t>
            </a:r>
          </a:p>
        </p:txBody>
      </p:sp>
      <p:pic>
        <p:nvPicPr>
          <p:cNvPr id="3" name="Content Placeholder 5">
            <a:extLst>
              <a:ext uri="{FF2B5EF4-FFF2-40B4-BE49-F238E27FC236}">
                <a16:creationId xmlns:a16="http://schemas.microsoft.com/office/drawing/2014/main" id="{088B15AA-801E-C5FF-2B5B-CA0D6FEAEA96}"/>
              </a:ext>
            </a:extLst>
          </p:cNvPr>
          <p:cNvPicPr>
            <a:picLocks noChangeAspect="1"/>
          </p:cNvPicPr>
          <p:nvPr/>
        </p:nvPicPr>
        <p:blipFill rotWithShape="1">
          <a:blip r:embed="rId2">
            <a:clrChange>
              <a:clrFrom>
                <a:srgbClr val="1A1F25"/>
              </a:clrFrom>
              <a:clrTo>
                <a:srgbClr val="1A1F25">
                  <a:alpha val="0"/>
                </a:srgbClr>
              </a:clrTo>
            </a:clrChange>
          </a:blip>
          <a:stretch/>
        </p:blipFill>
        <p:spPr>
          <a:xfrm>
            <a:off x="4489973" y="1423127"/>
            <a:ext cx="3657600" cy="4482822"/>
          </a:xfrm>
          <a:prstGeom prst="rect">
            <a:avLst/>
          </a:prstGeom>
        </p:spPr>
      </p:pic>
      <p:sp>
        <p:nvSpPr>
          <p:cNvPr id="4" name="Text Placeholder 13">
            <a:extLst>
              <a:ext uri="{FF2B5EF4-FFF2-40B4-BE49-F238E27FC236}">
                <a16:creationId xmlns:a16="http://schemas.microsoft.com/office/drawing/2014/main" id="{51A859E1-778B-AF28-E91D-0E05745D1579}"/>
              </a:ext>
            </a:extLst>
          </p:cNvPr>
          <p:cNvSpPr txBox="1">
            <a:spLocks/>
          </p:cNvSpPr>
          <p:nvPr/>
        </p:nvSpPr>
        <p:spPr>
          <a:xfrm>
            <a:off x="4489971" y="491919"/>
            <a:ext cx="3657599" cy="630936"/>
          </a:xfrm>
          <a:prstGeom prst="rect">
            <a:avLst/>
          </a:prstGeom>
        </p:spPr>
        <p:txBody>
          <a:bodyPr>
            <a:normAutofit fontScale="92500" lnSpcReduction="100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a:t>Forward Endcap (FE)</a:t>
            </a:r>
          </a:p>
          <a:p>
            <a:pPr marL="0" indent="0">
              <a:buNone/>
            </a:pPr>
            <a:r>
              <a:rPr lang="en-US" sz="1800"/>
              <a:t>11’x6’x25’, 200ton </a:t>
            </a:r>
          </a:p>
        </p:txBody>
      </p:sp>
      <p:cxnSp>
        <p:nvCxnSpPr>
          <p:cNvPr id="6" name="Straight Arrow Connector 5">
            <a:extLst>
              <a:ext uri="{FF2B5EF4-FFF2-40B4-BE49-F238E27FC236}">
                <a16:creationId xmlns:a16="http://schemas.microsoft.com/office/drawing/2014/main" id="{5331F0CE-24D2-9029-E671-26368DEAAB81}"/>
              </a:ext>
            </a:extLst>
          </p:cNvPr>
          <p:cNvCxnSpPr>
            <a:cxnSpLocks/>
            <a:stCxn id="7" idx="2"/>
          </p:cNvCxnSpPr>
          <p:nvPr/>
        </p:nvCxnSpPr>
        <p:spPr>
          <a:xfrm>
            <a:off x="7416604" y="1219666"/>
            <a:ext cx="206093" cy="1458798"/>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E4BD7DD-E139-C022-C074-CC043304330E}"/>
              </a:ext>
            </a:extLst>
          </p:cNvPr>
          <p:cNvSpPr txBox="1"/>
          <p:nvPr/>
        </p:nvSpPr>
        <p:spPr>
          <a:xfrm>
            <a:off x="7099030" y="942667"/>
            <a:ext cx="635148" cy="276999"/>
          </a:xfrm>
          <a:prstGeom prst="rect">
            <a:avLst/>
          </a:prstGeom>
          <a:noFill/>
          <a:ln w="19050">
            <a:solidFill>
              <a:srgbClr val="01ADDD"/>
            </a:solidFill>
          </a:ln>
        </p:spPr>
        <p:txBody>
          <a:bodyPr wrap="square" rtlCol="0">
            <a:spAutoFit/>
          </a:bodyPr>
          <a:lstStyle/>
          <a:p>
            <a:r>
              <a:rPr lang="en-US" sz="1200" err="1"/>
              <a:t>HCal</a:t>
            </a:r>
            <a:endParaRPr lang="en-US" sz="1200"/>
          </a:p>
        </p:txBody>
      </p:sp>
      <p:cxnSp>
        <p:nvCxnSpPr>
          <p:cNvPr id="8" name="Straight Arrow Connector 7">
            <a:extLst>
              <a:ext uri="{FF2B5EF4-FFF2-40B4-BE49-F238E27FC236}">
                <a16:creationId xmlns:a16="http://schemas.microsoft.com/office/drawing/2014/main" id="{44B188C9-36F8-630E-6DCD-C3BC50783637}"/>
              </a:ext>
            </a:extLst>
          </p:cNvPr>
          <p:cNvCxnSpPr>
            <a:cxnSpLocks/>
            <a:stCxn id="9" idx="2"/>
          </p:cNvCxnSpPr>
          <p:nvPr/>
        </p:nvCxnSpPr>
        <p:spPr>
          <a:xfrm>
            <a:off x="6499373" y="1416314"/>
            <a:ext cx="449276" cy="1681124"/>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46BC30A-8904-8D4E-4B17-56D7DEFB868E}"/>
              </a:ext>
            </a:extLst>
          </p:cNvPr>
          <p:cNvSpPr txBox="1"/>
          <p:nvPr/>
        </p:nvSpPr>
        <p:spPr>
          <a:xfrm>
            <a:off x="6097190" y="1139315"/>
            <a:ext cx="804365" cy="276999"/>
          </a:xfrm>
          <a:prstGeom prst="rect">
            <a:avLst/>
          </a:prstGeom>
          <a:noFill/>
          <a:ln w="19050">
            <a:solidFill>
              <a:srgbClr val="01ADDD"/>
            </a:solidFill>
          </a:ln>
        </p:spPr>
        <p:txBody>
          <a:bodyPr wrap="square" rtlCol="0">
            <a:spAutoFit/>
          </a:bodyPr>
          <a:lstStyle/>
          <a:p>
            <a:r>
              <a:rPr lang="en-US" sz="1200" err="1"/>
              <a:t>EMCal</a:t>
            </a:r>
            <a:endParaRPr lang="en-US" sz="1200"/>
          </a:p>
        </p:txBody>
      </p:sp>
      <p:cxnSp>
        <p:nvCxnSpPr>
          <p:cNvPr id="10" name="Straight Arrow Connector 9">
            <a:extLst>
              <a:ext uri="{FF2B5EF4-FFF2-40B4-BE49-F238E27FC236}">
                <a16:creationId xmlns:a16="http://schemas.microsoft.com/office/drawing/2014/main" id="{128EE95E-04FE-9D27-3263-F9A84539EEA2}"/>
              </a:ext>
            </a:extLst>
          </p:cNvPr>
          <p:cNvCxnSpPr>
            <a:cxnSpLocks/>
            <a:stCxn id="11" idx="2"/>
          </p:cNvCxnSpPr>
          <p:nvPr/>
        </p:nvCxnSpPr>
        <p:spPr>
          <a:xfrm>
            <a:off x="5325206" y="1930946"/>
            <a:ext cx="508188" cy="452026"/>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F34F73-C5E5-49FC-C9EB-BABF7277B205}"/>
              </a:ext>
            </a:extLst>
          </p:cNvPr>
          <p:cNvSpPr txBox="1"/>
          <p:nvPr/>
        </p:nvSpPr>
        <p:spPr>
          <a:xfrm>
            <a:off x="4764007" y="1469281"/>
            <a:ext cx="1122397" cy="461665"/>
          </a:xfrm>
          <a:prstGeom prst="rect">
            <a:avLst/>
          </a:prstGeom>
          <a:noFill/>
          <a:ln w="19050">
            <a:solidFill>
              <a:srgbClr val="01ADDD"/>
            </a:solidFill>
          </a:ln>
        </p:spPr>
        <p:txBody>
          <a:bodyPr wrap="square" rtlCol="0">
            <a:spAutoFit/>
          </a:bodyPr>
          <a:lstStyle/>
          <a:p>
            <a:r>
              <a:rPr lang="en-US" sz="1200"/>
              <a:t>Seismic Restraints</a:t>
            </a:r>
          </a:p>
        </p:txBody>
      </p:sp>
      <p:cxnSp>
        <p:nvCxnSpPr>
          <p:cNvPr id="12" name="Straight Arrow Connector 11">
            <a:extLst>
              <a:ext uri="{FF2B5EF4-FFF2-40B4-BE49-F238E27FC236}">
                <a16:creationId xmlns:a16="http://schemas.microsoft.com/office/drawing/2014/main" id="{57371739-23EC-1AE9-17C0-9AB2ED4E6150}"/>
              </a:ext>
            </a:extLst>
          </p:cNvPr>
          <p:cNvCxnSpPr>
            <a:cxnSpLocks/>
            <a:stCxn id="11" idx="3"/>
          </p:cNvCxnSpPr>
          <p:nvPr/>
        </p:nvCxnSpPr>
        <p:spPr>
          <a:xfrm>
            <a:off x="5886404" y="1700114"/>
            <a:ext cx="508189" cy="353942"/>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973F96D-82A4-C69F-3037-5DA8FB0DE0B1}"/>
              </a:ext>
            </a:extLst>
          </p:cNvPr>
          <p:cNvCxnSpPr>
            <a:cxnSpLocks/>
            <a:stCxn id="14" idx="3"/>
          </p:cNvCxnSpPr>
          <p:nvPr/>
        </p:nvCxnSpPr>
        <p:spPr>
          <a:xfrm>
            <a:off x="5832945" y="2782626"/>
            <a:ext cx="263796" cy="30777"/>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4A45F9-05B8-7420-CB0C-087CBAFD3300}"/>
              </a:ext>
            </a:extLst>
          </p:cNvPr>
          <p:cNvSpPr txBox="1"/>
          <p:nvPr/>
        </p:nvSpPr>
        <p:spPr>
          <a:xfrm>
            <a:off x="4568867" y="2644126"/>
            <a:ext cx="1264078" cy="276999"/>
          </a:xfrm>
          <a:prstGeom prst="rect">
            <a:avLst/>
          </a:prstGeom>
          <a:noFill/>
          <a:ln w="19050">
            <a:solidFill>
              <a:srgbClr val="01ADDD"/>
            </a:solidFill>
          </a:ln>
        </p:spPr>
        <p:txBody>
          <a:bodyPr wrap="square" rtlCol="0">
            <a:spAutoFit/>
          </a:bodyPr>
          <a:lstStyle/>
          <a:p>
            <a:r>
              <a:rPr lang="en-US" sz="1200"/>
              <a:t>Flux Return</a:t>
            </a:r>
          </a:p>
        </p:txBody>
      </p:sp>
      <p:cxnSp>
        <p:nvCxnSpPr>
          <p:cNvPr id="15" name="Straight Arrow Connector 14">
            <a:extLst>
              <a:ext uri="{FF2B5EF4-FFF2-40B4-BE49-F238E27FC236}">
                <a16:creationId xmlns:a16="http://schemas.microsoft.com/office/drawing/2014/main" id="{4F54C3C3-4517-EDB0-7DC7-E19595238D78}"/>
              </a:ext>
            </a:extLst>
          </p:cNvPr>
          <p:cNvCxnSpPr>
            <a:cxnSpLocks/>
          </p:cNvCxnSpPr>
          <p:nvPr/>
        </p:nvCxnSpPr>
        <p:spPr>
          <a:xfrm flipH="1">
            <a:off x="4929725" y="3632996"/>
            <a:ext cx="158234" cy="592654"/>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D697E5-A306-17A7-4A18-D2F2C1B2EE4B}"/>
              </a:ext>
            </a:extLst>
          </p:cNvPr>
          <p:cNvCxnSpPr>
            <a:cxnSpLocks/>
          </p:cNvCxnSpPr>
          <p:nvPr/>
        </p:nvCxnSpPr>
        <p:spPr>
          <a:xfrm>
            <a:off x="5087959" y="3632996"/>
            <a:ext cx="489054" cy="309568"/>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5EB9653-A440-8680-D12B-38CB13F9C9DA}"/>
              </a:ext>
            </a:extLst>
          </p:cNvPr>
          <p:cNvCxnSpPr>
            <a:cxnSpLocks/>
            <a:stCxn id="18" idx="3"/>
          </p:cNvCxnSpPr>
          <p:nvPr/>
        </p:nvCxnSpPr>
        <p:spPr>
          <a:xfrm>
            <a:off x="5960424" y="5450312"/>
            <a:ext cx="941131" cy="163653"/>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A4317C-82D3-2A27-9F4E-03472389FB83}"/>
              </a:ext>
            </a:extLst>
          </p:cNvPr>
          <p:cNvSpPr txBox="1"/>
          <p:nvPr/>
        </p:nvSpPr>
        <p:spPr>
          <a:xfrm>
            <a:off x="4337260" y="5311812"/>
            <a:ext cx="1623164" cy="276999"/>
          </a:xfrm>
          <a:prstGeom prst="rect">
            <a:avLst/>
          </a:prstGeom>
          <a:noFill/>
          <a:ln w="19050">
            <a:solidFill>
              <a:srgbClr val="01ADDD"/>
            </a:solidFill>
          </a:ln>
        </p:spPr>
        <p:txBody>
          <a:bodyPr wrap="square" rtlCol="0">
            <a:spAutoFit/>
          </a:bodyPr>
          <a:lstStyle/>
          <a:p>
            <a:r>
              <a:rPr lang="en-US" sz="1200"/>
              <a:t>Hydraulic Jacks</a:t>
            </a:r>
          </a:p>
        </p:txBody>
      </p:sp>
      <p:cxnSp>
        <p:nvCxnSpPr>
          <p:cNvPr id="19" name="Straight Arrow Connector 18">
            <a:extLst>
              <a:ext uri="{FF2B5EF4-FFF2-40B4-BE49-F238E27FC236}">
                <a16:creationId xmlns:a16="http://schemas.microsoft.com/office/drawing/2014/main" id="{01B9D5F2-5E52-5561-BFDB-0DF2DA013E3E}"/>
              </a:ext>
            </a:extLst>
          </p:cNvPr>
          <p:cNvCxnSpPr>
            <a:cxnSpLocks/>
            <a:stCxn id="18" idx="3"/>
          </p:cNvCxnSpPr>
          <p:nvPr/>
        </p:nvCxnSpPr>
        <p:spPr>
          <a:xfrm flipV="1">
            <a:off x="5960424" y="5230709"/>
            <a:ext cx="265051" cy="219603"/>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8BD6A5A-25ED-ED16-C82D-E7BE03ADEC77}"/>
              </a:ext>
            </a:extLst>
          </p:cNvPr>
          <p:cNvCxnSpPr>
            <a:cxnSpLocks/>
            <a:stCxn id="21" idx="3"/>
          </p:cNvCxnSpPr>
          <p:nvPr/>
        </p:nvCxnSpPr>
        <p:spPr>
          <a:xfrm flipV="1">
            <a:off x="6464643" y="5769478"/>
            <a:ext cx="667559" cy="226268"/>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44DD117-E0F9-F3BB-F204-0A6530E7F3FB}"/>
              </a:ext>
            </a:extLst>
          </p:cNvPr>
          <p:cNvSpPr txBox="1"/>
          <p:nvPr/>
        </p:nvSpPr>
        <p:spPr>
          <a:xfrm>
            <a:off x="4951513" y="5857246"/>
            <a:ext cx="1513130" cy="276999"/>
          </a:xfrm>
          <a:prstGeom prst="rect">
            <a:avLst/>
          </a:prstGeom>
          <a:noFill/>
          <a:ln w="19050">
            <a:solidFill>
              <a:srgbClr val="01ADDD"/>
            </a:solidFill>
          </a:ln>
        </p:spPr>
        <p:txBody>
          <a:bodyPr wrap="square" rtlCol="0">
            <a:spAutoFit/>
          </a:bodyPr>
          <a:lstStyle/>
          <a:p>
            <a:r>
              <a:rPr lang="en-US" sz="1200"/>
              <a:t>Hilman Rollers</a:t>
            </a:r>
          </a:p>
        </p:txBody>
      </p:sp>
      <p:cxnSp>
        <p:nvCxnSpPr>
          <p:cNvPr id="22" name="Straight Arrow Connector 21">
            <a:extLst>
              <a:ext uri="{FF2B5EF4-FFF2-40B4-BE49-F238E27FC236}">
                <a16:creationId xmlns:a16="http://schemas.microsoft.com/office/drawing/2014/main" id="{7CF21A58-691B-6427-2C57-EA25DA6A8505}"/>
              </a:ext>
            </a:extLst>
          </p:cNvPr>
          <p:cNvCxnSpPr>
            <a:cxnSpLocks/>
            <a:stCxn id="23" idx="0"/>
          </p:cNvCxnSpPr>
          <p:nvPr/>
        </p:nvCxnSpPr>
        <p:spPr>
          <a:xfrm flipV="1">
            <a:off x="7745140" y="5613965"/>
            <a:ext cx="57694" cy="254400"/>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D17534D-5AA6-69D0-EB83-A008EDAABDC1}"/>
              </a:ext>
            </a:extLst>
          </p:cNvPr>
          <p:cNvSpPr txBox="1"/>
          <p:nvPr/>
        </p:nvSpPr>
        <p:spPr>
          <a:xfrm>
            <a:off x="7077533" y="5868365"/>
            <a:ext cx="1335214" cy="276999"/>
          </a:xfrm>
          <a:prstGeom prst="rect">
            <a:avLst/>
          </a:prstGeom>
          <a:noFill/>
          <a:ln w="19050">
            <a:solidFill>
              <a:srgbClr val="01ADDD"/>
            </a:solidFill>
          </a:ln>
        </p:spPr>
        <p:txBody>
          <a:bodyPr wrap="square" rtlCol="0">
            <a:spAutoFit/>
          </a:bodyPr>
          <a:lstStyle/>
          <a:p>
            <a:r>
              <a:rPr lang="en-US" sz="1200"/>
              <a:t>Anchor Bolts</a:t>
            </a:r>
          </a:p>
        </p:txBody>
      </p:sp>
      <p:cxnSp>
        <p:nvCxnSpPr>
          <p:cNvPr id="24" name="Straight Arrow Connector 23">
            <a:extLst>
              <a:ext uri="{FF2B5EF4-FFF2-40B4-BE49-F238E27FC236}">
                <a16:creationId xmlns:a16="http://schemas.microsoft.com/office/drawing/2014/main" id="{ACD95A41-FAFD-4599-B546-3E51109FBA8D}"/>
              </a:ext>
            </a:extLst>
          </p:cNvPr>
          <p:cNvCxnSpPr>
            <a:cxnSpLocks/>
            <a:stCxn id="23" idx="0"/>
          </p:cNvCxnSpPr>
          <p:nvPr/>
        </p:nvCxnSpPr>
        <p:spPr>
          <a:xfrm flipH="1" flipV="1">
            <a:off x="7554018" y="5752662"/>
            <a:ext cx="191122" cy="115703"/>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pic>
        <p:nvPicPr>
          <p:cNvPr id="25" name="Content Placeholder 19">
            <a:extLst>
              <a:ext uri="{FF2B5EF4-FFF2-40B4-BE49-F238E27FC236}">
                <a16:creationId xmlns:a16="http://schemas.microsoft.com/office/drawing/2014/main" id="{D1B733BA-06DF-7651-454A-FD3072DB1FD7}"/>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8302625" y="1240585"/>
            <a:ext cx="3657600" cy="4776880"/>
          </a:xfrm>
          <a:prstGeom prst="rect">
            <a:avLst/>
          </a:prstGeom>
        </p:spPr>
      </p:pic>
      <p:sp>
        <p:nvSpPr>
          <p:cNvPr id="26" name="Text Placeholder 17">
            <a:extLst>
              <a:ext uri="{FF2B5EF4-FFF2-40B4-BE49-F238E27FC236}">
                <a16:creationId xmlns:a16="http://schemas.microsoft.com/office/drawing/2014/main" id="{FE8F2A25-CEAC-E81C-84C7-3B55085ECD46}"/>
              </a:ext>
            </a:extLst>
          </p:cNvPr>
          <p:cNvSpPr txBox="1">
            <a:spLocks/>
          </p:cNvSpPr>
          <p:nvPr/>
        </p:nvSpPr>
        <p:spPr>
          <a:xfrm>
            <a:off x="8302752" y="445800"/>
            <a:ext cx="3657600" cy="639413"/>
          </a:xfrm>
          <a:prstGeom prst="rect">
            <a:avLst/>
          </a:prstGeom>
        </p:spPr>
        <p:txBody>
          <a:bodyPr>
            <a:normAutofit fontScale="92500" lnSpcReduction="100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a:t>Backward Endcap (BE)</a:t>
            </a:r>
          </a:p>
          <a:p>
            <a:pPr marL="0" indent="0">
              <a:buNone/>
            </a:pPr>
            <a:r>
              <a:rPr lang="en-US" sz="1800"/>
              <a:t>11’x4’x25’, 130ton</a:t>
            </a:r>
          </a:p>
        </p:txBody>
      </p:sp>
      <p:cxnSp>
        <p:nvCxnSpPr>
          <p:cNvPr id="27" name="Straight Arrow Connector 26">
            <a:extLst>
              <a:ext uri="{FF2B5EF4-FFF2-40B4-BE49-F238E27FC236}">
                <a16:creationId xmlns:a16="http://schemas.microsoft.com/office/drawing/2014/main" id="{441C1184-F072-B31C-B32B-EBF0513AB170}"/>
              </a:ext>
            </a:extLst>
          </p:cNvPr>
          <p:cNvCxnSpPr>
            <a:cxnSpLocks/>
            <a:stCxn id="28" idx="2"/>
          </p:cNvCxnSpPr>
          <p:nvPr/>
        </p:nvCxnSpPr>
        <p:spPr>
          <a:xfrm flipH="1">
            <a:off x="8434033" y="1380819"/>
            <a:ext cx="15943" cy="936402"/>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BB3A28F-920B-5026-8216-667BCE0358C2}"/>
              </a:ext>
            </a:extLst>
          </p:cNvPr>
          <p:cNvSpPr txBox="1"/>
          <p:nvPr/>
        </p:nvSpPr>
        <p:spPr>
          <a:xfrm>
            <a:off x="7989300" y="1103820"/>
            <a:ext cx="921351" cy="276999"/>
          </a:xfrm>
          <a:prstGeom prst="rect">
            <a:avLst/>
          </a:prstGeom>
          <a:noFill/>
          <a:ln w="19050">
            <a:solidFill>
              <a:srgbClr val="01ADDD"/>
            </a:solidFill>
          </a:ln>
        </p:spPr>
        <p:txBody>
          <a:bodyPr wrap="square" rtlCol="0">
            <a:spAutoFit/>
          </a:bodyPr>
          <a:lstStyle/>
          <a:p>
            <a:r>
              <a:rPr lang="en-US" sz="1200"/>
              <a:t>Pole Tip</a:t>
            </a:r>
          </a:p>
        </p:txBody>
      </p:sp>
      <p:cxnSp>
        <p:nvCxnSpPr>
          <p:cNvPr id="29" name="Straight Arrow Connector 28">
            <a:extLst>
              <a:ext uri="{FF2B5EF4-FFF2-40B4-BE49-F238E27FC236}">
                <a16:creationId xmlns:a16="http://schemas.microsoft.com/office/drawing/2014/main" id="{588BE2E9-8421-444E-6CC6-EC0FA42CA429}"/>
              </a:ext>
            </a:extLst>
          </p:cNvPr>
          <p:cNvCxnSpPr>
            <a:cxnSpLocks/>
            <a:stCxn id="30" idx="2"/>
          </p:cNvCxnSpPr>
          <p:nvPr/>
        </p:nvCxnSpPr>
        <p:spPr>
          <a:xfrm flipH="1">
            <a:off x="9374585" y="1367342"/>
            <a:ext cx="788398" cy="1587574"/>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895E5F0-CE71-1DA1-9EC8-592EBA00B99C}"/>
              </a:ext>
            </a:extLst>
          </p:cNvPr>
          <p:cNvSpPr txBox="1"/>
          <p:nvPr/>
        </p:nvSpPr>
        <p:spPr>
          <a:xfrm>
            <a:off x="9842500" y="1090343"/>
            <a:ext cx="640966" cy="276999"/>
          </a:xfrm>
          <a:prstGeom prst="rect">
            <a:avLst/>
          </a:prstGeom>
          <a:noFill/>
          <a:ln w="19050">
            <a:solidFill>
              <a:srgbClr val="01ADDD"/>
            </a:solidFill>
          </a:ln>
        </p:spPr>
        <p:txBody>
          <a:bodyPr wrap="square" rtlCol="0">
            <a:spAutoFit/>
          </a:bodyPr>
          <a:lstStyle/>
          <a:p>
            <a:r>
              <a:rPr lang="en-US" sz="1200" err="1"/>
              <a:t>HCal</a:t>
            </a:r>
            <a:endParaRPr lang="en-US" sz="1200"/>
          </a:p>
        </p:txBody>
      </p:sp>
      <p:cxnSp>
        <p:nvCxnSpPr>
          <p:cNvPr id="31" name="Straight Arrow Connector 30">
            <a:extLst>
              <a:ext uri="{FF2B5EF4-FFF2-40B4-BE49-F238E27FC236}">
                <a16:creationId xmlns:a16="http://schemas.microsoft.com/office/drawing/2014/main" id="{91DF7DF4-4E79-4A49-9B54-6E02DE5646C0}"/>
              </a:ext>
            </a:extLst>
          </p:cNvPr>
          <p:cNvCxnSpPr>
            <a:cxnSpLocks/>
            <a:stCxn id="32" idx="2"/>
          </p:cNvCxnSpPr>
          <p:nvPr/>
        </p:nvCxnSpPr>
        <p:spPr>
          <a:xfrm flipH="1">
            <a:off x="10649022" y="1851623"/>
            <a:ext cx="561199" cy="337417"/>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2BC5DFF-F65F-BF5E-1814-D64D0F4062FF}"/>
              </a:ext>
            </a:extLst>
          </p:cNvPr>
          <p:cNvSpPr txBox="1"/>
          <p:nvPr/>
        </p:nvSpPr>
        <p:spPr>
          <a:xfrm>
            <a:off x="10649022" y="1389958"/>
            <a:ext cx="1122397" cy="461665"/>
          </a:xfrm>
          <a:prstGeom prst="rect">
            <a:avLst/>
          </a:prstGeom>
          <a:noFill/>
          <a:ln w="19050">
            <a:solidFill>
              <a:srgbClr val="01ADDD"/>
            </a:solidFill>
          </a:ln>
        </p:spPr>
        <p:txBody>
          <a:bodyPr wrap="square" rtlCol="0">
            <a:spAutoFit/>
          </a:bodyPr>
          <a:lstStyle/>
          <a:p>
            <a:r>
              <a:rPr lang="en-US" sz="1200"/>
              <a:t>Seismic Restraints</a:t>
            </a:r>
          </a:p>
        </p:txBody>
      </p:sp>
      <p:cxnSp>
        <p:nvCxnSpPr>
          <p:cNvPr id="33" name="Straight Arrow Connector 32">
            <a:extLst>
              <a:ext uri="{FF2B5EF4-FFF2-40B4-BE49-F238E27FC236}">
                <a16:creationId xmlns:a16="http://schemas.microsoft.com/office/drawing/2014/main" id="{82F0D9CC-8B42-BF94-0695-EBCF612EB46C}"/>
              </a:ext>
            </a:extLst>
          </p:cNvPr>
          <p:cNvCxnSpPr>
            <a:cxnSpLocks/>
            <a:stCxn id="32" idx="1"/>
          </p:cNvCxnSpPr>
          <p:nvPr/>
        </p:nvCxnSpPr>
        <p:spPr>
          <a:xfrm flipH="1">
            <a:off x="10039437" y="1620791"/>
            <a:ext cx="609585" cy="248002"/>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04C00DF-58F4-2B79-57FB-092E26DBE20B}"/>
              </a:ext>
            </a:extLst>
          </p:cNvPr>
          <p:cNvCxnSpPr>
            <a:cxnSpLocks/>
            <a:stCxn id="35" idx="1"/>
          </p:cNvCxnSpPr>
          <p:nvPr/>
        </p:nvCxnSpPr>
        <p:spPr>
          <a:xfrm flipH="1">
            <a:off x="10340961" y="2747907"/>
            <a:ext cx="352522" cy="30777"/>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C19B9A9-F2E4-E316-02FB-0D80ECE1D9C0}"/>
              </a:ext>
            </a:extLst>
          </p:cNvPr>
          <p:cNvSpPr txBox="1"/>
          <p:nvPr/>
        </p:nvSpPr>
        <p:spPr>
          <a:xfrm>
            <a:off x="10693483" y="2609407"/>
            <a:ext cx="1264078" cy="276999"/>
          </a:xfrm>
          <a:prstGeom prst="rect">
            <a:avLst/>
          </a:prstGeom>
          <a:noFill/>
          <a:ln w="19050">
            <a:solidFill>
              <a:srgbClr val="01ADDD"/>
            </a:solidFill>
          </a:ln>
        </p:spPr>
        <p:txBody>
          <a:bodyPr wrap="square" rtlCol="0">
            <a:spAutoFit/>
          </a:bodyPr>
          <a:lstStyle/>
          <a:p>
            <a:r>
              <a:rPr lang="en-US" sz="1200"/>
              <a:t>Flux Return</a:t>
            </a:r>
          </a:p>
        </p:txBody>
      </p:sp>
      <p:cxnSp>
        <p:nvCxnSpPr>
          <p:cNvPr id="36" name="Straight Arrow Connector 35">
            <a:extLst>
              <a:ext uri="{FF2B5EF4-FFF2-40B4-BE49-F238E27FC236}">
                <a16:creationId xmlns:a16="http://schemas.microsoft.com/office/drawing/2014/main" id="{C4612F53-1D1C-2337-3143-CACCA863B8C5}"/>
              </a:ext>
            </a:extLst>
          </p:cNvPr>
          <p:cNvCxnSpPr>
            <a:cxnSpLocks/>
            <a:stCxn id="37" idx="2"/>
          </p:cNvCxnSpPr>
          <p:nvPr/>
        </p:nvCxnSpPr>
        <p:spPr>
          <a:xfrm flipH="1">
            <a:off x="11078552" y="3438475"/>
            <a:ext cx="216496" cy="481405"/>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0125E71-91BE-C5E3-F3C9-5B42AC5953A1}"/>
              </a:ext>
            </a:extLst>
          </p:cNvPr>
          <p:cNvSpPr txBox="1"/>
          <p:nvPr/>
        </p:nvSpPr>
        <p:spPr>
          <a:xfrm>
            <a:off x="10483466" y="3161476"/>
            <a:ext cx="1623164" cy="276999"/>
          </a:xfrm>
          <a:prstGeom prst="rect">
            <a:avLst/>
          </a:prstGeom>
          <a:noFill/>
          <a:ln w="19050">
            <a:solidFill>
              <a:srgbClr val="01ADDD"/>
            </a:solidFill>
          </a:ln>
        </p:spPr>
        <p:txBody>
          <a:bodyPr wrap="square" rtlCol="0">
            <a:spAutoFit/>
          </a:bodyPr>
          <a:lstStyle/>
          <a:p>
            <a:r>
              <a:rPr lang="en-US" sz="1200"/>
              <a:t>Hydraulic Rams</a:t>
            </a:r>
          </a:p>
        </p:txBody>
      </p:sp>
      <p:cxnSp>
        <p:nvCxnSpPr>
          <p:cNvPr id="38" name="Straight Arrow Connector 37">
            <a:extLst>
              <a:ext uri="{FF2B5EF4-FFF2-40B4-BE49-F238E27FC236}">
                <a16:creationId xmlns:a16="http://schemas.microsoft.com/office/drawing/2014/main" id="{8D392CC1-556E-E91E-B8FA-5781CEA65C2D}"/>
              </a:ext>
            </a:extLst>
          </p:cNvPr>
          <p:cNvCxnSpPr>
            <a:cxnSpLocks/>
            <a:stCxn id="37" idx="2"/>
          </p:cNvCxnSpPr>
          <p:nvPr/>
        </p:nvCxnSpPr>
        <p:spPr>
          <a:xfrm>
            <a:off x="11295048" y="3438475"/>
            <a:ext cx="305380" cy="752456"/>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437E599-5098-6375-E2B6-6908785059E4}"/>
              </a:ext>
            </a:extLst>
          </p:cNvPr>
          <p:cNvCxnSpPr>
            <a:cxnSpLocks/>
            <a:stCxn id="40" idx="1"/>
          </p:cNvCxnSpPr>
          <p:nvPr/>
        </p:nvCxnSpPr>
        <p:spPr>
          <a:xfrm flipH="1">
            <a:off x="9463076" y="5522815"/>
            <a:ext cx="962995" cy="211944"/>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8E687D-B8F3-2D1B-13ED-FE8D20FF028B}"/>
              </a:ext>
            </a:extLst>
          </p:cNvPr>
          <p:cNvSpPr txBox="1"/>
          <p:nvPr/>
        </p:nvSpPr>
        <p:spPr>
          <a:xfrm>
            <a:off x="10426071" y="5384315"/>
            <a:ext cx="1623164" cy="276999"/>
          </a:xfrm>
          <a:prstGeom prst="rect">
            <a:avLst/>
          </a:prstGeom>
          <a:noFill/>
          <a:ln w="19050">
            <a:solidFill>
              <a:srgbClr val="01ADDD"/>
            </a:solidFill>
          </a:ln>
        </p:spPr>
        <p:txBody>
          <a:bodyPr wrap="square" rtlCol="0">
            <a:spAutoFit/>
          </a:bodyPr>
          <a:lstStyle/>
          <a:p>
            <a:r>
              <a:rPr lang="en-US" sz="1200"/>
              <a:t>Hydraulic Jacks</a:t>
            </a:r>
          </a:p>
        </p:txBody>
      </p:sp>
      <p:cxnSp>
        <p:nvCxnSpPr>
          <p:cNvPr id="41" name="Straight Arrow Connector 40">
            <a:extLst>
              <a:ext uri="{FF2B5EF4-FFF2-40B4-BE49-F238E27FC236}">
                <a16:creationId xmlns:a16="http://schemas.microsoft.com/office/drawing/2014/main" id="{C696A96F-6FB7-CA39-0540-31F3FF788DC6}"/>
              </a:ext>
            </a:extLst>
          </p:cNvPr>
          <p:cNvCxnSpPr>
            <a:cxnSpLocks/>
            <a:stCxn id="40" idx="1"/>
          </p:cNvCxnSpPr>
          <p:nvPr/>
        </p:nvCxnSpPr>
        <p:spPr>
          <a:xfrm flipH="1" flipV="1">
            <a:off x="10203605" y="5319112"/>
            <a:ext cx="222466" cy="203703"/>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5EFB0B8-C2AD-7FF5-FC6F-C8E5F9324FB0}"/>
              </a:ext>
            </a:extLst>
          </p:cNvPr>
          <p:cNvCxnSpPr>
            <a:cxnSpLocks/>
            <a:stCxn id="43" idx="1"/>
          </p:cNvCxnSpPr>
          <p:nvPr/>
        </p:nvCxnSpPr>
        <p:spPr>
          <a:xfrm flipH="1" flipV="1">
            <a:off x="9225542" y="5871230"/>
            <a:ext cx="361253" cy="130107"/>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DBDBBBB-5E56-8D0D-DFFE-6934CCC63EC8}"/>
              </a:ext>
            </a:extLst>
          </p:cNvPr>
          <p:cNvSpPr txBox="1"/>
          <p:nvPr/>
        </p:nvSpPr>
        <p:spPr>
          <a:xfrm>
            <a:off x="9586795" y="5862837"/>
            <a:ext cx="1513130" cy="276999"/>
          </a:xfrm>
          <a:prstGeom prst="rect">
            <a:avLst/>
          </a:prstGeom>
          <a:noFill/>
          <a:ln w="19050">
            <a:solidFill>
              <a:srgbClr val="01ADDD"/>
            </a:solidFill>
          </a:ln>
        </p:spPr>
        <p:txBody>
          <a:bodyPr wrap="square" rtlCol="0">
            <a:spAutoFit/>
          </a:bodyPr>
          <a:lstStyle/>
          <a:p>
            <a:r>
              <a:rPr lang="en-US" sz="1200"/>
              <a:t>Hilman Rollers</a:t>
            </a:r>
          </a:p>
        </p:txBody>
      </p:sp>
      <p:cxnSp>
        <p:nvCxnSpPr>
          <p:cNvPr id="44" name="Straight Arrow Connector 43">
            <a:extLst>
              <a:ext uri="{FF2B5EF4-FFF2-40B4-BE49-F238E27FC236}">
                <a16:creationId xmlns:a16="http://schemas.microsoft.com/office/drawing/2014/main" id="{BA0977D9-658C-5106-66A6-264BA4302A61}"/>
              </a:ext>
            </a:extLst>
          </p:cNvPr>
          <p:cNvCxnSpPr>
            <a:cxnSpLocks/>
          </p:cNvCxnSpPr>
          <p:nvPr/>
        </p:nvCxnSpPr>
        <p:spPr>
          <a:xfrm flipV="1">
            <a:off x="8419500" y="5871230"/>
            <a:ext cx="375223" cy="100692"/>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F583D8DD-E0C6-69CB-F2D0-E54554B8A06E}"/>
              </a:ext>
            </a:extLst>
          </p:cNvPr>
          <p:cNvPicPr>
            <a:picLocks noChangeAspect="1"/>
          </p:cNvPicPr>
          <p:nvPr/>
        </p:nvPicPr>
        <p:blipFill rotWithShape="1">
          <a:blip r:embed="rId4">
            <a:clrChange>
              <a:clrFrom>
                <a:srgbClr val="1A1F25"/>
              </a:clrFrom>
              <a:clrTo>
                <a:srgbClr val="1A1F25">
                  <a:alpha val="0"/>
                </a:srgbClr>
              </a:clrTo>
            </a:clrChange>
          </a:blip>
          <a:srcRect l="18806" t="3040" r="17716" b="2689"/>
          <a:stretch/>
        </p:blipFill>
        <p:spPr>
          <a:xfrm>
            <a:off x="91903" y="3234018"/>
            <a:ext cx="4834445" cy="2976454"/>
          </a:xfrm>
          <a:prstGeom prst="rect">
            <a:avLst/>
          </a:prstGeom>
        </p:spPr>
      </p:pic>
      <p:sp>
        <p:nvSpPr>
          <p:cNvPr id="45" name="TextBox 44">
            <a:extLst>
              <a:ext uri="{FF2B5EF4-FFF2-40B4-BE49-F238E27FC236}">
                <a16:creationId xmlns:a16="http://schemas.microsoft.com/office/drawing/2014/main" id="{4C97ABBA-6856-A005-9CCE-7CC161AFC5AB}"/>
              </a:ext>
            </a:extLst>
          </p:cNvPr>
          <p:cNvSpPr txBox="1"/>
          <p:nvPr/>
        </p:nvSpPr>
        <p:spPr>
          <a:xfrm>
            <a:off x="11530635" y="102347"/>
            <a:ext cx="589640" cy="369332"/>
          </a:xfrm>
          <a:prstGeom prst="rect">
            <a:avLst/>
          </a:prstGeom>
          <a:noFill/>
          <a:ln w="19050">
            <a:solidFill>
              <a:srgbClr val="FF0000"/>
            </a:solidFill>
          </a:ln>
        </p:spPr>
        <p:txBody>
          <a:bodyPr wrap="square" rtlCol="0">
            <a:spAutoFit/>
          </a:bodyPr>
          <a:lstStyle/>
          <a:p>
            <a:r>
              <a:rPr lang="en-US">
                <a:solidFill>
                  <a:srgbClr val="FF0000"/>
                </a:solidFill>
              </a:rPr>
              <a:t>1&amp;4</a:t>
            </a:r>
          </a:p>
        </p:txBody>
      </p:sp>
    </p:spTree>
    <p:extLst>
      <p:ext uri="{BB962C8B-B14F-4D97-AF65-F5344CB8AC3E}">
        <p14:creationId xmlns:p14="http://schemas.microsoft.com/office/powerpoint/2010/main" val="2168535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6E6-FD00-BB65-864E-B4DA98250A6F}"/>
              </a:ext>
            </a:extLst>
          </p:cNvPr>
          <p:cNvSpPr>
            <a:spLocks noGrp="1"/>
          </p:cNvSpPr>
          <p:nvPr>
            <p:ph type="title"/>
          </p:nvPr>
        </p:nvSpPr>
        <p:spPr/>
        <p:txBody>
          <a:bodyPr>
            <a:normAutofit fontScale="90000"/>
          </a:bodyPr>
          <a:lstStyle/>
          <a:p>
            <a:r>
              <a:rPr lang="en-US" dirty="0"/>
              <a:t>Barrel EMCAL Cooling </a:t>
            </a:r>
          </a:p>
        </p:txBody>
      </p:sp>
      <p:sp>
        <p:nvSpPr>
          <p:cNvPr id="3" name="Content Placeholder 2">
            <a:extLst>
              <a:ext uri="{FF2B5EF4-FFF2-40B4-BE49-F238E27FC236}">
                <a16:creationId xmlns:a16="http://schemas.microsoft.com/office/drawing/2014/main" id="{67087A63-21F4-B454-A8F6-A38EBD7AB65C}"/>
              </a:ext>
            </a:extLst>
          </p:cNvPr>
          <p:cNvSpPr>
            <a:spLocks noGrp="1"/>
          </p:cNvSpPr>
          <p:nvPr>
            <p:ph sz="quarter" idx="13"/>
          </p:nvPr>
        </p:nvSpPr>
        <p:spPr/>
        <p:txBody>
          <a:bodyPr/>
          <a:lstStyle/>
          <a:p>
            <a:endParaRPr lang="en-US"/>
          </a:p>
        </p:txBody>
      </p:sp>
      <p:sp>
        <p:nvSpPr>
          <p:cNvPr id="4" name="Content Placeholder 3">
            <a:extLst>
              <a:ext uri="{FF2B5EF4-FFF2-40B4-BE49-F238E27FC236}">
                <a16:creationId xmlns:a16="http://schemas.microsoft.com/office/drawing/2014/main" id="{C0A7D9F6-975D-A37D-7D68-334C094D3C5D}"/>
              </a:ext>
            </a:extLst>
          </p:cNvPr>
          <p:cNvSpPr>
            <a:spLocks noGrp="1"/>
          </p:cNvSpPr>
          <p:nvPr>
            <p:ph sz="quarter" idx="14"/>
          </p:nvPr>
        </p:nvSpPr>
        <p:spPr>
          <a:xfrm>
            <a:off x="6327648" y="4459060"/>
            <a:ext cx="5632704" cy="1713139"/>
          </a:xfrm>
        </p:spPr>
        <p:txBody>
          <a:bodyPr>
            <a:normAutofit/>
          </a:bodyPr>
          <a:lstStyle/>
          <a:p>
            <a:pPr>
              <a:lnSpc>
                <a:spcPct val="110000"/>
              </a:lnSpc>
            </a:pPr>
            <a:r>
              <a:rPr lang="en-US" sz="1600" dirty="0"/>
              <a:t>Gathered all the cooling requirements from various sub detector groups.</a:t>
            </a:r>
          </a:p>
          <a:p>
            <a:pPr>
              <a:lnSpc>
                <a:spcPct val="110000"/>
              </a:lnSpc>
            </a:pPr>
            <a:r>
              <a:rPr lang="en-US" sz="1600" dirty="0"/>
              <a:t>Cooling Requirements Spreadsheet is posted with </a:t>
            </a:r>
            <a:r>
              <a:rPr lang="en-US" sz="1600" dirty="0" err="1"/>
              <a:t>prebrief</a:t>
            </a:r>
            <a:r>
              <a:rPr lang="en-US" sz="1600" dirty="0"/>
              <a:t> material.</a:t>
            </a:r>
          </a:p>
          <a:p>
            <a:pPr>
              <a:lnSpc>
                <a:spcPct val="110000"/>
              </a:lnSpc>
            </a:pPr>
            <a:r>
              <a:rPr lang="en-US" sz="1600" dirty="0"/>
              <a:t>Design being worked on to be ready for PDR.</a:t>
            </a:r>
          </a:p>
        </p:txBody>
      </p:sp>
      <p:pic>
        <p:nvPicPr>
          <p:cNvPr id="5" name="Picture 4" descr="Chart, diagram, bar chart&#10;&#10;AI-generated content may be incorrect.">
            <a:extLst>
              <a:ext uri="{FF2B5EF4-FFF2-40B4-BE49-F238E27FC236}">
                <a16:creationId xmlns:a16="http://schemas.microsoft.com/office/drawing/2014/main" id="{5D9B1CF4-C3EC-1995-9B27-6D7D7184068D}"/>
              </a:ext>
            </a:extLst>
          </p:cNvPr>
          <p:cNvPicPr>
            <a:picLocks noChangeAspect="1"/>
          </p:cNvPicPr>
          <p:nvPr/>
        </p:nvPicPr>
        <p:blipFill>
          <a:blip r:embed="rId2"/>
          <a:stretch>
            <a:fillRect/>
          </a:stretch>
        </p:blipFill>
        <p:spPr>
          <a:xfrm>
            <a:off x="263642" y="645007"/>
            <a:ext cx="3378374" cy="1950820"/>
          </a:xfrm>
          <a:prstGeom prst="rect">
            <a:avLst/>
          </a:prstGeom>
        </p:spPr>
      </p:pic>
      <p:pic>
        <p:nvPicPr>
          <p:cNvPr id="6" name="Picture 5" descr="Diagram&#10;&#10;AI-generated content may be incorrect.">
            <a:extLst>
              <a:ext uri="{FF2B5EF4-FFF2-40B4-BE49-F238E27FC236}">
                <a16:creationId xmlns:a16="http://schemas.microsoft.com/office/drawing/2014/main" id="{BCB5EF00-5D91-EF6E-6ADA-E7B42B48C900}"/>
              </a:ext>
            </a:extLst>
          </p:cNvPr>
          <p:cNvPicPr>
            <a:picLocks noChangeAspect="1"/>
          </p:cNvPicPr>
          <p:nvPr/>
        </p:nvPicPr>
        <p:blipFill>
          <a:blip r:embed="rId3"/>
          <a:stretch>
            <a:fillRect/>
          </a:stretch>
        </p:blipFill>
        <p:spPr>
          <a:xfrm>
            <a:off x="3618440" y="766394"/>
            <a:ext cx="3812736" cy="1557100"/>
          </a:xfrm>
          <a:prstGeom prst="rect">
            <a:avLst/>
          </a:prstGeom>
        </p:spPr>
      </p:pic>
      <p:pic>
        <p:nvPicPr>
          <p:cNvPr id="8" name="Picture 7" descr="Chart, surface chart&#10;&#10;AI-generated content may be incorrect.">
            <a:extLst>
              <a:ext uri="{FF2B5EF4-FFF2-40B4-BE49-F238E27FC236}">
                <a16:creationId xmlns:a16="http://schemas.microsoft.com/office/drawing/2014/main" id="{D2F0D688-57ED-F697-D9CC-2B28861B228F}"/>
              </a:ext>
            </a:extLst>
          </p:cNvPr>
          <p:cNvPicPr>
            <a:picLocks noChangeAspect="1"/>
          </p:cNvPicPr>
          <p:nvPr/>
        </p:nvPicPr>
        <p:blipFill>
          <a:blip r:embed="rId4"/>
          <a:stretch>
            <a:fillRect/>
          </a:stretch>
        </p:blipFill>
        <p:spPr>
          <a:xfrm>
            <a:off x="7322856" y="864958"/>
            <a:ext cx="4605502" cy="3409514"/>
          </a:xfrm>
          <a:prstGeom prst="rect">
            <a:avLst/>
          </a:prstGeom>
        </p:spPr>
      </p:pic>
      <p:sp>
        <p:nvSpPr>
          <p:cNvPr id="9" name="TextBox 8">
            <a:extLst>
              <a:ext uri="{FF2B5EF4-FFF2-40B4-BE49-F238E27FC236}">
                <a16:creationId xmlns:a16="http://schemas.microsoft.com/office/drawing/2014/main" id="{D1B275DF-C536-E474-9FE3-A0EC82EDFEA4}"/>
              </a:ext>
            </a:extLst>
          </p:cNvPr>
          <p:cNvSpPr txBox="1"/>
          <p:nvPr/>
        </p:nvSpPr>
        <p:spPr>
          <a:xfrm>
            <a:off x="3479409" y="2193591"/>
            <a:ext cx="2929977" cy="400110"/>
          </a:xfrm>
          <a:prstGeom prst="rect">
            <a:avLst/>
          </a:prstGeom>
          <a:noFill/>
        </p:spPr>
        <p:txBody>
          <a:bodyPr wrap="square">
            <a:spAutoFit/>
          </a:bodyPr>
          <a:lstStyle/>
          <a:p>
            <a:r>
              <a:rPr lang="en-US" sz="1000" b="1" dirty="0"/>
              <a:t>Computational design of BIC with 48 sectors, </a:t>
            </a:r>
          </a:p>
          <a:p>
            <a:r>
              <a:rPr lang="en-US" sz="1000" b="1" dirty="0"/>
              <a:t>showing one of the sectors in detail</a:t>
            </a:r>
          </a:p>
        </p:txBody>
      </p:sp>
      <p:sp>
        <p:nvSpPr>
          <p:cNvPr id="10" name="TextBox 9">
            <a:extLst>
              <a:ext uri="{FF2B5EF4-FFF2-40B4-BE49-F238E27FC236}">
                <a16:creationId xmlns:a16="http://schemas.microsoft.com/office/drawing/2014/main" id="{1521A408-FE50-C994-2FCB-8A629A5A40D7}"/>
              </a:ext>
            </a:extLst>
          </p:cNvPr>
          <p:cNvSpPr txBox="1"/>
          <p:nvPr/>
        </p:nvSpPr>
        <p:spPr>
          <a:xfrm>
            <a:off x="3799895" y="520173"/>
            <a:ext cx="4243257" cy="246221"/>
          </a:xfrm>
          <a:prstGeom prst="rect">
            <a:avLst/>
          </a:prstGeom>
          <a:noFill/>
        </p:spPr>
        <p:txBody>
          <a:bodyPr wrap="square">
            <a:spAutoFit/>
          </a:bodyPr>
          <a:lstStyle/>
          <a:p>
            <a:r>
              <a:rPr lang="en-US" sz="1000" b="1"/>
              <a:t>University of Manitoba – Thermal Analysis of BIC single sector </a:t>
            </a:r>
          </a:p>
        </p:txBody>
      </p:sp>
      <p:pic>
        <p:nvPicPr>
          <p:cNvPr id="12" name="Picture 11">
            <a:extLst>
              <a:ext uri="{FF2B5EF4-FFF2-40B4-BE49-F238E27FC236}">
                <a16:creationId xmlns:a16="http://schemas.microsoft.com/office/drawing/2014/main" id="{B5EFBFFD-8A58-6A91-F687-A960549079BE}"/>
              </a:ext>
            </a:extLst>
          </p:cNvPr>
          <p:cNvPicPr>
            <a:picLocks noChangeAspect="1"/>
          </p:cNvPicPr>
          <p:nvPr/>
        </p:nvPicPr>
        <p:blipFill>
          <a:blip r:embed="rId5"/>
          <a:stretch>
            <a:fillRect/>
          </a:stretch>
        </p:blipFill>
        <p:spPr>
          <a:xfrm>
            <a:off x="446864" y="2653802"/>
            <a:ext cx="5099637" cy="3415688"/>
          </a:xfrm>
          <a:prstGeom prst="rect">
            <a:avLst/>
          </a:prstGeom>
        </p:spPr>
      </p:pic>
    </p:spTree>
    <p:extLst>
      <p:ext uri="{BB962C8B-B14F-4D97-AF65-F5344CB8AC3E}">
        <p14:creationId xmlns:p14="http://schemas.microsoft.com/office/powerpoint/2010/main" val="373352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622B-3A6B-EC4B-5A11-D742DC61485E}"/>
              </a:ext>
            </a:extLst>
          </p:cNvPr>
          <p:cNvSpPr>
            <a:spLocks noGrp="1"/>
          </p:cNvSpPr>
          <p:nvPr>
            <p:ph type="title"/>
          </p:nvPr>
        </p:nvSpPr>
        <p:spPr/>
        <p:txBody>
          <a:bodyPr>
            <a:normAutofit fontScale="90000"/>
          </a:bodyPr>
          <a:lstStyle/>
          <a:p>
            <a:r>
              <a:rPr lang="en-US" dirty="0"/>
              <a:t>Forward EMCAL Cooling</a:t>
            </a:r>
          </a:p>
        </p:txBody>
      </p:sp>
      <p:sp>
        <p:nvSpPr>
          <p:cNvPr id="5" name="TextBox 4">
            <a:extLst>
              <a:ext uri="{FF2B5EF4-FFF2-40B4-BE49-F238E27FC236}">
                <a16:creationId xmlns:a16="http://schemas.microsoft.com/office/drawing/2014/main" id="{1B9E9D9D-DF09-3EFE-C251-B0672BD52C96}"/>
              </a:ext>
            </a:extLst>
          </p:cNvPr>
          <p:cNvSpPr txBox="1"/>
          <p:nvPr/>
        </p:nvSpPr>
        <p:spPr>
          <a:xfrm>
            <a:off x="7687135" y="5978898"/>
            <a:ext cx="1453594" cy="246221"/>
          </a:xfrm>
          <a:prstGeom prst="rect">
            <a:avLst/>
          </a:prstGeom>
          <a:noFill/>
        </p:spPr>
        <p:txBody>
          <a:bodyPr wrap="square" rtlCol="0">
            <a:spAutoFit/>
          </a:bodyPr>
          <a:lstStyle/>
          <a:p>
            <a:r>
              <a:rPr lang="en-US" sz="1000" b="1"/>
              <a:t>FEB Temperature   </a:t>
            </a:r>
          </a:p>
        </p:txBody>
      </p:sp>
      <p:pic>
        <p:nvPicPr>
          <p:cNvPr id="6" name="Picture 5" descr="A picture containing background pattern&#10;&#10;AI-generated content may be incorrect.">
            <a:extLst>
              <a:ext uri="{FF2B5EF4-FFF2-40B4-BE49-F238E27FC236}">
                <a16:creationId xmlns:a16="http://schemas.microsoft.com/office/drawing/2014/main" id="{C170D988-C9DF-4394-3EC8-43E5CD2618A0}"/>
              </a:ext>
            </a:extLst>
          </p:cNvPr>
          <p:cNvPicPr>
            <a:picLocks noChangeAspect="1"/>
          </p:cNvPicPr>
          <p:nvPr/>
        </p:nvPicPr>
        <p:blipFill>
          <a:blip r:embed="rId2"/>
          <a:srcRect l="977" t="7186" r="22377" b="6823"/>
          <a:stretch/>
        </p:blipFill>
        <p:spPr>
          <a:xfrm>
            <a:off x="9735567" y="4489123"/>
            <a:ext cx="2076271" cy="1447287"/>
          </a:xfrm>
          <a:prstGeom prst="rect">
            <a:avLst/>
          </a:prstGeom>
        </p:spPr>
      </p:pic>
      <p:sp>
        <p:nvSpPr>
          <p:cNvPr id="7" name="TextBox 6">
            <a:extLst>
              <a:ext uri="{FF2B5EF4-FFF2-40B4-BE49-F238E27FC236}">
                <a16:creationId xmlns:a16="http://schemas.microsoft.com/office/drawing/2014/main" id="{01AE99C5-5EAC-6D2A-7C9B-2EA51F6EE191}"/>
              </a:ext>
            </a:extLst>
          </p:cNvPr>
          <p:cNvSpPr txBox="1"/>
          <p:nvPr/>
        </p:nvSpPr>
        <p:spPr>
          <a:xfrm>
            <a:off x="10341279" y="5980304"/>
            <a:ext cx="1484810" cy="253916"/>
          </a:xfrm>
          <a:prstGeom prst="rect">
            <a:avLst/>
          </a:prstGeom>
          <a:noFill/>
        </p:spPr>
        <p:txBody>
          <a:bodyPr wrap="square" rtlCol="0">
            <a:spAutoFit/>
          </a:bodyPr>
          <a:lstStyle/>
          <a:p>
            <a:r>
              <a:rPr lang="en-US" sz="1000" b="1" err="1"/>
              <a:t>SiPM</a:t>
            </a:r>
            <a:r>
              <a:rPr lang="en-US" sz="1000" b="1"/>
              <a:t> Temperature   </a:t>
            </a:r>
          </a:p>
        </p:txBody>
      </p:sp>
      <p:pic>
        <p:nvPicPr>
          <p:cNvPr id="8" name="Picture 7" descr="Icon&#10;&#10;AI-generated content may be incorrect.">
            <a:extLst>
              <a:ext uri="{FF2B5EF4-FFF2-40B4-BE49-F238E27FC236}">
                <a16:creationId xmlns:a16="http://schemas.microsoft.com/office/drawing/2014/main" id="{4763BE0D-5F5C-49EB-C41B-CBB87C82A9A4}"/>
              </a:ext>
            </a:extLst>
          </p:cNvPr>
          <p:cNvPicPr>
            <a:picLocks noChangeAspect="1"/>
          </p:cNvPicPr>
          <p:nvPr/>
        </p:nvPicPr>
        <p:blipFill>
          <a:blip r:embed="rId3"/>
          <a:srcRect l="1024" t="3383" r="21401" b="3383"/>
          <a:stretch/>
        </p:blipFill>
        <p:spPr>
          <a:xfrm>
            <a:off x="7154792" y="4367219"/>
            <a:ext cx="2101437" cy="1569191"/>
          </a:xfrm>
          <a:prstGeom prst="rect">
            <a:avLst/>
          </a:prstGeom>
        </p:spPr>
      </p:pic>
      <p:pic>
        <p:nvPicPr>
          <p:cNvPr id="9" name="Picture 8" descr="A picture containing text, stationary, file folder, envelope&#10;&#10;AI-generated content may be incorrect.">
            <a:extLst>
              <a:ext uri="{FF2B5EF4-FFF2-40B4-BE49-F238E27FC236}">
                <a16:creationId xmlns:a16="http://schemas.microsoft.com/office/drawing/2014/main" id="{A6529720-6E1F-9202-F351-4497F4931A21}"/>
              </a:ext>
            </a:extLst>
          </p:cNvPr>
          <p:cNvPicPr>
            <a:picLocks noChangeAspect="1"/>
          </p:cNvPicPr>
          <p:nvPr/>
        </p:nvPicPr>
        <p:blipFill>
          <a:blip r:embed="rId4"/>
          <a:srcRect t="-421" r="13601"/>
          <a:stretch/>
        </p:blipFill>
        <p:spPr>
          <a:xfrm>
            <a:off x="4541774" y="4428054"/>
            <a:ext cx="2275491" cy="1508356"/>
          </a:xfrm>
          <a:prstGeom prst="rect">
            <a:avLst/>
          </a:prstGeom>
        </p:spPr>
      </p:pic>
      <p:pic>
        <p:nvPicPr>
          <p:cNvPr id="10" name="Picture 9">
            <a:extLst>
              <a:ext uri="{FF2B5EF4-FFF2-40B4-BE49-F238E27FC236}">
                <a16:creationId xmlns:a16="http://schemas.microsoft.com/office/drawing/2014/main" id="{F517DF40-4C63-0627-A3A1-C66D1604453A}"/>
              </a:ext>
            </a:extLst>
          </p:cNvPr>
          <p:cNvPicPr>
            <a:picLocks noChangeAspect="1"/>
          </p:cNvPicPr>
          <p:nvPr/>
        </p:nvPicPr>
        <p:blipFill>
          <a:blip r:embed="rId5"/>
          <a:stretch>
            <a:fillRect/>
          </a:stretch>
        </p:blipFill>
        <p:spPr>
          <a:xfrm>
            <a:off x="516289" y="527240"/>
            <a:ext cx="1667108" cy="3050331"/>
          </a:xfrm>
          <a:prstGeom prst="rect">
            <a:avLst/>
          </a:prstGeom>
        </p:spPr>
      </p:pic>
      <p:pic>
        <p:nvPicPr>
          <p:cNvPr id="11" name="Picture 10">
            <a:extLst>
              <a:ext uri="{FF2B5EF4-FFF2-40B4-BE49-F238E27FC236}">
                <a16:creationId xmlns:a16="http://schemas.microsoft.com/office/drawing/2014/main" id="{8C483F5D-E7A6-3239-3A2A-4E9355F5E6C9}"/>
              </a:ext>
            </a:extLst>
          </p:cNvPr>
          <p:cNvPicPr>
            <a:picLocks noChangeAspect="1"/>
          </p:cNvPicPr>
          <p:nvPr/>
        </p:nvPicPr>
        <p:blipFill>
          <a:blip r:embed="rId6"/>
          <a:stretch>
            <a:fillRect/>
          </a:stretch>
        </p:blipFill>
        <p:spPr>
          <a:xfrm>
            <a:off x="2450988" y="497886"/>
            <a:ext cx="2223445" cy="2840751"/>
          </a:xfrm>
          <a:prstGeom prst="rect">
            <a:avLst/>
          </a:prstGeom>
        </p:spPr>
      </p:pic>
      <p:pic>
        <p:nvPicPr>
          <p:cNvPr id="12" name="Picture 11" descr="Chart, scatter chart&#10;&#10;AI-generated content may be incorrect.">
            <a:extLst>
              <a:ext uri="{FF2B5EF4-FFF2-40B4-BE49-F238E27FC236}">
                <a16:creationId xmlns:a16="http://schemas.microsoft.com/office/drawing/2014/main" id="{580D5556-9627-EFD0-4147-26694B09261F}"/>
              </a:ext>
            </a:extLst>
          </p:cNvPr>
          <p:cNvPicPr>
            <a:picLocks noChangeAspect="1"/>
          </p:cNvPicPr>
          <p:nvPr/>
        </p:nvPicPr>
        <p:blipFill>
          <a:blip r:embed="rId7"/>
          <a:srcRect t="21820" r="18614" b="8651"/>
          <a:stretch/>
        </p:blipFill>
        <p:spPr>
          <a:xfrm>
            <a:off x="8945286" y="508557"/>
            <a:ext cx="2939565" cy="1560293"/>
          </a:xfrm>
          <a:prstGeom prst="rect">
            <a:avLst/>
          </a:prstGeom>
        </p:spPr>
      </p:pic>
      <p:graphicFrame>
        <p:nvGraphicFramePr>
          <p:cNvPr id="13" name="Table 12">
            <a:extLst>
              <a:ext uri="{FF2B5EF4-FFF2-40B4-BE49-F238E27FC236}">
                <a16:creationId xmlns:a16="http://schemas.microsoft.com/office/drawing/2014/main" id="{A2D8FC9F-8480-0BD1-0EC1-CD522557801A}"/>
              </a:ext>
            </a:extLst>
          </p:cNvPr>
          <p:cNvGraphicFramePr>
            <a:graphicFrameLocks noGrp="1"/>
          </p:cNvGraphicFramePr>
          <p:nvPr/>
        </p:nvGraphicFramePr>
        <p:xfrm>
          <a:off x="5017294" y="2200230"/>
          <a:ext cx="6028658" cy="1071880"/>
        </p:xfrm>
        <a:graphic>
          <a:graphicData uri="http://schemas.openxmlformats.org/drawingml/2006/table">
            <a:tbl>
              <a:tblPr firstRow="1" bandRow="1">
                <a:tableStyleId>{F5AB1C69-6EDB-4FF4-983F-18BD219EF322}</a:tableStyleId>
              </a:tblPr>
              <a:tblGrid>
                <a:gridCol w="903665">
                  <a:extLst>
                    <a:ext uri="{9D8B030D-6E8A-4147-A177-3AD203B41FA5}">
                      <a16:colId xmlns:a16="http://schemas.microsoft.com/office/drawing/2014/main" val="4118833898"/>
                    </a:ext>
                  </a:extLst>
                </a:gridCol>
                <a:gridCol w="914400">
                  <a:extLst>
                    <a:ext uri="{9D8B030D-6E8A-4147-A177-3AD203B41FA5}">
                      <a16:colId xmlns:a16="http://schemas.microsoft.com/office/drawing/2014/main" val="1033843068"/>
                    </a:ext>
                  </a:extLst>
                </a:gridCol>
                <a:gridCol w="613953">
                  <a:extLst>
                    <a:ext uri="{9D8B030D-6E8A-4147-A177-3AD203B41FA5}">
                      <a16:colId xmlns:a16="http://schemas.microsoft.com/office/drawing/2014/main" val="4020197393"/>
                    </a:ext>
                  </a:extLst>
                </a:gridCol>
                <a:gridCol w="870857">
                  <a:extLst>
                    <a:ext uri="{9D8B030D-6E8A-4147-A177-3AD203B41FA5}">
                      <a16:colId xmlns:a16="http://schemas.microsoft.com/office/drawing/2014/main" val="1711922075"/>
                    </a:ext>
                  </a:extLst>
                </a:gridCol>
                <a:gridCol w="975360">
                  <a:extLst>
                    <a:ext uri="{9D8B030D-6E8A-4147-A177-3AD203B41FA5}">
                      <a16:colId xmlns:a16="http://schemas.microsoft.com/office/drawing/2014/main" val="406860462"/>
                    </a:ext>
                  </a:extLst>
                </a:gridCol>
                <a:gridCol w="862149">
                  <a:extLst>
                    <a:ext uri="{9D8B030D-6E8A-4147-A177-3AD203B41FA5}">
                      <a16:colId xmlns:a16="http://schemas.microsoft.com/office/drawing/2014/main" val="3397056587"/>
                    </a:ext>
                  </a:extLst>
                </a:gridCol>
                <a:gridCol w="888274">
                  <a:extLst>
                    <a:ext uri="{9D8B030D-6E8A-4147-A177-3AD203B41FA5}">
                      <a16:colId xmlns:a16="http://schemas.microsoft.com/office/drawing/2014/main" val="2177240809"/>
                    </a:ext>
                  </a:extLst>
                </a:gridCol>
              </a:tblGrid>
              <a:tr h="349417">
                <a:tc>
                  <a:txBody>
                    <a:bodyPr/>
                    <a:lstStyle/>
                    <a:p>
                      <a:pPr algn="ctr"/>
                      <a:r>
                        <a:rPr lang="en-US" sz="1000"/>
                        <a:t>Water flow rate </a:t>
                      </a:r>
                    </a:p>
                    <a:p>
                      <a:pPr algn="ctr"/>
                      <a:r>
                        <a:rPr lang="en-US" sz="1000"/>
                        <a:t>(</a:t>
                      </a:r>
                      <a:r>
                        <a:rPr lang="en-US" sz="1000" err="1"/>
                        <a:t>litre</a:t>
                      </a:r>
                      <a:r>
                        <a:rPr lang="en-US" sz="1000"/>
                        <a:t>/min)</a:t>
                      </a:r>
                    </a:p>
                  </a:txBody>
                  <a:tcPr/>
                </a:tc>
                <a:tc>
                  <a:txBody>
                    <a:bodyPr/>
                    <a:lstStyle/>
                    <a:p>
                      <a:pPr algn="ctr"/>
                      <a:r>
                        <a:rPr lang="en-US" sz="1000"/>
                        <a:t>Flow velocity</a:t>
                      </a:r>
                    </a:p>
                    <a:p>
                      <a:pPr algn="ctr"/>
                      <a:r>
                        <a:rPr lang="en-US" sz="1000"/>
                        <a:t> (m/s)</a:t>
                      </a:r>
                    </a:p>
                  </a:txBody>
                  <a:tcPr/>
                </a:tc>
                <a:tc>
                  <a:txBody>
                    <a:bodyPr/>
                    <a:lstStyle/>
                    <a:p>
                      <a:pPr algn="ctr"/>
                      <a:r>
                        <a:rPr lang="en-US" sz="1000"/>
                        <a:t>Tube Length</a:t>
                      </a:r>
                    </a:p>
                    <a:p>
                      <a:pPr algn="ctr"/>
                      <a:r>
                        <a:rPr lang="en-US" sz="1000"/>
                        <a:t> (m)</a:t>
                      </a:r>
                    </a:p>
                  </a:txBody>
                  <a:tcPr/>
                </a:tc>
                <a:tc>
                  <a:txBody>
                    <a:bodyPr/>
                    <a:lstStyle/>
                    <a:p>
                      <a:pPr algn="ctr"/>
                      <a:r>
                        <a:rPr lang="en-US" sz="1000"/>
                        <a:t>Pressure drop</a:t>
                      </a:r>
                    </a:p>
                    <a:p>
                      <a:pPr algn="ctr"/>
                      <a:r>
                        <a:rPr lang="en-US" sz="1000"/>
                        <a:t> (psi)</a:t>
                      </a:r>
                    </a:p>
                  </a:txBody>
                  <a:tcPr/>
                </a:tc>
                <a:tc>
                  <a:txBody>
                    <a:bodyPr/>
                    <a:lstStyle/>
                    <a:p>
                      <a:pPr algn="ctr"/>
                      <a:r>
                        <a:rPr lang="en-US" sz="1000"/>
                        <a:t>Temperature rise </a:t>
                      </a:r>
                    </a:p>
                    <a:p>
                      <a:pPr algn="ctr"/>
                      <a:r>
                        <a:rPr lang="en-US" sz="1000"/>
                        <a:t>(C)</a:t>
                      </a:r>
                    </a:p>
                    <a:p>
                      <a:pPr algn="ctr"/>
                      <a:endParaRPr lang="en-US" sz="1000"/>
                    </a:p>
                  </a:txBody>
                  <a:tcPr/>
                </a:tc>
                <a:tc>
                  <a:txBody>
                    <a:bodyPr/>
                    <a:lstStyle/>
                    <a:p>
                      <a:pPr algn="ctr"/>
                      <a:r>
                        <a:rPr lang="en-US" sz="1000"/>
                        <a:t>FEB Heat load </a:t>
                      </a:r>
                    </a:p>
                    <a:p>
                      <a:pPr algn="ctr"/>
                      <a:r>
                        <a:rPr lang="en-US" sz="1000"/>
                        <a:t> (W)</a:t>
                      </a:r>
                    </a:p>
                  </a:txBody>
                  <a:tcPr/>
                </a:tc>
                <a:tc>
                  <a:txBody>
                    <a:bodyPr/>
                    <a:lstStyle/>
                    <a:p>
                      <a:pPr algn="ctr"/>
                      <a:r>
                        <a:rPr lang="en-US" sz="1000" err="1"/>
                        <a:t>SiPM</a:t>
                      </a:r>
                      <a:r>
                        <a:rPr lang="en-US" sz="1000"/>
                        <a:t> Heat load </a:t>
                      </a:r>
                    </a:p>
                    <a:p>
                      <a:pPr algn="ctr"/>
                      <a:r>
                        <a:rPr lang="en-US" sz="1000"/>
                        <a:t> (W)</a:t>
                      </a:r>
                    </a:p>
                    <a:p>
                      <a:pPr algn="ctr"/>
                      <a:endParaRPr lang="en-US" sz="1000"/>
                    </a:p>
                  </a:txBody>
                  <a:tcPr/>
                </a:tc>
                <a:extLst>
                  <a:ext uri="{0D108BD9-81ED-4DB2-BD59-A6C34878D82A}">
                    <a16:rowId xmlns:a16="http://schemas.microsoft.com/office/drawing/2014/main" val="3873898486"/>
                  </a:ext>
                </a:extLst>
              </a:tr>
              <a:tr h="370840">
                <a:tc>
                  <a:txBody>
                    <a:bodyPr/>
                    <a:lstStyle/>
                    <a:p>
                      <a:pPr algn="ctr"/>
                      <a:r>
                        <a:rPr lang="en-US" sz="1000"/>
                        <a:t>0.83</a:t>
                      </a:r>
                    </a:p>
                  </a:txBody>
                  <a:tcPr/>
                </a:tc>
                <a:tc>
                  <a:txBody>
                    <a:bodyPr/>
                    <a:lstStyle/>
                    <a:p>
                      <a:pPr algn="ctr"/>
                      <a:r>
                        <a:rPr lang="en-US" sz="1000"/>
                        <a:t>0.76</a:t>
                      </a:r>
                    </a:p>
                  </a:txBody>
                  <a:tcPr/>
                </a:tc>
                <a:tc>
                  <a:txBody>
                    <a:bodyPr/>
                    <a:lstStyle/>
                    <a:p>
                      <a:pPr algn="ctr"/>
                      <a:r>
                        <a:rPr lang="en-US" sz="1000"/>
                        <a:t>6</a:t>
                      </a:r>
                    </a:p>
                  </a:txBody>
                  <a:tcPr/>
                </a:tc>
                <a:tc>
                  <a:txBody>
                    <a:bodyPr/>
                    <a:lstStyle/>
                    <a:p>
                      <a:pPr algn="ctr"/>
                      <a:r>
                        <a:rPr lang="en-US" sz="1000"/>
                        <a:t>2.1</a:t>
                      </a:r>
                    </a:p>
                  </a:txBody>
                  <a:tcPr/>
                </a:tc>
                <a:tc>
                  <a:txBody>
                    <a:bodyPr/>
                    <a:lstStyle/>
                    <a:p>
                      <a:pPr algn="ctr"/>
                      <a:r>
                        <a:rPr lang="en-US" sz="1000"/>
                        <a:t>2</a:t>
                      </a:r>
                    </a:p>
                  </a:txBody>
                  <a:tcPr/>
                </a:tc>
                <a:tc>
                  <a:txBody>
                    <a:bodyPr/>
                    <a:lstStyle/>
                    <a:p>
                      <a:pPr algn="ctr"/>
                      <a:r>
                        <a:rPr lang="en-US" sz="1000"/>
                        <a:t>4.5</a:t>
                      </a:r>
                    </a:p>
                  </a:txBody>
                  <a:tcPr/>
                </a:tc>
                <a:tc>
                  <a:txBody>
                    <a:bodyPr/>
                    <a:lstStyle/>
                    <a:p>
                      <a:pPr algn="ctr"/>
                      <a:r>
                        <a:rPr lang="en-US" sz="1000"/>
                        <a:t>0.17</a:t>
                      </a:r>
                    </a:p>
                  </a:txBody>
                  <a:tcPr/>
                </a:tc>
                <a:extLst>
                  <a:ext uri="{0D108BD9-81ED-4DB2-BD59-A6C34878D82A}">
                    <a16:rowId xmlns:a16="http://schemas.microsoft.com/office/drawing/2014/main" val="2551882446"/>
                  </a:ext>
                </a:extLst>
              </a:tr>
            </a:tbl>
          </a:graphicData>
        </a:graphic>
      </p:graphicFrame>
      <p:pic>
        <p:nvPicPr>
          <p:cNvPr id="14" name="Picture 13" descr="Chart&#10;&#10;AI-generated content may be incorrect.">
            <a:extLst>
              <a:ext uri="{FF2B5EF4-FFF2-40B4-BE49-F238E27FC236}">
                <a16:creationId xmlns:a16="http://schemas.microsoft.com/office/drawing/2014/main" id="{2695D99C-E423-B38D-0F3A-E789FCE8C5CA}"/>
              </a:ext>
            </a:extLst>
          </p:cNvPr>
          <p:cNvPicPr>
            <a:picLocks noChangeAspect="1"/>
          </p:cNvPicPr>
          <p:nvPr/>
        </p:nvPicPr>
        <p:blipFill>
          <a:blip r:embed="rId8"/>
          <a:srcRect l="20807" t="12745" r="5492" b="10935"/>
          <a:stretch/>
        </p:blipFill>
        <p:spPr>
          <a:xfrm>
            <a:off x="5033618" y="582724"/>
            <a:ext cx="3380314" cy="1306151"/>
          </a:xfrm>
          <a:prstGeom prst="rect">
            <a:avLst/>
          </a:prstGeom>
        </p:spPr>
      </p:pic>
      <p:sp>
        <p:nvSpPr>
          <p:cNvPr id="15" name="TextBox 14">
            <a:extLst>
              <a:ext uri="{FF2B5EF4-FFF2-40B4-BE49-F238E27FC236}">
                <a16:creationId xmlns:a16="http://schemas.microsoft.com/office/drawing/2014/main" id="{DB36AF1A-5C0C-3C3A-CAB0-101090CCF1F5}"/>
              </a:ext>
            </a:extLst>
          </p:cNvPr>
          <p:cNvSpPr txBox="1"/>
          <p:nvPr/>
        </p:nvSpPr>
        <p:spPr>
          <a:xfrm>
            <a:off x="540671" y="3602364"/>
            <a:ext cx="2867472"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algn="l" rtl="0" eaLnBrk="1" fontAlgn="b" latinLnBrk="0" hangingPunct="1">
              <a:buNone/>
            </a:pPr>
            <a:r>
              <a:rPr lang="en-US" sz="1000" b="1" i="0" u="none" strike="noStrike" kern="1200">
                <a:solidFill>
                  <a:srgbClr val="000000"/>
                </a:solidFill>
                <a:effectLst/>
              </a:rPr>
              <a:t>Temperature Requirements</a:t>
            </a:r>
            <a:endParaRPr lang="en-US" sz="1000" b="0" i="0" u="none" strike="noStrike">
              <a:effectLst/>
            </a:endParaRPr>
          </a:p>
          <a:p>
            <a:pPr marL="0" algn="l" rtl="0" eaLnBrk="1" fontAlgn="b" latinLnBrk="0" hangingPunct="1">
              <a:buNone/>
            </a:pPr>
            <a:r>
              <a:rPr lang="en-US" sz="1000" b="0" i="0" u="none" strike="noStrike" kern="1200">
                <a:solidFill>
                  <a:srgbClr val="000000"/>
                </a:solidFill>
                <a:effectLst/>
              </a:rPr>
              <a:t>Maintain </a:t>
            </a:r>
            <a:r>
              <a:rPr lang="en-US" sz="1000" b="0" i="0" u="none" strike="noStrike" kern="1200">
                <a:solidFill>
                  <a:srgbClr val="000000"/>
                </a:solidFill>
                <a:effectLst/>
                <a:cs typeface="Arial" panose="020B0604020202020204" pitchFamily="34" charset="0"/>
              </a:rPr>
              <a:t>FEB</a:t>
            </a:r>
            <a:r>
              <a:rPr lang="en-US" sz="1000" b="0" i="0" u="none" strike="noStrike" kern="1200">
                <a:solidFill>
                  <a:srgbClr val="000000"/>
                </a:solidFill>
                <a:effectLst/>
              </a:rPr>
              <a:t> temperature 3 C above dew point</a:t>
            </a:r>
            <a:endParaRPr lang="en-US" sz="1000"/>
          </a:p>
          <a:p>
            <a:pPr marL="0" algn="l" rtl="0" eaLnBrk="1" fontAlgn="b" latinLnBrk="0" hangingPunct="1">
              <a:buNone/>
            </a:pPr>
            <a:r>
              <a:rPr lang="en-US" sz="1000" b="0" i="0" u="none" strike="noStrike" kern="1200">
                <a:solidFill>
                  <a:srgbClr val="000000"/>
                </a:solidFill>
                <a:effectLst/>
              </a:rPr>
              <a:t>Cooling the </a:t>
            </a:r>
            <a:r>
              <a:rPr lang="en-US" sz="1000" b="0" i="0" u="none" strike="noStrike" kern="1200" err="1">
                <a:solidFill>
                  <a:srgbClr val="000000"/>
                </a:solidFill>
                <a:effectLst/>
              </a:rPr>
              <a:t>SiPMs</a:t>
            </a:r>
            <a:r>
              <a:rPr lang="en-US" sz="1000" b="0" i="0" u="none" strike="noStrike" kern="1200">
                <a:solidFill>
                  <a:srgbClr val="000000"/>
                </a:solidFill>
                <a:effectLst/>
              </a:rPr>
              <a:t> to be determined</a:t>
            </a:r>
            <a:endParaRPr lang="en-US" sz="1000" b="0" i="0" u="none" strike="noStrike">
              <a:effectLst/>
            </a:endParaRPr>
          </a:p>
        </p:txBody>
      </p:sp>
      <p:graphicFrame>
        <p:nvGraphicFramePr>
          <p:cNvPr id="16" name="Table 15">
            <a:extLst>
              <a:ext uri="{FF2B5EF4-FFF2-40B4-BE49-F238E27FC236}">
                <a16:creationId xmlns:a16="http://schemas.microsoft.com/office/drawing/2014/main" id="{271327A1-3BDA-75C3-F5BB-671DDABDEAD7}"/>
              </a:ext>
            </a:extLst>
          </p:cNvPr>
          <p:cNvGraphicFramePr>
            <a:graphicFrameLocks noGrp="1"/>
          </p:cNvGraphicFramePr>
          <p:nvPr/>
        </p:nvGraphicFramePr>
        <p:xfrm>
          <a:off x="2346757" y="1969090"/>
          <a:ext cx="989256" cy="767080"/>
        </p:xfrm>
        <a:graphic>
          <a:graphicData uri="http://schemas.openxmlformats.org/drawingml/2006/table">
            <a:tbl>
              <a:tblPr firstRow="1" bandRow="1">
                <a:tableStyleId>{F5AB1C69-6EDB-4FF4-983F-18BD219EF322}</a:tableStyleId>
              </a:tblPr>
              <a:tblGrid>
                <a:gridCol w="989256">
                  <a:extLst>
                    <a:ext uri="{9D8B030D-6E8A-4147-A177-3AD203B41FA5}">
                      <a16:colId xmlns:a16="http://schemas.microsoft.com/office/drawing/2014/main" val="4118833898"/>
                    </a:ext>
                  </a:extLst>
                </a:gridCol>
              </a:tblGrid>
              <a:tr h="370840">
                <a:tc>
                  <a:txBody>
                    <a:bodyPr/>
                    <a:lstStyle/>
                    <a:p>
                      <a:r>
                        <a:rPr lang="en-US" sz="1000"/>
                        <a:t>Copper tube</a:t>
                      </a:r>
                    </a:p>
                    <a:p>
                      <a:r>
                        <a:rPr lang="en-US" sz="1000"/>
                        <a:t>(inch)</a:t>
                      </a:r>
                    </a:p>
                  </a:txBody>
                  <a:tcPr/>
                </a:tc>
                <a:extLst>
                  <a:ext uri="{0D108BD9-81ED-4DB2-BD59-A6C34878D82A}">
                    <a16:rowId xmlns:a16="http://schemas.microsoft.com/office/drawing/2014/main" val="3873898486"/>
                  </a:ext>
                </a:extLst>
              </a:tr>
              <a:tr h="370840">
                <a:tc>
                  <a:txBody>
                    <a:bodyPr/>
                    <a:lstStyle/>
                    <a:p>
                      <a:r>
                        <a:rPr lang="en-US" sz="1000"/>
                        <a:t>0.25</a:t>
                      </a:r>
                    </a:p>
                  </a:txBody>
                  <a:tcPr/>
                </a:tc>
                <a:extLst>
                  <a:ext uri="{0D108BD9-81ED-4DB2-BD59-A6C34878D82A}">
                    <a16:rowId xmlns:a16="http://schemas.microsoft.com/office/drawing/2014/main" val="2551882446"/>
                  </a:ext>
                </a:extLst>
              </a:tr>
            </a:tbl>
          </a:graphicData>
        </a:graphic>
      </p:graphicFrame>
      <p:sp>
        <p:nvSpPr>
          <p:cNvPr id="17" name="TextBox 16">
            <a:extLst>
              <a:ext uri="{FF2B5EF4-FFF2-40B4-BE49-F238E27FC236}">
                <a16:creationId xmlns:a16="http://schemas.microsoft.com/office/drawing/2014/main" id="{BC7594F7-3EA1-14CF-7A25-5C9BF92BAFD0}"/>
              </a:ext>
            </a:extLst>
          </p:cNvPr>
          <p:cNvSpPr txBox="1"/>
          <p:nvPr/>
        </p:nvSpPr>
        <p:spPr>
          <a:xfrm>
            <a:off x="9831459" y="1881634"/>
            <a:ext cx="2027337" cy="246221"/>
          </a:xfrm>
          <a:prstGeom prst="rect">
            <a:avLst/>
          </a:prstGeom>
          <a:noFill/>
        </p:spPr>
        <p:txBody>
          <a:bodyPr wrap="square" rtlCol="0">
            <a:spAutoFit/>
          </a:bodyPr>
          <a:lstStyle/>
          <a:p>
            <a:r>
              <a:rPr lang="en-US" sz="1000" b="1"/>
              <a:t>FEB Heat Sink Temperature   </a:t>
            </a:r>
          </a:p>
        </p:txBody>
      </p:sp>
      <p:sp>
        <p:nvSpPr>
          <p:cNvPr id="18" name="TextBox 17">
            <a:extLst>
              <a:ext uri="{FF2B5EF4-FFF2-40B4-BE49-F238E27FC236}">
                <a16:creationId xmlns:a16="http://schemas.microsoft.com/office/drawing/2014/main" id="{B24EE299-95A8-4DB2-3613-E1B7D47AADD7}"/>
              </a:ext>
            </a:extLst>
          </p:cNvPr>
          <p:cNvSpPr txBox="1"/>
          <p:nvPr/>
        </p:nvSpPr>
        <p:spPr>
          <a:xfrm>
            <a:off x="669737" y="4275665"/>
            <a:ext cx="248379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algn="l" rtl="0" eaLnBrk="1" fontAlgn="b" latinLnBrk="0" hangingPunct="1">
              <a:buNone/>
            </a:pPr>
            <a:r>
              <a:rPr lang="en-US" sz="1000" b="1">
                <a:solidFill>
                  <a:srgbClr val="000000"/>
                </a:solidFill>
              </a:rPr>
              <a:t>Material</a:t>
            </a:r>
            <a:r>
              <a:rPr lang="en-US" sz="1000" b="1" i="0" u="none" strike="noStrike" kern="1200">
                <a:solidFill>
                  <a:srgbClr val="000000"/>
                </a:solidFill>
                <a:effectLst/>
              </a:rPr>
              <a:t>s</a:t>
            </a:r>
            <a:endParaRPr lang="en-US" sz="1000" b="0" i="0" u="none" strike="noStrike">
              <a:effectLst/>
            </a:endParaRPr>
          </a:p>
          <a:p>
            <a:pPr marL="0" algn="l" rtl="0" eaLnBrk="1" fontAlgn="b" latinLnBrk="0" hangingPunct="1">
              <a:buNone/>
            </a:pPr>
            <a:r>
              <a:rPr lang="en-US" sz="1000" b="0" i="0" u="none" strike="noStrike" kern="1200">
                <a:solidFill>
                  <a:srgbClr val="000000"/>
                </a:solidFill>
                <a:effectLst/>
              </a:rPr>
              <a:t>Copper thickness (10 %) in FEB</a:t>
            </a:r>
          </a:p>
          <a:p>
            <a:pPr marL="0" algn="l" rtl="0" eaLnBrk="1" fontAlgn="b" latinLnBrk="0" hangingPunct="1">
              <a:buNone/>
            </a:pPr>
            <a:r>
              <a:rPr lang="en-US" sz="1000" b="0" i="0" u="none" strike="noStrike" kern="1200">
                <a:solidFill>
                  <a:srgbClr val="000000"/>
                </a:solidFill>
                <a:effectLst/>
              </a:rPr>
              <a:t>Copper thickness (5%) in </a:t>
            </a:r>
            <a:r>
              <a:rPr lang="en-US" sz="1000" b="0" i="0" u="none" strike="noStrike" kern="1200" err="1">
                <a:solidFill>
                  <a:srgbClr val="000000"/>
                </a:solidFill>
                <a:effectLst/>
              </a:rPr>
              <a:t>SiPM</a:t>
            </a:r>
            <a:r>
              <a:rPr lang="en-US" sz="1000" b="0" i="0" u="none" strike="noStrike" kern="1200">
                <a:solidFill>
                  <a:srgbClr val="000000"/>
                </a:solidFill>
                <a:effectLst/>
              </a:rPr>
              <a:t> Board</a:t>
            </a:r>
          </a:p>
          <a:p>
            <a:pPr marL="0" algn="l" rtl="0" eaLnBrk="1" fontAlgn="b" latinLnBrk="0" hangingPunct="1">
              <a:buNone/>
            </a:pPr>
            <a:r>
              <a:rPr lang="en-US" sz="1000">
                <a:solidFill>
                  <a:srgbClr val="000000"/>
                </a:solidFill>
              </a:rPr>
              <a:t>FEB and </a:t>
            </a:r>
            <a:r>
              <a:rPr lang="en-US" sz="1000" err="1">
                <a:solidFill>
                  <a:srgbClr val="000000"/>
                </a:solidFill>
              </a:rPr>
              <a:t>SiPM</a:t>
            </a:r>
            <a:r>
              <a:rPr lang="en-US" sz="1000">
                <a:solidFill>
                  <a:srgbClr val="000000"/>
                </a:solidFill>
              </a:rPr>
              <a:t> Board thickness : 2 mm</a:t>
            </a:r>
            <a:r>
              <a:rPr lang="en-US" sz="1000" b="0" i="0" u="none" strike="noStrike" kern="1200">
                <a:solidFill>
                  <a:srgbClr val="000000"/>
                </a:solidFill>
                <a:effectLst/>
              </a:rPr>
              <a:t> </a:t>
            </a:r>
            <a:endParaRPr lang="en-US" sz="1000" b="0" i="0" u="none" strike="noStrike">
              <a:effectLst/>
            </a:endParaRPr>
          </a:p>
        </p:txBody>
      </p:sp>
      <p:sp>
        <p:nvSpPr>
          <p:cNvPr id="19" name="TextBox 18">
            <a:extLst>
              <a:ext uri="{FF2B5EF4-FFF2-40B4-BE49-F238E27FC236}">
                <a16:creationId xmlns:a16="http://schemas.microsoft.com/office/drawing/2014/main" id="{5A69C040-34B0-6DEC-0C23-A8411C762A2B}"/>
              </a:ext>
            </a:extLst>
          </p:cNvPr>
          <p:cNvSpPr txBox="1"/>
          <p:nvPr/>
        </p:nvSpPr>
        <p:spPr>
          <a:xfrm>
            <a:off x="2497199" y="3197146"/>
            <a:ext cx="1185865" cy="246221"/>
          </a:xfrm>
          <a:prstGeom prst="rect">
            <a:avLst/>
          </a:prstGeom>
          <a:noFill/>
        </p:spPr>
        <p:txBody>
          <a:bodyPr wrap="square" rtlCol="0">
            <a:spAutoFit/>
          </a:bodyPr>
          <a:lstStyle/>
          <a:p>
            <a:r>
              <a:rPr lang="en-US" sz="1000" b="1"/>
              <a:t>Sectional View </a:t>
            </a:r>
          </a:p>
        </p:txBody>
      </p:sp>
      <p:graphicFrame>
        <p:nvGraphicFramePr>
          <p:cNvPr id="20" name="Table 19">
            <a:extLst>
              <a:ext uri="{FF2B5EF4-FFF2-40B4-BE49-F238E27FC236}">
                <a16:creationId xmlns:a16="http://schemas.microsoft.com/office/drawing/2014/main" id="{63BAC058-C074-4CEE-6899-6420D5B3117D}"/>
              </a:ext>
            </a:extLst>
          </p:cNvPr>
          <p:cNvGraphicFramePr>
            <a:graphicFrameLocks noGrp="1"/>
          </p:cNvGraphicFramePr>
          <p:nvPr/>
        </p:nvGraphicFramePr>
        <p:xfrm>
          <a:off x="5000074" y="3276136"/>
          <a:ext cx="6083610" cy="919480"/>
        </p:xfrm>
        <a:graphic>
          <a:graphicData uri="http://schemas.openxmlformats.org/drawingml/2006/table">
            <a:tbl>
              <a:tblPr firstRow="1" bandRow="1">
                <a:tableStyleId>{F5AB1C69-6EDB-4FF4-983F-18BD219EF322}</a:tableStyleId>
              </a:tblPr>
              <a:tblGrid>
                <a:gridCol w="1040858">
                  <a:extLst>
                    <a:ext uri="{9D8B030D-6E8A-4147-A177-3AD203B41FA5}">
                      <a16:colId xmlns:a16="http://schemas.microsoft.com/office/drawing/2014/main" val="4118833898"/>
                    </a:ext>
                  </a:extLst>
                </a:gridCol>
                <a:gridCol w="1248172">
                  <a:extLst>
                    <a:ext uri="{9D8B030D-6E8A-4147-A177-3AD203B41FA5}">
                      <a16:colId xmlns:a16="http://schemas.microsoft.com/office/drawing/2014/main" val="3180253672"/>
                    </a:ext>
                  </a:extLst>
                </a:gridCol>
                <a:gridCol w="1291246">
                  <a:extLst>
                    <a:ext uri="{9D8B030D-6E8A-4147-A177-3AD203B41FA5}">
                      <a16:colId xmlns:a16="http://schemas.microsoft.com/office/drawing/2014/main" val="4020197393"/>
                    </a:ext>
                  </a:extLst>
                </a:gridCol>
                <a:gridCol w="1320593">
                  <a:extLst>
                    <a:ext uri="{9D8B030D-6E8A-4147-A177-3AD203B41FA5}">
                      <a16:colId xmlns:a16="http://schemas.microsoft.com/office/drawing/2014/main" val="2677074241"/>
                    </a:ext>
                  </a:extLst>
                </a:gridCol>
                <a:gridCol w="1182741">
                  <a:extLst>
                    <a:ext uri="{9D8B030D-6E8A-4147-A177-3AD203B41FA5}">
                      <a16:colId xmlns:a16="http://schemas.microsoft.com/office/drawing/2014/main" val="195246611"/>
                    </a:ext>
                  </a:extLst>
                </a:gridCol>
              </a:tblGrid>
              <a:tr h="158213">
                <a:tc>
                  <a:txBody>
                    <a:bodyPr/>
                    <a:lstStyle/>
                    <a:p>
                      <a:pPr algn="ctr"/>
                      <a:r>
                        <a:rPr lang="en-US" sz="1000"/>
                        <a:t>Relative Humidity </a:t>
                      </a:r>
                    </a:p>
                    <a:p>
                      <a:pPr algn="ctr"/>
                      <a:r>
                        <a:rPr lang="en-US" sz="1000"/>
                        <a:t>(%)</a:t>
                      </a:r>
                    </a:p>
                  </a:txBody>
                  <a:tcPr/>
                </a:tc>
                <a:tc>
                  <a:txBody>
                    <a:bodyPr/>
                    <a:lstStyle/>
                    <a:p>
                      <a:pPr algn="ctr"/>
                      <a:r>
                        <a:rPr lang="en-US" sz="1000"/>
                        <a:t>Dew Point Temperature</a:t>
                      </a:r>
                    </a:p>
                    <a:p>
                      <a:pPr algn="ctr"/>
                      <a:r>
                        <a:rPr lang="en-US" sz="1000"/>
                        <a:t>(C)</a:t>
                      </a:r>
                    </a:p>
                  </a:txBody>
                  <a:tcPr/>
                </a:tc>
                <a:tc>
                  <a:txBody>
                    <a:bodyPr/>
                    <a:lstStyle/>
                    <a:p>
                      <a:pPr algn="ctr"/>
                      <a:r>
                        <a:rPr lang="en-US" sz="1000"/>
                        <a:t>Water Inlet Temperature </a:t>
                      </a:r>
                    </a:p>
                    <a:p>
                      <a:pPr algn="ctr"/>
                      <a:r>
                        <a:rPr lang="en-US" sz="1000"/>
                        <a:t> (C)</a:t>
                      </a:r>
                    </a:p>
                  </a:txBody>
                  <a:tcPr/>
                </a:tc>
                <a:tc>
                  <a:txBody>
                    <a:bodyPr/>
                    <a:lstStyle/>
                    <a:p>
                      <a:pPr algn="ctr"/>
                      <a:r>
                        <a:rPr lang="en-US" sz="1000"/>
                        <a:t>FEB Temperature</a:t>
                      </a:r>
                    </a:p>
                    <a:p>
                      <a:pPr algn="ctr"/>
                      <a:r>
                        <a:rPr lang="en-US" sz="1000"/>
                        <a:t>(C)</a:t>
                      </a:r>
                    </a:p>
                  </a:txBody>
                  <a:tcPr/>
                </a:tc>
                <a:tc>
                  <a:txBody>
                    <a:bodyPr/>
                    <a:lstStyle/>
                    <a:p>
                      <a:pPr algn="ctr"/>
                      <a:r>
                        <a:rPr lang="en-US" sz="1000" err="1"/>
                        <a:t>SiPM</a:t>
                      </a:r>
                      <a:r>
                        <a:rPr lang="en-US" sz="1000"/>
                        <a:t> Temperature (C)</a:t>
                      </a:r>
                    </a:p>
                  </a:txBody>
                  <a:tcPr/>
                </a:tc>
                <a:extLst>
                  <a:ext uri="{0D108BD9-81ED-4DB2-BD59-A6C34878D82A}">
                    <a16:rowId xmlns:a16="http://schemas.microsoft.com/office/drawing/2014/main" val="3873898486"/>
                  </a:ext>
                </a:extLst>
              </a:tr>
              <a:tr h="370840">
                <a:tc>
                  <a:txBody>
                    <a:bodyPr/>
                    <a:lstStyle/>
                    <a:p>
                      <a:pPr algn="ctr"/>
                      <a:r>
                        <a:rPr lang="en-US" sz="1000"/>
                        <a:t>100</a:t>
                      </a:r>
                    </a:p>
                  </a:txBody>
                  <a:tcPr/>
                </a:tc>
                <a:tc>
                  <a:txBody>
                    <a:bodyPr/>
                    <a:lstStyle/>
                    <a:p>
                      <a:pPr algn="ctr"/>
                      <a:r>
                        <a:rPr lang="en-US" sz="1000"/>
                        <a:t>20</a:t>
                      </a:r>
                    </a:p>
                  </a:txBody>
                  <a:tcPr/>
                </a:tc>
                <a:tc>
                  <a:txBody>
                    <a:bodyPr/>
                    <a:lstStyle/>
                    <a:p>
                      <a:pPr algn="ctr"/>
                      <a:r>
                        <a:rPr lang="en-US" sz="1000"/>
                        <a:t>22</a:t>
                      </a:r>
                    </a:p>
                  </a:txBody>
                  <a:tcPr/>
                </a:tc>
                <a:tc>
                  <a:txBody>
                    <a:bodyPr/>
                    <a:lstStyle/>
                    <a:p>
                      <a:pPr algn="ctr"/>
                      <a:r>
                        <a:rPr lang="en-US" sz="1000"/>
                        <a:t>25.9</a:t>
                      </a:r>
                    </a:p>
                  </a:txBody>
                  <a:tcPr/>
                </a:tc>
                <a:tc>
                  <a:txBody>
                    <a:bodyPr/>
                    <a:lstStyle/>
                    <a:p>
                      <a:pPr algn="ctr"/>
                      <a:r>
                        <a:rPr lang="en-US" sz="1000"/>
                        <a:t>23.8</a:t>
                      </a:r>
                    </a:p>
                  </a:txBody>
                  <a:tcPr/>
                </a:tc>
                <a:extLst>
                  <a:ext uri="{0D108BD9-81ED-4DB2-BD59-A6C34878D82A}">
                    <a16:rowId xmlns:a16="http://schemas.microsoft.com/office/drawing/2014/main" val="2551882446"/>
                  </a:ext>
                </a:extLst>
              </a:tr>
            </a:tbl>
          </a:graphicData>
        </a:graphic>
      </p:graphicFrame>
      <p:sp>
        <p:nvSpPr>
          <p:cNvPr id="21" name="TextBox 20">
            <a:extLst>
              <a:ext uri="{FF2B5EF4-FFF2-40B4-BE49-F238E27FC236}">
                <a16:creationId xmlns:a16="http://schemas.microsoft.com/office/drawing/2014/main" id="{1964ECA2-1244-0BD0-D91D-2BFC8B871D3F}"/>
              </a:ext>
            </a:extLst>
          </p:cNvPr>
          <p:cNvSpPr txBox="1"/>
          <p:nvPr/>
        </p:nvSpPr>
        <p:spPr>
          <a:xfrm>
            <a:off x="6454250" y="1830413"/>
            <a:ext cx="1313956" cy="246221"/>
          </a:xfrm>
          <a:prstGeom prst="rect">
            <a:avLst/>
          </a:prstGeom>
          <a:noFill/>
        </p:spPr>
        <p:txBody>
          <a:bodyPr wrap="square" rtlCol="0">
            <a:spAutoFit/>
          </a:bodyPr>
          <a:lstStyle/>
          <a:p>
            <a:r>
              <a:rPr lang="en-US" sz="1000" b="1"/>
              <a:t>Sector Geometry </a:t>
            </a:r>
          </a:p>
        </p:txBody>
      </p:sp>
      <p:sp>
        <p:nvSpPr>
          <p:cNvPr id="22" name="TextBox 21">
            <a:extLst>
              <a:ext uri="{FF2B5EF4-FFF2-40B4-BE49-F238E27FC236}">
                <a16:creationId xmlns:a16="http://schemas.microsoft.com/office/drawing/2014/main" id="{AE9BD0ED-43CC-031F-5A5A-5D597F1D28A4}"/>
              </a:ext>
            </a:extLst>
          </p:cNvPr>
          <p:cNvSpPr txBox="1"/>
          <p:nvPr/>
        </p:nvSpPr>
        <p:spPr>
          <a:xfrm>
            <a:off x="585613" y="5316921"/>
            <a:ext cx="3734717" cy="553998"/>
          </a:xfrm>
          <a:prstGeom prst="rect">
            <a:avLst/>
          </a:prstGeom>
          <a:noFill/>
        </p:spPr>
        <p:txBody>
          <a:bodyPr wrap="square" rtlCol="0">
            <a:spAutoFit/>
          </a:bodyPr>
          <a:lstStyle/>
          <a:p>
            <a:r>
              <a:rPr lang="en-US" sz="1000" b="1" dirty="0"/>
              <a:t>Way Forward</a:t>
            </a:r>
            <a:r>
              <a:rPr lang="en-US" sz="1000" dirty="0"/>
              <a:t>:</a:t>
            </a:r>
          </a:p>
          <a:p>
            <a:endParaRPr lang="en-US" sz="1000" dirty="0"/>
          </a:p>
          <a:p>
            <a:r>
              <a:rPr lang="en-US" sz="1000" dirty="0"/>
              <a:t>Design being worked on to be ready by PDR.</a:t>
            </a:r>
          </a:p>
        </p:txBody>
      </p:sp>
    </p:spTree>
    <p:extLst>
      <p:ext uri="{BB962C8B-B14F-4D97-AF65-F5344CB8AC3E}">
        <p14:creationId xmlns:p14="http://schemas.microsoft.com/office/powerpoint/2010/main" val="429232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9504-C74E-4BE3-BA96-697C8E24E41A}"/>
              </a:ext>
            </a:extLst>
          </p:cNvPr>
          <p:cNvSpPr>
            <a:spLocks noGrp="1"/>
          </p:cNvSpPr>
          <p:nvPr>
            <p:ph type="title"/>
          </p:nvPr>
        </p:nvSpPr>
        <p:spPr/>
        <p:txBody>
          <a:bodyPr>
            <a:normAutofit fontScale="90000"/>
          </a:bodyPr>
          <a:lstStyle/>
          <a:p>
            <a:r>
              <a:rPr lang="en-US"/>
              <a:t>Gas Systems for </a:t>
            </a:r>
            <a:r>
              <a:rPr lang="en-US" err="1"/>
              <a:t>ePIC</a:t>
            </a:r>
            <a:endParaRPr lang="en-US"/>
          </a:p>
        </p:txBody>
      </p:sp>
      <p:sp>
        <p:nvSpPr>
          <p:cNvPr id="3" name="Content Placeholder 2">
            <a:extLst>
              <a:ext uri="{FF2B5EF4-FFF2-40B4-BE49-F238E27FC236}">
                <a16:creationId xmlns:a16="http://schemas.microsoft.com/office/drawing/2014/main" id="{4150A454-6E61-4EC2-8B6F-BC4D624D49DE}"/>
              </a:ext>
            </a:extLst>
          </p:cNvPr>
          <p:cNvSpPr>
            <a:spLocks noGrp="1"/>
          </p:cNvSpPr>
          <p:nvPr>
            <p:ph idx="1"/>
          </p:nvPr>
        </p:nvSpPr>
        <p:spPr>
          <a:xfrm>
            <a:off x="323461" y="696686"/>
            <a:ext cx="5971592" cy="5469966"/>
          </a:xfrm>
        </p:spPr>
        <p:txBody>
          <a:bodyPr>
            <a:normAutofit fontScale="62500" lnSpcReduction="20000"/>
          </a:bodyPr>
          <a:lstStyle/>
          <a:p>
            <a:pPr marL="514350" indent="-514350">
              <a:lnSpc>
                <a:spcPct val="110000"/>
              </a:lnSpc>
              <a:buFont typeface="+mj-lt"/>
              <a:buAutoNum type="arabicPeriod"/>
            </a:pPr>
            <a:r>
              <a:rPr lang="en-US" b="1" dirty="0"/>
              <a:t>pfRICH &amp; </a:t>
            </a:r>
            <a:r>
              <a:rPr lang="en-US" b="1" dirty="0" err="1"/>
              <a:t>hpDIRC</a:t>
            </a:r>
            <a:endParaRPr lang="en-US" b="1" dirty="0"/>
          </a:p>
          <a:p>
            <a:pPr lvl="1">
              <a:lnSpc>
                <a:spcPct val="110000"/>
              </a:lnSpc>
            </a:pPr>
            <a:r>
              <a:rPr lang="en-US" dirty="0"/>
              <a:t>Uses dry Nitrogen</a:t>
            </a:r>
          </a:p>
          <a:p>
            <a:pPr lvl="1">
              <a:lnSpc>
                <a:spcPct val="110000"/>
              </a:lnSpc>
            </a:pPr>
            <a:r>
              <a:rPr lang="en-US" dirty="0"/>
              <a:t>Design requirements are understood and easy to implement.</a:t>
            </a:r>
          </a:p>
          <a:p>
            <a:pPr marL="227012" lvl="1" indent="0">
              <a:lnSpc>
                <a:spcPct val="110000"/>
              </a:lnSpc>
              <a:buNone/>
            </a:pPr>
            <a:endParaRPr lang="en-US" dirty="0"/>
          </a:p>
          <a:p>
            <a:pPr marL="514350" indent="-514350">
              <a:lnSpc>
                <a:spcPct val="110000"/>
              </a:lnSpc>
              <a:buFont typeface="+mj-lt"/>
              <a:buAutoNum type="arabicPeriod"/>
            </a:pPr>
            <a:r>
              <a:rPr lang="en-US" b="1" dirty="0"/>
              <a:t>MPGD</a:t>
            </a:r>
          </a:p>
          <a:p>
            <a:pPr lvl="1">
              <a:lnSpc>
                <a:spcPct val="110000"/>
              </a:lnSpc>
            </a:pPr>
            <a:r>
              <a:rPr lang="en-US" dirty="0"/>
              <a:t>Uses a mixture of </a:t>
            </a:r>
            <a:r>
              <a:rPr lang="en-US" b="1" dirty="0"/>
              <a:t>Argon, CO₂, and isobutane</a:t>
            </a:r>
            <a:endParaRPr lang="en-US" dirty="0"/>
          </a:p>
          <a:p>
            <a:pPr lvl="1">
              <a:lnSpc>
                <a:spcPct val="110000"/>
              </a:lnSpc>
            </a:pPr>
            <a:r>
              <a:rPr lang="en-US" b="1" dirty="0"/>
              <a:t>Gas mixture ratios</a:t>
            </a:r>
            <a:r>
              <a:rPr lang="en-US" dirty="0"/>
              <a:t> still need to be finalized</a:t>
            </a:r>
          </a:p>
          <a:p>
            <a:pPr lvl="1">
              <a:lnSpc>
                <a:spcPct val="110000"/>
              </a:lnSpc>
            </a:pPr>
            <a:r>
              <a:rPr lang="en-US" dirty="0"/>
              <a:t>A </a:t>
            </a:r>
            <a:r>
              <a:rPr lang="en-US" b="1" dirty="0"/>
              <a:t>dedicated safety system</a:t>
            </a:r>
            <a:r>
              <a:rPr lang="en-US" dirty="0"/>
              <a:t> is required due to the flammability of isobutane</a:t>
            </a:r>
          </a:p>
          <a:p>
            <a:pPr lvl="1">
              <a:lnSpc>
                <a:spcPct val="110000"/>
              </a:lnSpc>
            </a:pPr>
            <a:r>
              <a:rPr lang="en-US" dirty="0"/>
              <a:t>Design is </a:t>
            </a:r>
            <a:r>
              <a:rPr lang="en-US" b="1" dirty="0"/>
              <a:t>relatively straightforward</a:t>
            </a:r>
            <a:r>
              <a:rPr lang="en-US" dirty="0"/>
              <a:t> and can be implemented with standard practices</a:t>
            </a:r>
          </a:p>
          <a:p>
            <a:pPr marL="227012" lvl="1" indent="0">
              <a:lnSpc>
                <a:spcPct val="110000"/>
              </a:lnSpc>
              <a:buNone/>
            </a:pPr>
            <a:endParaRPr lang="en-US" dirty="0"/>
          </a:p>
          <a:p>
            <a:pPr marL="514350" indent="-514350">
              <a:lnSpc>
                <a:spcPct val="110000"/>
              </a:lnSpc>
              <a:buFont typeface="+mj-lt"/>
              <a:buAutoNum type="arabicPeriod"/>
            </a:pPr>
            <a:r>
              <a:rPr lang="en-US" b="1" dirty="0"/>
              <a:t>dRICH</a:t>
            </a:r>
          </a:p>
          <a:p>
            <a:pPr lvl="1">
              <a:lnSpc>
                <a:spcPct val="110000"/>
              </a:lnSpc>
            </a:pPr>
            <a:r>
              <a:rPr lang="en-US" dirty="0"/>
              <a:t>Uses </a:t>
            </a:r>
            <a:r>
              <a:rPr lang="en-US" b="1" dirty="0"/>
              <a:t>Hexafluoroethane (C₂F₆)</a:t>
            </a:r>
            <a:r>
              <a:rPr lang="en-US" dirty="0"/>
              <a:t> as the radiator gas</a:t>
            </a:r>
          </a:p>
          <a:p>
            <a:pPr lvl="1">
              <a:lnSpc>
                <a:spcPct val="110000"/>
              </a:lnSpc>
            </a:pPr>
            <a:r>
              <a:rPr lang="en-US" dirty="0"/>
              <a:t>Due to C₂F₆ being a </a:t>
            </a:r>
            <a:r>
              <a:rPr lang="en-US" b="1" dirty="0"/>
              <a:t>greenhouse gas</a:t>
            </a:r>
            <a:r>
              <a:rPr lang="en-US" dirty="0"/>
              <a:t>, a </a:t>
            </a:r>
            <a:r>
              <a:rPr lang="en-US" b="1" dirty="0"/>
              <a:t>recirculation/recovery system</a:t>
            </a:r>
            <a:r>
              <a:rPr lang="en-US" dirty="0"/>
              <a:t> is necessary</a:t>
            </a:r>
          </a:p>
          <a:p>
            <a:pPr lvl="1">
              <a:lnSpc>
                <a:spcPct val="110000"/>
              </a:lnSpc>
            </a:pPr>
            <a:r>
              <a:rPr lang="en-US" dirty="0"/>
              <a:t>System is </a:t>
            </a:r>
            <a:r>
              <a:rPr lang="en-US" b="1" dirty="0"/>
              <a:t>more complex</a:t>
            </a:r>
            <a:r>
              <a:rPr lang="en-US" dirty="0"/>
              <a:t> than the others</a:t>
            </a:r>
          </a:p>
          <a:p>
            <a:pPr lvl="1">
              <a:lnSpc>
                <a:spcPct val="110000"/>
              </a:lnSpc>
            </a:pPr>
            <a:r>
              <a:rPr lang="en-US" dirty="0"/>
              <a:t>Leveraging designs from </a:t>
            </a:r>
            <a:r>
              <a:rPr lang="en-US" b="1" dirty="0"/>
              <a:t>existing experiments</a:t>
            </a:r>
            <a:r>
              <a:rPr lang="en-US" dirty="0"/>
              <a:t> will help accelerate development</a:t>
            </a:r>
          </a:p>
          <a:p>
            <a:pPr lvl="1">
              <a:lnSpc>
                <a:spcPct val="110000"/>
              </a:lnSpc>
            </a:pPr>
            <a:r>
              <a:rPr lang="en-US" dirty="0"/>
              <a:t>Combination of gas filtering and phase separators will be used for the recovery system.</a:t>
            </a:r>
          </a:p>
          <a:p>
            <a:pPr lvl="1">
              <a:lnSpc>
                <a:spcPct val="110000"/>
              </a:lnSpc>
            </a:pPr>
            <a:r>
              <a:rPr lang="en-US" b="1" dirty="0"/>
              <a:t>STAR TPC gas system plumbing</a:t>
            </a:r>
            <a:r>
              <a:rPr lang="en-US" dirty="0"/>
              <a:t> from gas pad to experimental hall is a potential candidate for reuse</a:t>
            </a:r>
          </a:p>
          <a:p>
            <a:endParaRPr lang="en-US" dirty="0"/>
          </a:p>
        </p:txBody>
      </p:sp>
      <p:pic>
        <p:nvPicPr>
          <p:cNvPr id="5" name="Picture 4">
            <a:extLst>
              <a:ext uri="{FF2B5EF4-FFF2-40B4-BE49-F238E27FC236}">
                <a16:creationId xmlns:a16="http://schemas.microsoft.com/office/drawing/2014/main" id="{E33BC13D-928B-46DD-826B-629E984C1C18}"/>
              </a:ext>
            </a:extLst>
          </p:cNvPr>
          <p:cNvPicPr>
            <a:picLocks noChangeAspect="1"/>
          </p:cNvPicPr>
          <p:nvPr/>
        </p:nvPicPr>
        <p:blipFill>
          <a:blip r:embed="rId2"/>
          <a:stretch>
            <a:fillRect/>
          </a:stretch>
        </p:blipFill>
        <p:spPr>
          <a:xfrm>
            <a:off x="6295053" y="1931206"/>
            <a:ext cx="5797420" cy="3833051"/>
          </a:xfrm>
          <a:prstGeom prst="rect">
            <a:avLst/>
          </a:prstGeom>
        </p:spPr>
      </p:pic>
      <p:sp>
        <p:nvSpPr>
          <p:cNvPr id="7" name="TextBox 6">
            <a:extLst>
              <a:ext uri="{FF2B5EF4-FFF2-40B4-BE49-F238E27FC236}">
                <a16:creationId xmlns:a16="http://schemas.microsoft.com/office/drawing/2014/main" id="{186EA6FD-0690-4E8A-A01D-7EA981AD42E4}"/>
              </a:ext>
            </a:extLst>
          </p:cNvPr>
          <p:cNvSpPr txBox="1"/>
          <p:nvPr/>
        </p:nvSpPr>
        <p:spPr>
          <a:xfrm>
            <a:off x="9674279" y="4028460"/>
            <a:ext cx="635148" cy="276999"/>
          </a:xfrm>
          <a:prstGeom prst="rect">
            <a:avLst/>
          </a:prstGeom>
          <a:solidFill>
            <a:srgbClr val="FFCC00">
              <a:alpha val="50196"/>
            </a:srgbClr>
          </a:solidFill>
          <a:ln w="19050">
            <a:solidFill>
              <a:srgbClr val="01ADDD"/>
            </a:solidFill>
          </a:ln>
        </p:spPr>
        <p:txBody>
          <a:bodyPr wrap="square" rtlCol="0">
            <a:spAutoFit/>
          </a:bodyPr>
          <a:lstStyle/>
          <a:p>
            <a:r>
              <a:rPr lang="en-US" sz="1200"/>
              <a:t>Filters</a:t>
            </a:r>
          </a:p>
        </p:txBody>
      </p:sp>
      <p:sp>
        <p:nvSpPr>
          <p:cNvPr id="8" name="TextBox 7">
            <a:extLst>
              <a:ext uri="{FF2B5EF4-FFF2-40B4-BE49-F238E27FC236}">
                <a16:creationId xmlns:a16="http://schemas.microsoft.com/office/drawing/2014/main" id="{AAC9799B-F642-48FA-8989-996BA4EF9B93}"/>
              </a:ext>
            </a:extLst>
          </p:cNvPr>
          <p:cNvSpPr txBox="1"/>
          <p:nvPr/>
        </p:nvSpPr>
        <p:spPr>
          <a:xfrm>
            <a:off x="10565801" y="4028460"/>
            <a:ext cx="792663" cy="400110"/>
          </a:xfrm>
          <a:prstGeom prst="rect">
            <a:avLst/>
          </a:prstGeom>
          <a:solidFill>
            <a:srgbClr val="FFCC00">
              <a:alpha val="50196"/>
            </a:srgbClr>
          </a:solidFill>
          <a:ln w="19050">
            <a:solidFill>
              <a:srgbClr val="01ADDD"/>
            </a:solidFill>
          </a:ln>
        </p:spPr>
        <p:txBody>
          <a:bodyPr wrap="square" rtlCol="0">
            <a:spAutoFit/>
          </a:bodyPr>
          <a:lstStyle/>
          <a:p>
            <a:r>
              <a:rPr lang="en-US" sz="1000"/>
              <a:t>Separation System</a:t>
            </a:r>
          </a:p>
        </p:txBody>
      </p:sp>
      <p:sp>
        <p:nvSpPr>
          <p:cNvPr id="9" name="TextBox 8">
            <a:extLst>
              <a:ext uri="{FF2B5EF4-FFF2-40B4-BE49-F238E27FC236}">
                <a16:creationId xmlns:a16="http://schemas.microsoft.com/office/drawing/2014/main" id="{45F10FA4-3EFC-4599-AE5F-01E71BF828D8}"/>
              </a:ext>
            </a:extLst>
          </p:cNvPr>
          <p:cNvSpPr txBox="1"/>
          <p:nvPr/>
        </p:nvSpPr>
        <p:spPr>
          <a:xfrm>
            <a:off x="11358465" y="3447621"/>
            <a:ext cx="653144" cy="400110"/>
          </a:xfrm>
          <a:prstGeom prst="rect">
            <a:avLst/>
          </a:prstGeom>
          <a:solidFill>
            <a:srgbClr val="FFCC00">
              <a:alpha val="50196"/>
            </a:srgbClr>
          </a:solidFill>
          <a:ln w="19050">
            <a:solidFill>
              <a:srgbClr val="01ADDD"/>
            </a:solidFill>
          </a:ln>
        </p:spPr>
        <p:txBody>
          <a:bodyPr wrap="square" rtlCol="0">
            <a:spAutoFit/>
          </a:bodyPr>
          <a:lstStyle/>
          <a:p>
            <a:r>
              <a:rPr lang="en-US" sz="1000"/>
              <a:t>Storage Tank</a:t>
            </a:r>
          </a:p>
        </p:txBody>
      </p:sp>
      <p:sp>
        <p:nvSpPr>
          <p:cNvPr id="10" name="TextBox 9">
            <a:extLst>
              <a:ext uri="{FF2B5EF4-FFF2-40B4-BE49-F238E27FC236}">
                <a16:creationId xmlns:a16="http://schemas.microsoft.com/office/drawing/2014/main" id="{9D19132E-4B56-4DA1-97C2-BE94FB2B1186}"/>
              </a:ext>
            </a:extLst>
          </p:cNvPr>
          <p:cNvSpPr txBox="1"/>
          <p:nvPr/>
        </p:nvSpPr>
        <p:spPr>
          <a:xfrm>
            <a:off x="6594071" y="3423485"/>
            <a:ext cx="870419" cy="707886"/>
          </a:xfrm>
          <a:prstGeom prst="rect">
            <a:avLst/>
          </a:prstGeom>
          <a:solidFill>
            <a:srgbClr val="FFCC00">
              <a:alpha val="50196"/>
            </a:srgbClr>
          </a:solidFill>
          <a:ln w="19050">
            <a:solidFill>
              <a:srgbClr val="01ADDD"/>
            </a:solidFill>
          </a:ln>
        </p:spPr>
        <p:txBody>
          <a:bodyPr wrap="square" rtlCol="0">
            <a:spAutoFit/>
          </a:bodyPr>
          <a:lstStyle/>
          <a:p>
            <a:r>
              <a:rPr lang="en-US" sz="1000"/>
              <a:t>PLC Control System with UPS</a:t>
            </a:r>
          </a:p>
        </p:txBody>
      </p:sp>
      <p:sp>
        <p:nvSpPr>
          <p:cNvPr id="11" name="TextBox 10">
            <a:extLst>
              <a:ext uri="{FF2B5EF4-FFF2-40B4-BE49-F238E27FC236}">
                <a16:creationId xmlns:a16="http://schemas.microsoft.com/office/drawing/2014/main" id="{A89576D8-36DB-4F07-BD4F-5FD39B4C0B22}"/>
              </a:ext>
            </a:extLst>
          </p:cNvPr>
          <p:cNvSpPr txBox="1"/>
          <p:nvPr/>
        </p:nvSpPr>
        <p:spPr>
          <a:xfrm>
            <a:off x="8447315" y="5281873"/>
            <a:ext cx="1013925" cy="261610"/>
          </a:xfrm>
          <a:prstGeom prst="rect">
            <a:avLst/>
          </a:prstGeom>
          <a:solidFill>
            <a:srgbClr val="FFCC00">
              <a:alpha val="50196"/>
            </a:srgbClr>
          </a:solidFill>
          <a:ln w="19050">
            <a:solidFill>
              <a:srgbClr val="01ADDD"/>
            </a:solidFill>
          </a:ln>
        </p:spPr>
        <p:txBody>
          <a:bodyPr wrap="square" rtlCol="0">
            <a:spAutoFit/>
          </a:bodyPr>
          <a:lstStyle/>
          <a:p>
            <a:r>
              <a:rPr lang="en-US" sz="1100"/>
              <a:t>Compressors</a:t>
            </a:r>
          </a:p>
        </p:txBody>
      </p:sp>
      <p:sp>
        <p:nvSpPr>
          <p:cNvPr id="12" name="TextBox 11">
            <a:extLst>
              <a:ext uri="{FF2B5EF4-FFF2-40B4-BE49-F238E27FC236}">
                <a16:creationId xmlns:a16="http://schemas.microsoft.com/office/drawing/2014/main" id="{F6EA4651-8EF7-4546-9A16-DD95704382D8}"/>
              </a:ext>
            </a:extLst>
          </p:cNvPr>
          <p:cNvSpPr txBox="1"/>
          <p:nvPr/>
        </p:nvSpPr>
        <p:spPr>
          <a:xfrm>
            <a:off x="6295053" y="5876033"/>
            <a:ext cx="5797420" cy="276999"/>
          </a:xfrm>
          <a:prstGeom prst="rect">
            <a:avLst/>
          </a:prstGeom>
          <a:noFill/>
          <a:ln w="19050">
            <a:solidFill>
              <a:srgbClr val="01ADDD"/>
            </a:solidFill>
          </a:ln>
        </p:spPr>
        <p:txBody>
          <a:bodyPr wrap="square" rtlCol="0">
            <a:spAutoFit/>
          </a:bodyPr>
          <a:lstStyle/>
          <a:p>
            <a:pPr algn="ctr"/>
            <a:r>
              <a:rPr lang="en-US" sz="1200" dirty="0"/>
              <a:t>COMPASS RICH Gas system </a:t>
            </a:r>
            <a:r>
              <a:rPr lang="en-US" sz="1200" dirty="0" err="1"/>
              <a:t>seves</a:t>
            </a:r>
            <a:r>
              <a:rPr lang="en-US" sz="1200" dirty="0"/>
              <a:t> as a baseline to dRICH Gas System</a:t>
            </a:r>
          </a:p>
        </p:txBody>
      </p:sp>
    </p:spTree>
    <p:extLst>
      <p:ext uri="{BB962C8B-B14F-4D97-AF65-F5344CB8AC3E}">
        <p14:creationId xmlns:p14="http://schemas.microsoft.com/office/powerpoint/2010/main" val="341989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A4FFEE-7868-F816-D168-6066C5B6992F}"/>
              </a:ext>
            </a:extLst>
          </p:cNvPr>
          <p:cNvGrpSpPr/>
          <p:nvPr/>
        </p:nvGrpSpPr>
        <p:grpSpPr>
          <a:xfrm>
            <a:off x="287809" y="48331"/>
            <a:ext cx="7082105" cy="408870"/>
            <a:chOff x="0" y="9767"/>
            <a:chExt cx="8001097" cy="503685"/>
          </a:xfrm>
        </p:grpSpPr>
        <p:sp>
          <p:nvSpPr>
            <p:cNvPr id="4" name="Rectangle: Rounded Corners 3">
              <a:extLst>
                <a:ext uri="{FF2B5EF4-FFF2-40B4-BE49-F238E27FC236}">
                  <a16:creationId xmlns:a16="http://schemas.microsoft.com/office/drawing/2014/main" id="{EE3A8670-4DBF-CE95-013B-AD94F10C8E99}"/>
                </a:ext>
              </a:extLst>
            </p:cNvPr>
            <p:cNvSpPr/>
            <p:nvPr/>
          </p:nvSpPr>
          <p:spPr>
            <a:xfrm>
              <a:off x="0" y="9767"/>
              <a:ext cx="8001097" cy="5036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42828D1B-6CDA-EE58-33C8-7EB2F0665B57}"/>
                </a:ext>
              </a:extLst>
            </p:cNvPr>
            <p:cNvSpPr txBox="1"/>
            <p:nvPr/>
          </p:nvSpPr>
          <p:spPr>
            <a:xfrm>
              <a:off x="49176" y="35838"/>
              <a:ext cx="7951921" cy="45450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0" vert="horz" wrap="square" lIns="80010" tIns="80010" rIns="80010" bIns="80010" numCol="1" spcCol="1270" anchor="ctr" anchorCtr="0">
              <a:noAutofit/>
            </a:bodyPr>
            <a:lstStyle/>
            <a:p>
              <a:pPr defTabSz="933441">
                <a:lnSpc>
                  <a:spcPct val="90000"/>
                </a:lnSpc>
                <a:spcBef>
                  <a:spcPct val="0"/>
                </a:spcBef>
                <a:spcAft>
                  <a:spcPct val="35000"/>
                </a:spcAft>
              </a:pPr>
              <a:r>
                <a:rPr lang="en-US" sz="2100" err="1"/>
                <a:t>ePIC</a:t>
              </a:r>
              <a:r>
                <a:rPr lang="en-US" sz="2100"/>
                <a:t> Detector Electronics Power &amp; Services                  </a:t>
              </a:r>
              <a:endParaRPr lang="en-US" sz="901"/>
            </a:p>
          </p:txBody>
        </p:sp>
      </p:grpSp>
      <p:graphicFrame>
        <p:nvGraphicFramePr>
          <p:cNvPr id="9" name="Diagram 8">
            <a:extLst>
              <a:ext uri="{FF2B5EF4-FFF2-40B4-BE49-F238E27FC236}">
                <a16:creationId xmlns:a16="http://schemas.microsoft.com/office/drawing/2014/main" id="{06B77A08-8EFA-67FB-B8FB-49F710B4F8DD}"/>
              </a:ext>
            </a:extLst>
          </p:cNvPr>
          <p:cNvGraphicFramePr/>
          <p:nvPr/>
        </p:nvGraphicFramePr>
        <p:xfrm>
          <a:off x="968330" y="5301843"/>
          <a:ext cx="7270634" cy="88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a:extLst>
              <a:ext uri="{FF2B5EF4-FFF2-40B4-BE49-F238E27FC236}">
                <a16:creationId xmlns:a16="http://schemas.microsoft.com/office/drawing/2014/main" id="{2BB07036-5487-05D0-E21F-11ABB8CD2F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2781" y="201949"/>
            <a:ext cx="725146" cy="5221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28034A8E-86F5-42DE-7408-7DAB40FA2368}"/>
              </a:ext>
            </a:extLst>
          </p:cNvPr>
          <p:cNvGraphicFramePr>
            <a:graphicFrameLocks noGrp="1"/>
          </p:cNvGraphicFramePr>
          <p:nvPr>
            <p:extLst>
              <p:ext uri="{D42A27DB-BD31-4B8C-83A1-F6EECF244321}">
                <p14:modId xmlns:p14="http://schemas.microsoft.com/office/powerpoint/2010/main" val="1903737797"/>
              </p:ext>
            </p:extLst>
          </p:nvPr>
        </p:nvGraphicFramePr>
        <p:xfrm>
          <a:off x="317629" y="478364"/>
          <a:ext cx="11732703" cy="4099560"/>
        </p:xfrm>
        <a:graphic>
          <a:graphicData uri="http://schemas.openxmlformats.org/drawingml/2006/table">
            <a:tbl>
              <a:tblPr firstRow="1" bandRow="1">
                <a:tableStyleId>{FABFCF23-3B69-468F-B69F-88F6DE6A72F2}</a:tableStyleId>
              </a:tblPr>
              <a:tblGrid>
                <a:gridCol w="1197747">
                  <a:extLst>
                    <a:ext uri="{9D8B030D-6E8A-4147-A177-3AD203B41FA5}">
                      <a16:colId xmlns:a16="http://schemas.microsoft.com/office/drawing/2014/main" val="346166491"/>
                    </a:ext>
                  </a:extLst>
                </a:gridCol>
                <a:gridCol w="702479">
                  <a:extLst>
                    <a:ext uri="{9D8B030D-6E8A-4147-A177-3AD203B41FA5}">
                      <a16:colId xmlns:a16="http://schemas.microsoft.com/office/drawing/2014/main" val="2848457352"/>
                    </a:ext>
                  </a:extLst>
                </a:gridCol>
                <a:gridCol w="1060882">
                  <a:extLst>
                    <a:ext uri="{9D8B030D-6E8A-4147-A177-3AD203B41FA5}">
                      <a16:colId xmlns:a16="http://schemas.microsoft.com/office/drawing/2014/main" val="172102671"/>
                    </a:ext>
                  </a:extLst>
                </a:gridCol>
                <a:gridCol w="1270250">
                  <a:extLst>
                    <a:ext uri="{9D8B030D-6E8A-4147-A177-3AD203B41FA5}">
                      <a16:colId xmlns:a16="http://schemas.microsoft.com/office/drawing/2014/main" val="4280796814"/>
                    </a:ext>
                  </a:extLst>
                </a:gridCol>
                <a:gridCol w="1156668">
                  <a:extLst>
                    <a:ext uri="{9D8B030D-6E8A-4147-A177-3AD203B41FA5}">
                      <a16:colId xmlns:a16="http://schemas.microsoft.com/office/drawing/2014/main" val="645863879"/>
                    </a:ext>
                  </a:extLst>
                </a:gridCol>
                <a:gridCol w="1381153">
                  <a:extLst>
                    <a:ext uri="{9D8B030D-6E8A-4147-A177-3AD203B41FA5}">
                      <a16:colId xmlns:a16="http://schemas.microsoft.com/office/drawing/2014/main" val="1259348678"/>
                    </a:ext>
                  </a:extLst>
                </a:gridCol>
                <a:gridCol w="1410989">
                  <a:extLst>
                    <a:ext uri="{9D8B030D-6E8A-4147-A177-3AD203B41FA5}">
                      <a16:colId xmlns:a16="http://schemas.microsoft.com/office/drawing/2014/main" val="377526767"/>
                    </a:ext>
                  </a:extLst>
                </a:gridCol>
                <a:gridCol w="975524">
                  <a:extLst>
                    <a:ext uri="{9D8B030D-6E8A-4147-A177-3AD203B41FA5}">
                      <a16:colId xmlns:a16="http://schemas.microsoft.com/office/drawing/2014/main" val="1385475605"/>
                    </a:ext>
                  </a:extLst>
                </a:gridCol>
                <a:gridCol w="1316707">
                  <a:extLst>
                    <a:ext uri="{9D8B030D-6E8A-4147-A177-3AD203B41FA5}">
                      <a16:colId xmlns:a16="http://schemas.microsoft.com/office/drawing/2014/main" val="60319903"/>
                    </a:ext>
                  </a:extLst>
                </a:gridCol>
                <a:gridCol w="1260304">
                  <a:extLst>
                    <a:ext uri="{9D8B030D-6E8A-4147-A177-3AD203B41FA5}">
                      <a16:colId xmlns:a16="http://schemas.microsoft.com/office/drawing/2014/main" val="3813898833"/>
                    </a:ext>
                  </a:extLst>
                </a:gridCol>
              </a:tblGrid>
              <a:tr h="178747">
                <a:tc>
                  <a:txBody>
                    <a:bodyPr/>
                    <a:lstStyle/>
                    <a:p>
                      <a:pPr algn="ctr"/>
                      <a:r>
                        <a:rPr lang="en-US" sz="700"/>
                        <a:t>Detector</a:t>
                      </a:r>
                    </a:p>
                  </a:txBody>
                  <a:tcPr/>
                </a:tc>
                <a:tc>
                  <a:txBody>
                    <a:bodyPr/>
                    <a:lstStyle/>
                    <a:p>
                      <a:pPr algn="ctr"/>
                      <a:r>
                        <a:rPr lang="en-US" sz="700"/>
                        <a:t>Type</a:t>
                      </a:r>
                    </a:p>
                  </a:txBody>
                  <a:tcPr/>
                </a:tc>
                <a:tc>
                  <a:txBody>
                    <a:bodyPr/>
                    <a:lstStyle/>
                    <a:p>
                      <a:pPr algn="ctr"/>
                      <a:r>
                        <a:rPr lang="en-US" sz="700"/>
                        <a:t>Front End LV Power</a:t>
                      </a:r>
                    </a:p>
                  </a:txBody>
                  <a:tcPr/>
                </a:tc>
                <a:tc>
                  <a:txBody>
                    <a:bodyPr/>
                    <a:lstStyle/>
                    <a:p>
                      <a:pPr algn="ctr"/>
                      <a:r>
                        <a:rPr lang="en-US" sz="700"/>
                        <a:t>HV Bias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t>LV Power Supply Type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t>HV Power Supply Type</a:t>
                      </a:r>
                    </a:p>
                  </a:txBody>
                  <a:tcPr/>
                </a:tc>
                <a:tc>
                  <a:txBody>
                    <a:bodyPr/>
                    <a:lstStyle/>
                    <a:p>
                      <a:pPr algn="ctr"/>
                      <a:r>
                        <a:rPr lang="en-US" sz="700"/>
                        <a:t>Power Supply Location</a:t>
                      </a:r>
                    </a:p>
                  </a:txBody>
                  <a:tcPr/>
                </a:tc>
                <a:tc>
                  <a:txBody>
                    <a:bodyPr/>
                    <a:lstStyle/>
                    <a:p>
                      <a:pPr algn="ctr"/>
                      <a:r>
                        <a:rPr lang="en-US" sz="700" b="1"/>
                        <a:t>LV Power Feed</a:t>
                      </a:r>
                      <a:endParaRPr lang="en-US" sz="700" b="1" i="0"/>
                    </a:p>
                  </a:txBody>
                  <a:tcPr/>
                </a:tc>
                <a:tc>
                  <a:txBody>
                    <a:bodyPr/>
                    <a:lstStyle/>
                    <a:p>
                      <a:pPr algn="ctr"/>
                      <a:r>
                        <a:rPr lang="en-US" sz="700" b="1"/>
                        <a:t>LV Feed Cables</a:t>
                      </a:r>
                      <a:endParaRPr lang="en-US" sz="700" b="1" i="0"/>
                    </a:p>
                  </a:txBody>
                  <a:tcPr/>
                </a:tc>
                <a:tc>
                  <a:txBody>
                    <a:bodyPr/>
                    <a:lstStyle/>
                    <a:p>
                      <a:pPr algn="ctr"/>
                      <a:r>
                        <a:rPr lang="en-US" sz="700" b="1"/>
                        <a:t>Cooling</a:t>
                      </a:r>
                      <a:endParaRPr lang="en-US" sz="700" b="1" i="0"/>
                    </a:p>
                  </a:txBody>
                  <a:tcPr/>
                </a:tc>
                <a:extLst>
                  <a:ext uri="{0D108BD9-81ED-4DB2-BD59-A6C34878D82A}">
                    <a16:rowId xmlns:a16="http://schemas.microsoft.com/office/drawing/2014/main" val="3747840762"/>
                  </a:ext>
                </a:extLst>
              </a:tr>
              <a:tr h="178747">
                <a:tc>
                  <a:txBody>
                    <a:bodyPr/>
                    <a:lstStyle/>
                    <a:p>
                      <a:r>
                        <a:rPr lang="en-US" sz="700" b="1"/>
                        <a:t>EE </a:t>
                      </a:r>
                      <a:r>
                        <a:rPr lang="en-US" sz="700" b="1" err="1"/>
                        <a:t>HCAL</a:t>
                      </a:r>
                      <a:endParaRPr lang="en-US" sz="700" b="1"/>
                    </a:p>
                  </a:txBody>
                  <a:tcPr/>
                </a:tc>
                <a:tc>
                  <a:txBody>
                    <a:bodyPr/>
                    <a:lstStyle/>
                    <a:p>
                      <a:r>
                        <a:rPr lang="en-US" sz="700" b="1" err="1"/>
                        <a:t>SiPM</a:t>
                      </a:r>
                      <a:endParaRPr lang="en-US" sz="700" b="1"/>
                    </a:p>
                  </a:txBody>
                  <a:tcPr/>
                </a:tc>
                <a:tc>
                  <a:txBody>
                    <a:bodyPr/>
                    <a:lstStyle/>
                    <a:p>
                      <a:r>
                        <a:rPr lang="en-US" sz="700" b="1"/>
                        <a:t>200W</a:t>
                      </a:r>
                    </a:p>
                  </a:txBody>
                  <a:tcPr/>
                </a:tc>
                <a:tc>
                  <a:txBody>
                    <a:bodyPr/>
                    <a:lstStyle/>
                    <a:p>
                      <a:r>
                        <a:rPr lang="en-US" sz="700" b="1"/>
                        <a:t>50W@ 50V</a:t>
                      </a:r>
                    </a:p>
                  </a:txBody>
                  <a:tcPr/>
                </a:tc>
                <a:tc>
                  <a:txBody>
                    <a:bodyPr/>
                    <a:lstStyle/>
                    <a:p>
                      <a:r>
                        <a:rPr lang="en-US" sz="700" b="1" kern="1200" err="1">
                          <a:solidFill>
                            <a:schemeClr val="dk1"/>
                          </a:solidFill>
                          <a:effectLst/>
                        </a:rPr>
                        <a:t>MPV</a:t>
                      </a:r>
                      <a:r>
                        <a:rPr lang="en-US" sz="700" b="1" kern="1200">
                          <a:solidFill>
                            <a:schemeClr val="dk1"/>
                          </a:solidFill>
                          <a:effectLst/>
                        </a:rPr>
                        <a:t> 4016I</a:t>
                      </a:r>
                      <a:endParaRPr lang="en-US" sz="700" b="1"/>
                    </a:p>
                  </a:txBody>
                  <a:tcPr/>
                </a:tc>
                <a:tc>
                  <a:txBody>
                    <a:bodyPr/>
                    <a:lstStyle/>
                    <a:p>
                      <a:r>
                        <a:rPr lang="en-US" sz="700" b="1"/>
                        <a:t>Wiener </a:t>
                      </a:r>
                      <a:r>
                        <a:rPr lang="en-US" sz="700" b="1" err="1"/>
                        <a:t>MPV</a:t>
                      </a:r>
                      <a:r>
                        <a:rPr lang="en-US" sz="700" b="1"/>
                        <a:t> 8120I</a:t>
                      </a:r>
                    </a:p>
                  </a:txBody>
                  <a:tcPr/>
                </a:tc>
                <a:tc>
                  <a:txBody>
                    <a:bodyPr/>
                    <a:lstStyle/>
                    <a:p>
                      <a:r>
                        <a:rPr lang="en-US" sz="700" b="1"/>
                        <a:t>S. Platform, 19” rackmount</a:t>
                      </a:r>
                    </a:p>
                  </a:txBody>
                  <a:tcPr/>
                </a:tc>
                <a:tc>
                  <a:txBody>
                    <a:bodyPr/>
                    <a:lstStyle/>
                    <a:p>
                      <a:r>
                        <a:rPr lang="en-US" sz="700" b="1"/>
                        <a:t>10V @ 20A</a:t>
                      </a:r>
                    </a:p>
                  </a:txBody>
                  <a:tcPr/>
                </a:tc>
                <a:tc>
                  <a:txBody>
                    <a:bodyPr/>
                    <a:lstStyle/>
                    <a:p>
                      <a:r>
                        <a:rPr lang="en-US" sz="700" b="1"/>
                        <a:t>4x 14 AWG</a:t>
                      </a:r>
                    </a:p>
                  </a:txBody>
                  <a:tcPr/>
                </a:tc>
                <a:tc>
                  <a:txBody>
                    <a:bodyPr/>
                    <a:lstStyle/>
                    <a:p>
                      <a:r>
                        <a:rPr lang="en-US" sz="700" b="1"/>
                        <a:t>Liquid</a:t>
                      </a:r>
                    </a:p>
                  </a:txBody>
                  <a:tcPr/>
                </a:tc>
                <a:extLst>
                  <a:ext uri="{0D108BD9-81ED-4DB2-BD59-A6C34878D82A}">
                    <a16:rowId xmlns:a16="http://schemas.microsoft.com/office/drawing/2014/main" val="2234684036"/>
                  </a:ext>
                </a:extLst>
              </a:tr>
              <a:tr h="178747">
                <a:tc>
                  <a:txBody>
                    <a:bodyPr/>
                    <a:lstStyle/>
                    <a:p>
                      <a:r>
                        <a:rPr lang="en-US" sz="700" b="1"/>
                        <a:t>E-EE </a:t>
                      </a:r>
                      <a:r>
                        <a:rPr lang="en-US" sz="700" b="1" err="1"/>
                        <a:t>EMCAL</a:t>
                      </a:r>
                      <a:endParaRPr lang="en-US" sz="700" b="1"/>
                    </a:p>
                  </a:txBody>
                  <a:tcPr/>
                </a:tc>
                <a:tc>
                  <a:txBody>
                    <a:bodyPr/>
                    <a:lstStyle/>
                    <a:p>
                      <a:r>
                        <a:rPr lang="en-US" sz="700" b="1" err="1"/>
                        <a:t>SiPM</a:t>
                      </a:r>
                      <a:endParaRPr lang="en-US" sz="700" b="1"/>
                    </a:p>
                  </a:txBody>
                  <a:tcPr/>
                </a:tc>
                <a:tc>
                  <a:txBody>
                    <a:bodyPr/>
                    <a:lstStyle/>
                    <a:p>
                      <a:r>
                        <a:rPr lang="en-US" sz="700" b="1"/>
                        <a:t>500W </a:t>
                      </a:r>
                    </a:p>
                  </a:txBody>
                  <a:tcPr/>
                </a:tc>
                <a:tc>
                  <a:txBody>
                    <a:bodyPr/>
                    <a:lstStyle/>
                    <a:p>
                      <a:r>
                        <a:rPr lang="en-US" sz="700" b="1"/>
                        <a:t>500W@50V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4016I</a:t>
                      </a:r>
                      <a:endParaRPr lang="en-US" sz="700" b="1"/>
                    </a:p>
                  </a:txBody>
                  <a:tcPr/>
                </a:tc>
                <a:tc>
                  <a:txBody>
                    <a:bodyPr/>
                    <a:lstStyle/>
                    <a:p>
                      <a:r>
                        <a:rPr lang="en-US" sz="700" b="1"/>
                        <a:t>Wiener </a:t>
                      </a:r>
                      <a:r>
                        <a:rPr lang="en-US" sz="700" b="1" err="1"/>
                        <a:t>MPV</a:t>
                      </a:r>
                      <a:r>
                        <a:rPr lang="en-US" sz="700" b="1"/>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W. Platform, 19” rackmount</a:t>
                      </a:r>
                    </a:p>
                  </a:txBody>
                  <a:tcPr/>
                </a:tc>
                <a:tc>
                  <a:txBody>
                    <a:bodyPr/>
                    <a:lstStyle/>
                    <a:p>
                      <a:r>
                        <a:rPr lang="en-US" sz="700" b="1"/>
                        <a:t>10V @ 50A</a:t>
                      </a:r>
                    </a:p>
                  </a:txBody>
                  <a:tcPr/>
                </a:tc>
                <a:tc>
                  <a:txBody>
                    <a:bodyPr/>
                    <a:lstStyle/>
                    <a:p>
                      <a:r>
                        <a:rPr lang="en-US" sz="700" b="1"/>
                        <a:t>4x 12AWG</a:t>
                      </a:r>
                    </a:p>
                  </a:txBody>
                  <a:tcPr/>
                </a:tc>
                <a:tc>
                  <a:txBody>
                    <a:bodyPr/>
                    <a:lstStyle/>
                    <a:p>
                      <a:r>
                        <a:rPr lang="en-US" sz="700" b="1"/>
                        <a:t>Convection</a:t>
                      </a:r>
                    </a:p>
                  </a:txBody>
                  <a:tcPr/>
                </a:tc>
                <a:extLst>
                  <a:ext uri="{0D108BD9-81ED-4DB2-BD59-A6C34878D82A}">
                    <a16:rowId xmlns:a16="http://schemas.microsoft.com/office/drawing/2014/main" val="4097518505"/>
                  </a:ext>
                </a:extLst>
              </a:tr>
              <a:tr h="178747">
                <a:tc>
                  <a:txBody>
                    <a:bodyPr/>
                    <a:lstStyle/>
                    <a:p>
                      <a:r>
                        <a:rPr lang="en-US" sz="700" b="1" err="1"/>
                        <a:t>pfRICH</a:t>
                      </a:r>
                      <a:endParaRPr lang="en-US" sz="700" b="1"/>
                    </a:p>
                  </a:txBody>
                  <a:tcPr/>
                </a:tc>
                <a:tc>
                  <a:txBody>
                    <a:bodyPr/>
                    <a:lstStyle/>
                    <a:p>
                      <a:r>
                        <a:rPr lang="en-US" sz="700" b="1" err="1"/>
                        <a:t>HRPPD</a:t>
                      </a:r>
                      <a:endParaRPr lang="en-US" sz="700" b="1"/>
                    </a:p>
                  </a:txBody>
                  <a:tcPr/>
                </a:tc>
                <a:tc>
                  <a:txBody>
                    <a:bodyPr/>
                    <a:lstStyle/>
                    <a:p>
                      <a:r>
                        <a:rPr lang="en-US" sz="700" b="1"/>
                        <a:t>260W</a:t>
                      </a:r>
                    </a:p>
                  </a:txBody>
                  <a:tcPr/>
                </a:tc>
                <a:tc>
                  <a:txBody>
                    <a:bodyPr/>
                    <a:lstStyle/>
                    <a:p>
                      <a:r>
                        <a:rPr lang="en-US" sz="700" b="1"/>
                        <a:t>70W@3kV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4018I</a:t>
                      </a:r>
                      <a:endParaRPr lang="en-US" sz="700" b="1"/>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1.2V@ 220A</a:t>
                      </a:r>
                    </a:p>
                  </a:txBody>
                  <a:tcPr/>
                </a:tc>
                <a:tc>
                  <a:txBody>
                    <a:bodyPr/>
                    <a:lstStyle/>
                    <a:p>
                      <a:r>
                        <a:rPr lang="en-US" sz="700" b="1"/>
                        <a:t>14x 12AWG</a:t>
                      </a:r>
                    </a:p>
                  </a:txBody>
                  <a:tcPr/>
                </a:tc>
                <a:tc>
                  <a:txBody>
                    <a:bodyPr/>
                    <a:lstStyle/>
                    <a:p>
                      <a:r>
                        <a:rPr lang="en-US" sz="700" b="1"/>
                        <a:t>Liquid/ Neg. pressure</a:t>
                      </a:r>
                    </a:p>
                  </a:txBody>
                  <a:tcPr/>
                </a:tc>
                <a:extLst>
                  <a:ext uri="{0D108BD9-81ED-4DB2-BD59-A6C34878D82A}">
                    <a16:rowId xmlns:a16="http://schemas.microsoft.com/office/drawing/2014/main" val="1667391593"/>
                  </a:ext>
                </a:extLst>
              </a:tr>
              <a:tr h="178747">
                <a:tc>
                  <a:txBody>
                    <a:bodyPr/>
                    <a:lstStyle/>
                    <a:p>
                      <a:r>
                        <a:rPr lang="en-US" sz="700" b="1"/>
                        <a:t>EE </a:t>
                      </a:r>
                      <a:r>
                        <a:rPr lang="en-US" sz="700" b="1" err="1"/>
                        <a:t>MPDG</a:t>
                      </a:r>
                      <a:r>
                        <a:rPr lang="en-US" sz="700" b="1"/>
                        <a:t> Disk</a:t>
                      </a:r>
                    </a:p>
                  </a:txBody>
                  <a:tcPr/>
                </a:tc>
                <a:tc>
                  <a:txBody>
                    <a:bodyPr/>
                    <a:lstStyle/>
                    <a:p>
                      <a:r>
                        <a:rPr lang="en-US" sz="700" b="1" err="1"/>
                        <a:t>uRWELL</a:t>
                      </a:r>
                      <a:endParaRPr lang="en-US" sz="700" b="1"/>
                    </a:p>
                  </a:txBody>
                  <a:tcPr/>
                </a:tc>
                <a:tc>
                  <a:txBody>
                    <a:bodyPr/>
                    <a:lstStyle/>
                    <a:p>
                      <a:r>
                        <a:rPr lang="en-US" sz="700" b="1"/>
                        <a:t>350W</a:t>
                      </a:r>
                    </a:p>
                  </a:txBody>
                  <a:tcPr/>
                </a:tc>
                <a:tc>
                  <a:txBody>
                    <a:bodyPr/>
                    <a:lstStyle/>
                    <a:p>
                      <a:r>
                        <a:rPr lang="en-US" sz="700" b="1"/>
                        <a:t>1.5W@1.5kV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MDH-07/16</a:t>
                      </a:r>
                    </a:p>
                  </a:txBody>
                  <a:tcPr/>
                </a:tc>
                <a:tc>
                  <a:txBody>
                    <a:bodyPr/>
                    <a:lstStyle/>
                    <a:p>
                      <a:r>
                        <a:rPr lang="en-US" sz="700" b="1"/>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 315A</a:t>
                      </a:r>
                    </a:p>
                  </a:txBody>
                  <a:tcPr/>
                </a:tc>
                <a:tc>
                  <a:txBody>
                    <a:bodyPr/>
                    <a:lstStyle/>
                    <a:p>
                      <a:r>
                        <a:rPr lang="en-US" sz="700" b="1"/>
                        <a:t>2x 10AWG</a:t>
                      </a:r>
                    </a:p>
                  </a:txBody>
                  <a:tcPr/>
                </a:tc>
                <a:tc>
                  <a:txBody>
                    <a:bodyPr/>
                    <a:lstStyle/>
                    <a:p>
                      <a:r>
                        <a:rPr lang="en-US" sz="700" b="1"/>
                        <a:t>Liquid</a:t>
                      </a:r>
                    </a:p>
                  </a:txBody>
                  <a:tcPr/>
                </a:tc>
                <a:extLst>
                  <a:ext uri="{0D108BD9-81ED-4DB2-BD59-A6C34878D82A}">
                    <a16:rowId xmlns:a16="http://schemas.microsoft.com/office/drawing/2014/main" val="923178432"/>
                  </a:ext>
                </a:extLst>
              </a:tr>
              <a:tr h="274995">
                <a:tc>
                  <a:txBody>
                    <a:bodyPr/>
                    <a:lstStyle/>
                    <a:p>
                      <a:r>
                        <a:rPr lang="en-US" sz="700" b="1"/>
                        <a:t>Outer Barrel </a:t>
                      </a:r>
                      <a:r>
                        <a:rPr lang="en-US" sz="700" b="1" err="1"/>
                        <a:t>MPGD</a:t>
                      </a:r>
                      <a:endParaRPr lang="en-US" sz="700" b="1"/>
                    </a:p>
                  </a:txBody>
                  <a:tcPr/>
                </a:tc>
                <a:tc>
                  <a:txBody>
                    <a:bodyPr/>
                    <a:lstStyle/>
                    <a:p>
                      <a:r>
                        <a:rPr lang="en-US" sz="700" b="1" err="1"/>
                        <a:t>uRWELL</a:t>
                      </a:r>
                      <a:endParaRPr lang="en-US" sz="700" b="1"/>
                    </a:p>
                  </a:txBody>
                  <a:tcPr/>
                </a:tc>
                <a:tc>
                  <a:txBody>
                    <a:bodyPr/>
                    <a:lstStyle/>
                    <a:p>
                      <a:r>
                        <a:rPr lang="en-US" sz="700" b="1"/>
                        <a:t>1.6kW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1.5W@1.5kV</a:t>
                      </a:r>
                    </a:p>
                    <a:p>
                      <a:endParaRPr lang="en-US" sz="700" b="1"/>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MDH-07/16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@160A</a:t>
                      </a:r>
                    </a:p>
                  </a:txBody>
                  <a:tcPr/>
                </a:tc>
                <a:tc>
                  <a:txBody>
                    <a:bodyPr/>
                    <a:lstStyle/>
                    <a:p>
                      <a:r>
                        <a:rPr lang="en-US" sz="700" b="1"/>
                        <a:t>12x 12AWG</a:t>
                      </a:r>
                    </a:p>
                  </a:txBody>
                  <a:tcPr/>
                </a:tc>
                <a:tc>
                  <a:txBody>
                    <a:bodyPr/>
                    <a:lstStyle/>
                    <a:p>
                      <a:r>
                        <a:rPr lang="en-US" sz="700" b="1"/>
                        <a:t>Liquid</a:t>
                      </a:r>
                    </a:p>
                  </a:txBody>
                  <a:tcPr/>
                </a:tc>
                <a:extLst>
                  <a:ext uri="{0D108BD9-81ED-4DB2-BD59-A6C34878D82A}">
                    <a16:rowId xmlns:a16="http://schemas.microsoft.com/office/drawing/2014/main" val="2253012252"/>
                  </a:ext>
                </a:extLst>
              </a:tr>
              <a:tr h="178747">
                <a:tc>
                  <a:txBody>
                    <a:bodyPr/>
                    <a:lstStyle/>
                    <a:p>
                      <a:r>
                        <a:rPr lang="en-US" sz="700" b="1"/>
                        <a:t>Inner Barrel </a:t>
                      </a:r>
                      <a:r>
                        <a:rPr lang="en-US" sz="700" b="1" err="1"/>
                        <a:t>MPGD</a:t>
                      </a:r>
                      <a:endParaRPr lang="en-US" sz="700" b="1"/>
                    </a:p>
                  </a:txBody>
                  <a:tcPr/>
                </a:tc>
                <a:tc>
                  <a:txBody>
                    <a:bodyPr/>
                    <a:lstStyle/>
                    <a:p>
                      <a:r>
                        <a:rPr lang="en-US" sz="700" b="1" err="1"/>
                        <a:t>uRWELL</a:t>
                      </a:r>
                      <a:endParaRPr lang="en-US" sz="700" b="1"/>
                    </a:p>
                  </a:txBody>
                  <a:tcPr/>
                </a:tc>
                <a:tc>
                  <a:txBody>
                    <a:bodyPr/>
                    <a:lstStyle/>
                    <a:p>
                      <a:r>
                        <a:rPr lang="en-US" sz="700" b="1"/>
                        <a:t>700W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1.5W@1.5kV</a:t>
                      </a:r>
                    </a:p>
                  </a:txBody>
                  <a:tcPr/>
                </a:tc>
                <a:tc>
                  <a:txBody>
                    <a:bodyPr/>
                    <a:lstStyle/>
                    <a:p>
                      <a:r>
                        <a:rPr lang="en-US" sz="700" b="1"/>
                        <a:t>MDH-07/16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10V@120A</a:t>
                      </a:r>
                    </a:p>
                  </a:txBody>
                  <a:tcPr/>
                </a:tc>
                <a:tc>
                  <a:txBody>
                    <a:bodyPr/>
                    <a:lstStyle/>
                    <a:p>
                      <a:r>
                        <a:rPr lang="en-US" sz="700" b="1"/>
                        <a:t>15x 12AWG</a:t>
                      </a:r>
                    </a:p>
                  </a:txBody>
                  <a:tcPr/>
                </a:tc>
                <a:tc>
                  <a:txBody>
                    <a:bodyPr/>
                    <a:lstStyle/>
                    <a:p>
                      <a:r>
                        <a:rPr lang="en-US" sz="700" b="1"/>
                        <a:t>Liquid</a:t>
                      </a:r>
                    </a:p>
                  </a:txBody>
                  <a:tcPr/>
                </a:tc>
                <a:extLst>
                  <a:ext uri="{0D108BD9-81ED-4DB2-BD59-A6C34878D82A}">
                    <a16:rowId xmlns:a16="http://schemas.microsoft.com/office/drawing/2014/main" val="2942067234"/>
                  </a:ext>
                </a:extLst>
              </a:tr>
              <a:tr h="274995">
                <a:tc>
                  <a:txBody>
                    <a:bodyPr/>
                    <a:lstStyle/>
                    <a:p>
                      <a:r>
                        <a:rPr lang="en-US" sz="700" b="1"/>
                        <a:t>MAPS Disk</a:t>
                      </a:r>
                    </a:p>
                  </a:txBody>
                  <a:tcPr/>
                </a:tc>
                <a:tc>
                  <a:txBody>
                    <a:bodyPr/>
                    <a:lstStyle/>
                    <a:p>
                      <a:r>
                        <a:rPr lang="en-US" sz="700" b="1" kern="1200">
                          <a:solidFill>
                            <a:schemeClr val="dk1"/>
                          </a:solidFill>
                          <a:effectLst/>
                        </a:rPr>
                        <a:t>EIC-LAS</a:t>
                      </a:r>
                      <a:endParaRPr lang="en-US" sz="700" b="1"/>
                    </a:p>
                  </a:txBody>
                  <a:tcPr/>
                </a:tc>
                <a:tc>
                  <a:txBody>
                    <a:bodyPr/>
                    <a:lstStyle/>
                    <a:p>
                      <a:r>
                        <a:rPr lang="en-US" sz="700" b="1"/>
                        <a:t>3kW</a:t>
                      </a:r>
                    </a:p>
                  </a:txBody>
                  <a:tcPr/>
                </a:tc>
                <a:tc>
                  <a:txBody>
                    <a:bodyPr/>
                    <a:lstStyle/>
                    <a:p>
                      <a:r>
                        <a:rPr lang="en-US" sz="700" b="1"/>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4018I</a:t>
                      </a:r>
                      <a:endParaRPr lang="en-US" sz="700" b="1"/>
                    </a:p>
                  </a:txBody>
                  <a:tcPr/>
                </a:tc>
                <a:tc>
                  <a:txBody>
                    <a:bodyPr/>
                    <a:lstStyle/>
                    <a:p>
                      <a:r>
                        <a:rPr lang="en-US" sz="700" b="1"/>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3.6V@ 960A</a:t>
                      </a:r>
                    </a:p>
                  </a:txBody>
                  <a:tcPr/>
                </a:tc>
                <a:tc>
                  <a:txBody>
                    <a:bodyPr/>
                    <a:lstStyle/>
                    <a:p>
                      <a:r>
                        <a:rPr lang="en-US" sz="700" b="1"/>
                        <a:t>48x 10AWG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Liquid</a:t>
                      </a:r>
                    </a:p>
                    <a:p>
                      <a:endParaRPr lang="en-US" sz="700" b="1"/>
                    </a:p>
                  </a:txBody>
                  <a:tcPr/>
                </a:tc>
                <a:extLst>
                  <a:ext uri="{0D108BD9-81ED-4DB2-BD59-A6C34878D82A}">
                    <a16:rowId xmlns:a16="http://schemas.microsoft.com/office/drawing/2014/main" val="3267645590"/>
                  </a:ext>
                </a:extLst>
              </a:tr>
              <a:tr h="274995">
                <a:tc>
                  <a:txBody>
                    <a:bodyPr/>
                    <a:lstStyle/>
                    <a:p>
                      <a:r>
                        <a:rPr lang="en-US" sz="700" b="1"/>
                        <a:t>MAPS </a:t>
                      </a:r>
                      <a:r>
                        <a:rPr lang="en-US" sz="700" b="1" err="1"/>
                        <a:t>Sagita</a:t>
                      </a:r>
                      <a:r>
                        <a:rPr lang="en-US" sz="700" b="1"/>
                        <a:t> Layer3</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a:solidFill>
                            <a:schemeClr val="dk1"/>
                          </a:solidFill>
                          <a:effectLst/>
                        </a:rPr>
                        <a:t>EIC-LAS</a:t>
                      </a:r>
                      <a:endParaRPr lang="en-US" sz="700" b="1"/>
                    </a:p>
                    <a:p>
                      <a:endParaRPr lang="en-US" sz="700" b="1"/>
                    </a:p>
                  </a:txBody>
                  <a:tcPr/>
                </a:tc>
                <a:tc>
                  <a:txBody>
                    <a:bodyPr/>
                    <a:lstStyle/>
                    <a:p>
                      <a:r>
                        <a:rPr lang="en-US" sz="700" b="1"/>
                        <a:t>680W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4018I</a:t>
                      </a:r>
                      <a:endParaRPr lang="en-US" sz="700" b="1"/>
                    </a:p>
                  </a:txBody>
                  <a:tcPr/>
                </a:tc>
                <a:tc>
                  <a:txBody>
                    <a:bodyPr/>
                    <a:lstStyle/>
                    <a:p>
                      <a:r>
                        <a:rPr lang="en-US" sz="700" b="1"/>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2.4V@ 194A</a:t>
                      </a:r>
                    </a:p>
                  </a:txBody>
                  <a:tcPr/>
                </a:tc>
                <a:tc>
                  <a:txBody>
                    <a:bodyPr/>
                    <a:lstStyle/>
                    <a:p>
                      <a:r>
                        <a:rPr lang="en-US" sz="700" b="1"/>
                        <a:t>16x  12AWG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Liquid</a:t>
                      </a:r>
                    </a:p>
                    <a:p>
                      <a:endParaRPr lang="en-US" sz="700" b="1"/>
                    </a:p>
                  </a:txBody>
                  <a:tcPr/>
                </a:tc>
                <a:extLst>
                  <a:ext uri="{0D108BD9-81ED-4DB2-BD59-A6C34878D82A}">
                    <a16:rowId xmlns:a16="http://schemas.microsoft.com/office/drawing/2014/main" val="4180495824"/>
                  </a:ext>
                </a:extLst>
              </a:tr>
              <a:tr h="274995">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MAPS </a:t>
                      </a:r>
                      <a:r>
                        <a:rPr lang="en-US" sz="700" b="1" err="1"/>
                        <a:t>Sagita</a:t>
                      </a:r>
                      <a:r>
                        <a:rPr lang="en-US" sz="700" b="1"/>
                        <a:t> Layer4</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a:solidFill>
                            <a:schemeClr val="dk1"/>
                          </a:solidFill>
                          <a:effectLst/>
                        </a:rPr>
                        <a:t>EIC-LAS</a:t>
                      </a:r>
                      <a:endParaRPr lang="en-US" sz="700" b="1"/>
                    </a:p>
                    <a:p>
                      <a:endParaRPr lang="en-US" sz="700" b="1"/>
                    </a:p>
                  </a:txBody>
                  <a:tcPr/>
                </a:tc>
                <a:tc>
                  <a:txBody>
                    <a:bodyPr/>
                    <a:lstStyle/>
                    <a:p>
                      <a:r>
                        <a:rPr lang="en-US" sz="700" b="1"/>
                        <a:t>1.4kW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4018I</a:t>
                      </a:r>
                      <a:endParaRPr lang="en-US" sz="700" b="1"/>
                    </a:p>
                    <a:p>
                      <a:endParaRPr lang="en-US" sz="700" b="1"/>
                    </a:p>
                  </a:txBody>
                  <a:tcPr/>
                </a:tc>
                <a:tc>
                  <a:txBody>
                    <a:bodyPr/>
                    <a:lstStyle/>
                    <a:p>
                      <a:r>
                        <a:rPr lang="en-US" sz="700" b="1"/>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4.8V @ 235A</a:t>
                      </a:r>
                    </a:p>
                  </a:txBody>
                  <a:tcPr/>
                </a:tc>
                <a:tc>
                  <a:txBody>
                    <a:bodyPr/>
                    <a:lstStyle/>
                    <a:p>
                      <a:r>
                        <a:rPr lang="en-US" sz="700" b="1"/>
                        <a:t>18x 12AWG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Liquid</a:t>
                      </a:r>
                    </a:p>
                    <a:p>
                      <a:endParaRPr lang="en-US" sz="700" b="1"/>
                    </a:p>
                  </a:txBody>
                  <a:tcPr/>
                </a:tc>
                <a:extLst>
                  <a:ext uri="{0D108BD9-81ED-4DB2-BD59-A6C34878D82A}">
                    <a16:rowId xmlns:a16="http://schemas.microsoft.com/office/drawing/2014/main" val="433064744"/>
                  </a:ext>
                </a:extLst>
              </a:tr>
              <a:tr h="178747">
                <a:tc>
                  <a:txBody>
                    <a:bodyPr/>
                    <a:lstStyle/>
                    <a:p>
                      <a:r>
                        <a:rPr lang="en-US" sz="700" b="1"/>
                        <a:t>Barrel </a:t>
                      </a:r>
                      <a:r>
                        <a:rPr lang="en-US" sz="700" b="1" err="1"/>
                        <a:t>HCAL</a:t>
                      </a:r>
                      <a:endParaRPr lang="en-US" sz="700" b="1"/>
                    </a:p>
                  </a:txBody>
                  <a:tcPr/>
                </a:tc>
                <a:tc>
                  <a:txBody>
                    <a:bodyPr/>
                    <a:lstStyle/>
                    <a:p>
                      <a:r>
                        <a:rPr lang="en-US" sz="700" b="1" err="1"/>
                        <a:t>SiPM</a:t>
                      </a:r>
                      <a:endParaRPr lang="en-US" sz="700" b="1"/>
                    </a:p>
                  </a:txBody>
                  <a:tcPr/>
                </a:tc>
                <a:tc>
                  <a:txBody>
                    <a:bodyPr/>
                    <a:lstStyle/>
                    <a:p>
                      <a:r>
                        <a:rPr lang="en-US" sz="700" b="1"/>
                        <a:t>220W</a:t>
                      </a:r>
                    </a:p>
                  </a:txBody>
                  <a:tcPr/>
                </a:tc>
                <a:tc>
                  <a:txBody>
                    <a:bodyPr/>
                    <a:lstStyle/>
                    <a:p>
                      <a:r>
                        <a:rPr lang="en-US" sz="700" b="1"/>
                        <a:t>1.6W @50V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8016I</a:t>
                      </a:r>
                      <a:endParaRPr lang="en-US" sz="700" b="1"/>
                    </a:p>
                  </a:txBody>
                  <a:tcPr/>
                </a:tc>
                <a:tc>
                  <a:txBody>
                    <a:bodyPr/>
                    <a:lstStyle/>
                    <a:p>
                      <a:r>
                        <a:rPr lang="en-US" sz="700" b="1" err="1"/>
                        <a:t>MPV</a:t>
                      </a:r>
                      <a:r>
                        <a:rPr lang="en-US" sz="700" b="1"/>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 22A</a:t>
                      </a:r>
                    </a:p>
                  </a:txBody>
                  <a:tcPr/>
                </a:tc>
                <a:tc>
                  <a:txBody>
                    <a:bodyPr/>
                    <a:lstStyle/>
                    <a:p>
                      <a:r>
                        <a:rPr lang="en-US" sz="700" b="1"/>
                        <a:t>8x 16AWG</a:t>
                      </a:r>
                    </a:p>
                  </a:txBody>
                  <a:tcPr/>
                </a:tc>
                <a:tc>
                  <a:txBody>
                    <a:bodyPr/>
                    <a:lstStyle/>
                    <a:p>
                      <a:r>
                        <a:rPr lang="en-US" sz="700" b="1"/>
                        <a:t>Liquid</a:t>
                      </a:r>
                    </a:p>
                  </a:txBody>
                  <a:tcPr/>
                </a:tc>
                <a:extLst>
                  <a:ext uri="{0D108BD9-81ED-4DB2-BD59-A6C34878D82A}">
                    <a16:rowId xmlns:a16="http://schemas.microsoft.com/office/drawing/2014/main" val="705669957"/>
                  </a:ext>
                </a:extLst>
              </a:tr>
              <a:tr h="274995">
                <a:tc>
                  <a:txBody>
                    <a:bodyPr/>
                    <a:lstStyle/>
                    <a:p>
                      <a:r>
                        <a:rPr lang="en-US" sz="700" b="1"/>
                        <a:t>Barrel </a:t>
                      </a:r>
                      <a:r>
                        <a:rPr lang="en-US" sz="700" b="1" err="1"/>
                        <a:t>ECAL</a:t>
                      </a:r>
                      <a:endParaRPr lang="en-US" sz="700" b="1"/>
                    </a:p>
                  </a:txBody>
                  <a:tcPr/>
                </a:tc>
                <a:tc>
                  <a:txBody>
                    <a:bodyPr/>
                    <a:lstStyle/>
                    <a:p>
                      <a:r>
                        <a:rPr lang="en-US" sz="700" b="1" err="1"/>
                        <a:t>SiPM</a:t>
                      </a:r>
                      <a:r>
                        <a:rPr lang="en-US" sz="700" b="1"/>
                        <a:t> + </a:t>
                      </a:r>
                      <a:r>
                        <a:rPr lang="en-US" sz="700" b="1" err="1"/>
                        <a:t>AstroPix</a:t>
                      </a:r>
                      <a:endParaRPr lang="en-US" sz="700" b="1"/>
                    </a:p>
                  </a:txBody>
                  <a:tcPr/>
                </a:tc>
                <a:tc>
                  <a:txBody>
                    <a:bodyPr/>
                    <a:lstStyle/>
                    <a:p>
                      <a:r>
                        <a:rPr lang="en-US" sz="700" b="1"/>
                        <a:t>1.6kW</a:t>
                      </a:r>
                    </a:p>
                  </a:txBody>
                  <a:tcPr/>
                </a:tc>
                <a:tc>
                  <a:txBody>
                    <a:bodyPr/>
                    <a:lstStyle/>
                    <a:p>
                      <a:r>
                        <a:rPr lang="en-US" sz="700" b="1"/>
                        <a:t>1W @50V &amp; 100W @ 400V</a:t>
                      </a:r>
                    </a:p>
                  </a:txBody>
                  <a:tcPr/>
                </a:tc>
                <a:tc>
                  <a:txBody>
                    <a:bodyPr/>
                    <a:lstStyle/>
                    <a:p>
                      <a:r>
                        <a:rPr lang="en-US" sz="700" b="1"/>
                        <a:t>MDH-07/16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err="1"/>
                        <a:t>MPV</a:t>
                      </a:r>
                      <a:r>
                        <a:rPr lang="en-US" sz="700" b="1"/>
                        <a:t> 8120I &amp;     </a:t>
                      </a:r>
                      <a:r>
                        <a:rPr lang="en-US" sz="700" b="1" kern="1200" err="1">
                          <a:solidFill>
                            <a:schemeClr val="dk1"/>
                          </a:solidFill>
                          <a:effectLst/>
                        </a:rPr>
                        <a:t>EHS</a:t>
                      </a:r>
                      <a:r>
                        <a:rPr lang="en-US" sz="700" b="1" kern="1200">
                          <a:solidFill>
                            <a:schemeClr val="dk1"/>
                          </a:solidFill>
                          <a:effectLst/>
                        </a:rPr>
                        <a:t> F005p</a:t>
                      </a:r>
                      <a:endParaRPr lang="en-US" sz="700" b="1"/>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 160A</a:t>
                      </a:r>
                    </a:p>
                  </a:txBody>
                  <a:tcPr/>
                </a:tc>
                <a:tc>
                  <a:txBody>
                    <a:bodyPr/>
                    <a:lstStyle/>
                    <a:p>
                      <a:r>
                        <a:rPr lang="en-US" sz="700" b="1"/>
                        <a:t>16x 12AWG</a:t>
                      </a:r>
                    </a:p>
                  </a:txBody>
                  <a:tcPr/>
                </a:tc>
                <a:tc>
                  <a:txBody>
                    <a:bodyPr/>
                    <a:lstStyle/>
                    <a:p>
                      <a:r>
                        <a:rPr lang="en-US" sz="700" b="1"/>
                        <a:t>Liquid</a:t>
                      </a:r>
                    </a:p>
                  </a:txBody>
                  <a:tcPr/>
                </a:tc>
                <a:extLst>
                  <a:ext uri="{0D108BD9-81ED-4DB2-BD59-A6C34878D82A}">
                    <a16:rowId xmlns:a16="http://schemas.microsoft.com/office/drawing/2014/main" val="2277498090"/>
                  </a:ext>
                </a:extLst>
              </a:tr>
              <a:tr h="178747">
                <a:tc>
                  <a:txBody>
                    <a:bodyPr/>
                    <a:lstStyle/>
                    <a:p>
                      <a:r>
                        <a:rPr lang="en-US" sz="700" b="1" err="1"/>
                        <a:t>DIRC</a:t>
                      </a:r>
                      <a:endParaRPr lang="en-US" sz="700" b="1"/>
                    </a:p>
                  </a:txBody>
                  <a:tcPr/>
                </a:tc>
                <a:tc>
                  <a:txBody>
                    <a:bodyPr/>
                    <a:lstStyle/>
                    <a:p>
                      <a:r>
                        <a:rPr lang="en-US" sz="700" b="1" err="1"/>
                        <a:t>HRPPD</a:t>
                      </a:r>
                      <a:endParaRPr lang="en-US" sz="700" b="1"/>
                    </a:p>
                  </a:txBody>
                  <a:tcPr/>
                </a:tc>
                <a:tc>
                  <a:txBody>
                    <a:bodyPr/>
                    <a:lstStyle/>
                    <a:p>
                      <a:r>
                        <a:rPr lang="en-US" sz="700" b="1"/>
                        <a:t>300W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70W@3kV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4018I</a:t>
                      </a:r>
                      <a:endParaRPr lang="en-US" sz="700" b="1"/>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1.2V@ 250A</a:t>
                      </a:r>
                    </a:p>
                  </a:txBody>
                  <a:tcPr/>
                </a:tc>
                <a:tc>
                  <a:txBody>
                    <a:bodyPr/>
                    <a:lstStyle/>
                    <a:p>
                      <a:r>
                        <a:rPr lang="en-US" sz="700" b="1"/>
                        <a:t>16x 12AWG</a:t>
                      </a:r>
                    </a:p>
                  </a:txBody>
                  <a:tcPr/>
                </a:tc>
                <a:tc>
                  <a:txBody>
                    <a:bodyPr/>
                    <a:lstStyle/>
                    <a:p>
                      <a:r>
                        <a:rPr lang="en-US" sz="700" b="1"/>
                        <a:t>Liquid</a:t>
                      </a:r>
                    </a:p>
                  </a:txBody>
                  <a:tcPr/>
                </a:tc>
                <a:extLst>
                  <a:ext uri="{0D108BD9-81ED-4DB2-BD59-A6C34878D82A}">
                    <a16:rowId xmlns:a16="http://schemas.microsoft.com/office/drawing/2014/main" val="952376455"/>
                  </a:ext>
                </a:extLst>
              </a:tr>
              <a:tr h="178747">
                <a:tc>
                  <a:txBody>
                    <a:bodyPr/>
                    <a:lstStyle/>
                    <a:p>
                      <a:r>
                        <a:rPr lang="en-US" sz="700" b="1"/>
                        <a:t>Barrel </a:t>
                      </a:r>
                      <a:r>
                        <a:rPr lang="en-US" sz="700" b="1" err="1"/>
                        <a:t>TOF</a:t>
                      </a:r>
                      <a:endParaRPr lang="en-US" sz="700" b="1"/>
                    </a:p>
                  </a:txBody>
                  <a:tcPr/>
                </a:tc>
                <a:tc>
                  <a:txBody>
                    <a:bodyPr/>
                    <a:lstStyle/>
                    <a:p>
                      <a:r>
                        <a:rPr lang="en-US" sz="700" b="1"/>
                        <a:t>AG-</a:t>
                      </a:r>
                      <a:r>
                        <a:rPr lang="en-US" sz="700" b="1" err="1"/>
                        <a:t>LGAD</a:t>
                      </a:r>
                      <a:endParaRPr lang="en-US" sz="700" b="1"/>
                    </a:p>
                  </a:txBody>
                  <a:tcPr/>
                </a:tc>
                <a:tc>
                  <a:txBody>
                    <a:bodyPr/>
                    <a:lstStyle/>
                    <a:p>
                      <a:r>
                        <a:rPr lang="en-US" sz="700" b="1"/>
                        <a:t>2400W</a:t>
                      </a:r>
                    </a:p>
                  </a:txBody>
                  <a:tcPr/>
                </a:tc>
                <a:tc>
                  <a:txBody>
                    <a:bodyPr/>
                    <a:lstStyle/>
                    <a:p>
                      <a:r>
                        <a:rPr lang="en-US" sz="700" b="1"/>
                        <a:t>4W@400V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PL506</a:t>
                      </a:r>
                    </a:p>
                  </a:txBody>
                  <a:tcPr/>
                </a:tc>
                <a:tc>
                  <a:txBody>
                    <a:bodyPr/>
                    <a:lstStyle/>
                    <a:p>
                      <a:r>
                        <a:rPr lang="en-US" sz="700" b="1"/>
                        <a:t>CAEN A1625</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 240A</a:t>
                      </a:r>
                    </a:p>
                  </a:txBody>
                  <a:tcPr/>
                </a:tc>
                <a:tc>
                  <a:txBody>
                    <a:bodyPr/>
                    <a:lstStyle/>
                    <a:p>
                      <a:r>
                        <a:rPr lang="en-US" sz="700" b="1"/>
                        <a:t>12x 10AWG</a:t>
                      </a:r>
                    </a:p>
                  </a:txBody>
                  <a:tcPr/>
                </a:tc>
                <a:tc>
                  <a:txBody>
                    <a:bodyPr/>
                    <a:lstStyle/>
                    <a:p>
                      <a:r>
                        <a:rPr lang="en-US" sz="700" b="1"/>
                        <a:t>Liquid</a:t>
                      </a:r>
                    </a:p>
                  </a:txBody>
                  <a:tcPr/>
                </a:tc>
                <a:extLst>
                  <a:ext uri="{0D108BD9-81ED-4DB2-BD59-A6C34878D82A}">
                    <a16:rowId xmlns:a16="http://schemas.microsoft.com/office/drawing/2014/main" val="3130043031"/>
                  </a:ext>
                </a:extLst>
              </a:tr>
              <a:tr h="178747">
                <a:tc>
                  <a:txBody>
                    <a:bodyPr/>
                    <a:lstStyle/>
                    <a:p>
                      <a:r>
                        <a:rPr lang="en-US" sz="700" b="1"/>
                        <a:t>HE </a:t>
                      </a:r>
                      <a:r>
                        <a:rPr lang="en-US" sz="700" b="1" err="1"/>
                        <a:t>TOF</a:t>
                      </a:r>
                      <a:endParaRPr lang="en-US" sz="700" b="1"/>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AG-</a:t>
                      </a:r>
                      <a:r>
                        <a:rPr lang="en-US" sz="700" b="1" err="1"/>
                        <a:t>LGAD</a:t>
                      </a:r>
                      <a:endParaRPr lang="en-US" sz="700" b="1"/>
                    </a:p>
                  </a:txBody>
                  <a:tcPr/>
                </a:tc>
                <a:tc>
                  <a:txBody>
                    <a:bodyPr/>
                    <a:lstStyle/>
                    <a:p>
                      <a:r>
                        <a:rPr lang="en-US" sz="700" b="1"/>
                        <a:t>10.6kW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4W@400V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PL506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CAEN A1625</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 1,060A</a:t>
                      </a:r>
                    </a:p>
                  </a:txBody>
                  <a:tcPr/>
                </a:tc>
                <a:tc>
                  <a:txBody>
                    <a:bodyPr/>
                    <a:lstStyle/>
                    <a:p>
                      <a:r>
                        <a:rPr lang="en-US" sz="700" b="1"/>
                        <a:t>48x 10AWG</a:t>
                      </a:r>
                    </a:p>
                  </a:txBody>
                  <a:tcPr/>
                </a:tc>
                <a:tc>
                  <a:txBody>
                    <a:bodyPr/>
                    <a:lstStyle/>
                    <a:p>
                      <a:r>
                        <a:rPr lang="en-US" sz="700" b="1"/>
                        <a:t>Liquid</a:t>
                      </a:r>
                    </a:p>
                  </a:txBody>
                  <a:tcPr/>
                </a:tc>
                <a:extLst>
                  <a:ext uri="{0D108BD9-81ED-4DB2-BD59-A6C34878D82A}">
                    <a16:rowId xmlns:a16="http://schemas.microsoft.com/office/drawing/2014/main" val="2537107720"/>
                  </a:ext>
                </a:extLst>
              </a:tr>
              <a:tr h="178747">
                <a:tc>
                  <a:txBody>
                    <a:bodyPr/>
                    <a:lstStyle/>
                    <a:p>
                      <a:r>
                        <a:rPr lang="en-US" sz="700" b="1" err="1"/>
                        <a:t>dRICH</a:t>
                      </a:r>
                      <a:endParaRPr lang="en-US" sz="700" b="1"/>
                    </a:p>
                  </a:txBody>
                  <a:tcPr/>
                </a:tc>
                <a:tc>
                  <a:txBody>
                    <a:bodyPr/>
                    <a:lstStyle/>
                    <a:p>
                      <a:r>
                        <a:rPr lang="en-US" sz="700" b="1" err="1"/>
                        <a:t>SiPM</a:t>
                      </a:r>
                      <a:endParaRPr lang="en-US" sz="700" b="1"/>
                    </a:p>
                  </a:txBody>
                  <a:tcPr/>
                </a:tc>
                <a:tc>
                  <a:txBody>
                    <a:bodyPr/>
                    <a:lstStyle/>
                    <a:p>
                      <a:r>
                        <a:rPr lang="en-US" sz="700" b="1"/>
                        <a:t>300W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23W@70V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kern="1200" err="1">
                          <a:solidFill>
                            <a:schemeClr val="dk1"/>
                          </a:solidFill>
                          <a:effectLst/>
                        </a:rPr>
                        <a:t>MPV</a:t>
                      </a:r>
                      <a:r>
                        <a:rPr lang="en-US" sz="700" b="1" kern="1200">
                          <a:solidFill>
                            <a:schemeClr val="dk1"/>
                          </a:solidFill>
                          <a:effectLst/>
                        </a:rPr>
                        <a:t> 4016I</a:t>
                      </a:r>
                      <a:endParaRPr lang="en-US" sz="700" b="1"/>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err="1"/>
                        <a:t>MPV</a:t>
                      </a:r>
                      <a:r>
                        <a:rPr lang="en-US" sz="700" b="1"/>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S. Platform, 19” rackmount</a:t>
                      </a:r>
                    </a:p>
                  </a:txBody>
                  <a:tcPr/>
                </a:tc>
                <a:tc>
                  <a:txBody>
                    <a:bodyPr/>
                    <a:lstStyle/>
                    <a:p>
                      <a:r>
                        <a:rPr lang="en-US" sz="700" b="1"/>
                        <a:t>10V @ 30A</a:t>
                      </a:r>
                    </a:p>
                  </a:txBody>
                  <a:tcPr/>
                </a:tc>
                <a:tc>
                  <a:txBody>
                    <a:bodyPr/>
                    <a:lstStyle/>
                    <a:p>
                      <a:r>
                        <a:rPr lang="en-US" sz="700" b="1"/>
                        <a:t>4x14AWG</a:t>
                      </a:r>
                    </a:p>
                  </a:txBody>
                  <a:tcPr/>
                </a:tc>
                <a:tc>
                  <a:txBody>
                    <a:bodyPr/>
                    <a:lstStyle/>
                    <a:p>
                      <a:r>
                        <a:rPr lang="en-US" sz="700" b="1"/>
                        <a:t>Liquid</a:t>
                      </a:r>
                    </a:p>
                  </a:txBody>
                  <a:tcPr/>
                </a:tc>
                <a:extLst>
                  <a:ext uri="{0D108BD9-81ED-4DB2-BD59-A6C34878D82A}">
                    <a16:rowId xmlns:a16="http://schemas.microsoft.com/office/drawing/2014/main" val="344986596"/>
                  </a:ext>
                </a:extLst>
              </a:tr>
              <a:tr h="178747">
                <a:tc>
                  <a:txBody>
                    <a:bodyPr/>
                    <a:lstStyle/>
                    <a:p>
                      <a:r>
                        <a:rPr lang="en-US" sz="700" b="1" err="1"/>
                        <a:t>FWD</a:t>
                      </a:r>
                      <a:r>
                        <a:rPr lang="en-US" sz="700" b="1"/>
                        <a:t> </a:t>
                      </a:r>
                      <a:r>
                        <a:rPr lang="en-US" sz="700" b="1" err="1"/>
                        <a:t>ECAL</a:t>
                      </a:r>
                      <a:endParaRPr lang="en-US" sz="700" b="1"/>
                    </a:p>
                  </a:txBody>
                  <a:tcPr/>
                </a:tc>
                <a:tc>
                  <a:txBody>
                    <a:bodyPr/>
                    <a:lstStyle/>
                    <a:p>
                      <a:r>
                        <a:rPr lang="en-US" sz="700" b="1" err="1"/>
                        <a:t>SiPM</a:t>
                      </a:r>
                      <a:endParaRPr lang="en-US" sz="700" b="1"/>
                    </a:p>
                  </a:txBody>
                  <a:tcPr/>
                </a:tc>
                <a:tc>
                  <a:txBody>
                    <a:bodyPr/>
                    <a:lstStyle/>
                    <a:p>
                      <a:r>
                        <a:rPr lang="en-US" sz="700" b="1"/>
                        <a:t>2.8kW</a:t>
                      </a:r>
                    </a:p>
                  </a:txBody>
                  <a:tcPr/>
                </a:tc>
                <a:tc>
                  <a:txBody>
                    <a:bodyPr/>
                    <a:lstStyle/>
                    <a:p>
                      <a:r>
                        <a:rPr lang="en-US" sz="700" b="1"/>
                        <a:t>750W@ 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PL506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err="1"/>
                        <a:t>MPV</a:t>
                      </a:r>
                      <a:r>
                        <a:rPr lang="en-US" sz="700" b="1"/>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W. Platform, 19” rackmount</a:t>
                      </a:r>
                    </a:p>
                  </a:txBody>
                  <a:tcPr/>
                </a:tc>
                <a:tc>
                  <a:txBody>
                    <a:bodyPr/>
                    <a:lstStyle/>
                    <a:p>
                      <a:r>
                        <a:rPr lang="en-US" sz="700" b="1"/>
                        <a:t>10V @ 280A</a:t>
                      </a:r>
                    </a:p>
                  </a:txBody>
                  <a:tcPr/>
                </a:tc>
                <a:tc>
                  <a:txBody>
                    <a:bodyPr/>
                    <a:lstStyle/>
                    <a:p>
                      <a:r>
                        <a:rPr lang="en-US" sz="700" b="1"/>
                        <a:t>20x 12AWG</a:t>
                      </a:r>
                    </a:p>
                  </a:txBody>
                  <a:tcPr/>
                </a:tc>
                <a:tc>
                  <a:txBody>
                    <a:bodyPr/>
                    <a:lstStyle/>
                    <a:p>
                      <a:r>
                        <a:rPr lang="en-US" sz="700" b="1"/>
                        <a:t>Liquid</a:t>
                      </a:r>
                    </a:p>
                  </a:txBody>
                  <a:tcPr/>
                </a:tc>
                <a:extLst>
                  <a:ext uri="{0D108BD9-81ED-4DB2-BD59-A6C34878D82A}">
                    <a16:rowId xmlns:a16="http://schemas.microsoft.com/office/drawing/2014/main" val="2230767170"/>
                  </a:ext>
                </a:extLst>
              </a:tr>
              <a:tr h="178747">
                <a:tc>
                  <a:txBody>
                    <a:bodyPr/>
                    <a:lstStyle/>
                    <a:p>
                      <a:r>
                        <a:rPr lang="en-US" sz="700" b="1"/>
                        <a:t>HE </a:t>
                      </a:r>
                      <a:r>
                        <a:rPr lang="en-US" sz="700" b="1" err="1"/>
                        <a:t>HCAL</a:t>
                      </a:r>
                      <a:endParaRPr lang="en-US" sz="700" b="1"/>
                    </a:p>
                  </a:txBody>
                  <a:tcPr/>
                </a:tc>
                <a:tc>
                  <a:txBody>
                    <a:bodyPr/>
                    <a:lstStyle/>
                    <a:p>
                      <a:r>
                        <a:rPr lang="en-US" sz="700" b="1" err="1"/>
                        <a:t>SiPM</a:t>
                      </a:r>
                      <a:endParaRPr lang="en-US" sz="700" b="1"/>
                    </a:p>
                  </a:txBody>
                  <a:tcPr/>
                </a:tc>
                <a:tc>
                  <a:txBody>
                    <a:bodyPr/>
                    <a:lstStyle/>
                    <a:p>
                      <a:r>
                        <a:rPr lang="en-US" sz="700" b="1"/>
                        <a:t>1.7kW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3kW@ 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PL506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err="1"/>
                        <a:t>MPV</a:t>
                      </a:r>
                      <a:r>
                        <a:rPr lang="en-US" sz="700" b="1"/>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700" b="1"/>
                        <a:t>E. Platform, 19” rackmount</a:t>
                      </a:r>
                    </a:p>
                  </a:txBody>
                  <a:tcPr/>
                </a:tc>
                <a:tc>
                  <a:txBody>
                    <a:bodyPr/>
                    <a:lstStyle/>
                    <a:p>
                      <a:r>
                        <a:rPr lang="en-US" sz="700" b="1"/>
                        <a:t>10V @ 170A</a:t>
                      </a:r>
                    </a:p>
                  </a:txBody>
                  <a:tcPr/>
                </a:tc>
                <a:tc>
                  <a:txBody>
                    <a:bodyPr/>
                    <a:lstStyle/>
                    <a:p>
                      <a:r>
                        <a:rPr lang="en-US" sz="700" b="1"/>
                        <a:t>12x 12 AWG</a:t>
                      </a:r>
                    </a:p>
                  </a:txBody>
                  <a:tcPr/>
                </a:tc>
                <a:tc>
                  <a:txBody>
                    <a:bodyPr/>
                    <a:lstStyle/>
                    <a:p>
                      <a:r>
                        <a:rPr lang="en-US" sz="700" b="1"/>
                        <a:t>Convection</a:t>
                      </a:r>
                    </a:p>
                  </a:txBody>
                  <a:tcPr/>
                </a:tc>
                <a:extLst>
                  <a:ext uri="{0D108BD9-81ED-4DB2-BD59-A6C34878D82A}">
                    <a16:rowId xmlns:a16="http://schemas.microsoft.com/office/drawing/2014/main" val="3530864028"/>
                  </a:ext>
                </a:extLst>
              </a:tr>
            </a:tbl>
          </a:graphicData>
        </a:graphic>
      </p:graphicFrame>
      <p:sp>
        <p:nvSpPr>
          <p:cNvPr id="6" name="TextBox 5">
            <a:extLst>
              <a:ext uri="{FF2B5EF4-FFF2-40B4-BE49-F238E27FC236}">
                <a16:creationId xmlns:a16="http://schemas.microsoft.com/office/drawing/2014/main" id="{9C906703-BC0B-8AB6-5A28-C01C873F2E36}"/>
              </a:ext>
            </a:extLst>
          </p:cNvPr>
          <p:cNvSpPr txBox="1"/>
          <p:nvPr/>
        </p:nvSpPr>
        <p:spPr>
          <a:xfrm>
            <a:off x="195779" y="4577924"/>
            <a:ext cx="11800442" cy="1628907"/>
          </a:xfrm>
          <a:prstGeom prst="rect">
            <a:avLst/>
          </a:prstGeom>
          <a:noFill/>
        </p:spPr>
        <p:txBody>
          <a:bodyPr wrap="square" rtlCol="0">
            <a:spAutoFit/>
          </a:bodyPr>
          <a:lstStyle/>
          <a:p>
            <a:pPr marL="285750" indent="-285750">
              <a:buFont typeface="Arial" panose="020B0604020202020204" pitchFamily="34" charset="0"/>
              <a:buChar char="•"/>
            </a:pPr>
            <a:r>
              <a:rPr lang="en-US" sz="1400"/>
              <a:t>MARCO (SC Magnet) Power:</a:t>
            </a:r>
          </a:p>
          <a:p>
            <a:pPr marL="742950" lvl="1" indent="-285750">
              <a:buFont typeface="Arial" panose="020B0604020202020204" pitchFamily="34" charset="0"/>
              <a:buChar char="•"/>
            </a:pPr>
            <a:r>
              <a:rPr lang="en-US" sz="1400"/>
              <a:t>New Power Supplies will be used. Existing Water cooled leads for STAR (Length 300 feet) with current capacity &gt;4000 Amps were evaluated by </a:t>
            </a:r>
            <a:r>
              <a:rPr lang="en-US" sz="1400" err="1"/>
              <a:t>ePIC</a:t>
            </a:r>
            <a:r>
              <a:rPr lang="en-US" sz="1400"/>
              <a:t> Magnet Group can be used. New Magnet DAQ Rack will be placed on Third Level of South Platform and Dump Resistors on the Third Level of North Platform.</a:t>
            </a:r>
          </a:p>
          <a:p>
            <a:pPr marL="285750" marR="0" indent="-285750" algn="just">
              <a:lnSpc>
                <a:spcPct val="107000"/>
              </a:lnSpc>
              <a:spcBef>
                <a:spcPts val="0"/>
              </a:spcBef>
              <a:spcAft>
                <a:spcPts val="800"/>
              </a:spcAft>
              <a:buFont typeface="Arial" panose="020B0604020202020204" pitchFamily="34" charset="0"/>
              <a:buChar char="•"/>
            </a:pPr>
            <a:r>
              <a:rPr lang="en-US" sz="1400" kern="100">
                <a:effectLst/>
                <a:ea typeface="Aptos" panose="020B0004020202020204" pitchFamily="34" charset="0"/>
                <a:cs typeface="Times New Roman" panose="02020603050405020304" pitchFamily="18" charset="0"/>
              </a:rPr>
              <a:t>Looking at the STAR Detector Power One Line Diagram and comparing it with the EPIC Detector power requirements for various subdetectors, it seems like we have adequate power for EPIC needs. The EPIC detector Electronics power was estimated using table above which is available on </a:t>
            </a:r>
            <a:r>
              <a:rPr lang="en-US" sz="1400" kern="100" err="1">
                <a:effectLst/>
                <a:ea typeface="Aptos" panose="020B0004020202020204" pitchFamily="34" charset="0"/>
                <a:cs typeface="Times New Roman" panose="02020603050405020304" pitchFamily="18" charset="0"/>
              </a:rPr>
              <a:t>sharepoint</a:t>
            </a:r>
            <a:r>
              <a:rPr lang="en-US" sz="1400" kern="100">
                <a:effectLst/>
                <a:ea typeface="Aptos" panose="020B0004020202020204" pitchFamily="34" charset="0"/>
                <a:cs typeface="Times New Roman" panose="02020603050405020304" pitchFamily="18" charset="0"/>
              </a:rPr>
              <a:t>. </a:t>
            </a:r>
            <a:r>
              <a:rPr lang="en-US" sz="1400" b="1" kern="100">
                <a:effectLst/>
                <a:ea typeface="Aptos" panose="020B0004020202020204" pitchFamily="34" charset="0"/>
                <a:cs typeface="Times New Roman" panose="02020603050405020304" pitchFamily="18" charset="0"/>
              </a:rPr>
              <a:t>Refer to </a:t>
            </a:r>
            <a:r>
              <a:rPr lang="en-US" sz="1400" b="1" u="sng" kern="100" err="1">
                <a:solidFill>
                  <a:srgbClr val="467886"/>
                </a:solidFill>
                <a:effectLst/>
                <a:ea typeface="Aptos" panose="020B0004020202020204" pitchFamily="34" charset="0"/>
                <a:cs typeface="Times New Roman" panose="02020603050405020304" pitchFamily="18" charset="0"/>
                <a:hlinkClick r:id="rId8"/>
              </a:rPr>
              <a:t>ePIC</a:t>
            </a:r>
            <a:r>
              <a:rPr lang="en-US" sz="1400" b="1" u="sng" kern="100">
                <a:solidFill>
                  <a:srgbClr val="467886"/>
                </a:solidFill>
                <a:effectLst/>
                <a:ea typeface="Aptos" panose="020B0004020202020204" pitchFamily="34" charset="0"/>
                <a:cs typeface="Times New Roman" panose="02020603050405020304" pitchFamily="18" charset="0"/>
                <a:hlinkClick r:id="rId8"/>
              </a:rPr>
              <a:t> Services on-line Spreadsheet</a:t>
            </a:r>
            <a:r>
              <a:rPr lang="en-US" sz="1400" b="1" kern="100">
                <a:effectLst/>
                <a:ea typeface="Aptos" panose="020B0004020202020204" pitchFamily="34" charset="0"/>
                <a:cs typeface="Times New Roman" panose="02020603050405020304" pitchFamily="18" charset="0"/>
              </a:rPr>
              <a:t> for details of power distribution.</a:t>
            </a:r>
            <a:endParaRPr lang="en-US" sz="1400" kern="10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999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F367-2610-D641-70A0-2A24E051D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428B6-50B4-6951-90C6-1765962733C7}"/>
              </a:ext>
            </a:extLst>
          </p:cNvPr>
          <p:cNvSpPr>
            <a:spLocks noGrp="1"/>
          </p:cNvSpPr>
          <p:nvPr>
            <p:ph type="title"/>
          </p:nvPr>
        </p:nvSpPr>
        <p:spPr/>
        <p:txBody>
          <a:bodyPr>
            <a:normAutofit fontScale="90000"/>
          </a:bodyPr>
          <a:lstStyle/>
          <a:p>
            <a:r>
              <a:rPr lang="en-US" dirty="0"/>
              <a:t>Maintenance Plan for </a:t>
            </a:r>
            <a:r>
              <a:rPr lang="en-US" dirty="0" err="1"/>
              <a:t>ePIC</a:t>
            </a:r>
            <a:endParaRPr lang="en-US" dirty="0"/>
          </a:p>
        </p:txBody>
      </p:sp>
      <p:sp>
        <p:nvSpPr>
          <p:cNvPr id="3" name="Content Placeholder 2">
            <a:extLst>
              <a:ext uri="{FF2B5EF4-FFF2-40B4-BE49-F238E27FC236}">
                <a16:creationId xmlns:a16="http://schemas.microsoft.com/office/drawing/2014/main" id="{6A67539C-5BA7-73F8-0EE7-12BF020D1DCF}"/>
              </a:ext>
            </a:extLst>
          </p:cNvPr>
          <p:cNvSpPr>
            <a:spLocks noGrp="1"/>
          </p:cNvSpPr>
          <p:nvPr>
            <p:ph idx="1"/>
          </p:nvPr>
        </p:nvSpPr>
        <p:spPr>
          <a:xfrm>
            <a:off x="461963" y="656948"/>
            <a:ext cx="11369430" cy="5572134"/>
          </a:xfrm>
        </p:spPr>
        <p:txBody>
          <a:bodyPr/>
          <a:lstStyle/>
          <a:p>
            <a:pPr marL="0" indent="0">
              <a:buNone/>
            </a:pPr>
            <a:r>
              <a:rPr lang="en-US" sz="1600" b="1" dirty="0"/>
              <a:t>Detailed </a:t>
            </a:r>
            <a:r>
              <a:rPr lang="en-US" sz="1600" b="1" dirty="0" err="1"/>
              <a:t>ePIC</a:t>
            </a:r>
            <a:r>
              <a:rPr lang="en-US" sz="1600" b="1" dirty="0"/>
              <a:t> Installation Schedule and Maintenance Schedules were created and are posted as </a:t>
            </a:r>
            <a:r>
              <a:rPr lang="en-US" sz="1600" b="1" dirty="0" err="1"/>
              <a:t>prebrief</a:t>
            </a:r>
            <a:r>
              <a:rPr lang="en-US" sz="1600" b="1" dirty="0"/>
              <a:t> materials. Following maintenance plan will be followed for detectors:</a:t>
            </a:r>
          </a:p>
          <a:p>
            <a:r>
              <a:rPr lang="en-US" sz="1600" dirty="0"/>
              <a:t>HCAL: HCAL Sectors are not removable. All the electronics will be on the exterior and is accessible for maintenance.</a:t>
            </a:r>
          </a:p>
          <a:p>
            <a:r>
              <a:rPr lang="en-US" sz="1600" dirty="0"/>
              <a:t>Magnet: Cryostat is not removable. Chimney and Phase separator are on top of HCAL and are accessible for maintenance.</a:t>
            </a:r>
          </a:p>
          <a:p>
            <a:r>
              <a:rPr lang="en-US" sz="1600" dirty="0"/>
              <a:t>Barrel EMCAL: Is removable only in case of full upgrade of the detector. All electronics are accessible on both ends. </a:t>
            </a:r>
          </a:p>
          <a:p>
            <a:r>
              <a:rPr lang="en-US" sz="1600" dirty="0"/>
              <a:t>DIRC : Bar Boxes can be removed but not needed. Electronics are accessible from the backward end.</a:t>
            </a:r>
          </a:p>
          <a:p>
            <a:r>
              <a:rPr lang="en-US" sz="1600" dirty="0"/>
              <a:t>Outer MPGD: Modules can be removed inside the experimental hall for full maintenance.</a:t>
            </a:r>
          </a:p>
          <a:p>
            <a:r>
              <a:rPr lang="en-US" sz="1600" dirty="0"/>
              <a:t>Cymbal &amp; Barrel TOF: Modules can be removed inside the experimental hall for full maintenance.</a:t>
            </a:r>
          </a:p>
          <a:p>
            <a:r>
              <a:rPr lang="en-US" sz="1600" dirty="0"/>
              <a:t>EEEMCAL and pfRICH: Detectors can be removed inside the experimental hall for full maintenance.</a:t>
            </a:r>
          </a:p>
          <a:p>
            <a:r>
              <a:rPr lang="en-US" sz="1600" dirty="0"/>
              <a:t>dRICH: Detector can be removed inside the experimental hall for full maintenance.</a:t>
            </a:r>
          </a:p>
          <a:p>
            <a:r>
              <a:rPr lang="en-US" sz="1600" dirty="0"/>
              <a:t>Inner Detectors (Si Disks, Si Tracker, MPGD Disks): GST can be removed in the assembly hall for full maintenance.</a:t>
            </a:r>
          </a:p>
          <a:p>
            <a:r>
              <a:rPr lang="en-US" sz="1600" dirty="0"/>
              <a:t>TOF Disk: Detector can be removed inside the experimental hall for full maintenance.</a:t>
            </a:r>
          </a:p>
          <a:p>
            <a:r>
              <a:rPr lang="en-US" sz="1600" dirty="0"/>
              <a:t>Forward HCAL: Towers/Modules not removable. Electronics accessible from the back end.</a:t>
            </a:r>
          </a:p>
          <a:p>
            <a:r>
              <a:rPr lang="en-US" sz="1600" dirty="0"/>
              <a:t>Forward EMCAL: Modules removable. Electronics accessible from the back end.</a:t>
            </a:r>
          </a:p>
          <a:p>
            <a:r>
              <a:rPr lang="en-US" sz="1600" dirty="0"/>
              <a:t>Backward HCAL: Towers/Modules not removable. Electronics accessible from the front end.</a:t>
            </a:r>
          </a:p>
          <a:p>
            <a:r>
              <a:rPr lang="en-US" sz="1600" dirty="0"/>
              <a:t>Electronics racks/chillers/cooling systems/gas systems are accessible from north and south platforms.</a:t>
            </a:r>
          </a:p>
          <a:p>
            <a:endParaRPr lang="en-US" sz="1600" dirty="0"/>
          </a:p>
          <a:p>
            <a:endParaRPr lang="en-US" dirty="0"/>
          </a:p>
        </p:txBody>
      </p:sp>
    </p:spTree>
    <p:extLst>
      <p:ext uri="{BB962C8B-B14F-4D97-AF65-F5344CB8AC3E}">
        <p14:creationId xmlns:p14="http://schemas.microsoft.com/office/powerpoint/2010/main" val="2353800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9FA-CC6E-B99F-3290-1908B7505A44}"/>
              </a:ext>
            </a:extLst>
          </p:cNvPr>
          <p:cNvSpPr>
            <a:spLocks noGrp="1"/>
          </p:cNvSpPr>
          <p:nvPr>
            <p:ph type="title"/>
          </p:nvPr>
        </p:nvSpPr>
        <p:spPr/>
        <p:txBody>
          <a:bodyPr>
            <a:normAutofit fontScale="90000"/>
          </a:bodyPr>
          <a:lstStyle/>
          <a:p>
            <a:r>
              <a:rPr lang="en-US"/>
              <a:t>ES&amp;H</a:t>
            </a:r>
          </a:p>
        </p:txBody>
      </p:sp>
      <p:sp>
        <p:nvSpPr>
          <p:cNvPr id="3" name="Content Placeholder 2">
            <a:extLst>
              <a:ext uri="{FF2B5EF4-FFF2-40B4-BE49-F238E27FC236}">
                <a16:creationId xmlns:a16="http://schemas.microsoft.com/office/drawing/2014/main" id="{AF1CBA15-1065-84B1-EAAC-4C790FC6C01D}"/>
              </a:ext>
            </a:extLst>
          </p:cNvPr>
          <p:cNvSpPr>
            <a:spLocks noGrp="1"/>
          </p:cNvSpPr>
          <p:nvPr>
            <p:ph idx="1"/>
          </p:nvPr>
        </p:nvSpPr>
        <p:spPr>
          <a:xfrm>
            <a:off x="461962" y="656948"/>
            <a:ext cx="11499233" cy="4745620"/>
          </a:xfrm>
        </p:spPr>
        <p:txBody>
          <a:bodyPr/>
          <a:lstStyle/>
          <a:p>
            <a:r>
              <a:rPr lang="en-US" dirty="0"/>
              <a:t>Harnesses, safety glasses, work gloves and other PPE will be identified for work required.</a:t>
            </a:r>
          </a:p>
          <a:p>
            <a:r>
              <a:rPr lang="en-US" dirty="0"/>
              <a:t>Follow all OSHA guidelines and BNL SBMS for designing scaffolds and other access provisions for assembly and installation of all components.</a:t>
            </a:r>
          </a:p>
          <a:p>
            <a:r>
              <a:rPr lang="en-US" dirty="0"/>
              <a:t>All components are designed and analyzed to a reasonable factor of safety to mitigate any risk of structural failure.</a:t>
            </a:r>
          </a:p>
          <a:p>
            <a:r>
              <a:rPr lang="en-US" dirty="0"/>
              <a:t>Cranes and other access equipment such as scissor lifts and bucket lifts are periodically inspected as per guidelines in SBMS.</a:t>
            </a:r>
          </a:p>
          <a:p>
            <a:r>
              <a:rPr lang="en-US" dirty="0"/>
              <a:t>We identified that </a:t>
            </a:r>
            <a:r>
              <a:rPr lang="en-US" dirty="0" err="1"/>
              <a:t>ePIC</a:t>
            </a:r>
            <a:r>
              <a:rPr lang="en-US" dirty="0"/>
              <a:t> detector and all its components weigh more than STAR detector. Requisition for floor load analysis is pinned.</a:t>
            </a:r>
          </a:p>
          <a:p>
            <a:r>
              <a:rPr lang="en-US" sz="2000" dirty="0"/>
              <a:t>Safety systems (Fire Suppression and Smoke Detection):</a:t>
            </a:r>
          </a:p>
          <a:p>
            <a:pPr lvl="1"/>
            <a:r>
              <a:rPr lang="en-US" sz="1600" dirty="0"/>
              <a:t>Are part of existing bldg. 1006 and need to be updated during refurbishment of facility.</a:t>
            </a:r>
          </a:p>
          <a:p>
            <a:r>
              <a:rPr lang="en-US" dirty="0"/>
              <a:t>Sniffers will be installed next to MPGD detectors on both Forward and Backward Ends to detect leakage of any flammable gas.</a:t>
            </a:r>
          </a:p>
          <a:p>
            <a:r>
              <a:rPr lang="en-US" dirty="0"/>
              <a:t>ODH Safety standards will need to be evaluated.</a:t>
            </a:r>
          </a:p>
          <a:p>
            <a:endParaRPr lang="en-US" dirty="0"/>
          </a:p>
        </p:txBody>
      </p:sp>
    </p:spTree>
    <p:extLst>
      <p:ext uri="{BB962C8B-B14F-4D97-AF65-F5344CB8AC3E}">
        <p14:creationId xmlns:p14="http://schemas.microsoft.com/office/powerpoint/2010/main" val="257648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92" y="18256"/>
            <a:ext cx="10888508" cy="477738"/>
          </a:xfrm>
        </p:spPr>
        <p:txBody>
          <a:bodyPr>
            <a:normAutofit fontScale="90000"/>
          </a:bodyPr>
          <a:lstStyle/>
          <a:p>
            <a:r>
              <a:rPr lang="en-US"/>
              <a:t>Outlook to CD-2 and Summary</a:t>
            </a:r>
          </a:p>
        </p:txBody>
      </p:sp>
      <p:sp>
        <p:nvSpPr>
          <p:cNvPr id="3" name="Content Placeholder 2"/>
          <p:cNvSpPr>
            <a:spLocks noGrp="1"/>
          </p:cNvSpPr>
          <p:nvPr>
            <p:ph idx="1"/>
          </p:nvPr>
        </p:nvSpPr>
        <p:spPr>
          <a:xfrm>
            <a:off x="465292" y="614995"/>
            <a:ext cx="10888508" cy="5352216"/>
          </a:xfrm>
        </p:spPr>
        <p:txBody>
          <a:bodyPr>
            <a:normAutofit/>
          </a:bodyPr>
          <a:lstStyle/>
          <a:p>
            <a:r>
              <a:rPr lang="en-US" sz="2000" dirty="0"/>
              <a:t>PDRs for Support Structures, Integration and Installation to be done from Oct to Dec 2025.</a:t>
            </a:r>
          </a:p>
          <a:p>
            <a:r>
              <a:rPr lang="en-US" sz="2000" dirty="0"/>
              <a:t>We will further refine the designs of various sub detectors, their support structures.</a:t>
            </a:r>
          </a:p>
          <a:p>
            <a:r>
              <a:rPr lang="en-US" sz="2000" dirty="0"/>
              <a:t>Identification of conflicts and resolution.</a:t>
            </a:r>
          </a:p>
          <a:p>
            <a:r>
              <a:rPr lang="en-US" sz="2000" dirty="0"/>
              <a:t>Cabling plan and RDO placements needs to be further refined with cable trays etc.</a:t>
            </a:r>
          </a:p>
          <a:p>
            <a:r>
              <a:rPr lang="en-US" sz="2000" dirty="0"/>
              <a:t>Seismic and Magnetic Forces are taken into consideration for design of support structures.</a:t>
            </a:r>
            <a:endParaRPr lang="en-US" sz="1600" dirty="0"/>
          </a:p>
          <a:p>
            <a:r>
              <a:rPr lang="en-US" sz="2000" dirty="0"/>
              <a:t>Cooling and Power requirements for various detectors and electronics are continuously being refined.</a:t>
            </a:r>
          </a:p>
          <a:p>
            <a:r>
              <a:rPr lang="en-US" sz="2000" dirty="0"/>
              <a:t>Gas Systems preliminary design to be finished and reviewed by end of calendar year.</a:t>
            </a:r>
          </a:p>
          <a:p>
            <a:r>
              <a:rPr lang="en-US" sz="2000" dirty="0"/>
              <a:t>Safety Engineers are integrated in the Engineering Meetings to help with design development. </a:t>
            </a:r>
          </a:p>
          <a:p>
            <a:endParaRPr lang="en-US" sz="2000" dirty="0">
              <a:solidFill>
                <a:srgbClr val="FF0000"/>
              </a:solidFill>
            </a:endParaRPr>
          </a:p>
          <a:p>
            <a:endParaRPr lang="en-US" sz="2000" dirty="0"/>
          </a:p>
          <a:p>
            <a:endParaRPr lang="en-US" sz="2000" dirty="0"/>
          </a:p>
        </p:txBody>
      </p:sp>
    </p:spTree>
    <p:extLst>
      <p:ext uri="{BB962C8B-B14F-4D97-AF65-F5344CB8AC3E}">
        <p14:creationId xmlns:p14="http://schemas.microsoft.com/office/powerpoint/2010/main" val="3045140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94911-5073-8841-BAF8-E1E38EDC05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479" y="3190773"/>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644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26EF-021D-00C4-C9DE-333F8266C40E}"/>
              </a:ext>
            </a:extLst>
          </p:cNvPr>
          <p:cNvSpPr>
            <a:spLocks noGrp="1"/>
          </p:cNvSpPr>
          <p:nvPr>
            <p:ph type="title"/>
          </p:nvPr>
        </p:nvSpPr>
        <p:spPr>
          <a:xfrm>
            <a:off x="356856" y="59593"/>
            <a:ext cx="7284721" cy="445062"/>
          </a:xfrm>
        </p:spPr>
        <p:txBody>
          <a:bodyPr>
            <a:noAutofit/>
          </a:bodyPr>
          <a:lstStyle/>
          <a:p>
            <a:r>
              <a:rPr lang="en-US" sz="3200"/>
              <a:t>Infrastructure and Utilities</a:t>
            </a:r>
          </a:p>
        </p:txBody>
      </p:sp>
      <p:sp>
        <p:nvSpPr>
          <p:cNvPr id="3" name="Content Placeholder 2">
            <a:extLst>
              <a:ext uri="{FF2B5EF4-FFF2-40B4-BE49-F238E27FC236}">
                <a16:creationId xmlns:a16="http://schemas.microsoft.com/office/drawing/2014/main" id="{DE84E340-4A57-FD7C-B339-086801349416}"/>
              </a:ext>
            </a:extLst>
          </p:cNvPr>
          <p:cNvSpPr>
            <a:spLocks noGrp="1"/>
          </p:cNvSpPr>
          <p:nvPr>
            <p:ph idx="1"/>
          </p:nvPr>
        </p:nvSpPr>
        <p:spPr>
          <a:xfrm>
            <a:off x="291737" y="736376"/>
            <a:ext cx="5081451" cy="5581694"/>
          </a:xfrm>
        </p:spPr>
        <p:txBody>
          <a:bodyPr>
            <a:normAutofit fontScale="62500" lnSpcReduction="20000"/>
          </a:bodyPr>
          <a:lstStyle/>
          <a:p>
            <a:pPr>
              <a:lnSpc>
                <a:spcPct val="120000"/>
              </a:lnSpc>
            </a:pPr>
            <a:r>
              <a:rPr lang="en-US" dirty="0" err="1"/>
              <a:t>ePIC</a:t>
            </a:r>
            <a:r>
              <a:rPr lang="en-US" dirty="0"/>
              <a:t> detector weight including Endcaps is more than existing STAR detector.</a:t>
            </a:r>
          </a:p>
          <a:p>
            <a:pPr>
              <a:lnSpc>
                <a:spcPct val="120000"/>
              </a:lnSpc>
            </a:pPr>
            <a:r>
              <a:rPr lang="en-US" dirty="0"/>
              <a:t>Analysis required to find out if any modifications are needed to the current concrete floor.</a:t>
            </a:r>
          </a:p>
          <a:p>
            <a:pPr>
              <a:lnSpc>
                <a:spcPct val="120000"/>
              </a:lnSpc>
            </a:pPr>
            <a:r>
              <a:rPr lang="en-US" dirty="0"/>
              <a:t>New rails will be needed for the Endcaps</a:t>
            </a:r>
          </a:p>
          <a:p>
            <a:pPr>
              <a:lnSpc>
                <a:spcPct val="120000"/>
              </a:lnSpc>
            </a:pPr>
            <a:r>
              <a:rPr lang="en-US" dirty="0"/>
              <a:t>Detailed explanation of following details were put together in the document “EPIC Floor Loads and Placement” and have been provided to EIC  Infrastructure Group.</a:t>
            </a:r>
          </a:p>
          <a:p>
            <a:pPr lvl="1">
              <a:lnSpc>
                <a:spcPct val="120000"/>
              </a:lnSpc>
            </a:pPr>
            <a:r>
              <a:rPr lang="en-US" dirty="0"/>
              <a:t>Hillman Rollers and their placement, </a:t>
            </a:r>
          </a:p>
          <a:p>
            <a:pPr lvl="1">
              <a:lnSpc>
                <a:spcPct val="120000"/>
              </a:lnSpc>
            </a:pPr>
            <a:r>
              <a:rPr lang="en-US" dirty="0"/>
              <a:t>Location of new rails, </a:t>
            </a:r>
          </a:p>
          <a:p>
            <a:pPr lvl="1">
              <a:lnSpc>
                <a:spcPct val="120000"/>
              </a:lnSpc>
            </a:pPr>
            <a:r>
              <a:rPr lang="en-US" dirty="0"/>
              <a:t>Weights of EPIC Barrel, Hadron &amp; Lepton Endcaps</a:t>
            </a:r>
          </a:p>
          <a:p>
            <a:pPr lvl="1">
              <a:lnSpc>
                <a:spcPct val="120000"/>
              </a:lnSpc>
            </a:pPr>
            <a:r>
              <a:rPr lang="en-US" dirty="0"/>
              <a:t>Other relevant details with detailed drawings and model snapshots.</a:t>
            </a:r>
          </a:p>
          <a:p>
            <a:pPr>
              <a:lnSpc>
                <a:spcPct val="120000"/>
              </a:lnSpc>
            </a:pPr>
            <a:r>
              <a:rPr lang="en-US" dirty="0"/>
              <a:t>SOW with Requisition in BNL Procurement System. </a:t>
            </a:r>
          </a:p>
          <a:p>
            <a:pPr>
              <a:lnSpc>
                <a:spcPct val="120000"/>
              </a:lnSpc>
            </a:pPr>
            <a:r>
              <a:rPr lang="en-US" dirty="0"/>
              <a:t>External consulting firm to analyze loads on concrete floor.</a:t>
            </a:r>
          </a:p>
          <a:p>
            <a:pPr>
              <a:lnSpc>
                <a:spcPct val="120000"/>
              </a:lnSpc>
            </a:pPr>
            <a:r>
              <a:rPr lang="en-US" dirty="0"/>
              <a:t>Detailed explanation of utilities and upgrades needed were also put together in the document “EPIC Utilities” and have been provided to EIC Infrastructure Group.</a:t>
            </a:r>
          </a:p>
          <a:p>
            <a:endParaRPr lang="en-US" dirty="0"/>
          </a:p>
          <a:p>
            <a:endParaRPr lang="en-US" dirty="0"/>
          </a:p>
        </p:txBody>
      </p:sp>
      <p:pic>
        <p:nvPicPr>
          <p:cNvPr id="6" name="Picture 5">
            <a:extLst>
              <a:ext uri="{FF2B5EF4-FFF2-40B4-BE49-F238E27FC236}">
                <a16:creationId xmlns:a16="http://schemas.microsoft.com/office/drawing/2014/main" id="{95A3E315-76EF-AB86-80D2-809A8DF2D8E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377" y="3875754"/>
            <a:ext cx="3692436" cy="2928095"/>
          </a:xfrm>
          <a:prstGeom prst="rect">
            <a:avLst/>
          </a:prstGeom>
          <a:noFill/>
          <a:ln>
            <a:noFill/>
          </a:ln>
        </p:spPr>
      </p:pic>
      <p:pic>
        <p:nvPicPr>
          <p:cNvPr id="7" name="Picture 6">
            <a:extLst>
              <a:ext uri="{FF2B5EF4-FFF2-40B4-BE49-F238E27FC236}">
                <a16:creationId xmlns:a16="http://schemas.microsoft.com/office/drawing/2014/main" id="{F9BDF2B6-6D30-0CD3-18EF-60DB853EA9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303" y="3816535"/>
            <a:ext cx="2595108" cy="2987314"/>
          </a:xfrm>
          <a:prstGeom prst="rect">
            <a:avLst/>
          </a:prstGeom>
          <a:noFill/>
          <a:ln>
            <a:noFill/>
          </a:ln>
        </p:spPr>
      </p:pic>
      <p:sp>
        <p:nvSpPr>
          <p:cNvPr id="4" name="TextBox 3">
            <a:extLst>
              <a:ext uri="{FF2B5EF4-FFF2-40B4-BE49-F238E27FC236}">
                <a16:creationId xmlns:a16="http://schemas.microsoft.com/office/drawing/2014/main" id="{9E4CF979-C992-05A2-2F5E-7F37C986204C}"/>
              </a:ext>
            </a:extLst>
          </p:cNvPr>
          <p:cNvSpPr txBox="1"/>
          <p:nvPr/>
        </p:nvSpPr>
        <p:spPr>
          <a:xfrm>
            <a:off x="11517119" y="103336"/>
            <a:ext cx="307558" cy="369332"/>
          </a:xfrm>
          <a:prstGeom prst="rect">
            <a:avLst/>
          </a:prstGeom>
          <a:noFill/>
          <a:ln w="19050">
            <a:solidFill>
              <a:srgbClr val="FF0000"/>
            </a:solidFill>
          </a:ln>
        </p:spPr>
        <p:txBody>
          <a:bodyPr wrap="square" rtlCol="0">
            <a:spAutoFit/>
          </a:bodyPr>
          <a:lstStyle/>
          <a:p>
            <a:r>
              <a:rPr lang="en-US">
                <a:solidFill>
                  <a:srgbClr val="FF0000"/>
                </a:solidFill>
              </a:rPr>
              <a:t>2</a:t>
            </a:r>
          </a:p>
        </p:txBody>
      </p:sp>
      <p:pic>
        <p:nvPicPr>
          <p:cNvPr id="8" name="Picture 7">
            <a:extLst>
              <a:ext uri="{FF2B5EF4-FFF2-40B4-BE49-F238E27FC236}">
                <a16:creationId xmlns:a16="http://schemas.microsoft.com/office/drawing/2014/main" id="{BC15D68B-B24C-BD0E-8319-59E3BE401342}"/>
              </a:ext>
            </a:extLst>
          </p:cNvPr>
          <p:cNvPicPr>
            <a:picLocks noChangeAspect="1"/>
          </p:cNvPicPr>
          <p:nvPr/>
        </p:nvPicPr>
        <p:blipFill>
          <a:blip r:embed="rId4">
            <a:clrChange>
              <a:clrFrom>
                <a:srgbClr val="1A1F25"/>
              </a:clrFrom>
              <a:clrTo>
                <a:srgbClr val="1A1F25">
                  <a:alpha val="0"/>
                </a:srgbClr>
              </a:clrTo>
            </a:clrChange>
          </a:blip>
          <a:srcRect l="5766" r="3247"/>
          <a:stretch/>
        </p:blipFill>
        <p:spPr>
          <a:xfrm>
            <a:off x="6443729" y="571182"/>
            <a:ext cx="4803820" cy="3103590"/>
          </a:xfrm>
          <a:prstGeom prst="rect">
            <a:avLst/>
          </a:prstGeom>
        </p:spPr>
      </p:pic>
    </p:spTree>
    <p:extLst>
      <p:ext uri="{BB962C8B-B14F-4D97-AF65-F5344CB8AC3E}">
        <p14:creationId xmlns:p14="http://schemas.microsoft.com/office/powerpoint/2010/main" val="254495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9E0B-2A3C-29C0-8BA3-459BE53EF739}"/>
              </a:ext>
            </a:extLst>
          </p:cNvPr>
          <p:cNvSpPr>
            <a:spLocks noGrp="1"/>
          </p:cNvSpPr>
          <p:nvPr>
            <p:ph type="title"/>
          </p:nvPr>
        </p:nvSpPr>
        <p:spPr/>
        <p:txBody>
          <a:bodyPr>
            <a:normAutofit fontScale="90000"/>
          </a:bodyPr>
          <a:lstStyle/>
          <a:p>
            <a:r>
              <a:rPr lang="en-US"/>
              <a:t>Charge Questions</a:t>
            </a:r>
          </a:p>
        </p:txBody>
      </p:sp>
      <p:sp>
        <p:nvSpPr>
          <p:cNvPr id="3" name="Content Placeholder 2">
            <a:extLst>
              <a:ext uri="{FF2B5EF4-FFF2-40B4-BE49-F238E27FC236}">
                <a16:creationId xmlns:a16="http://schemas.microsoft.com/office/drawing/2014/main" id="{4B85192A-7439-48B9-0F40-E3AD13963D4F}"/>
              </a:ext>
            </a:extLst>
          </p:cNvPr>
          <p:cNvSpPr>
            <a:spLocks noGrp="1"/>
          </p:cNvSpPr>
          <p:nvPr>
            <p:ph sz="quarter" idx="13"/>
          </p:nvPr>
        </p:nvSpPr>
        <p:spPr/>
        <p:txBody>
          <a:bodyPr/>
          <a:lstStyle/>
          <a:p>
            <a:pPr marL="457200" indent="-457200">
              <a:lnSpc>
                <a:spcPct val="150000"/>
              </a:lnSpc>
              <a:buFont typeface="+mj-lt"/>
              <a:buAutoNum type="arabicPeriod"/>
            </a:pPr>
            <a:r>
              <a:rPr lang="en-US"/>
              <a:t>Is the design of the </a:t>
            </a:r>
            <a:r>
              <a:rPr lang="en-US" err="1"/>
              <a:t>ePIC</a:t>
            </a:r>
            <a:r>
              <a:rPr lang="en-US"/>
              <a:t> detector and its sub-systems appropriate and progressing well? </a:t>
            </a:r>
          </a:p>
          <a:p>
            <a:pPr marL="457200" indent="-457200">
              <a:lnSpc>
                <a:spcPct val="150000"/>
              </a:lnSpc>
              <a:buFont typeface="+mj-lt"/>
              <a:buAutoNum type="arabicPeriod"/>
            </a:pPr>
            <a:r>
              <a:rPr lang="en-US"/>
              <a:t>Are the remaining work and technical, cost and schedule risks adequately understood? Are there opportunities? </a:t>
            </a:r>
          </a:p>
          <a:p>
            <a:pPr marL="457200" indent="-457200">
              <a:lnSpc>
                <a:spcPct val="150000"/>
              </a:lnSpc>
              <a:buFont typeface="+mj-lt"/>
              <a:buAutoNum type="arabicPeriod"/>
            </a:pPr>
            <a:r>
              <a:rPr lang="en-US"/>
              <a:t>Will the detector be technically ready for baselining by late 2025? </a:t>
            </a:r>
          </a:p>
          <a:p>
            <a:pPr marL="457200" indent="-457200">
              <a:lnSpc>
                <a:spcPct val="150000"/>
              </a:lnSpc>
              <a:buFont typeface="+mj-lt"/>
              <a:buAutoNum type="arabicPeriod"/>
            </a:pPr>
            <a:r>
              <a:rPr lang="en-US"/>
              <a:t>Are the detector integration and planning for installation and maintenance progressing well? Are there areas where further ideas should be pursued? </a:t>
            </a:r>
          </a:p>
          <a:p>
            <a:pPr marL="457200" indent="-457200">
              <a:lnSpc>
                <a:spcPct val="150000"/>
              </a:lnSpc>
              <a:buFont typeface="+mj-lt"/>
              <a:buAutoNum type="arabicPeriod"/>
            </a:pPr>
            <a:r>
              <a:rPr lang="en-US"/>
              <a:t>Will the detector be ready for start of construction by late 2026? </a:t>
            </a:r>
          </a:p>
        </p:txBody>
      </p:sp>
    </p:spTree>
    <p:extLst>
      <p:ext uri="{BB962C8B-B14F-4D97-AF65-F5344CB8AC3E}">
        <p14:creationId xmlns:p14="http://schemas.microsoft.com/office/powerpoint/2010/main" val="1233022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672A-57F6-478F-A745-2CA72C1CB563}"/>
              </a:ext>
            </a:extLst>
          </p:cNvPr>
          <p:cNvSpPr>
            <a:spLocks noGrp="1"/>
          </p:cNvSpPr>
          <p:nvPr>
            <p:ph type="title"/>
          </p:nvPr>
        </p:nvSpPr>
        <p:spPr>
          <a:xfrm>
            <a:off x="571500" y="0"/>
            <a:ext cx="11499925" cy="441649"/>
          </a:xfrm>
        </p:spPr>
        <p:txBody>
          <a:bodyPr>
            <a:normAutofit fontScale="90000"/>
          </a:bodyPr>
          <a:lstStyle/>
          <a:p>
            <a:r>
              <a:rPr lang="en-US"/>
              <a:t>GST Model with Detectors</a:t>
            </a:r>
          </a:p>
        </p:txBody>
      </p:sp>
      <p:pic>
        <p:nvPicPr>
          <p:cNvPr id="4" name="Picture 3">
            <a:extLst>
              <a:ext uri="{FF2B5EF4-FFF2-40B4-BE49-F238E27FC236}">
                <a16:creationId xmlns:a16="http://schemas.microsoft.com/office/drawing/2014/main" id="{F04A9BE6-7181-4BBE-93F8-B7F7D562BC7C}"/>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440956" y="1226975"/>
            <a:ext cx="11129701" cy="4278085"/>
          </a:xfrm>
          <a:prstGeom prst="rect">
            <a:avLst/>
          </a:prstGeom>
        </p:spPr>
      </p:pic>
      <p:sp>
        <p:nvSpPr>
          <p:cNvPr id="6" name="TextBox 5">
            <a:extLst>
              <a:ext uri="{FF2B5EF4-FFF2-40B4-BE49-F238E27FC236}">
                <a16:creationId xmlns:a16="http://schemas.microsoft.com/office/drawing/2014/main" id="{BC6A5EA6-5084-4A27-92A6-C3755E825CC6}"/>
              </a:ext>
            </a:extLst>
          </p:cNvPr>
          <p:cNvSpPr txBox="1"/>
          <p:nvPr/>
        </p:nvSpPr>
        <p:spPr>
          <a:xfrm>
            <a:off x="1405812" y="715347"/>
            <a:ext cx="1082352" cy="276999"/>
          </a:xfrm>
          <a:prstGeom prst="rect">
            <a:avLst/>
          </a:prstGeom>
          <a:solidFill>
            <a:schemeClr val="accent1"/>
          </a:solidFill>
          <a:ln>
            <a:solidFill>
              <a:schemeClr val="tx1"/>
            </a:solidFill>
          </a:ln>
        </p:spPr>
        <p:txBody>
          <a:bodyPr wrap="square" rtlCol="0">
            <a:spAutoFit/>
          </a:bodyPr>
          <a:lstStyle/>
          <a:p>
            <a:r>
              <a:rPr lang="en-US" sz="1200"/>
              <a:t>EEEMCAL</a:t>
            </a:r>
          </a:p>
        </p:txBody>
      </p:sp>
      <p:cxnSp>
        <p:nvCxnSpPr>
          <p:cNvPr id="8" name="Straight Arrow Connector 7">
            <a:extLst>
              <a:ext uri="{FF2B5EF4-FFF2-40B4-BE49-F238E27FC236}">
                <a16:creationId xmlns:a16="http://schemas.microsoft.com/office/drawing/2014/main" id="{8DE09704-EC70-453B-9953-D49E92CE1EDD}"/>
              </a:ext>
            </a:extLst>
          </p:cNvPr>
          <p:cNvCxnSpPr>
            <a:cxnSpLocks/>
            <a:stCxn id="6" idx="2"/>
          </p:cNvCxnSpPr>
          <p:nvPr/>
        </p:nvCxnSpPr>
        <p:spPr>
          <a:xfrm>
            <a:off x="1946988" y="992346"/>
            <a:ext cx="1530220" cy="13465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4011C20-4ED8-46EC-8E1E-483937EF562F}"/>
              </a:ext>
            </a:extLst>
          </p:cNvPr>
          <p:cNvSpPr txBox="1"/>
          <p:nvPr/>
        </p:nvSpPr>
        <p:spPr>
          <a:xfrm>
            <a:off x="2531705" y="721567"/>
            <a:ext cx="945503" cy="276999"/>
          </a:xfrm>
          <a:prstGeom prst="rect">
            <a:avLst/>
          </a:prstGeom>
          <a:solidFill>
            <a:schemeClr val="accent1"/>
          </a:solidFill>
          <a:ln>
            <a:solidFill>
              <a:schemeClr val="tx1"/>
            </a:solidFill>
          </a:ln>
        </p:spPr>
        <p:txBody>
          <a:bodyPr wrap="square" rtlCol="0">
            <a:spAutoFit/>
          </a:bodyPr>
          <a:lstStyle/>
          <a:p>
            <a:r>
              <a:rPr lang="en-US" sz="1200"/>
              <a:t>pfRICH</a:t>
            </a:r>
          </a:p>
        </p:txBody>
      </p:sp>
      <p:cxnSp>
        <p:nvCxnSpPr>
          <p:cNvPr id="10" name="Straight Arrow Connector 9">
            <a:extLst>
              <a:ext uri="{FF2B5EF4-FFF2-40B4-BE49-F238E27FC236}">
                <a16:creationId xmlns:a16="http://schemas.microsoft.com/office/drawing/2014/main" id="{7DD72848-04B4-483C-B16F-71D28516CDED}"/>
              </a:ext>
            </a:extLst>
          </p:cNvPr>
          <p:cNvCxnSpPr>
            <a:cxnSpLocks/>
            <a:stCxn id="9" idx="2"/>
          </p:cNvCxnSpPr>
          <p:nvPr/>
        </p:nvCxnSpPr>
        <p:spPr>
          <a:xfrm>
            <a:off x="3004457" y="998566"/>
            <a:ext cx="1343608" cy="12594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25F15B-9847-4CC3-8626-4FA63B972B8E}"/>
              </a:ext>
            </a:extLst>
          </p:cNvPr>
          <p:cNvSpPr txBox="1"/>
          <p:nvPr/>
        </p:nvSpPr>
        <p:spPr>
          <a:xfrm>
            <a:off x="3545633" y="715347"/>
            <a:ext cx="1206759" cy="276999"/>
          </a:xfrm>
          <a:prstGeom prst="rect">
            <a:avLst/>
          </a:prstGeom>
          <a:solidFill>
            <a:schemeClr val="bg2">
              <a:lumMod val="20000"/>
              <a:lumOff val="80000"/>
            </a:schemeClr>
          </a:solidFill>
          <a:ln>
            <a:solidFill>
              <a:schemeClr val="tx1"/>
            </a:solidFill>
          </a:ln>
        </p:spPr>
        <p:txBody>
          <a:bodyPr wrap="square" rtlCol="0">
            <a:spAutoFit/>
          </a:bodyPr>
          <a:lstStyle/>
          <a:p>
            <a:r>
              <a:rPr lang="en-US" sz="1200"/>
              <a:t>B MPGD Disk</a:t>
            </a:r>
          </a:p>
        </p:txBody>
      </p:sp>
      <p:cxnSp>
        <p:nvCxnSpPr>
          <p:cNvPr id="14" name="Straight Arrow Connector 13">
            <a:extLst>
              <a:ext uri="{FF2B5EF4-FFF2-40B4-BE49-F238E27FC236}">
                <a16:creationId xmlns:a16="http://schemas.microsoft.com/office/drawing/2014/main" id="{C0BBBEAE-8F15-47B2-8D5E-99B59A9D336B}"/>
              </a:ext>
            </a:extLst>
          </p:cNvPr>
          <p:cNvCxnSpPr>
            <a:cxnSpLocks/>
            <a:stCxn id="13" idx="2"/>
          </p:cNvCxnSpPr>
          <p:nvPr/>
        </p:nvCxnSpPr>
        <p:spPr>
          <a:xfrm>
            <a:off x="4149013" y="992346"/>
            <a:ext cx="777550" cy="1470936"/>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8B21007-E6B5-4501-A855-D16EF5440FF1}"/>
              </a:ext>
            </a:extLst>
          </p:cNvPr>
          <p:cNvSpPr txBox="1"/>
          <p:nvPr/>
        </p:nvSpPr>
        <p:spPr>
          <a:xfrm>
            <a:off x="4802154" y="715347"/>
            <a:ext cx="889519" cy="276999"/>
          </a:xfrm>
          <a:prstGeom prst="rect">
            <a:avLst/>
          </a:prstGeom>
          <a:solidFill>
            <a:schemeClr val="bg2">
              <a:lumMod val="20000"/>
              <a:lumOff val="80000"/>
            </a:schemeClr>
          </a:solidFill>
          <a:ln>
            <a:solidFill>
              <a:schemeClr val="tx1"/>
            </a:solidFill>
          </a:ln>
        </p:spPr>
        <p:txBody>
          <a:bodyPr wrap="square" rtlCol="0">
            <a:spAutoFit/>
          </a:bodyPr>
          <a:lstStyle/>
          <a:p>
            <a:r>
              <a:rPr lang="en-US" sz="1200"/>
              <a:t>B Si Disks</a:t>
            </a:r>
          </a:p>
        </p:txBody>
      </p:sp>
      <p:cxnSp>
        <p:nvCxnSpPr>
          <p:cNvPr id="22" name="Straight Arrow Connector 21">
            <a:extLst>
              <a:ext uri="{FF2B5EF4-FFF2-40B4-BE49-F238E27FC236}">
                <a16:creationId xmlns:a16="http://schemas.microsoft.com/office/drawing/2014/main" id="{4EC5222D-0105-48E2-9190-2E53951241C5}"/>
              </a:ext>
            </a:extLst>
          </p:cNvPr>
          <p:cNvCxnSpPr>
            <a:cxnSpLocks/>
            <a:stCxn id="21" idx="2"/>
          </p:cNvCxnSpPr>
          <p:nvPr/>
        </p:nvCxnSpPr>
        <p:spPr>
          <a:xfrm>
            <a:off x="5246914" y="992346"/>
            <a:ext cx="562947" cy="155180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043343-D8C7-4F22-98EA-BF6DB6CF67CF}"/>
              </a:ext>
            </a:extLst>
          </p:cNvPr>
          <p:cNvSpPr txBox="1"/>
          <p:nvPr/>
        </p:nvSpPr>
        <p:spPr>
          <a:xfrm>
            <a:off x="5741435" y="715347"/>
            <a:ext cx="889519" cy="276999"/>
          </a:xfrm>
          <a:prstGeom prst="rect">
            <a:avLst/>
          </a:prstGeom>
          <a:solidFill>
            <a:schemeClr val="bg2">
              <a:lumMod val="20000"/>
              <a:lumOff val="80000"/>
            </a:schemeClr>
          </a:solidFill>
          <a:ln>
            <a:solidFill>
              <a:schemeClr val="tx1"/>
            </a:solidFill>
          </a:ln>
        </p:spPr>
        <p:txBody>
          <a:bodyPr wrap="square" rtlCol="0">
            <a:spAutoFit/>
          </a:bodyPr>
          <a:lstStyle/>
          <a:p>
            <a:r>
              <a:rPr lang="en-US" sz="1200"/>
              <a:t>Cymbal</a:t>
            </a:r>
          </a:p>
        </p:txBody>
      </p:sp>
      <p:cxnSp>
        <p:nvCxnSpPr>
          <p:cNvPr id="27" name="Straight Arrow Connector 26">
            <a:extLst>
              <a:ext uri="{FF2B5EF4-FFF2-40B4-BE49-F238E27FC236}">
                <a16:creationId xmlns:a16="http://schemas.microsoft.com/office/drawing/2014/main" id="{60D445FD-A229-47C2-91C1-C99FFC6D2869}"/>
              </a:ext>
            </a:extLst>
          </p:cNvPr>
          <p:cNvCxnSpPr>
            <a:cxnSpLocks/>
            <a:stCxn id="26" idx="2"/>
          </p:cNvCxnSpPr>
          <p:nvPr/>
        </p:nvCxnSpPr>
        <p:spPr>
          <a:xfrm flipH="1">
            <a:off x="6186194" y="992346"/>
            <a:ext cx="1" cy="1265662"/>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6DEC592-A481-4DFA-9A72-0A80875BEB78}"/>
              </a:ext>
            </a:extLst>
          </p:cNvPr>
          <p:cNvSpPr txBox="1"/>
          <p:nvPr/>
        </p:nvSpPr>
        <p:spPr>
          <a:xfrm>
            <a:off x="6680716" y="715347"/>
            <a:ext cx="590941" cy="276999"/>
          </a:xfrm>
          <a:prstGeom prst="rect">
            <a:avLst/>
          </a:prstGeom>
          <a:solidFill>
            <a:schemeClr val="accent5"/>
          </a:solidFill>
          <a:ln>
            <a:solidFill>
              <a:schemeClr val="tx1"/>
            </a:solidFill>
          </a:ln>
        </p:spPr>
        <p:txBody>
          <a:bodyPr wrap="square" rtlCol="0">
            <a:spAutoFit/>
          </a:bodyPr>
          <a:lstStyle/>
          <a:p>
            <a:r>
              <a:rPr lang="en-US" sz="1200"/>
              <a:t>SVT</a:t>
            </a:r>
          </a:p>
        </p:txBody>
      </p:sp>
      <p:cxnSp>
        <p:nvCxnSpPr>
          <p:cNvPr id="31" name="Straight Arrow Connector 30">
            <a:extLst>
              <a:ext uri="{FF2B5EF4-FFF2-40B4-BE49-F238E27FC236}">
                <a16:creationId xmlns:a16="http://schemas.microsoft.com/office/drawing/2014/main" id="{D5BD07AD-758A-4F20-B6B4-B1F3F917D03A}"/>
              </a:ext>
            </a:extLst>
          </p:cNvPr>
          <p:cNvCxnSpPr>
            <a:cxnSpLocks/>
            <a:stCxn id="30" idx="2"/>
          </p:cNvCxnSpPr>
          <p:nvPr/>
        </p:nvCxnSpPr>
        <p:spPr>
          <a:xfrm>
            <a:off x="6976187" y="992346"/>
            <a:ext cx="31100" cy="162644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CD633F3-582A-4469-9A6C-D6DB4560749A}"/>
              </a:ext>
            </a:extLst>
          </p:cNvPr>
          <p:cNvSpPr txBox="1"/>
          <p:nvPr/>
        </p:nvSpPr>
        <p:spPr>
          <a:xfrm>
            <a:off x="8565807" y="715346"/>
            <a:ext cx="889519" cy="276999"/>
          </a:xfrm>
          <a:prstGeom prst="rect">
            <a:avLst/>
          </a:prstGeom>
          <a:solidFill>
            <a:schemeClr val="bg2">
              <a:lumMod val="20000"/>
              <a:lumOff val="80000"/>
            </a:schemeClr>
          </a:solidFill>
          <a:ln>
            <a:solidFill>
              <a:schemeClr val="tx1"/>
            </a:solidFill>
          </a:ln>
        </p:spPr>
        <p:txBody>
          <a:bodyPr wrap="square" rtlCol="0">
            <a:spAutoFit/>
          </a:bodyPr>
          <a:lstStyle/>
          <a:p>
            <a:r>
              <a:rPr lang="en-US" sz="1200"/>
              <a:t>F Si Disks</a:t>
            </a:r>
          </a:p>
        </p:txBody>
      </p:sp>
      <p:cxnSp>
        <p:nvCxnSpPr>
          <p:cNvPr id="35" name="Straight Arrow Connector 34">
            <a:extLst>
              <a:ext uri="{FF2B5EF4-FFF2-40B4-BE49-F238E27FC236}">
                <a16:creationId xmlns:a16="http://schemas.microsoft.com/office/drawing/2014/main" id="{A999FD88-0ECD-4F23-BD0C-DEF3EBB3B860}"/>
              </a:ext>
            </a:extLst>
          </p:cNvPr>
          <p:cNvCxnSpPr>
            <a:cxnSpLocks/>
            <a:stCxn id="34" idx="2"/>
          </p:cNvCxnSpPr>
          <p:nvPr/>
        </p:nvCxnSpPr>
        <p:spPr>
          <a:xfrm flipH="1">
            <a:off x="8700794" y="992345"/>
            <a:ext cx="309773" cy="168243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E204468-4C6F-487D-AC34-FCAF4A91F6F2}"/>
              </a:ext>
            </a:extLst>
          </p:cNvPr>
          <p:cNvSpPr txBox="1"/>
          <p:nvPr/>
        </p:nvSpPr>
        <p:spPr>
          <a:xfrm>
            <a:off x="9490153" y="715346"/>
            <a:ext cx="1206759" cy="276999"/>
          </a:xfrm>
          <a:prstGeom prst="rect">
            <a:avLst/>
          </a:prstGeom>
          <a:solidFill>
            <a:schemeClr val="accent1"/>
          </a:solidFill>
          <a:ln>
            <a:solidFill>
              <a:schemeClr val="tx1"/>
            </a:solidFill>
          </a:ln>
        </p:spPr>
        <p:txBody>
          <a:bodyPr wrap="square" rtlCol="0">
            <a:spAutoFit/>
          </a:bodyPr>
          <a:lstStyle/>
          <a:p>
            <a:r>
              <a:rPr lang="en-US" sz="1200"/>
              <a:t>F MPGD Disk</a:t>
            </a:r>
          </a:p>
        </p:txBody>
      </p:sp>
      <p:cxnSp>
        <p:nvCxnSpPr>
          <p:cNvPr id="39" name="Straight Arrow Connector 38">
            <a:extLst>
              <a:ext uri="{FF2B5EF4-FFF2-40B4-BE49-F238E27FC236}">
                <a16:creationId xmlns:a16="http://schemas.microsoft.com/office/drawing/2014/main" id="{0776C2B0-27C2-4BA0-88AD-08B47A712E2C}"/>
              </a:ext>
            </a:extLst>
          </p:cNvPr>
          <p:cNvCxnSpPr>
            <a:cxnSpLocks/>
            <a:stCxn id="37" idx="2"/>
          </p:cNvCxnSpPr>
          <p:nvPr/>
        </p:nvCxnSpPr>
        <p:spPr>
          <a:xfrm>
            <a:off x="10093533" y="992345"/>
            <a:ext cx="162741" cy="168243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2E9D6B3-F6D1-4DF5-BDAB-87DF88117DBC}"/>
              </a:ext>
            </a:extLst>
          </p:cNvPr>
          <p:cNvSpPr txBox="1"/>
          <p:nvPr/>
        </p:nvSpPr>
        <p:spPr>
          <a:xfrm>
            <a:off x="10724056" y="715346"/>
            <a:ext cx="1073495" cy="276999"/>
          </a:xfrm>
          <a:prstGeom prst="rect">
            <a:avLst/>
          </a:prstGeom>
          <a:solidFill>
            <a:schemeClr val="accent1"/>
          </a:solidFill>
          <a:ln>
            <a:solidFill>
              <a:schemeClr val="tx1"/>
            </a:solidFill>
          </a:ln>
        </p:spPr>
        <p:txBody>
          <a:bodyPr wrap="square" rtlCol="0">
            <a:spAutoFit/>
          </a:bodyPr>
          <a:lstStyle/>
          <a:p>
            <a:r>
              <a:rPr lang="en-US" sz="1200"/>
              <a:t>TOF Disk</a:t>
            </a:r>
          </a:p>
        </p:txBody>
      </p:sp>
      <p:cxnSp>
        <p:nvCxnSpPr>
          <p:cNvPr id="43" name="Straight Arrow Connector 42">
            <a:extLst>
              <a:ext uri="{FF2B5EF4-FFF2-40B4-BE49-F238E27FC236}">
                <a16:creationId xmlns:a16="http://schemas.microsoft.com/office/drawing/2014/main" id="{A228AD1F-6FFA-43B2-8A94-057AF0359AC0}"/>
              </a:ext>
            </a:extLst>
          </p:cNvPr>
          <p:cNvCxnSpPr>
            <a:cxnSpLocks/>
            <a:stCxn id="42" idx="2"/>
          </p:cNvCxnSpPr>
          <p:nvPr/>
        </p:nvCxnSpPr>
        <p:spPr>
          <a:xfrm flipH="1">
            <a:off x="10655631" y="992345"/>
            <a:ext cx="605173" cy="14025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F8EE4ED-9513-4C6D-8449-1A76D956705F}"/>
              </a:ext>
            </a:extLst>
          </p:cNvPr>
          <p:cNvSpPr txBox="1"/>
          <p:nvPr/>
        </p:nvSpPr>
        <p:spPr>
          <a:xfrm>
            <a:off x="7352520" y="715346"/>
            <a:ext cx="1178459" cy="276999"/>
          </a:xfrm>
          <a:prstGeom prst="rect">
            <a:avLst/>
          </a:prstGeom>
          <a:solidFill>
            <a:schemeClr val="bg2">
              <a:lumMod val="20000"/>
              <a:lumOff val="80000"/>
            </a:schemeClr>
          </a:solidFill>
          <a:ln>
            <a:solidFill>
              <a:schemeClr val="tx1"/>
            </a:solidFill>
          </a:ln>
        </p:spPr>
        <p:txBody>
          <a:bodyPr wrap="square" rtlCol="0">
            <a:spAutoFit/>
          </a:bodyPr>
          <a:lstStyle/>
          <a:p>
            <a:r>
              <a:rPr lang="en-US" sz="1200"/>
              <a:t>Barrel TOF</a:t>
            </a:r>
          </a:p>
        </p:txBody>
      </p:sp>
      <p:cxnSp>
        <p:nvCxnSpPr>
          <p:cNvPr id="47" name="Straight Arrow Connector 46">
            <a:extLst>
              <a:ext uri="{FF2B5EF4-FFF2-40B4-BE49-F238E27FC236}">
                <a16:creationId xmlns:a16="http://schemas.microsoft.com/office/drawing/2014/main" id="{4818CAC8-1263-4861-97FC-733FE1E3E0CC}"/>
              </a:ext>
            </a:extLst>
          </p:cNvPr>
          <p:cNvCxnSpPr>
            <a:cxnSpLocks/>
            <a:stCxn id="46" idx="2"/>
          </p:cNvCxnSpPr>
          <p:nvPr/>
        </p:nvCxnSpPr>
        <p:spPr>
          <a:xfrm>
            <a:off x="7941750" y="992345"/>
            <a:ext cx="0" cy="1054169"/>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 Placeholder 2">
            <a:extLst>
              <a:ext uri="{FF2B5EF4-FFF2-40B4-BE49-F238E27FC236}">
                <a16:creationId xmlns:a16="http://schemas.microsoft.com/office/drawing/2014/main" id="{29193240-6188-4BB8-9E4B-1CEE2DD3C65F}"/>
              </a:ext>
            </a:extLst>
          </p:cNvPr>
          <p:cNvSpPr txBox="1">
            <a:spLocks/>
          </p:cNvSpPr>
          <p:nvPr/>
        </p:nvSpPr>
        <p:spPr>
          <a:xfrm>
            <a:off x="571499" y="5561044"/>
            <a:ext cx="11210731" cy="62826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Inner Detector Models inside GST.</a:t>
            </a:r>
          </a:p>
          <a:p>
            <a:r>
              <a:rPr lang="en-US" sz="1800"/>
              <a:t>Working on design modifications to make Barrel TOF and Cymbal detectors serviceable in the experimental hall.</a:t>
            </a:r>
          </a:p>
        </p:txBody>
      </p:sp>
    </p:spTree>
    <p:extLst>
      <p:ext uri="{BB962C8B-B14F-4D97-AF65-F5344CB8AC3E}">
        <p14:creationId xmlns:p14="http://schemas.microsoft.com/office/powerpoint/2010/main" val="502342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0C821E38-0F39-E234-4559-690C367ED86F}"/>
              </a:ext>
            </a:extLst>
          </p:cNvPr>
          <p:cNvSpPr>
            <a:spLocks noGrp="1"/>
          </p:cNvSpPr>
          <p:nvPr/>
        </p:nvSpPr>
        <p:spPr>
          <a:xfrm>
            <a:off x="485522" y="49348"/>
            <a:ext cx="7565076" cy="43958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a:t>pfRICH</a:t>
            </a:r>
          </a:p>
        </p:txBody>
      </p:sp>
      <p:pic>
        <p:nvPicPr>
          <p:cNvPr id="2" name="Picture 1">
            <a:extLst>
              <a:ext uri="{FF2B5EF4-FFF2-40B4-BE49-F238E27FC236}">
                <a16:creationId xmlns:a16="http://schemas.microsoft.com/office/drawing/2014/main" id="{55832CB9-CFB1-3F31-3D7C-3D0C65678E47}"/>
              </a:ext>
            </a:extLst>
          </p:cNvPr>
          <p:cNvPicPr>
            <a:picLocks noChangeAspect="1"/>
          </p:cNvPicPr>
          <p:nvPr/>
        </p:nvPicPr>
        <p:blipFill>
          <a:blip r:embed="rId2"/>
          <a:srcRect t="16336"/>
          <a:stretch/>
        </p:blipFill>
        <p:spPr>
          <a:xfrm>
            <a:off x="1078518" y="432436"/>
            <a:ext cx="4137958" cy="3582050"/>
          </a:xfrm>
          <a:prstGeom prst="rect">
            <a:avLst/>
          </a:prstGeom>
        </p:spPr>
      </p:pic>
      <p:pic>
        <p:nvPicPr>
          <p:cNvPr id="3" name="Picture 2">
            <a:extLst>
              <a:ext uri="{FF2B5EF4-FFF2-40B4-BE49-F238E27FC236}">
                <a16:creationId xmlns:a16="http://schemas.microsoft.com/office/drawing/2014/main" id="{A51EA72A-E8BC-B9E9-CCEA-4940F5DC0D20}"/>
              </a:ext>
            </a:extLst>
          </p:cNvPr>
          <p:cNvPicPr>
            <a:picLocks noChangeAspect="1"/>
          </p:cNvPicPr>
          <p:nvPr/>
        </p:nvPicPr>
        <p:blipFill>
          <a:blip r:embed="rId3"/>
          <a:stretch>
            <a:fillRect/>
          </a:stretch>
        </p:blipFill>
        <p:spPr>
          <a:xfrm>
            <a:off x="5657694" y="663815"/>
            <a:ext cx="6514569" cy="5399234"/>
          </a:xfrm>
          <a:prstGeom prst="rect">
            <a:avLst/>
          </a:prstGeom>
        </p:spPr>
      </p:pic>
      <p:pic>
        <p:nvPicPr>
          <p:cNvPr id="4" name="Picture 3">
            <a:extLst>
              <a:ext uri="{FF2B5EF4-FFF2-40B4-BE49-F238E27FC236}">
                <a16:creationId xmlns:a16="http://schemas.microsoft.com/office/drawing/2014/main" id="{FBB1A6F2-F89B-A0BC-1EE8-02C30459C472}"/>
              </a:ext>
            </a:extLst>
          </p:cNvPr>
          <p:cNvPicPr>
            <a:picLocks noChangeAspect="1"/>
          </p:cNvPicPr>
          <p:nvPr/>
        </p:nvPicPr>
        <p:blipFill>
          <a:blip r:embed="rId4"/>
          <a:stretch>
            <a:fillRect/>
          </a:stretch>
        </p:blipFill>
        <p:spPr>
          <a:xfrm>
            <a:off x="295053" y="3496775"/>
            <a:ext cx="2665328" cy="2784117"/>
          </a:xfrm>
          <a:prstGeom prst="rect">
            <a:avLst/>
          </a:prstGeom>
        </p:spPr>
      </p:pic>
      <p:sp>
        <p:nvSpPr>
          <p:cNvPr id="5" name="TextBox 4">
            <a:extLst>
              <a:ext uri="{FF2B5EF4-FFF2-40B4-BE49-F238E27FC236}">
                <a16:creationId xmlns:a16="http://schemas.microsoft.com/office/drawing/2014/main" id="{44980291-524B-075F-21DE-E99C13EB13E2}"/>
              </a:ext>
            </a:extLst>
          </p:cNvPr>
          <p:cNvSpPr txBox="1"/>
          <p:nvPr/>
        </p:nvSpPr>
        <p:spPr>
          <a:xfrm>
            <a:off x="3043070" y="4716857"/>
            <a:ext cx="2614624" cy="1477328"/>
          </a:xfrm>
          <a:prstGeom prst="rect">
            <a:avLst/>
          </a:prstGeom>
          <a:noFill/>
        </p:spPr>
        <p:txBody>
          <a:bodyPr wrap="square" rtlCol="0">
            <a:spAutoFit/>
          </a:bodyPr>
          <a:lstStyle/>
          <a:p>
            <a:r>
              <a:rPr lang="en-US">
                <a:solidFill>
                  <a:srgbClr val="FF0000"/>
                </a:solidFill>
              </a:rPr>
              <a:t>Major Components:</a:t>
            </a:r>
          </a:p>
          <a:p>
            <a:pPr marL="798513" lvl="1" indent="-341313">
              <a:buFont typeface="Wingdings" panose="05000000000000000000" pitchFamily="2" charset="2"/>
              <a:buChar char="Ø"/>
            </a:pPr>
            <a:r>
              <a:rPr lang="en-US"/>
              <a:t>Vessel</a:t>
            </a:r>
          </a:p>
          <a:p>
            <a:pPr marL="798513" lvl="1" indent="-341313">
              <a:buFont typeface="Wingdings" panose="05000000000000000000" pitchFamily="2" charset="2"/>
              <a:buChar char="Ø"/>
            </a:pPr>
            <a:r>
              <a:rPr lang="en-US"/>
              <a:t>Sensor Plane</a:t>
            </a:r>
          </a:p>
          <a:p>
            <a:pPr marL="798513" lvl="1" indent="-341313">
              <a:buFont typeface="Wingdings" panose="05000000000000000000" pitchFamily="2" charset="2"/>
              <a:buChar char="Ø"/>
            </a:pPr>
            <a:r>
              <a:rPr lang="en-US"/>
              <a:t>Mirrors</a:t>
            </a:r>
          </a:p>
          <a:p>
            <a:pPr marL="798513" lvl="1" indent="-341313">
              <a:buFont typeface="Wingdings" panose="05000000000000000000" pitchFamily="2" charset="2"/>
              <a:buChar char="Ø"/>
            </a:pPr>
            <a:r>
              <a:rPr lang="en-US"/>
              <a:t>Aerogel Wall</a:t>
            </a:r>
          </a:p>
        </p:txBody>
      </p:sp>
    </p:spTree>
    <p:extLst>
      <p:ext uri="{BB962C8B-B14F-4D97-AF65-F5344CB8AC3E}">
        <p14:creationId xmlns:p14="http://schemas.microsoft.com/office/powerpoint/2010/main" val="117084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0C821E38-0F39-E234-4559-690C367ED86F}"/>
              </a:ext>
            </a:extLst>
          </p:cNvPr>
          <p:cNvSpPr>
            <a:spLocks noGrp="1"/>
          </p:cNvSpPr>
          <p:nvPr/>
        </p:nvSpPr>
        <p:spPr>
          <a:xfrm>
            <a:off x="485522" y="49348"/>
            <a:ext cx="7565076" cy="43958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a:t>dRICH</a:t>
            </a:r>
          </a:p>
        </p:txBody>
      </p:sp>
      <p:pic>
        <p:nvPicPr>
          <p:cNvPr id="36" name="Picture 35" descr="A picture containing text&#10;&#10;Description automatically generated">
            <a:extLst>
              <a:ext uri="{FF2B5EF4-FFF2-40B4-BE49-F238E27FC236}">
                <a16:creationId xmlns:a16="http://schemas.microsoft.com/office/drawing/2014/main" id="{3D041A4B-8CC2-8D35-782B-383886D87224}"/>
              </a:ext>
            </a:extLst>
          </p:cNvPr>
          <p:cNvPicPr>
            <a:picLocks noChangeAspect="1"/>
          </p:cNvPicPr>
          <p:nvPr/>
        </p:nvPicPr>
        <p:blipFill rotWithShape="1">
          <a:blip r:embed="rId2"/>
          <a:srcRect l="32174" r="42065"/>
          <a:stretch/>
        </p:blipFill>
        <p:spPr>
          <a:xfrm>
            <a:off x="6649332" y="546211"/>
            <a:ext cx="1615546" cy="2954379"/>
          </a:xfrm>
          <a:prstGeom prst="rect">
            <a:avLst/>
          </a:prstGeom>
          <a:noFill/>
        </p:spPr>
      </p:pic>
      <p:cxnSp>
        <p:nvCxnSpPr>
          <p:cNvPr id="38" name="Straight Arrow Connector 37">
            <a:extLst>
              <a:ext uri="{FF2B5EF4-FFF2-40B4-BE49-F238E27FC236}">
                <a16:creationId xmlns:a16="http://schemas.microsoft.com/office/drawing/2014/main" id="{18E7A01F-D571-D218-2989-253C6328935B}"/>
              </a:ext>
            </a:extLst>
          </p:cNvPr>
          <p:cNvCxnSpPr>
            <a:cxnSpLocks/>
            <a:stCxn id="45" idx="1"/>
          </p:cNvCxnSpPr>
          <p:nvPr/>
        </p:nvCxnSpPr>
        <p:spPr>
          <a:xfrm flipH="1">
            <a:off x="8004466" y="1103325"/>
            <a:ext cx="626306" cy="3337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F6B56A-AF0F-2E57-BC9E-1526A1B31F27}"/>
              </a:ext>
            </a:extLst>
          </p:cNvPr>
          <p:cNvCxnSpPr>
            <a:cxnSpLocks/>
            <a:stCxn id="48" idx="3"/>
          </p:cNvCxnSpPr>
          <p:nvPr/>
        </p:nvCxnSpPr>
        <p:spPr>
          <a:xfrm>
            <a:off x="6510572" y="1215691"/>
            <a:ext cx="542260" cy="13505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F3B1EDF-33EA-6DD6-F754-DF16243B1745}"/>
              </a:ext>
            </a:extLst>
          </p:cNvPr>
          <p:cNvCxnSpPr>
            <a:cxnSpLocks/>
            <a:stCxn id="47" idx="1"/>
          </p:cNvCxnSpPr>
          <p:nvPr/>
        </p:nvCxnSpPr>
        <p:spPr>
          <a:xfrm flipH="1" flipV="1">
            <a:off x="8004466" y="2861799"/>
            <a:ext cx="241159" cy="1588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B37DAB8-B5C4-23E3-39EC-AED2124089ED}"/>
              </a:ext>
            </a:extLst>
          </p:cNvPr>
          <p:cNvCxnSpPr>
            <a:cxnSpLocks/>
            <a:stCxn id="49" idx="3"/>
          </p:cNvCxnSpPr>
          <p:nvPr/>
        </p:nvCxnSpPr>
        <p:spPr>
          <a:xfrm>
            <a:off x="6504160" y="1721044"/>
            <a:ext cx="755839" cy="1945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C3C8789-B3EB-874F-E989-A6065662F9E2}"/>
              </a:ext>
            </a:extLst>
          </p:cNvPr>
          <p:cNvCxnSpPr>
            <a:cxnSpLocks/>
            <a:stCxn id="46" idx="1"/>
          </p:cNvCxnSpPr>
          <p:nvPr/>
        </p:nvCxnSpPr>
        <p:spPr>
          <a:xfrm flipH="1" flipV="1">
            <a:off x="7916759" y="2093621"/>
            <a:ext cx="241159" cy="2895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E749DD8-4CA5-5B0E-39FE-B879C8ED48E8}"/>
              </a:ext>
            </a:extLst>
          </p:cNvPr>
          <p:cNvCxnSpPr>
            <a:cxnSpLocks/>
            <a:stCxn id="52" idx="1"/>
          </p:cNvCxnSpPr>
          <p:nvPr/>
        </p:nvCxnSpPr>
        <p:spPr>
          <a:xfrm flipH="1" flipV="1">
            <a:off x="8119909" y="630986"/>
            <a:ext cx="392241" cy="6464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33">
            <a:extLst>
              <a:ext uri="{FF2B5EF4-FFF2-40B4-BE49-F238E27FC236}">
                <a16:creationId xmlns:a16="http://schemas.microsoft.com/office/drawing/2014/main" id="{63DE9F53-E318-DA48-2139-6B7ECD279D03}"/>
              </a:ext>
            </a:extLst>
          </p:cNvPr>
          <p:cNvSpPr txBox="1"/>
          <p:nvPr/>
        </p:nvSpPr>
        <p:spPr>
          <a:xfrm>
            <a:off x="8630772" y="918659"/>
            <a:ext cx="665567" cy="369332"/>
          </a:xfrm>
          <a:prstGeom prst="rect">
            <a:avLst/>
          </a:prstGeom>
          <a:noFill/>
          <a:ln w="127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Spherical</a:t>
            </a:r>
          </a:p>
          <a:p>
            <a:r>
              <a:rPr lang="en-US" sz="900"/>
              <a:t>Mirrors</a:t>
            </a:r>
          </a:p>
        </p:txBody>
      </p:sp>
      <p:sp>
        <p:nvSpPr>
          <p:cNvPr id="46" name="TextBox 35">
            <a:extLst>
              <a:ext uri="{FF2B5EF4-FFF2-40B4-BE49-F238E27FC236}">
                <a16:creationId xmlns:a16="http://schemas.microsoft.com/office/drawing/2014/main" id="{3CAD269D-E558-29B4-99FA-213F2D1A7782}"/>
              </a:ext>
            </a:extLst>
          </p:cNvPr>
          <p:cNvSpPr txBox="1"/>
          <p:nvPr/>
        </p:nvSpPr>
        <p:spPr>
          <a:xfrm>
            <a:off x="8157918" y="2198527"/>
            <a:ext cx="1021526" cy="369332"/>
          </a:xfrm>
          <a:prstGeom prst="rect">
            <a:avLst/>
          </a:prstGeom>
          <a:noFill/>
          <a:ln w="127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Inner Beampipe</a:t>
            </a:r>
          </a:p>
          <a:p>
            <a:r>
              <a:rPr lang="en-US" sz="900"/>
              <a:t>Housing</a:t>
            </a:r>
          </a:p>
        </p:txBody>
      </p:sp>
      <p:sp>
        <p:nvSpPr>
          <p:cNvPr id="47" name="TextBox 38">
            <a:extLst>
              <a:ext uri="{FF2B5EF4-FFF2-40B4-BE49-F238E27FC236}">
                <a16:creationId xmlns:a16="http://schemas.microsoft.com/office/drawing/2014/main" id="{2698B3F7-AF9E-7920-EBF8-15D554BD79C2}"/>
              </a:ext>
            </a:extLst>
          </p:cNvPr>
          <p:cNvSpPr txBox="1"/>
          <p:nvPr/>
        </p:nvSpPr>
        <p:spPr>
          <a:xfrm>
            <a:off x="8245625" y="2835952"/>
            <a:ext cx="877163" cy="369332"/>
          </a:xfrm>
          <a:prstGeom prst="rect">
            <a:avLst/>
          </a:prstGeom>
          <a:solidFill>
            <a:schemeClr val="bg1"/>
          </a:solidFill>
          <a:ln w="127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Spherical</a:t>
            </a:r>
          </a:p>
          <a:p>
            <a:r>
              <a:rPr lang="en-US" sz="900"/>
              <a:t>Sensor Plane</a:t>
            </a:r>
          </a:p>
        </p:txBody>
      </p:sp>
      <p:sp>
        <p:nvSpPr>
          <p:cNvPr id="48" name="TextBox 39">
            <a:extLst>
              <a:ext uri="{FF2B5EF4-FFF2-40B4-BE49-F238E27FC236}">
                <a16:creationId xmlns:a16="http://schemas.microsoft.com/office/drawing/2014/main" id="{E8E02AF0-1F0D-7644-90C7-446C6935C717}"/>
              </a:ext>
            </a:extLst>
          </p:cNvPr>
          <p:cNvSpPr txBox="1"/>
          <p:nvPr/>
        </p:nvSpPr>
        <p:spPr>
          <a:xfrm>
            <a:off x="5928361" y="1031025"/>
            <a:ext cx="582211" cy="369332"/>
          </a:xfrm>
          <a:prstGeom prst="rect">
            <a:avLst/>
          </a:prstGeom>
          <a:noFill/>
          <a:ln w="127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Sensor </a:t>
            </a:r>
          </a:p>
          <a:p>
            <a:r>
              <a:rPr lang="en-US" sz="900"/>
              <a:t>Boxes</a:t>
            </a:r>
          </a:p>
        </p:txBody>
      </p:sp>
      <p:sp>
        <p:nvSpPr>
          <p:cNvPr id="49" name="TextBox 40">
            <a:extLst>
              <a:ext uri="{FF2B5EF4-FFF2-40B4-BE49-F238E27FC236}">
                <a16:creationId xmlns:a16="http://schemas.microsoft.com/office/drawing/2014/main" id="{8F2A5E6E-5627-91EE-0A74-9EE53E8D8639}"/>
              </a:ext>
            </a:extLst>
          </p:cNvPr>
          <p:cNvSpPr txBox="1"/>
          <p:nvPr/>
        </p:nvSpPr>
        <p:spPr>
          <a:xfrm>
            <a:off x="5928361" y="1536378"/>
            <a:ext cx="575799" cy="369332"/>
          </a:xfrm>
          <a:prstGeom prst="rect">
            <a:avLst/>
          </a:prstGeom>
          <a:noFill/>
          <a:ln w="127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Gas </a:t>
            </a:r>
          </a:p>
          <a:p>
            <a:r>
              <a:rPr lang="en-US" sz="900"/>
              <a:t>Volume</a:t>
            </a:r>
          </a:p>
        </p:txBody>
      </p:sp>
      <p:sp>
        <p:nvSpPr>
          <p:cNvPr id="50" name="TextBox 42">
            <a:extLst>
              <a:ext uri="{FF2B5EF4-FFF2-40B4-BE49-F238E27FC236}">
                <a16:creationId xmlns:a16="http://schemas.microsoft.com/office/drawing/2014/main" id="{2613E8B7-8AB6-BF47-2BA1-09920F9576A3}"/>
              </a:ext>
            </a:extLst>
          </p:cNvPr>
          <p:cNvSpPr txBox="1"/>
          <p:nvPr/>
        </p:nvSpPr>
        <p:spPr>
          <a:xfrm>
            <a:off x="5928361" y="2005452"/>
            <a:ext cx="582211" cy="230832"/>
          </a:xfrm>
          <a:prstGeom prst="rect">
            <a:avLst/>
          </a:prstGeom>
          <a:solidFill>
            <a:schemeClr val="bg1"/>
          </a:solidFill>
          <a:ln w="127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Aerogel</a:t>
            </a:r>
          </a:p>
        </p:txBody>
      </p:sp>
      <p:cxnSp>
        <p:nvCxnSpPr>
          <p:cNvPr id="51" name="Straight Arrow Connector 50">
            <a:extLst>
              <a:ext uri="{FF2B5EF4-FFF2-40B4-BE49-F238E27FC236}">
                <a16:creationId xmlns:a16="http://schemas.microsoft.com/office/drawing/2014/main" id="{2876C2AF-5F87-9E0B-9DA6-6B25BCAB8028}"/>
              </a:ext>
            </a:extLst>
          </p:cNvPr>
          <p:cNvCxnSpPr>
            <a:cxnSpLocks/>
            <a:stCxn id="50" idx="3"/>
          </p:cNvCxnSpPr>
          <p:nvPr/>
        </p:nvCxnSpPr>
        <p:spPr>
          <a:xfrm>
            <a:off x="6510572" y="2120868"/>
            <a:ext cx="916036" cy="3661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49">
            <a:extLst>
              <a:ext uri="{FF2B5EF4-FFF2-40B4-BE49-F238E27FC236}">
                <a16:creationId xmlns:a16="http://schemas.microsoft.com/office/drawing/2014/main" id="{50DA8C89-00C3-E037-430A-DF88D9770653}"/>
              </a:ext>
            </a:extLst>
          </p:cNvPr>
          <p:cNvSpPr txBox="1"/>
          <p:nvPr/>
        </p:nvSpPr>
        <p:spPr>
          <a:xfrm>
            <a:off x="8512150" y="580213"/>
            <a:ext cx="1441420" cy="230832"/>
          </a:xfrm>
          <a:prstGeom prst="rect">
            <a:avLst/>
          </a:prstGeom>
          <a:noFill/>
          <a:ln w="127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Services Representation</a:t>
            </a:r>
          </a:p>
        </p:txBody>
      </p:sp>
      <p:sp>
        <p:nvSpPr>
          <p:cNvPr id="54" name="TextBox 13">
            <a:extLst>
              <a:ext uri="{FF2B5EF4-FFF2-40B4-BE49-F238E27FC236}">
                <a16:creationId xmlns:a16="http://schemas.microsoft.com/office/drawing/2014/main" id="{87ABFEBC-00B6-0BCD-6166-A17569B95695}"/>
              </a:ext>
            </a:extLst>
          </p:cNvPr>
          <p:cNvSpPr txBox="1"/>
          <p:nvPr/>
        </p:nvSpPr>
        <p:spPr>
          <a:xfrm>
            <a:off x="7770894" y="218683"/>
            <a:ext cx="1826624" cy="253916"/>
          </a:xfrm>
          <a:prstGeom prst="rect">
            <a:avLst/>
          </a:prstGeom>
          <a:solidFill>
            <a:schemeClr val="bg1"/>
          </a:solidFill>
          <a:ln>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Estimated Weight: 2000kg</a:t>
            </a:r>
          </a:p>
        </p:txBody>
      </p:sp>
      <p:sp>
        <p:nvSpPr>
          <p:cNvPr id="58" name="Content Placeholder 2">
            <a:extLst>
              <a:ext uri="{FF2B5EF4-FFF2-40B4-BE49-F238E27FC236}">
                <a16:creationId xmlns:a16="http://schemas.microsoft.com/office/drawing/2014/main" id="{8A6DBFE0-6066-D860-BC55-9A93F011F5C2}"/>
              </a:ext>
            </a:extLst>
          </p:cNvPr>
          <p:cNvSpPr>
            <a:spLocks noGrp="1"/>
          </p:cNvSpPr>
          <p:nvPr/>
        </p:nvSpPr>
        <p:spPr>
          <a:xfrm>
            <a:off x="234669" y="546211"/>
            <a:ext cx="6226789" cy="29543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400"/>
              <a:t>Due to the anticipated need for maintenance in the hall, options to remove the dRICH were investigated.</a:t>
            </a:r>
          </a:p>
          <a:p>
            <a:pPr>
              <a:lnSpc>
                <a:spcPct val="110000"/>
              </a:lnSpc>
            </a:pPr>
            <a:r>
              <a:rPr lang="en-US" sz="1400"/>
              <a:t>dRICH is kept whole and slid as far back as possible.</a:t>
            </a:r>
          </a:p>
          <a:p>
            <a:pPr marL="0" indent="0">
              <a:buNone/>
            </a:pPr>
            <a:endParaRPr lang="en-US" sz="1800"/>
          </a:p>
        </p:txBody>
      </p:sp>
      <p:pic>
        <p:nvPicPr>
          <p:cNvPr id="4" name="Picture 3">
            <a:extLst>
              <a:ext uri="{FF2B5EF4-FFF2-40B4-BE49-F238E27FC236}">
                <a16:creationId xmlns:a16="http://schemas.microsoft.com/office/drawing/2014/main" id="{54B5B9BC-6301-9FCF-6BC4-DEF48AC641E9}"/>
              </a:ext>
            </a:extLst>
          </p:cNvPr>
          <p:cNvPicPr>
            <a:picLocks noChangeAspect="1"/>
          </p:cNvPicPr>
          <p:nvPr/>
        </p:nvPicPr>
        <p:blipFill>
          <a:blip r:embed="rId3"/>
          <a:stretch>
            <a:fillRect/>
          </a:stretch>
        </p:blipFill>
        <p:spPr>
          <a:xfrm>
            <a:off x="293087" y="2292240"/>
            <a:ext cx="5473403" cy="3675695"/>
          </a:xfrm>
          <a:prstGeom prst="rect">
            <a:avLst/>
          </a:prstGeom>
        </p:spPr>
      </p:pic>
      <p:pic>
        <p:nvPicPr>
          <p:cNvPr id="6" name="Picture 5">
            <a:extLst>
              <a:ext uri="{FF2B5EF4-FFF2-40B4-BE49-F238E27FC236}">
                <a16:creationId xmlns:a16="http://schemas.microsoft.com/office/drawing/2014/main" id="{5F123860-CA71-84A2-F096-198F40E933C2}"/>
              </a:ext>
            </a:extLst>
          </p:cNvPr>
          <p:cNvPicPr>
            <a:picLocks noChangeAspect="1"/>
          </p:cNvPicPr>
          <p:nvPr/>
        </p:nvPicPr>
        <p:blipFill>
          <a:blip r:embed="rId4"/>
          <a:srcRect t="8222"/>
          <a:stretch/>
        </p:blipFill>
        <p:spPr>
          <a:xfrm>
            <a:off x="5821140" y="3658977"/>
            <a:ext cx="6370860" cy="2567389"/>
          </a:xfrm>
          <a:prstGeom prst="rect">
            <a:avLst/>
          </a:prstGeom>
        </p:spPr>
      </p:pic>
      <p:pic>
        <p:nvPicPr>
          <p:cNvPr id="2" name="Picture 1">
            <a:extLst>
              <a:ext uri="{FF2B5EF4-FFF2-40B4-BE49-F238E27FC236}">
                <a16:creationId xmlns:a16="http://schemas.microsoft.com/office/drawing/2014/main" id="{E85B2AAA-276D-E4B0-7A4A-827B552867F8}"/>
              </a:ext>
            </a:extLst>
          </p:cNvPr>
          <p:cNvPicPr>
            <a:picLocks noChangeAspect="1"/>
          </p:cNvPicPr>
          <p:nvPr/>
        </p:nvPicPr>
        <p:blipFill rotWithShape="1">
          <a:blip r:embed="rId5"/>
          <a:srcRect l="25576" t="-816" r="33328" b="816"/>
          <a:stretch/>
        </p:blipFill>
        <p:spPr>
          <a:xfrm>
            <a:off x="9410236" y="544598"/>
            <a:ext cx="2434683" cy="3307858"/>
          </a:xfrm>
          <a:prstGeom prst="rect">
            <a:avLst/>
          </a:prstGeom>
        </p:spPr>
      </p:pic>
    </p:spTree>
    <p:extLst>
      <p:ext uri="{BB962C8B-B14F-4D97-AF65-F5344CB8AC3E}">
        <p14:creationId xmlns:p14="http://schemas.microsoft.com/office/powerpoint/2010/main" val="479457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cteur droit 37">
            <a:extLst>
              <a:ext uri="{FF2B5EF4-FFF2-40B4-BE49-F238E27FC236}">
                <a16:creationId xmlns:a16="http://schemas.microsoft.com/office/drawing/2014/main" id="{05D37949-70DF-4501-912E-BA27E1D972FE}"/>
              </a:ext>
            </a:extLst>
          </p:cNvPr>
          <p:cNvCxnSpPr>
            <a:cxnSpLocks/>
          </p:cNvCxnSpPr>
          <p:nvPr/>
        </p:nvCxnSpPr>
        <p:spPr>
          <a:xfrm>
            <a:off x="484632" y="630936"/>
            <a:ext cx="11073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A8FA5CBC-552E-4B38-819E-5F54D2B4418F}"/>
              </a:ext>
            </a:extLst>
          </p:cNvPr>
          <p:cNvSpPr txBox="1"/>
          <p:nvPr/>
        </p:nvSpPr>
        <p:spPr>
          <a:xfrm>
            <a:off x="484632" y="131401"/>
            <a:ext cx="10195560" cy="646331"/>
          </a:xfrm>
          <a:prstGeom prst="rect">
            <a:avLst/>
          </a:prstGeom>
          <a:noFill/>
        </p:spPr>
        <p:txBody>
          <a:bodyPr wrap="square" rtlCol="0">
            <a:spAutoFit/>
          </a:bodyPr>
          <a:lstStyle/>
          <a:p>
            <a:r>
              <a:rPr lang="fr-FR" err="1">
                <a:latin typeface="Arial Black" panose="020B0A04020102020204" pitchFamily="34" charset="0"/>
                <a:ea typeface="Verdana" panose="020B0604030504040204" pitchFamily="34" charset="0"/>
              </a:rPr>
              <a:t>EEEmCAL</a:t>
            </a:r>
            <a:endParaRPr lang="en-US" b="1">
              <a:highlight>
                <a:srgbClr val="FFFF00"/>
              </a:highlight>
              <a:latin typeface="Arial" panose="020B0604020202020204" pitchFamily="34" charset="0"/>
              <a:ea typeface="Verdana" panose="020B0604030504040204" pitchFamily="34" charset="0"/>
              <a:cs typeface="Arial" panose="020B0604020202020204" pitchFamily="34" charset="0"/>
            </a:endParaRPr>
          </a:p>
          <a:p>
            <a:endParaRPr lang="fr-FR" b="1">
              <a:highlight>
                <a:srgbClr val="FFFF00"/>
              </a:highlight>
              <a:latin typeface="Arial" panose="020B0604020202020204" pitchFamily="34" charset="0"/>
              <a:ea typeface="Verdana" panose="020B0604030504040204" pitchFamily="34" charset="0"/>
              <a:cs typeface="Arial" panose="020B0604020202020204" pitchFamily="34" charset="0"/>
            </a:endParaRPr>
          </a:p>
        </p:txBody>
      </p:sp>
      <p:pic>
        <p:nvPicPr>
          <p:cNvPr id="3" name="Image 2">
            <a:extLst>
              <a:ext uri="{FF2B5EF4-FFF2-40B4-BE49-F238E27FC236}">
                <a16:creationId xmlns:a16="http://schemas.microsoft.com/office/drawing/2014/main" id="{29B98609-B356-4A96-BF80-6C5EE64F06A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0726" y="1019484"/>
            <a:ext cx="2663779" cy="1821575"/>
          </a:xfrm>
          <a:prstGeom prst="rect">
            <a:avLst/>
          </a:prstGeom>
        </p:spPr>
      </p:pic>
      <p:sp>
        <p:nvSpPr>
          <p:cNvPr id="20" name="Rectangle 19">
            <a:extLst>
              <a:ext uri="{FF2B5EF4-FFF2-40B4-BE49-F238E27FC236}">
                <a16:creationId xmlns:a16="http://schemas.microsoft.com/office/drawing/2014/main" id="{59B35C01-D6D6-4B34-82D7-083FFD51FD77}"/>
              </a:ext>
            </a:extLst>
          </p:cNvPr>
          <p:cNvSpPr/>
          <p:nvPr/>
        </p:nvSpPr>
        <p:spPr>
          <a:xfrm>
            <a:off x="8021988" y="953932"/>
            <a:ext cx="4016514" cy="1169551"/>
          </a:xfrm>
          <a:prstGeom prst="rect">
            <a:avLst/>
          </a:prstGeom>
        </p:spPr>
        <p:txBody>
          <a:bodyPr wrap="square">
            <a:spAutoFit/>
          </a:bodyPr>
          <a:lstStyle/>
          <a:p>
            <a:pPr marL="285750" indent="-285750">
              <a:buFont typeface="Wingdings" panose="05000000000000000000" pitchFamily="2" charset="2"/>
              <a:buChar char="§"/>
            </a:pPr>
            <a:r>
              <a:rPr lang="en-US" sz="1400"/>
              <a:t>Stability required : +/- 0,1 °C</a:t>
            </a:r>
          </a:p>
          <a:p>
            <a:pPr marL="285750" indent="-285750">
              <a:buFont typeface="Wingdings" panose="05000000000000000000" pitchFamily="2" charset="2"/>
              <a:buChar char="§"/>
            </a:pPr>
            <a:r>
              <a:rPr lang="en-US" sz="1400"/>
              <a:t>Power:  50 W (by box)</a:t>
            </a:r>
          </a:p>
          <a:p>
            <a:pPr marL="285750" indent="-285750">
              <a:buFont typeface="Wingdings" panose="05000000000000000000" pitchFamily="2" charset="2"/>
              <a:buChar char="§"/>
            </a:pPr>
            <a:r>
              <a:rPr lang="en-US" sz="1400"/>
              <a:t>Copper plate in front &lt; 5 mm</a:t>
            </a:r>
          </a:p>
          <a:p>
            <a:pPr marL="285750" indent="-285750">
              <a:buFont typeface="Wingdings" panose="05000000000000000000" pitchFamily="2" charset="2"/>
              <a:buChar char="§"/>
            </a:pPr>
            <a:r>
              <a:rPr lang="en-US" sz="1400"/>
              <a:t>Water cooling plate (internal &amp; external)</a:t>
            </a:r>
          </a:p>
          <a:p>
            <a:pPr marL="285750" indent="-285750">
              <a:buFont typeface="Wingdings" panose="05000000000000000000" pitchFamily="2" charset="2"/>
              <a:buChar char="§"/>
            </a:pPr>
            <a:r>
              <a:rPr lang="en-US" sz="1400"/>
              <a:t>Air cooling for the electronic boxes</a:t>
            </a:r>
          </a:p>
        </p:txBody>
      </p:sp>
      <p:cxnSp>
        <p:nvCxnSpPr>
          <p:cNvPr id="7" name="Connecteur droit 6">
            <a:extLst>
              <a:ext uri="{FF2B5EF4-FFF2-40B4-BE49-F238E27FC236}">
                <a16:creationId xmlns:a16="http://schemas.microsoft.com/office/drawing/2014/main" id="{B66E406C-B9C8-44D2-9DE1-9306C24C559B}"/>
              </a:ext>
            </a:extLst>
          </p:cNvPr>
          <p:cNvCxnSpPr>
            <a:cxnSpLocks/>
          </p:cNvCxnSpPr>
          <p:nvPr/>
        </p:nvCxnSpPr>
        <p:spPr>
          <a:xfrm flipH="1">
            <a:off x="3827735" y="836459"/>
            <a:ext cx="1" cy="5426966"/>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E9962505-953B-4314-A57E-88AC2F4FE074}"/>
              </a:ext>
            </a:extLst>
          </p:cNvPr>
          <p:cNvCxnSpPr>
            <a:cxnSpLocks/>
          </p:cNvCxnSpPr>
          <p:nvPr/>
        </p:nvCxnSpPr>
        <p:spPr>
          <a:xfrm>
            <a:off x="7960302" y="712364"/>
            <a:ext cx="0" cy="5551061"/>
          </a:xfrm>
          <a:prstGeom prst="line">
            <a:avLst/>
          </a:prstGeom>
        </p:spPr>
        <p:style>
          <a:lnRef idx="1">
            <a:schemeClr val="dk1"/>
          </a:lnRef>
          <a:fillRef idx="0">
            <a:schemeClr val="dk1"/>
          </a:fillRef>
          <a:effectRef idx="0">
            <a:schemeClr val="dk1"/>
          </a:effectRef>
          <a:fontRef idx="minor">
            <a:schemeClr val="tx1"/>
          </a:fontRef>
        </p:style>
      </p:cxnSp>
      <p:sp>
        <p:nvSpPr>
          <p:cNvPr id="27" name="ZoneTexte 26">
            <a:extLst>
              <a:ext uri="{FF2B5EF4-FFF2-40B4-BE49-F238E27FC236}">
                <a16:creationId xmlns:a16="http://schemas.microsoft.com/office/drawing/2014/main" id="{B0AE309F-639A-4F8C-A058-32295B487F7A}"/>
              </a:ext>
            </a:extLst>
          </p:cNvPr>
          <p:cNvSpPr txBox="1"/>
          <p:nvPr/>
        </p:nvSpPr>
        <p:spPr>
          <a:xfrm>
            <a:off x="239620" y="630936"/>
            <a:ext cx="3588115" cy="338554"/>
          </a:xfrm>
          <a:prstGeom prst="rect">
            <a:avLst/>
          </a:prstGeom>
          <a:noFill/>
        </p:spPr>
        <p:txBody>
          <a:bodyPr wrap="square">
            <a:spAutoFit/>
          </a:bodyPr>
          <a:lstStyle/>
          <a:p>
            <a:pPr algn="ctr"/>
            <a:r>
              <a:rPr lang="en-US" sz="1600" b="1" err="1"/>
              <a:t>SiPM</a:t>
            </a:r>
            <a:r>
              <a:rPr lang="en-US" sz="1600" b="1"/>
              <a:t> and crystals configuration</a:t>
            </a:r>
            <a:endParaRPr lang="fr-FR" sz="1600"/>
          </a:p>
        </p:txBody>
      </p:sp>
      <p:sp>
        <p:nvSpPr>
          <p:cNvPr id="28" name="ZoneTexte 27">
            <a:extLst>
              <a:ext uri="{FF2B5EF4-FFF2-40B4-BE49-F238E27FC236}">
                <a16:creationId xmlns:a16="http://schemas.microsoft.com/office/drawing/2014/main" id="{8D71D06B-A57E-46E5-9094-C902F6F74231}"/>
              </a:ext>
            </a:extLst>
          </p:cNvPr>
          <p:cNvSpPr txBox="1"/>
          <p:nvPr/>
        </p:nvSpPr>
        <p:spPr>
          <a:xfrm>
            <a:off x="3803512" y="661233"/>
            <a:ext cx="4108342" cy="338554"/>
          </a:xfrm>
          <a:prstGeom prst="rect">
            <a:avLst/>
          </a:prstGeom>
          <a:noFill/>
        </p:spPr>
        <p:txBody>
          <a:bodyPr wrap="square">
            <a:spAutoFit/>
          </a:bodyPr>
          <a:lstStyle/>
          <a:p>
            <a:pPr algn="ctr"/>
            <a:r>
              <a:rPr lang="en-US" sz="1600" b="1"/>
              <a:t>Mechanical design &amp; Clearances</a:t>
            </a:r>
            <a:endParaRPr lang="fr-FR" sz="1600"/>
          </a:p>
        </p:txBody>
      </p:sp>
      <p:sp>
        <p:nvSpPr>
          <p:cNvPr id="29" name="ZoneTexte 28">
            <a:extLst>
              <a:ext uri="{FF2B5EF4-FFF2-40B4-BE49-F238E27FC236}">
                <a16:creationId xmlns:a16="http://schemas.microsoft.com/office/drawing/2014/main" id="{D4EFD2F6-107A-4989-8BCC-1599B184597B}"/>
              </a:ext>
            </a:extLst>
          </p:cNvPr>
          <p:cNvSpPr txBox="1"/>
          <p:nvPr/>
        </p:nvSpPr>
        <p:spPr>
          <a:xfrm>
            <a:off x="8252198" y="609725"/>
            <a:ext cx="3403428" cy="369332"/>
          </a:xfrm>
          <a:prstGeom prst="rect">
            <a:avLst/>
          </a:prstGeom>
          <a:noFill/>
        </p:spPr>
        <p:txBody>
          <a:bodyPr wrap="square">
            <a:spAutoFit/>
          </a:bodyPr>
          <a:lstStyle/>
          <a:p>
            <a:pPr algn="ctr"/>
            <a:r>
              <a:rPr lang="en-US" b="1"/>
              <a:t>Cooling </a:t>
            </a:r>
            <a:endParaRPr lang="fr-FR"/>
          </a:p>
        </p:txBody>
      </p:sp>
      <p:pic>
        <p:nvPicPr>
          <p:cNvPr id="22" name="Image 21">
            <a:extLst>
              <a:ext uri="{FF2B5EF4-FFF2-40B4-BE49-F238E27FC236}">
                <a16:creationId xmlns:a16="http://schemas.microsoft.com/office/drawing/2014/main" id="{87871F3C-90E6-4C7C-9245-A2ECB553BB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97418" y="999787"/>
            <a:ext cx="2186674" cy="2186674"/>
          </a:xfrm>
          <a:prstGeom prst="rect">
            <a:avLst/>
          </a:prstGeom>
        </p:spPr>
      </p:pic>
      <p:pic>
        <p:nvPicPr>
          <p:cNvPr id="5" name="Image 4">
            <a:extLst>
              <a:ext uri="{FF2B5EF4-FFF2-40B4-BE49-F238E27FC236}">
                <a16:creationId xmlns:a16="http://schemas.microsoft.com/office/drawing/2014/main" id="{C13E5DA3-04D0-4852-ADB7-2C45EB3AA92F}"/>
              </a:ext>
            </a:extLst>
          </p:cNvPr>
          <p:cNvPicPr>
            <a:picLocks noChangeAspect="1"/>
          </p:cNvPicPr>
          <p:nvPr/>
        </p:nvPicPr>
        <p:blipFill>
          <a:blip r:embed="rId4" cstate="screen">
            <a:extLst>
              <a:ext uri="{28A0092B-C50C-407E-A947-70E740481C1C}">
                <a14:useLocalDpi xmlns:a14="http://schemas.microsoft.com/office/drawing/2010/main" val="0"/>
              </a:ext>
            </a:extLst>
          </a:blip>
          <a:srcRect l="2838"/>
          <a:stretch/>
        </p:blipFill>
        <p:spPr>
          <a:xfrm>
            <a:off x="7535321" y="2049852"/>
            <a:ext cx="4592239" cy="3732762"/>
          </a:xfrm>
          <a:prstGeom prst="rect">
            <a:avLst/>
          </a:prstGeom>
        </p:spPr>
      </p:pic>
      <p:pic>
        <p:nvPicPr>
          <p:cNvPr id="2" name="Picture 1">
            <a:extLst>
              <a:ext uri="{FF2B5EF4-FFF2-40B4-BE49-F238E27FC236}">
                <a16:creationId xmlns:a16="http://schemas.microsoft.com/office/drawing/2014/main" id="{62CDC008-19BB-6CDD-E9E9-7E4F7F2D3947}"/>
              </a:ext>
            </a:extLst>
          </p:cNvPr>
          <p:cNvPicPr>
            <a:picLocks noChangeAspect="1"/>
          </p:cNvPicPr>
          <p:nvPr/>
        </p:nvPicPr>
        <p:blipFill>
          <a:blip r:embed="rId5"/>
          <a:stretch>
            <a:fillRect/>
          </a:stretch>
        </p:blipFill>
        <p:spPr>
          <a:xfrm>
            <a:off x="3204505" y="3168001"/>
            <a:ext cx="5238487" cy="3028766"/>
          </a:xfrm>
          <a:prstGeom prst="rect">
            <a:avLst/>
          </a:prstGeom>
        </p:spPr>
      </p:pic>
    </p:spTree>
    <p:extLst>
      <p:ext uri="{BB962C8B-B14F-4D97-AF65-F5344CB8AC3E}">
        <p14:creationId xmlns:p14="http://schemas.microsoft.com/office/powerpoint/2010/main" val="3747170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55894-6BDB-16B0-6752-A1DD503E75E1}"/>
              </a:ext>
            </a:extLst>
          </p:cNvPr>
          <p:cNvSpPr>
            <a:spLocks noGrp="1"/>
          </p:cNvSpPr>
          <p:nvPr>
            <p:ph type="sldNum" sz="quarter" idx="4"/>
          </p:nvPr>
        </p:nvSpPr>
        <p:spPr/>
        <p:txBody>
          <a:bodyPr/>
          <a:lstStyle/>
          <a:p>
            <a:pPr algn="ctr"/>
            <a:fld id="{933A556B-7C63-244D-9B7C-B0EA8042B330}" type="slidenum">
              <a:rPr lang="en-US" smtClean="0"/>
              <a:pPr algn="ctr"/>
              <a:t>4</a:t>
            </a:fld>
            <a:endParaRPr lang="en-US"/>
          </a:p>
        </p:txBody>
      </p:sp>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462579" y="0"/>
            <a:ext cx="11499925" cy="493690"/>
          </a:xfrm>
        </p:spPr>
        <p:txBody>
          <a:bodyPr>
            <a:normAutofit fontScale="90000"/>
          </a:bodyPr>
          <a:lstStyle/>
          <a:p>
            <a:r>
              <a:rPr lang="en-US">
                <a:solidFill>
                  <a:schemeClr val="tx2"/>
                </a:solidFill>
              </a:rPr>
              <a:t>Scope Description:</a:t>
            </a:r>
          </a:p>
        </p:txBody>
      </p:sp>
      <p:graphicFrame>
        <p:nvGraphicFramePr>
          <p:cNvPr id="4" name="Table 3">
            <a:extLst>
              <a:ext uri="{FF2B5EF4-FFF2-40B4-BE49-F238E27FC236}">
                <a16:creationId xmlns:a16="http://schemas.microsoft.com/office/drawing/2014/main" id="{BAA53CFE-B1A1-8142-F374-25406D7FCA03}"/>
              </a:ext>
            </a:extLst>
          </p:cNvPr>
          <p:cNvGraphicFramePr>
            <a:graphicFrameLocks noGrp="1"/>
          </p:cNvGraphicFramePr>
          <p:nvPr>
            <p:extLst>
              <p:ext uri="{D42A27DB-BD31-4B8C-83A1-F6EECF244321}">
                <p14:modId xmlns:p14="http://schemas.microsoft.com/office/powerpoint/2010/main" val="2029061843"/>
              </p:ext>
            </p:extLst>
          </p:nvPr>
        </p:nvGraphicFramePr>
        <p:xfrm>
          <a:off x="3321538" y="1339226"/>
          <a:ext cx="8559647" cy="2129414"/>
        </p:xfrm>
        <a:graphic>
          <a:graphicData uri="http://schemas.openxmlformats.org/drawingml/2006/table">
            <a:tbl>
              <a:tblPr/>
              <a:tblGrid>
                <a:gridCol w="653262">
                  <a:extLst>
                    <a:ext uri="{9D8B030D-6E8A-4147-A177-3AD203B41FA5}">
                      <a16:colId xmlns:a16="http://schemas.microsoft.com/office/drawing/2014/main" val="3322034051"/>
                    </a:ext>
                  </a:extLst>
                </a:gridCol>
                <a:gridCol w="1604333">
                  <a:extLst>
                    <a:ext uri="{9D8B030D-6E8A-4147-A177-3AD203B41FA5}">
                      <a16:colId xmlns:a16="http://schemas.microsoft.com/office/drawing/2014/main" val="1795755761"/>
                    </a:ext>
                  </a:extLst>
                </a:gridCol>
                <a:gridCol w="1123025">
                  <a:extLst>
                    <a:ext uri="{9D8B030D-6E8A-4147-A177-3AD203B41FA5}">
                      <a16:colId xmlns:a16="http://schemas.microsoft.com/office/drawing/2014/main" val="200546253"/>
                    </a:ext>
                  </a:extLst>
                </a:gridCol>
                <a:gridCol w="5179027">
                  <a:extLst>
                    <a:ext uri="{9D8B030D-6E8A-4147-A177-3AD203B41FA5}">
                      <a16:colId xmlns:a16="http://schemas.microsoft.com/office/drawing/2014/main" val="3089698796"/>
                    </a:ext>
                  </a:extLst>
                </a:gridCol>
              </a:tblGrid>
              <a:tr h="204131">
                <a:tc>
                  <a:txBody>
                    <a:bodyPr/>
                    <a:lstStyle/>
                    <a:p>
                      <a:pPr algn="l" fontAlgn="ctr"/>
                      <a:r>
                        <a:rPr lang="en-US" sz="900" b="1" i="0" u="none" strike="noStrike">
                          <a:solidFill>
                            <a:srgbClr val="FFFFFF"/>
                          </a:solidFill>
                          <a:effectLst/>
                          <a:latin typeface="Times New Roman" panose="02020603050405020304" pitchFamily="18" charset="0"/>
                        </a:rPr>
                        <a:t> WBS</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en-US" sz="900" b="1" i="0" u="none" strike="noStrike">
                          <a:solidFill>
                            <a:srgbClr val="FFFFFF"/>
                          </a:solidFill>
                          <a:effectLst/>
                          <a:latin typeface="Times New Roman" panose="02020603050405020304" pitchFamily="18" charset="0"/>
                        </a:rPr>
                        <a:t> WBS Name</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en-US" sz="900" b="1" i="0" u="none" strike="noStrike">
                          <a:solidFill>
                            <a:srgbClr val="FFFFFF"/>
                          </a:solidFill>
                          <a:effectLst/>
                          <a:latin typeface="Times New Roman" panose="02020603050405020304" pitchFamily="18" charset="0"/>
                        </a:rPr>
                        <a:t> WBS Manager</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en-US" sz="900" b="1" i="0" u="none" strike="noStrike">
                          <a:solidFill>
                            <a:srgbClr val="FFFFFF"/>
                          </a:solidFill>
                          <a:effectLst/>
                          <a:latin typeface="Times New Roman" panose="02020603050405020304" pitchFamily="18" charset="0"/>
                        </a:rPr>
                        <a:t> LLP Scope Description</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605807610"/>
                  </a:ext>
                </a:extLst>
              </a:tr>
              <a:tr h="1047443">
                <a:tc>
                  <a:txBody>
                    <a:bodyPr/>
                    <a:lstStyle/>
                    <a:p>
                      <a:pPr algn="l" fontAlgn="ctr"/>
                      <a:r>
                        <a:rPr lang="en-US" sz="900" b="0" i="0" u="none" strike="noStrike">
                          <a:solidFill>
                            <a:srgbClr val="000000"/>
                          </a:solidFill>
                          <a:effectLst/>
                          <a:latin typeface="Times New Roman" panose="02020603050405020304" pitchFamily="18" charset="0"/>
                        </a:rPr>
                        <a:t> 06.03.09</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a:solidFill>
                            <a:srgbClr val="000000"/>
                          </a:solidFill>
                          <a:effectLst/>
                          <a:latin typeface="Times New Roman" panose="02020603050405020304" pitchFamily="18" charset="0"/>
                        </a:rPr>
                        <a:t>Integration, Installation and Infrastructure  </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0" i="0" u="none" strike="noStrike">
                          <a:solidFill>
                            <a:srgbClr val="000000"/>
                          </a:solidFill>
                          <a:effectLst/>
                          <a:latin typeface="Times New Roman" panose="02020603050405020304" pitchFamily="18" charset="0"/>
                        </a:rPr>
                        <a:t>R. Sharma</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1" i="0" u="none" strike="noStrike">
                          <a:solidFill>
                            <a:srgbClr val="000000"/>
                          </a:solidFill>
                          <a:effectLst/>
                          <a:latin typeface="Times New Roman" panose="02020603050405020304" pitchFamily="18" charset="0"/>
                        </a:rPr>
                        <a:t>Scope Definition:</a:t>
                      </a:r>
                    </a:p>
                    <a:p>
                      <a:pPr algn="l" fontAlgn="t"/>
                      <a:r>
                        <a:rPr lang="en-US" sz="900" b="1" i="0" u="none" strike="noStrike">
                          <a:solidFill>
                            <a:srgbClr val="000000"/>
                          </a:solidFill>
                          <a:effectLst/>
                          <a:latin typeface="Times New Roman" panose="02020603050405020304" pitchFamily="18" charset="0"/>
                        </a:rPr>
                        <a:t>This WBS item covers the following:</a:t>
                      </a:r>
                    </a:p>
                    <a:p>
                      <a:pPr algn="l" fontAlgn="t"/>
                      <a:r>
                        <a:rPr lang="en-US" sz="900" b="1" i="0" u="none" strike="noStrike">
                          <a:solidFill>
                            <a:srgbClr val="000000"/>
                          </a:solidFill>
                          <a:effectLst/>
                          <a:latin typeface="Times New Roman" panose="02020603050405020304" pitchFamily="18" charset="0"/>
                        </a:rPr>
                        <a:t>Effort needed to design and build new infrastructure,  modify/repurpose existing infrastructure and Integration of various subdetectors for construction of </a:t>
                      </a:r>
                      <a:r>
                        <a:rPr lang="en-US" sz="900" b="1" i="0" u="none" strike="noStrike" err="1">
                          <a:solidFill>
                            <a:srgbClr val="000000"/>
                          </a:solidFill>
                          <a:effectLst/>
                          <a:latin typeface="Times New Roman" panose="02020603050405020304" pitchFamily="18" charset="0"/>
                        </a:rPr>
                        <a:t>ePIC</a:t>
                      </a:r>
                      <a:r>
                        <a:rPr lang="en-US" sz="900" b="1" i="0" u="none" strike="noStrike">
                          <a:solidFill>
                            <a:srgbClr val="000000"/>
                          </a:solidFill>
                          <a:effectLst/>
                          <a:latin typeface="Times New Roman" panose="02020603050405020304" pitchFamily="18" charset="0"/>
                        </a:rPr>
                        <a:t> detector in </a:t>
                      </a:r>
                      <a:r>
                        <a:rPr lang="en-US" sz="900" b="1" i="0" u="none" strike="noStrike" err="1">
                          <a:solidFill>
                            <a:srgbClr val="000000"/>
                          </a:solidFill>
                          <a:effectLst/>
                          <a:latin typeface="Times New Roman" panose="02020603050405020304" pitchFamily="18" charset="0"/>
                        </a:rPr>
                        <a:t>Bldg</a:t>
                      </a:r>
                      <a:r>
                        <a:rPr lang="en-US" sz="900" b="1" i="0" u="none" strike="noStrike">
                          <a:solidFill>
                            <a:srgbClr val="000000"/>
                          </a:solidFill>
                          <a:effectLst/>
                          <a:latin typeface="Times New Roman" panose="02020603050405020304" pitchFamily="18" charset="0"/>
                        </a:rPr>
                        <a:t> 1006 Assembly Hall and Experimental Hall. </a:t>
                      </a:r>
                    </a:p>
                    <a:p>
                      <a:pPr algn="l" fontAlgn="t"/>
                      <a:r>
                        <a:rPr lang="en-US" sz="900" b="1" i="0" u="none" strike="noStrike">
                          <a:solidFill>
                            <a:srgbClr val="000000"/>
                          </a:solidFill>
                          <a:effectLst/>
                          <a:latin typeface="Times New Roman" panose="02020603050405020304" pitchFamily="18" charset="0"/>
                        </a:rPr>
                        <a:t>Deliverables:</a:t>
                      </a:r>
                    </a:p>
                    <a:p>
                      <a:pPr algn="l" fontAlgn="t"/>
                      <a:r>
                        <a:rPr lang="en-US" sz="900" b="1" i="0" u="none" strike="noStrike">
                          <a:solidFill>
                            <a:srgbClr val="000000"/>
                          </a:solidFill>
                          <a:effectLst/>
                          <a:latin typeface="Times New Roman" panose="02020603050405020304" pitchFamily="18" charset="0"/>
                        </a:rPr>
                        <a:t>Designing, Manufacturing, Assembly and Installation of Support Structures for various sub detectors. Includes the support to complete the installation scope prior to commissioning.</a:t>
                      </a:r>
                    </a:p>
                    <a:p>
                      <a:pPr algn="l" fontAlgn="t"/>
                      <a:r>
                        <a:rPr lang="en-US" sz="900" b="1" i="0" u="none" strike="noStrike">
                          <a:solidFill>
                            <a:srgbClr val="000000"/>
                          </a:solidFill>
                          <a:effectLst/>
                          <a:latin typeface="Times New Roman" panose="02020603050405020304" pitchFamily="18" charset="0"/>
                        </a:rPr>
                        <a:t>Integration of various sub detectors and other detector components in </a:t>
                      </a:r>
                      <a:r>
                        <a:rPr lang="en-US" sz="900" b="1" i="0" u="none" strike="noStrike" err="1">
                          <a:solidFill>
                            <a:srgbClr val="000000"/>
                          </a:solidFill>
                          <a:effectLst/>
                          <a:latin typeface="Times New Roman" panose="02020603050405020304" pitchFamily="18" charset="0"/>
                        </a:rPr>
                        <a:t>ePIC</a:t>
                      </a:r>
                      <a:r>
                        <a:rPr lang="en-US" sz="900" b="1" i="0" u="none" strike="noStrike">
                          <a:solidFill>
                            <a:srgbClr val="000000"/>
                          </a:solidFill>
                          <a:effectLst/>
                          <a:latin typeface="Times New Roman" panose="02020603050405020304" pitchFamily="18" charset="0"/>
                        </a:rPr>
                        <a:t> detector.</a:t>
                      </a:r>
                    </a:p>
                    <a:p>
                      <a:pPr algn="l" fontAlgn="t"/>
                      <a:r>
                        <a:rPr lang="en-US" sz="900" b="1" i="0" u="none" strike="noStrike">
                          <a:solidFill>
                            <a:srgbClr val="000000"/>
                          </a:solidFill>
                          <a:effectLst/>
                          <a:latin typeface="Times New Roman" panose="02020603050405020304" pitchFamily="18" charset="0"/>
                        </a:rPr>
                        <a:t>Defining and Managing interfaces between experimental equipment, magnet, various sub detectors, other detector components and collider and provide guidance to various detector subgroups regarding design of their respective detectors.</a:t>
                      </a:r>
                    </a:p>
                    <a:p>
                      <a:pPr algn="l" fontAlgn="t"/>
                      <a:r>
                        <a:rPr lang="en-US" sz="900" b="1" i="0" u="none" strike="noStrike">
                          <a:solidFill>
                            <a:srgbClr val="000000"/>
                          </a:solidFill>
                          <a:effectLst/>
                          <a:latin typeface="Times New Roman" panose="02020603050405020304" pitchFamily="18" charset="0"/>
                        </a:rPr>
                        <a:t>Providing and Managing utilities (Power, Water, Cooling, HVAC) for Detector and the building.</a:t>
                      </a:r>
                      <a:br>
                        <a:rPr lang="en-US" sz="900" b="0" i="0" u="none" strike="noStrike">
                          <a:solidFill>
                            <a:srgbClr val="000000"/>
                          </a:solidFill>
                          <a:effectLst/>
                          <a:latin typeface="Times New Roman" panose="02020603050405020304" pitchFamily="18" charset="0"/>
                        </a:rPr>
                      </a:br>
                      <a:endParaRPr lang="en-US" sz="900" b="0" i="0" u="none" strike="noStrike">
                        <a:solidFill>
                          <a:srgbClr val="000000"/>
                        </a:solidFill>
                        <a:effectLst/>
                        <a:latin typeface="Times New Roman" panose="02020603050405020304" pitchFamily="18" charset="0"/>
                      </a:endParaRPr>
                    </a:p>
                  </a:txBody>
                  <a:tcPr marL="5043" marR="5043" marT="50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285125"/>
                  </a:ext>
                </a:extLst>
              </a:tr>
            </a:tbl>
          </a:graphicData>
        </a:graphic>
      </p:graphicFrame>
      <p:sp>
        <p:nvSpPr>
          <p:cNvPr id="8" name="TextBox 7">
            <a:extLst>
              <a:ext uri="{FF2B5EF4-FFF2-40B4-BE49-F238E27FC236}">
                <a16:creationId xmlns:a16="http://schemas.microsoft.com/office/drawing/2014/main" id="{874D5354-A09C-171C-ED35-FA92401CF320}"/>
              </a:ext>
            </a:extLst>
          </p:cNvPr>
          <p:cNvSpPr txBox="1"/>
          <p:nvPr/>
        </p:nvSpPr>
        <p:spPr>
          <a:xfrm>
            <a:off x="3321538" y="3632396"/>
            <a:ext cx="8640966" cy="1785104"/>
          </a:xfrm>
          <a:prstGeom prst="rect">
            <a:avLst/>
          </a:prstGeom>
          <a:noFill/>
        </p:spPr>
        <p:txBody>
          <a:bodyPr wrap="square" rtlCol="0">
            <a:spAutoFit/>
          </a:bodyPr>
          <a:lstStyle/>
          <a:p>
            <a:pPr algn="l"/>
            <a:endParaRPr lang="en-US" sz="2800" b="1" u="sng">
              <a:solidFill>
                <a:srgbClr val="000000"/>
              </a:solidFill>
            </a:endParaRPr>
          </a:p>
          <a:p>
            <a:r>
              <a:rPr lang="en-US" i="0" u="none" strike="noStrike">
                <a:solidFill>
                  <a:srgbClr val="000000"/>
                </a:solidFill>
                <a:effectLst/>
                <a:latin typeface="Times New Roman" panose="02020603050405020304" pitchFamily="18" charset="0"/>
              </a:rPr>
              <a:t>Effort needed to design and build new infrastructure,  modify/repurpose existing infrastructure and Integration of various subdetectors for construction of </a:t>
            </a:r>
            <a:r>
              <a:rPr lang="en-US" i="0" u="none" strike="noStrike" err="1">
                <a:solidFill>
                  <a:srgbClr val="000000"/>
                </a:solidFill>
                <a:effectLst/>
                <a:latin typeface="Times New Roman" panose="02020603050405020304" pitchFamily="18" charset="0"/>
              </a:rPr>
              <a:t>ePIC</a:t>
            </a:r>
            <a:r>
              <a:rPr lang="en-US" i="0" u="none" strike="noStrike">
                <a:solidFill>
                  <a:srgbClr val="000000"/>
                </a:solidFill>
                <a:effectLst/>
                <a:latin typeface="Times New Roman" panose="02020603050405020304" pitchFamily="18" charset="0"/>
              </a:rPr>
              <a:t> detector in </a:t>
            </a:r>
            <a:r>
              <a:rPr lang="en-US" i="0" u="none" strike="noStrike" err="1">
                <a:solidFill>
                  <a:srgbClr val="000000"/>
                </a:solidFill>
                <a:effectLst/>
                <a:latin typeface="Times New Roman" panose="02020603050405020304" pitchFamily="18" charset="0"/>
              </a:rPr>
              <a:t>Bldg</a:t>
            </a:r>
            <a:r>
              <a:rPr lang="en-US" i="0" u="none" strike="noStrike">
                <a:solidFill>
                  <a:srgbClr val="000000"/>
                </a:solidFill>
                <a:effectLst/>
                <a:latin typeface="Times New Roman" panose="02020603050405020304" pitchFamily="18" charset="0"/>
              </a:rPr>
              <a:t> 1006 Assembly Hall and Experimental Hall. </a:t>
            </a:r>
          </a:p>
          <a:p>
            <a:pPr algn="l"/>
            <a:endParaRPr lang="en-US" sz="2800" b="0" i="0" u="sng">
              <a:solidFill>
                <a:srgbClr val="000000"/>
              </a:solidFill>
              <a:effectLst/>
            </a:endParaRPr>
          </a:p>
        </p:txBody>
      </p:sp>
      <p:pic>
        <p:nvPicPr>
          <p:cNvPr id="6" name="Picture 5">
            <a:extLst>
              <a:ext uri="{FF2B5EF4-FFF2-40B4-BE49-F238E27FC236}">
                <a16:creationId xmlns:a16="http://schemas.microsoft.com/office/drawing/2014/main" id="{113D9249-B1C8-78E5-44FF-7DAA4C6070D0}"/>
              </a:ext>
            </a:extLst>
          </p:cNvPr>
          <p:cNvPicPr>
            <a:picLocks noChangeAspect="1"/>
          </p:cNvPicPr>
          <p:nvPr/>
        </p:nvPicPr>
        <p:blipFill>
          <a:blip r:embed="rId2"/>
          <a:stretch>
            <a:fillRect/>
          </a:stretch>
        </p:blipFill>
        <p:spPr>
          <a:xfrm>
            <a:off x="389872" y="528264"/>
            <a:ext cx="2693802" cy="5722833"/>
          </a:xfrm>
          <a:prstGeom prst="rect">
            <a:avLst/>
          </a:prstGeom>
        </p:spPr>
      </p:pic>
      <p:sp>
        <p:nvSpPr>
          <p:cNvPr id="7" name="Oval 6">
            <a:extLst>
              <a:ext uri="{FF2B5EF4-FFF2-40B4-BE49-F238E27FC236}">
                <a16:creationId xmlns:a16="http://schemas.microsoft.com/office/drawing/2014/main" id="{EB99FA1B-0BDB-2A6E-22AA-1027472EE27E}"/>
              </a:ext>
            </a:extLst>
          </p:cNvPr>
          <p:cNvSpPr/>
          <p:nvPr/>
        </p:nvSpPr>
        <p:spPr>
          <a:xfrm>
            <a:off x="1760018" y="3172078"/>
            <a:ext cx="1323656" cy="780881"/>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22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69E6-C774-3B4E-ACA2-DF5E590BC7E1}"/>
              </a:ext>
            </a:extLst>
          </p:cNvPr>
          <p:cNvSpPr>
            <a:spLocks noGrp="1"/>
          </p:cNvSpPr>
          <p:nvPr>
            <p:ph type="title"/>
          </p:nvPr>
        </p:nvSpPr>
        <p:spPr>
          <a:xfrm>
            <a:off x="466165" y="76874"/>
            <a:ext cx="10061382" cy="424833"/>
          </a:xfrm>
        </p:spPr>
        <p:txBody>
          <a:bodyPr>
            <a:noAutofit/>
          </a:bodyPr>
          <a:lstStyle/>
          <a:p>
            <a:r>
              <a:rPr lang="en-US" sz="3200"/>
              <a:t>EPIC Triple I Team:</a:t>
            </a:r>
          </a:p>
        </p:txBody>
      </p:sp>
      <p:sp>
        <p:nvSpPr>
          <p:cNvPr id="3" name="Content Placeholder 2">
            <a:extLst>
              <a:ext uri="{FF2B5EF4-FFF2-40B4-BE49-F238E27FC236}">
                <a16:creationId xmlns:a16="http://schemas.microsoft.com/office/drawing/2014/main" id="{C2763F2C-BC45-5852-8613-285F6A210EA0}"/>
              </a:ext>
            </a:extLst>
          </p:cNvPr>
          <p:cNvSpPr>
            <a:spLocks noGrp="1"/>
          </p:cNvSpPr>
          <p:nvPr>
            <p:ph idx="1"/>
          </p:nvPr>
        </p:nvSpPr>
        <p:spPr>
          <a:xfrm>
            <a:off x="268941" y="585164"/>
            <a:ext cx="11286565" cy="5649749"/>
          </a:xfrm>
          <a:solidFill>
            <a:schemeClr val="bg1"/>
          </a:solidFill>
        </p:spPr>
        <p:txBody>
          <a:bodyPr>
            <a:noAutofit/>
          </a:bodyPr>
          <a:lstStyle/>
          <a:p>
            <a:r>
              <a:rPr lang="en-US" sz="1600">
                <a:latin typeface="+mn-lt"/>
              </a:rPr>
              <a:t>Rahul Sharma (BNL) – Chief Mechanical Engineer</a:t>
            </a:r>
          </a:p>
          <a:p>
            <a:r>
              <a:rPr lang="en-US" sz="1600">
                <a:latin typeface="+mn-lt"/>
              </a:rPr>
              <a:t>Walt Akers (JLAB) – Systems Integration</a:t>
            </a:r>
          </a:p>
          <a:p>
            <a:r>
              <a:rPr lang="en-US" sz="1600">
                <a:latin typeface="+mn-lt"/>
              </a:rPr>
              <a:t>Roland Wimmer (BNL)– Mechanical Engineer </a:t>
            </a:r>
          </a:p>
          <a:p>
            <a:r>
              <a:rPr lang="en-US" sz="1600">
                <a:latin typeface="+mn-lt"/>
              </a:rPr>
              <a:t>Dan Cacace (BNL) – Mechanical Engineer </a:t>
            </a:r>
          </a:p>
          <a:p>
            <a:r>
              <a:rPr lang="en-US" sz="1600">
                <a:latin typeface="+mn-lt"/>
              </a:rPr>
              <a:t>Alex Eslinger (JLAB) – Mechanical Engineer – pfRICH and dRICH Design</a:t>
            </a:r>
          </a:p>
          <a:p>
            <a:r>
              <a:rPr lang="en-US" sz="1600">
                <a:latin typeface="+mn-lt"/>
              </a:rPr>
              <a:t>Ron Lassiter  (JLAB)– Forward Detectors - Mechanical Engineer </a:t>
            </a:r>
          </a:p>
          <a:p>
            <a:r>
              <a:rPr lang="en-US" sz="1600">
                <a:latin typeface="+mn-lt"/>
              </a:rPr>
              <a:t>Johnathan Smith (JLAB)- Mechanical Engineer</a:t>
            </a:r>
          </a:p>
          <a:p>
            <a:r>
              <a:rPr lang="en-US" sz="1600">
                <a:latin typeface="+mn-lt"/>
              </a:rPr>
              <a:t>Andreas Jung (Purdue University) – AC LGAD and Carbon Fiber Support Structure</a:t>
            </a:r>
          </a:p>
          <a:p>
            <a:r>
              <a:rPr lang="en-US" sz="1600">
                <a:latin typeface="+mn-lt"/>
              </a:rPr>
              <a:t>Karim Hamdi (BNL)– Mechanical Designer</a:t>
            </a:r>
          </a:p>
          <a:p>
            <a:r>
              <a:rPr lang="en-US" sz="1600">
                <a:latin typeface="+mn-lt"/>
              </a:rPr>
              <a:t>John Tuozzolo (BNL) – Mechanical Designer</a:t>
            </a:r>
          </a:p>
          <a:p>
            <a:r>
              <a:rPr lang="en-US" sz="1600">
                <a:latin typeface="+mn-lt"/>
              </a:rPr>
              <a:t>Nathaniel Speece-Moyer (BNL) – Mechanical Engineer</a:t>
            </a:r>
          </a:p>
          <a:p>
            <a:r>
              <a:rPr lang="en-US" sz="1600">
                <a:latin typeface="+mn-lt"/>
              </a:rPr>
              <a:t>Seung Joon Lee (JLAB) – Detector Scientist</a:t>
            </a:r>
          </a:p>
          <a:p>
            <a:r>
              <a:rPr lang="en-US" sz="1600">
                <a:latin typeface="+mn-lt"/>
              </a:rPr>
              <a:t>Avishay Mizrahi (Tel Aviv) – Mechanical Engineer - DIRC </a:t>
            </a:r>
          </a:p>
          <a:p>
            <a:r>
              <a:rPr lang="en-US" sz="1600">
                <a:latin typeface="+mn-lt"/>
              </a:rPr>
              <a:t>Julien Bettane (</a:t>
            </a:r>
            <a:r>
              <a:rPr lang="en-US" sz="1600" b="0" i="0">
                <a:solidFill>
                  <a:srgbClr val="4D5156"/>
                </a:solidFill>
                <a:effectLst/>
                <a:highlight>
                  <a:srgbClr val="FFFFFF"/>
                </a:highlight>
                <a:latin typeface="Roboto" panose="02000000000000000000" pitchFamily="2" charset="0"/>
              </a:rPr>
              <a:t> </a:t>
            </a:r>
            <a:r>
              <a:rPr lang="en-US" sz="1600" b="1" i="0">
                <a:effectLst/>
                <a:highlight>
                  <a:srgbClr val="FFFFFF"/>
                </a:highlight>
                <a:latin typeface="+mn-lt"/>
              </a:rPr>
              <a:t>IJC Lab</a:t>
            </a:r>
            <a:r>
              <a:rPr lang="en-US" sz="1600" b="0" i="0">
                <a:effectLst/>
                <a:highlight>
                  <a:srgbClr val="FFFFFF"/>
                </a:highlight>
                <a:latin typeface="+mn-lt"/>
              </a:rPr>
              <a:t>-Orsay)</a:t>
            </a:r>
            <a:endParaRPr lang="en-US" sz="1600">
              <a:latin typeface="+mn-lt"/>
            </a:endParaRPr>
          </a:p>
          <a:p>
            <a:r>
              <a:rPr lang="en-US" sz="1600">
                <a:latin typeface="+mn-lt"/>
              </a:rPr>
              <a:t>Joshua Crafts (CUA) – Postdoc - EEEMCAL</a:t>
            </a:r>
          </a:p>
          <a:p>
            <a:r>
              <a:rPr lang="en-US" sz="1600">
                <a:latin typeface="+mn-lt"/>
              </a:rPr>
              <a:t>Tom O’Connor and Kevin Bailey (ANL) – Barrel EMCAL Design</a:t>
            </a:r>
          </a:p>
          <a:p>
            <a:r>
              <a:rPr lang="en-US" sz="1600">
                <a:latin typeface="+mn-lt"/>
              </a:rPr>
              <a:t>Girish Gowda (BNL) – CFD and Thermal Analysis Engineer </a:t>
            </a:r>
          </a:p>
          <a:p>
            <a:pPr marL="0" indent="0">
              <a:buNone/>
            </a:pPr>
            <a:endParaRPr lang="en-US" sz="1400">
              <a:latin typeface="+mn-lt"/>
            </a:endParaRPr>
          </a:p>
        </p:txBody>
      </p:sp>
    </p:spTree>
    <p:extLst>
      <p:ext uri="{BB962C8B-B14F-4D97-AF65-F5344CB8AC3E}">
        <p14:creationId xmlns:p14="http://schemas.microsoft.com/office/powerpoint/2010/main" val="113370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9B5B-33B7-BB40-1854-144A3FDC696B}"/>
              </a:ext>
            </a:extLst>
          </p:cNvPr>
          <p:cNvSpPr>
            <a:spLocks noGrp="1"/>
          </p:cNvSpPr>
          <p:nvPr>
            <p:ph type="title"/>
          </p:nvPr>
        </p:nvSpPr>
        <p:spPr>
          <a:xfrm>
            <a:off x="448235" y="60690"/>
            <a:ext cx="11573436" cy="395063"/>
          </a:xfrm>
        </p:spPr>
        <p:txBody>
          <a:bodyPr>
            <a:noAutofit/>
          </a:bodyPr>
          <a:lstStyle/>
          <a:p>
            <a:r>
              <a:rPr lang="en-US" sz="3200"/>
              <a:t>EPIC Detector, Assembly Hall and Experimental Hall </a:t>
            </a:r>
          </a:p>
        </p:txBody>
      </p:sp>
      <p:sp>
        <p:nvSpPr>
          <p:cNvPr id="11" name="Content Placeholder 2">
            <a:extLst>
              <a:ext uri="{FF2B5EF4-FFF2-40B4-BE49-F238E27FC236}">
                <a16:creationId xmlns:a16="http://schemas.microsoft.com/office/drawing/2014/main" id="{8883CC39-1FD6-CDB2-F247-C255E828EF7F}"/>
              </a:ext>
            </a:extLst>
          </p:cNvPr>
          <p:cNvSpPr txBox="1">
            <a:spLocks/>
          </p:cNvSpPr>
          <p:nvPr/>
        </p:nvSpPr>
        <p:spPr>
          <a:xfrm>
            <a:off x="448235" y="5602310"/>
            <a:ext cx="11527981" cy="597728"/>
          </a:xfrm>
          <a:prstGeom prst="rect">
            <a:avLst/>
          </a:prstGeom>
          <a:solidFill>
            <a:schemeClr val="bg1"/>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432FF"/>
              </a:buClr>
              <a:buFont typeface="Wingdings" charset="2"/>
              <a:buChar char="q"/>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432FF"/>
              </a:buClr>
              <a:buFont typeface="Wingdings" charset="2"/>
              <a:buChar char="Ø"/>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432FF"/>
              </a:buClr>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432FF"/>
              </a:buClr>
              <a:buFont typeface="Wingdings" charset="2"/>
              <a:buChar char="ü"/>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432FF"/>
              </a:buClr>
              <a:buFont typeface="Wingdings" charset="2"/>
              <a:buChar char="§"/>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EPIC Detector Barrel will be assembled in the Assembly Hall and End Caps will be assembled in the Experimental Hall</a:t>
            </a:r>
          </a:p>
          <a:p>
            <a:r>
              <a:rPr lang="en-US"/>
              <a:t>During maintenance shutdowns, detector barrel (central detector) can be rolled out from Experimental Hall to the Assembly Hall</a:t>
            </a:r>
          </a:p>
        </p:txBody>
      </p:sp>
      <p:pic>
        <p:nvPicPr>
          <p:cNvPr id="6" name="Picture 5">
            <a:extLst>
              <a:ext uri="{FF2B5EF4-FFF2-40B4-BE49-F238E27FC236}">
                <a16:creationId xmlns:a16="http://schemas.microsoft.com/office/drawing/2014/main" id="{267A249F-8490-3641-2E0C-CDF644913950}"/>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592931" y="325870"/>
            <a:ext cx="9079346" cy="5276440"/>
          </a:xfrm>
          <a:prstGeom prst="rect">
            <a:avLst/>
          </a:prstGeom>
        </p:spPr>
      </p:pic>
      <p:sp>
        <p:nvSpPr>
          <p:cNvPr id="7" name="Rectangle 6">
            <a:extLst>
              <a:ext uri="{FF2B5EF4-FFF2-40B4-BE49-F238E27FC236}">
                <a16:creationId xmlns:a16="http://schemas.microsoft.com/office/drawing/2014/main" id="{D89CA14D-7008-4360-A057-AA8EF53B6E98}"/>
              </a:ext>
            </a:extLst>
          </p:cNvPr>
          <p:cNvSpPr/>
          <p:nvPr/>
        </p:nvSpPr>
        <p:spPr>
          <a:xfrm rot="1935545">
            <a:off x="8343894" y="2807071"/>
            <a:ext cx="1390914" cy="31403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Assembly hall</a:t>
            </a:r>
          </a:p>
        </p:txBody>
      </p:sp>
      <p:sp>
        <p:nvSpPr>
          <p:cNvPr id="8" name="Rectangle 7">
            <a:extLst>
              <a:ext uri="{FF2B5EF4-FFF2-40B4-BE49-F238E27FC236}">
                <a16:creationId xmlns:a16="http://schemas.microsoft.com/office/drawing/2014/main" id="{BC8123B1-EA3A-FB45-28F7-42445690D577}"/>
              </a:ext>
            </a:extLst>
          </p:cNvPr>
          <p:cNvSpPr/>
          <p:nvPr/>
        </p:nvSpPr>
        <p:spPr>
          <a:xfrm rot="1935545">
            <a:off x="8290963" y="1602652"/>
            <a:ext cx="1390914" cy="31403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Parking Lot</a:t>
            </a:r>
          </a:p>
        </p:txBody>
      </p:sp>
      <p:sp>
        <p:nvSpPr>
          <p:cNvPr id="9" name="Rectangle 8">
            <a:extLst>
              <a:ext uri="{FF2B5EF4-FFF2-40B4-BE49-F238E27FC236}">
                <a16:creationId xmlns:a16="http://schemas.microsoft.com/office/drawing/2014/main" id="{A48B98CC-0830-EF46-1D9C-CFC6E41C792F}"/>
              </a:ext>
            </a:extLst>
          </p:cNvPr>
          <p:cNvSpPr/>
          <p:nvPr/>
        </p:nvSpPr>
        <p:spPr>
          <a:xfrm rot="1935545">
            <a:off x="10152503" y="1937164"/>
            <a:ext cx="1390914" cy="31403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Ring inside</a:t>
            </a:r>
          </a:p>
        </p:txBody>
      </p:sp>
      <p:sp>
        <p:nvSpPr>
          <p:cNvPr id="10" name="Rectangle 9">
            <a:extLst>
              <a:ext uri="{FF2B5EF4-FFF2-40B4-BE49-F238E27FC236}">
                <a16:creationId xmlns:a16="http://schemas.microsoft.com/office/drawing/2014/main" id="{01EF6D6D-223A-5EC8-E78C-65A7212F41E9}"/>
              </a:ext>
            </a:extLst>
          </p:cNvPr>
          <p:cNvSpPr/>
          <p:nvPr/>
        </p:nvSpPr>
        <p:spPr>
          <a:xfrm rot="1935545">
            <a:off x="9996315" y="2202344"/>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5"/>
                </a:solidFill>
              </a:rPr>
              <a:t>NORTH</a:t>
            </a:r>
          </a:p>
        </p:txBody>
      </p:sp>
      <p:sp>
        <p:nvSpPr>
          <p:cNvPr id="12" name="Rectangle 11">
            <a:extLst>
              <a:ext uri="{FF2B5EF4-FFF2-40B4-BE49-F238E27FC236}">
                <a16:creationId xmlns:a16="http://schemas.microsoft.com/office/drawing/2014/main" id="{C6B179EF-BC5B-4367-29E5-5FFC3B05783B}"/>
              </a:ext>
            </a:extLst>
          </p:cNvPr>
          <p:cNvSpPr/>
          <p:nvPr/>
        </p:nvSpPr>
        <p:spPr>
          <a:xfrm rot="1935545">
            <a:off x="8099992" y="3109697"/>
            <a:ext cx="790329" cy="382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Clean Room</a:t>
            </a:r>
          </a:p>
        </p:txBody>
      </p:sp>
      <p:sp>
        <p:nvSpPr>
          <p:cNvPr id="13" name="Rectangle 12">
            <a:extLst>
              <a:ext uri="{FF2B5EF4-FFF2-40B4-BE49-F238E27FC236}">
                <a16:creationId xmlns:a16="http://schemas.microsoft.com/office/drawing/2014/main" id="{A48915A0-F415-4469-0154-118AC3A9CAF5}"/>
              </a:ext>
            </a:extLst>
          </p:cNvPr>
          <p:cNvSpPr/>
          <p:nvPr/>
        </p:nvSpPr>
        <p:spPr>
          <a:xfrm rot="1877111">
            <a:off x="9778463" y="3292096"/>
            <a:ext cx="636139" cy="640773"/>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Pump &amp; Elec Rooms</a:t>
            </a:r>
          </a:p>
        </p:txBody>
      </p:sp>
      <p:sp>
        <p:nvSpPr>
          <p:cNvPr id="14" name="Rectangle 13">
            <a:extLst>
              <a:ext uri="{FF2B5EF4-FFF2-40B4-BE49-F238E27FC236}">
                <a16:creationId xmlns:a16="http://schemas.microsoft.com/office/drawing/2014/main" id="{FBD67FCA-E88A-987C-DCE2-938D1F9E6930}"/>
              </a:ext>
            </a:extLst>
          </p:cNvPr>
          <p:cNvSpPr/>
          <p:nvPr/>
        </p:nvSpPr>
        <p:spPr>
          <a:xfrm rot="1935545">
            <a:off x="5826363" y="2667267"/>
            <a:ext cx="890498" cy="31403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Exp. hall</a:t>
            </a:r>
          </a:p>
        </p:txBody>
      </p:sp>
      <p:sp>
        <p:nvSpPr>
          <p:cNvPr id="15" name="Rectangle 14">
            <a:extLst>
              <a:ext uri="{FF2B5EF4-FFF2-40B4-BE49-F238E27FC236}">
                <a16:creationId xmlns:a16="http://schemas.microsoft.com/office/drawing/2014/main" id="{BF7E797F-EED3-2CC2-90EE-FD5DDB07B760}"/>
              </a:ext>
            </a:extLst>
          </p:cNvPr>
          <p:cNvSpPr/>
          <p:nvPr/>
        </p:nvSpPr>
        <p:spPr>
          <a:xfrm rot="1935545">
            <a:off x="2912826" y="4582384"/>
            <a:ext cx="1390914" cy="31403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Ring outside</a:t>
            </a:r>
          </a:p>
        </p:txBody>
      </p:sp>
      <p:sp>
        <p:nvSpPr>
          <p:cNvPr id="16" name="Rectangle 15">
            <a:extLst>
              <a:ext uri="{FF2B5EF4-FFF2-40B4-BE49-F238E27FC236}">
                <a16:creationId xmlns:a16="http://schemas.microsoft.com/office/drawing/2014/main" id="{99DC7D6B-D780-DB17-6909-8A9B7B4CD2A2}"/>
              </a:ext>
            </a:extLst>
          </p:cNvPr>
          <p:cNvSpPr/>
          <p:nvPr/>
        </p:nvSpPr>
        <p:spPr>
          <a:xfrm rot="1935545">
            <a:off x="2756638" y="4847564"/>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5"/>
                </a:solidFill>
              </a:rPr>
              <a:t>SOUTH</a:t>
            </a:r>
          </a:p>
        </p:txBody>
      </p:sp>
      <p:sp>
        <p:nvSpPr>
          <p:cNvPr id="17" name="Rectangle 16">
            <a:extLst>
              <a:ext uri="{FF2B5EF4-FFF2-40B4-BE49-F238E27FC236}">
                <a16:creationId xmlns:a16="http://schemas.microsoft.com/office/drawing/2014/main" id="{EFBEE9FD-E785-CC59-25A4-AB1814A3A08C}"/>
              </a:ext>
            </a:extLst>
          </p:cNvPr>
          <p:cNvSpPr/>
          <p:nvPr/>
        </p:nvSpPr>
        <p:spPr>
          <a:xfrm rot="2195227">
            <a:off x="6006765" y="1484542"/>
            <a:ext cx="790329" cy="510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DAQ Room</a:t>
            </a:r>
          </a:p>
        </p:txBody>
      </p:sp>
      <p:sp>
        <p:nvSpPr>
          <p:cNvPr id="18" name="Rectangle 17">
            <a:extLst>
              <a:ext uri="{FF2B5EF4-FFF2-40B4-BE49-F238E27FC236}">
                <a16:creationId xmlns:a16="http://schemas.microsoft.com/office/drawing/2014/main" id="{3600ECDC-D3C0-4222-E58F-3623F7FC02BB}"/>
              </a:ext>
            </a:extLst>
          </p:cNvPr>
          <p:cNvSpPr/>
          <p:nvPr/>
        </p:nvSpPr>
        <p:spPr>
          <a:xfrm rot="2195227">
            <a:off x="5175891" y="1073668"/>
            <a:ext cx="790329" cy="510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Control Room</a:t>
            </a:r>
          </a:p>
        </p:txBody>
      </p:sp>
      <p:sp>
        <p:nvSpPr>
          <p:cNvPr id="19" name="Rectangle 18">
            <a:extLst>
              <a:ext uri="{FF2B5EF4-FFF2-40B4-BE49-F238E27FC236}">
                <a16:creationId xmlns:a16="http://schemas.microsoft.com/office/drawing/2014/main" id="{9398EC3E-AAD1-E7A5-ED43-1950C0A56EDC}"/>
              </a:ext>
            </a:extLst>
          </p:cNvPr>
          <p:cNvSpPr/>
          <p:nvPr/>
        </p:nvSpPr>
        <p:spPr>
          <a:xfrm rot="1935545">
            <a:off x="3428155" y="2337529"/>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WEST</a:t>
            </a:r>
          </a:p>
        </p:txBody>
      </p:sp>
      <p:sp>
        <p:nvSpPr>
          <p:cNvPr id="20" name="Rectangle 19">
            <a:extLst>
              <a:ext uri="{FF2B5EF4-FFF2-40B4-BE49-F238E27FC236}">
                <a16:creationId xmlns:a16="http://schemas.microsoft.com/office/drawing/2014/main" id="{1A82ED80-CF69-1B81-49AC-17BFE0489735}"/>
              </a:ext>
            </a:extLst>
          </p:cNvPr>
          <p:cNvSpPr/>
          <p:nvPr/>
        </p:nvSpPr>
        <p:spPr>
          <a:xfrm rot="1935545">
            <a:off x="6437146" y="4122811"/>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5"/>
                </a:solidFill>
              </a:rPr>
              <a:t>EAST</a:t>
            </a:r>
          </a:p>
        </p:txBody>
      </p:sp>
      <p:sp>
        <p:nvSpPr>
          <p:cNvPr id="21" name="Rectangle 20">
            <a:extLst>
              <a:ext uri="{FF2B5EF4-FFF2-40B4-BE49-F238E27FC236}">
                <a16:creationId xmlns:a16="http://schemas.microsoft.com/office/drawing/2014/main" id="{616F54A2-340A-BD88-FB11-E8B59907EA92}"/>
              </a:ext>
            </a:extLst>
          </p:cNvPr>
          <p:cNvSpPr/>
          <p:nvPr/>
        </p:nvSpPr>
        <p:spPr>
          <a:xfrm rot="1935545">
            <a:off x="2562428" y="2608436"/>
            <a:ext cx="1176182" cy="3140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HADRONS</a:t>
            </a:r>
          </a:p>
        </p:txBody>
      </p:sp>
      <p:cxnSp>
        <p:nvCxnSpPr>
          <p:cNvPr id="23" name="Straight Arrow Connector 22">
            <a:extLst>
              <a:ext uri="{FF2B5EF4-FFF2-40B4-BE49-F238E27FC236}">
                <a16:creationId xmlns:a16="http://schemas.microsoft.com/office/drawing/2014/main" id="{8DB10040-CB63-0558-6E06-A8F6445F67C1}"/>
              </a:ext>
            </a:extLst>
          </p:cNvPr>
          <p:cNvCxnSpPr/>
          <p:nvPr/>
        </p:nvCxnSpPr>
        <p:spPr>
          <a:xfrm>
            <a:off x="3608283" y="3075709"/>
            <a:ext cx="381826" cy="225354"/>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CFF7F40-0A95-AE3F-297E-0846091A5CDD}"/>
              </a:ext>
            </a:extLst>
          </p:cNvPr>
          <p:cNvSpPr/>
          <p:nvPr/>
        </p:nvSpPr>
        <p:spPr>
          <a:xfrm rot="1935545">
            <a:off x="6011109" y="4875131"/>
            <a:ext cx="1272873" cy="3140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ELECTRONS</a:t>
            </a:r>
          </a:p>
        </p:txBody>
      </p:sp>
      <p:cxnSp>
        <p:nvCxnSpPr>
          <p:cNvPr id="25" name="Straight Arrow Connector 24">
            <a:extLst>
              <a:ext uri="{FF2B5EF4-FFF2-40B4-BE49-F238E27FC236}">
                <a16:creationId xmlns:a16="http://schemas.microsoft.com/office/drawing/2014/main" id="{28AE4CB9-3949-7D1D-EA42-35E8D1A3EF4C}"/>
              </a:ext>
            </a:extLst>
          </p:cNvPr>
          <p:cNvCxnSpPr>
            <a:cxnSpLocks/>
            <a:stCxn id="24" idx="1"/>
          </p:cNvCxnSpPr>
          <p:nvPr/>
        </p:nvCxnSpPr>
        <p:spPr>
          <a:xfrm flipH="1" flipV="1">
            <a:off x="5721599" y="4414982"/>
            <a:ext cx="387748" cy="27747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53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CB804-A906-720A-A33D-E98278A4C045}"/>
              </a:ext>
            </a:extLst>
          </p:cNvPr>
          <p:cNvSpPr>
            <a:spLocks noGrp="1"/>
          </p:cNvSpPr>
          <p:nvPr>
            <p:ph type="title"/>
          </p:nvPr>
        </p:nvSpPr>
        <p:spPr>
          <a:xfrm>
            <a:off x="496487" y="59271"/>
            <a:ext cx="6413108" cy="400557"/>
          </a:xfrm>
        </p:spPr>
        <p:txBody>
          <a:bodyPr>
            <a:normAutofit fontScale="90000"/>
          </a:bodyPr>
          <a:lstStyle/>
          <a:p>
            <a:pPr algn="l"/>
            <a:r>
              <a:rPr lang="en-US"/>
              <a:t>In Kind/Reused Items</a:t>
            </a:r>
          </a:p>
        </p:txBody>
      </p:sp>
      <p:sp>
        <p:nvSpPr>
          <p:cNvPr id="9" name="Content Placeholder 2">
            <a:extLst>
              <a:ext uri="{FF2B5EF4-FFF2-40B4-BE49-F238E27FC236}">
                <a16:creationId xmlns:a16="http://schemas.microsoft.com/office/drawing/2014/main" id="{6AD4DD13-2705-1490-749C-03C466E2D0BC}"/>
              </a:ext>
            </a:extLst>
          </p:cNvPr>
          <p:cNvSpPr txBox="1">
            <a:spLocks/>
          </p:cNvSpPr>
          <p:nvPr/>
        </p:nvSpPr>
        <p:spPr>
          <a:xfrm>
            <a:off x="309956" y="4522237"/>
            <a:ext cx="11714617" cy="17629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432FF"/>
              </a:buClr>
              <a:buFont typeface="Wingdings" charset="2"/>
              <a:buChar char="q"/>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432FF"/>
              </a:buClr>
              <a:buFont typeface="Wingdings" charset="2"/>
              <a:buChar char="Ø"/>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432FF"/>
              </a:buClr>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432FF"/>
              </a:buClr>
              <a:buFont typeface="Wingdings" charset="2"/>
              <a:buChar char="ü"/>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432FF"/>
              </a:buClr>
              <a:buFont typeface="Wingdings" charset="2"/>
              <a:buChar char="§"/>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From STAR (Existing detector in Bldg. 1006)</a:t>
            </a:r>
          </a:p>
          <a:p>
            <a:pPr lvl="1">
              <a:lnSpc>
                <a:spcPct val="110000"/>
              </a:lnSpc>
            </a:pPr>
            <a:r>
              <a:rPr lang="en-US"/>
              <a:t>North and South Platform for STAR will be modified and used for </a:t>
            </a:r>
            <a:r>
              <a:rPr lang="en-US" err="1"/>
              <a:t>ePIC</a:t>
            </a:r>
            <a:r>
              <a:rPr lang="en-US"/>
              <a:t>. Modifications needed to clear the path for opening of End Caps.</a:t>
            </a:r>
          </a:p>
          <a:p>
            <a:pPr lvl="1">
              <a:lnSpc>
                <a:spcPct val="110000"/>
              </a:lnSpc>
            </a:pPr>
            <a:r>
              <a:rPr lang="en-US"/>
              <a:t>Plan on using same pistons and moving mechanism from STAR. Pistons will be refurbished and new control unit will be used.</a:t>
            </a:r>
          </a:p>
          <a:p>
            <a:pPr>
              <a:lnSpc>
                <a:spcPct val="110000"/>
              </a:lnSpc>
            </a:pPr>
            <a:r>
              <a:rPr lang="en-US" err="1"/>
              <a:t>sPHENIX</a:t>
            </a:r>
            <a:r>
              <a:rPr lang="en-US"/>
              <a:t> (Existing detector in Bldg.1008)</a:t>
            </a:r>
          </a:p>
          <a:p>
            <a:pPr lvl="1">
              <a:lnSpc>
                <a:spcPct val="110000"/>
              </a:lnSpc>
            </a:pPr>
            <a:r>
              <a:rPr lang="en-US"/>
              <a:t>Barrel HCAL Detector</a:t>
            </a:r>
          </a:p>
          <a:p>
            <a:pPr lvl="1">
              <a:lnSpc>
                <a:spcPct val="110000"/>
              </a:lnSpc>
            </a:pPr>
            <a:r>
              <a:rPr lang="en-US"/>
              <a:t>Detector Cradle from existing detector (</a:t>
            </a:r>
            <a:r>
              <a:rPr lang="en-US" err="1"/>
              <a:t>sPHENIX</a:t>
            </a:r>
            <a:r>
              <a:rPr lang="en-US"/>
              <a:t>) will also be reused.</a:t>
            </a:r>
          </a:p>
          <a:p>
            <a:pPr>
              <a:lnSpc>
                <a:spcPct val="110000"/>
              </a:lnSpc>
            </a:pPr>
            <a:endParaRPr lang="en-US"/>
          </a:p>
        </p:txBody>
      </p:sp>
      <p:pic>
        <p:nvPicPr>
          <p:cNvPr id="6" name="Picture 5">
            <a:extLst>
              <a:ext uri="{FF2B5EF4-FFF2-40B4-BE49-F238E27FC236}">
                <a16:creationId xmlns:a16="http://schemas.microsoft.com/office/drawing/2014/main" id="{7B3CD9AA-6EE8-DE92-A809-3149142A553C}"/>
              </a:ext>
            </a:extLst>
          </p:cNvPr>
          <p:cNvPicPr>
            <a:picLocks noChangeAspect="1"/>
          </p:cNvPicPr>
          <p:nvPr/>
        </p:nvPicPr>
        <p:blipFill>
          <a:blip r:embed="rId2">
            <a:clrChange>
              <a:clrFrom>
                <a:srgbClr val="1A1F25"/>
              </a:clrFrom>
              <a:clrTo>
                <a:srgbClr val="1A1F25">
                  <a:alpha val="0"/>
                </a:srgbClr>
              </a:clrTo>
            </a:clrChange>
          </a:blip>
          <a:srcRect l="5766" r="3247"/>
          <a:stretch/>
        </p:blipFill>
        <p:spPr>
          <a:xfrm>
            <a:off x="2801859" y="481322"/>
            <a:ext cx="6035456" cy="3899310"/>
          </a:xfrm>
          <a:prstGeom prst="rect">
            <a:avLst/>
          </a:prstGeom>
        </p:spPr>
      </p:pic>
    </p:spTree>
    <p:extLst>
      <p:ext uri="{BB962C8B-B14F-4D97-AF65-F5344CB8AC3E}">
        <p14:creationId xmlns:p14="http://schemas.microsoft.com/office/powerpoint/2010/main" val="411143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BB74-7067-D0B7-0D7F-577EE16B9A53}"/>
              </a:ext>
            </a:extLst>
          </p:cNvPr>
          <p:cNvSpPr>
            <a:spLocks noGrp="1"/>
          </p:cNvSpPr>
          <p:nvPr>
            <p:ph type="title"/>
          </p:nvPr>
        </p:nvSpPr>
        <p:spPr>
          <a:xfrm>
            <a:off x="424832" y="1"/>
            <a:ext cx="10090768" cy="501706"/>
          </a:xfrm>
        </p:spPr>
        <p:txBody>
          <a:bodyPr>
            <a:normAutofit fontScale="90000"/>
          </a:bodyPr>
          <a:lstStyle/>
          <a:p>
            <a:r>
              <a:rPr lang="en-US" err="1"/>
              <a:t>ePIC</a:t>
            </a:r>
            <a:r>
              <a:rPr lang="en-US"/>
              <a:t> Full Model Overview</a:t>
            </a:r>
          </a:p>
        </p:txBody>
      </p:sp>
      <p:sp>
        <p:nvSpPr>
          <p:cNvPr id="5" name="Title 1">
            <a:extLst>
              <a:ext uri="{FF2B5EF4-FFF2-40B4-BE49-F238E27FC236}">
                <a16:creationId xmlns:a16="http://schemas.microsoft.com/office/drawing/2014/main" id="{12FEAD75-CD5E-4970-5150-BCAAEF8E623C}"/>
              </a:ext>
            </a:extLst>
          </p:cNvPr>
          <p:cNvSpPr txBox="1">
            <a:spLocks/>
          </p:cNvSpPr>
          <p:nvPr/>
        </p:nvSpPr>
        <p:spPr>
          <a:xfrm>
            <a:off x="288481" y="537197"/>
            <a:ext cx="4595647" cy="491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none" kern="1200">
                <a:solidFill>
                  <a:srgbClr val="30519D"/>
                </a:solidFill>
                <a:latin typeface="Arial" charset="0"/>
                <a:ea typeface="Arial" charset="0"/>
                <a:cs typeface="Arial" charset="0"/>
              </a:defRPr>
            </a:lvl1pPr>
          </a:lstStyle>
          <a:p>
            <a:r>
              <a:rPr lang="en-US" sz="2000" b="0" err="1"/>
              <a:t>ePIC</a:t>
            </a:r>
            <a:r>
              <a:rPr lang="en-US" sz="2000" b="0"/>
              <a:t> Sub-detectors Envelopes Model</a:t>
            </a:r>
          </a:p>
        </p:txBody>
      </p:sp>
      <p:sp>
        <p:nvSpPr>
          <p:cNvPr id="6" name="Title 1">
            <a:extLst>
              <a:ext uri="{FF2B5EF4-FFF2-40B4-BE49-F238E27FC236}">
                <a16:creationId xmlns:a16="http://schemas.microsoft.com/office/drawing/2014/main" id="{5BFB05B2-257A-82DF-5038-08C01EED70FE}"/>
              </a:ext>
            </a:extLst>
          </p:cNvPr>
          <p:cNvSpPr txBox="1">
            <a:spLocks/>
          </p:cNvSpPr>
          <p:nvPr/>
        </p:nvSpPr>
        <p:spPr>
          <a:xfrm>
            <a:off x="7021971" y="537197"/>
            <a:ext cx="4595647" cy="491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none" kern="1200">
                <a:solidFill>
                  <a:srgbClr val="30519D"/>
                </a:solidFill>
                <a:latin typeface="Arial" charset="0"/>
                <a:ea typeface="Arial" charset="0"/>
                <a:cs typeface="Arial" charset="0"/>
              </a:defRPr>
            </a:lvl1pPr>
          </a:lstStyle>
          <a:p>
            <a:r>
              <a:rPr lang="en-US" sz="2000" b="0" err="1"/>
              <a:t>ePIC</a:t>
            </a:r>
            <a:r>
              <a:rPr lang="en-US" sz="2000" b="0"/>
              <a:t> Integrated Model</a:t>
            </a:r>
          </a:p>
        </p:txBody>
      </p:sp>
      <p:pic>
        <p:nvPicPr>
          <p:cNvPr id="8" name="Picture 7">
            <a:extLst>
              <a:ext uri="{FF2B5EF4-FFF2-40B4-BE49-F238E27FC236}">
                <a16:creationId xmlns:a16="http://schemas.microsoft.com/office/drawing/2014/main" id="{2B7E207F-860F-F188-AEB7-F4CC6C91A805}"/>
              </a:ext>
            </a:extLst>
          </p:cNvPr>
          <p:cNvPicPr>
            <a:picLocks noChangeAspect="1"/>
          </p:cNvPicPr>
          <p:nvPr/>
        </p:nvPicPr>
        <p:blipFill>
          <a:blip r:embed="rId2">
            <a:clrChange>
              <a:clrFrom>
                <a:srgbClr val="1A1F25"/>
              </a:clrFrom>
              <a:clrTo>
                <a:srgbClr val="1A1F25">
                  <a:alpha val="0"/>
                </a:srgbClr>
              </a:clrTo>
            </a:clrChange>
          </a:blip>
          <a:srcRect l="7344"/>
          <a:stretch/>
        </p:blipFill>
        <p:spPr>
          <a:xfrm>
            <a:off x="6927614" y="1556526"/>
            <a:ext cx="5141715" cy="4235261"/>
          </a:xfrm>
          <a:prstGeom prst="rect">
            <a:avLst/>
          </a:prstGeom>
        </p:spPr>
      </p:pic>
      <p:pic>
        <p:nvPicPr>
          <p:cNvPr id="9" name="Picture 8">
            <a:extLst>
              <a:ext uri="{FF2B5EF4-FFF2-40B4-BE49-F238E27FC236}">
                <a16:creationId xmlns:a16="http://schemas.microsoft.com/office/drawing/2014/main" id="{A2BAB5B4-7CDF-95DF-0CC8-63AAE746A37B}"/>
              </a:ext>
            </a:extLst>
          </p:cNvPr>
          <p:cNvPicPr>
            <a:picLocks noChangeAspect="1"/>
          </p:cNvPicPr>
          <p:nvPr/>
        </p:nvPicPr>
        <p:blipFill>
          <a:blip r:embed="rId3">
            <a:alphaModFix/>
          </a:blip>
          <a:stretch>
            <a:fillRect/>
          </a:stretch>
        </p:blipFill>
        <p:spPr>
          <a:xfrm>
            <a:off x="226504" y="939504"/>
            <a:ext cx="6526085" cy="5369727"/>
          </a:xfrm>
          <a:prstGeom prst="rect">
            <a:avLst/>
          </a:prstGeom>
        </p:spPr>
      </p:pic>
    </p:spTree>
    <p:extLst>
      <p:ext uri="{BB962C8B-B14F-4D97-AF65-F5344CB8AC3E}">
        <p14:creationId xmlns:p14="http://schemas.microsoft.com/office/powerpoint/2010/main" val="287530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80C7D-9D6D-B615-C276-7E5FBAAF5365}"/>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736323" y="578753"/>
            <a:ext cx="10950514" cy="5512139"/>
          </a:xfrm>
          <a:prstGeom prst="rect">
            <a:avLst/>
          </a:prstGeom>
        </p:spPr>
      </p:pic>
      <p:sp>
        <p:nvSpPr>
          <p:cNvPr id="17" name="Title 16">
            <a:extLst>
              <a:ext uri="{FF2B5EF4-FFF2-40B4-BE49-F238E27FC236}">
                <a16:creationId xmlns:a16="http://schemas.microsoft.com/office/drawing/2014/main" id="{BF6D30B9-5E85-3D4A-53A3-13B3FD6AD5C6}"/>
              </a:ext>
            </a:extLst>
          </p:cNvPr>
          <p:cNvSpPr>
            <a:spLocks noGrp="1"/>
          </p:cNvSpPr>
          <p:nvPr>
            <p:ph type="title"/>
          </p:nvPr>
        </p:nvSpPr>
        <p:spPr/>
        <p:txBody>
          <a:bodyPr>
            <a:normAutofit fontScale="90000"/>
          </a:bodyPr>
          <a:lstStyle/>
          <a:p>
            <a:r>
              <a:rPr lang="en-US"/>
              <a:t>Overall Integration</a:t>
            </a:r>
          </a:p>
        </p:txBody>
      </p:sp>
      <p:cxnSp>
        <p:nvCxnSpPr>
          <p:cNvPr id="24" name="Straight Arrow Connector 23">
            <a:extLst>
              <a:ext uri="{FF2B5EF4-FFF2-40B4-BE49-F238E27FC236}">
                <a16:creationId xmlns:a16="http://schemas.microsoft.com/office/drawing/2014/main" id="{9F4A2588-92C2-999B-08BD-43393E91E6B6}"/>
              </a:ext>
            </a:extLst>
          </p:cNvPr>
          <p:cNvCxnSpPr>
            <a:cxnSpLocks/>
            <a:stCxn id="25" idx="2"/>
          </p:cNvCxnSpPr>
          <p:nvPr/>
        </p:nvCxnSpPr>
        <p:spPr>
          <a:xfrm flipH="1">
            <a:off x="9743823" y="1646766"/>
            <a:ext cx="858110" cy="887496"/>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920A22A-D64B-25D6-39AC-BB10532E316D}"/>
              </a:ext>
            </a:extLst>
          </p:cNvPr>
          <p:cNvSpPr txBox="1"/>
          <p:nvPr/>
        </p:nvSpPr>
        <p:spPr>
          <a:xfrm>
            <a:off x="10010657" y="1308212"/>
            <a:ext cx="1182551" cy="338554"/>
          </a:xfrm>
          <a:prstGeom prst="rect">
            <a:avLst/>
          </a:prstGeom>
          <a:solidFill>
            <a:schemeClr val="bg1"/>
          </a:solidFill>
          <a:ln w="19050">
            <a:solidFill>
              <a:srgbClr val="01ADDD"/>
            </a:solidFill>
          </a:ln>
        </p:spPr>
        <p:txBody>
          <a:bodyPr wrap="square" rtlCol="0">
            <a:spAutoFit/>
          </a:bodyPr>
          <a:lstStyle/>
          <a:p>
            <a:r>
              <a:rPr lang="en-US" sz="1600"/>
              <a:t>B0 Magnet</a:t>
            </a:r>
          </a:p>
        </p:txBody>
      </p:sp>
      <p:cxnSp>
        <p:nvCxnSpPr>
          <p:cNvPr id="30" name="Straight Arrow Connector 29">
            <a:extLst>
              <a:ext uri="{FF2B5EF4-FFF2-40B4-BE49-F238E27FC236}">
                <a16:creationId xmlns:a16="http://schemas.microsoft.com/office/drawing/2014/main" id="{D0FDBB44-4997-624D-4161-42BD6778C0AD}"/>
              </a:ext>
            </a:extLst>
          </p:cNvPr>
          <p:cNvCxnSpPr>
            <a:cxnSpLocks/>
            <a:stCxn id="31" idx="2"/>
          </p:cNvCxnSpPr>
          <p:nvPr/>
        </p:nvCxnSpPr>
        <p:spPr>
          <a:xfrm>
            <a:off x="3077633" y="1061634"/>
            <a:ext cx="256741" cy="270167"/>
          </a:xfrm>
          <a:prstGeom prst="straightConnector1">
            <a:avLst/>
          </a:prstGeom>
          <a:ln w="3810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E4A2160-84F3-F704-01B1-96EDFB4C86EB}"/>
              </a:ext>
            </a:extLst>
          </p:cNvPr>
          <p:cNvSpPr txBox="1"/>
          <p:nvPr/>
        </p:nvSpPr>
        <p:spPr>
          <a:xfrm>
            <a:off x="2103966" y="723080"/>
            <a:ext cx="1947334" cy="338554"/>
          </a:xfrm>
          <a:prstGeom prst="rect">
            <a:avLst/>
          </a:prstGeom>
          <a:solidFill>
            <a:schemeClr val="bg1"/>
          </a:solidFill>
          <a:ln w="19050">
            <a:solidFill>
              <a:srgbClr val="DB3527"/>
            </a:solidFill>
          </a:ln>
        </p:spPr>
        <p:txBody>
          <a:bodyPr wrap="square" rtlCol="0">
            <a:spAutoFit/>
          </a:bodyPr>
          <a:lstStyle/>
          <a:p>
            <a:r>
              <a:rPr lang="en-US" sz="1600"/>
              <a:t>Backward End Cap</a:t>
            </a:r>
          </a:p>
        </p:txBody>
      </p:sp>
      <p:cxnSp>
        <p:nvCxnSpPr>
          <p:cNvPr id="35" name="Straight Arrow Connector 34">
            <a:extLst>
              <a:ext uri="{FF2B5EF4-FFF2-40B4-BE49-F238E27FC236}">
                <a16:creationId xmlns:a16="http://schemas.microsoft.com/office/drawing/2014/main" id="{E2ECB3C1-BCCD-BB1D-D488-EAE993D3EF79}"/>
              </a:ext>
            </a:extLst>
          </p:cNvPr>
          <p:cNvCxnSpPr>
            <a:cxnSpLocks/>
            <a:stCxn id="36" idx="2"/>
          </p:cNvCxnSpPr>
          <p:nvPr/>
        </p:nvCxnSpPr>
        <p:spPr>
          <a:xfrm flipH="1">
            <a:off x="5717309" y="855077"/>
            <a:ext cx="284741" cy="476724"/>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EC482F6-2C47-0B34-0979-4EF745AA1DE6}"/>
              </a:ext>
            </a:extLst>
          </p:cNvPr>
          <p:cNvSpPr txBox="1"/>
          <p:nvPr/>
        </p:nvSpPr>
        <p:spPr>
          <a:xfrm>
            <a:off x="5281566" y="516523"/>
            <a:ext cx="1440967" cy="338554"/>
          </a:xfrm>
          <a:prstGeom prst="rect">
            <a:avLst/>
          </a:prstGeom>
          <a:solidFill>
            <a:schemeClr val="bg1"/>
          </a:solidFill>
          <a:ln w="19050">
            <a:solidFill>
              <a:srgbClr val="01ADDD"/>
            </a:solidFill>
          </a:ln>
        </p:spPr>
        <p:txBody>
          <a:bodyPr wrap="square" rtlCol="0">
            <a:spAutoFit/>
          </a:bodyPr>
          <a:lstStyle/>
          <a:p>
            <a:r>
              <a:rPr lang="en-US" sz="1600"/>
              <a:t>Central Barrel</a:t>
            </a:r>
          </a:p>
        </p:txBody>
      </p:sp>
      <p:cxnSp>
        <p:nvCxnSpPr>
          <p:cNvPr id="40" name="Straight Arrow Connector 39">
            <a:extLst>
              <a:ext uri="{FF2B5EF4-FFF2-40B4-BE49-F238E27FC236}">
                <a16:creationId xmlns:a16="http://schemas.microsoft.com/office/drawing/2014/main" id="{8854338D-1DA1-412F-A6A4-924FFA68F67E}"/>
              </a:ext>
            </a:extLst>
          </p:cNvPr>
          <p:cNvCxnSpPr>
            <a:cxnSpLocks/>
            <a:stCxn id="41" idx="2"/>
          </p:cNvCxnSpPr>
          <p:nvPr/>
        </p:nvCxnSpPr>
        <p:spPr>
          <a:xfrm>
            <a:off x="1709539" y="2374026"/>
            <a:ext cx="447027" cy="433829"/>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B2A288C-6FD6-ED5D-E229-8F80014813D6}"/>
              </a:ext>
            </a:extLst>
          </p:cNvPr>
          <p:cNvSpPr txBox="1"/>
          <p:nvPr/>
        </p:nvSpPr>
        <p:spPr>
          <a:xfrm>
            <a:off x="964503" y="2035472"/>
            <a:ext cx="1490071" cy="338554"/>
          </a:xfrm>
          <a:prstGeom prst="rect">
            <a:avLst/>
          </a:prstGeom>
          <a:noFill/>
          <a:ln w="19050">
            <a:solidFill>
              <a:srgbClr val="01ADDD"/>
            </a:solidFill>
          </a:ln>
        </p:spPr>
        <p:txBody>
          <a:bodyPr wrap="square" rtlCol="0">
            <a:spAutoFit/>
          </a:bodyPr>
          <a:lstStyle/>
          <a:p>
            <a:r>
              <a:rPr lang="en-US" sz="1600"/>
              <a:t>Rear Magnets</a:t>
            </a:r>
          </a:p>
        </p:txBody>
      </p:sp>
      <p:cxnSp>
        <p:nvCxnSpPr>
          <p:cNvPr id="44" name="Straight Arrow Connector 43">
            <a:extLst>
              <a:ext uri="{FF2B5EF4-FFF2-40B4-BE49-F238E27FC236}">
                <a16:creationId xmlns:a16="http://schemas.microsoft.com/office/drawing/2014/main" id="{6DA46DFF-BC95-7D3D-1A6C-BC48FD8E3498}"/>
              </a:ext>
            </a:extLst>
          </p:cNvPr>
          <p:cNvCxnSpPr>
            <a:cxnSpLocks/>
            <a:stCxn id="45" idx="2"/>
          </p:cNvCxnSpPr>
          <p:nvPr/>
        </p:nvCxnSpPr>
        <p:spPr>
          <a:xfrm>
            <a:off x="2747841" y="1858323"/>
            <a:ext cx="414067" cy="1177302"/>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5127CDC-2B9C-0394-0E71-2CCB9C0F81B9}"/>
              </a:ext>
            </a:extLst>
          </p:cNvPr>
          <p:cNvSpPr txBox="1"/>
          <p:nvPr/>
        </p:nvSpPr>
        <p:spPr>
          <a:xfrm>
            <a:off x="2161308" y="1519769"/>
            <a:ext cx="1173066" cy="338554"/>
          </a:xfrm>
          <a:prstGeom prst="rect">
            <a:avLst/>
          </a:prstGeom>
          <a:solidFill>
            <a:schemeClr val="bg1"/>
          </a:solidFill>
          <a:ln w="19050">
            <a:solidFill>
              <a:srgbClr val="01ADDD"/>
            </a:solidFill>
          </a:ln>
        </p:spPr>
        <p:txBody>
          <a:bodyPr wrap="square" rtlCol="0">
            <a:spAutoFit/>
          </a:bodyPr>
          <a:lstStyle/>
          <a:p>
            <a:r>
              <a:rPr lang="en-US" sz="1600"/>
              <a:t>Gate valve</a:t>
            </a:r>
          </a:p>
        </p:txBody>
      </p:sp>
      <p:cxnSp>
        <p:nvCxnSpPr>
          <p:cNvPr id="56" name="Straight Arrow Connector 55">
            <a:extLst>
              <a:ext uri="{FF2B5EF4-FFF2-40B4-BE49-F238E27FC236}">
                <a16:creationId xmlns:a16="http://schemas.microsoft.com/office/drawing/2014/main" id="{10F68B39-29A8-FB30-3CE3-747BEC16F69B}"/>
              </a:ext>
            </a:extLst>
          </p:cNvPr>
          <p:cNvCxnSpPr>
            <a:cxnSpLocks/>
            <a:stCxn id="57" idx="2"/>
          </p:cNvCxnSpPr>
          <p:nvPr/>
        </p:nvCxnSpPr>
        <p:spPr>
          <a:xfrm>
            <a:off x="9331625" y="2002031"/>
            <a:ext cx="112534" cy="921033"/>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360C344-004C-C6EF-3712-D512C73C3681}"/>
              </a:ext>
            </a:extLst>
          </p:cNvPr>
          <p:cNvSpPr txBox="1"/>
          <p:nvPr/>
        </p:nvSpPr>
        <p:spPr>
          <a:xfrm>
            <a:off x="8745092" y="1663477"/>
            <a:ext cx="1173066" cy="338554"/>
          </a:xfrm>
          <a:prstGeom prst="rect">
            <a:avLst/>
          </a:prstGeom>
          <a:solidFill>
            <a:schemeClr val="bg1"/>
          </a:solidFill>
          <a:ln w="19050">
            <a:solidFill>
              <a:srgbClr val="01ADDD"/>
            </a:solidFill>
          </a:ln>
        </p:spPr>
        <p:txBody>
          <a:bodyPr wrap="square" rtlCol="0">
            <a:spAutoFit/>
          </a:bodyPr>
          <a:lstStyle/>
          <a:p>
            <a:r>
              <a:rPr lang="en-US" sz="1600"/>
              <a:t>Gate valve</a:t>
            </a:r>
          </a:p>
        </p:txBody>
      </p:sp>
      <p:sp>
        <p:nvSpPr>
          <p:cNvPr id="59" name="TextBox 58">
            <a:extLst>
              <a:ext uri="{FF2B5EF4-FFF2-40B4-BE49-F238E27FC236}">
                <a16:creationId xmlns:a16="http://schemas.microsoft.com/office/drawing/2014/main" id="{9D624009-875A-0FB1-86C1-3966DD613E64}"/>
              </a:ext>
            </a:extLst>
          </p:cNvPr>
          <p:cNvSpPr txBox="1"/>
          <p:nvPr/>
        </p:nvSpPr>
        <p:spPr>
          <a:xfrm>
            <a:off x="2690886" y="5956095"/>
            <a:ext cx="6622326" cy="369332"/>
          </a:xfrm>
          <a:prstGeom prst="rect">
            <a:avLst/>
          </a:prstGeom>
          <a:noFill/>
        </p:spPr>
        <p:txBody>
          <a:bodyPr wrap="none" rtlCol="0">
            <a:spAutoFit/>
          </a:bodyPr>
          <a:lstStyle/>
          <a:p>
            <a:r>
              <a:rPr lang="en-US"/>
              <a:t>End caps fit between the central barrel and the magnets/valves</a:t>
            </a:r>
          </a:p>
        </p:txBody>
      </p:sp>
      <p:cxnSp>
        <p:nvCxnSpPr>
          <p:cNvPr id="9" name="Straight Arrow Connector 8">
            <a:extLst>
              <a:ext uri="{FF2B5EF4-FFF2-40B4-BE49-F238E27FC236}">
                <a16:creationId xmlns:a16="http://schemas.microsoft.com/office/drawing/2014/main" id="{90106C59-1F70-B637-4D54-C249F0D1C9D0}"/>
              </a:ext>
            </a:extLst>
          </p:cNvPr>
          <p:cNvCxnSpPr>
            <a:cxnSpLocks/>
            <a:stCxn id="10" idx="2"/>
          </p:cNvCxnSpPr>
          <p:nvPr/>
        </p:nvCxnSpPr>
        <p:spPr>
          <a:xfrm flipH="1">
            <a:off x="9340136" y="866187"/>
            <a:ext cx="373949" cy="413105"/>
          </a:xfrm>
          <a:prstGeom prst="straightConnector1">
            <a:avLst/>
          </a:prstGeom>
          <a:ln w="3810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97EA7FA-1B77-70DB-771C-564C36D0A370}"/>
              </a:ext>
            </a:extLst>
          </p:cNvPr>
          <p:cNvSpPr txBox="1"/>
          <p:nvPr/>
        </p:nvSpPr>
        <p:spPr>
          <a:xfrm>
            <a:off x="8826476" y="527633"/>
            <a:ext cx="1775217" cy="338554"/>
          </a:xfrm>
          <a:prstGeom prst="rect">
            <a:avLst/>
          </a:prstGeom>
          <a:solidFill>
            <a:schemeClr val="bg1"/>
          </a:solidFill>
          <a:ln w="19050">
            <a:solidFill>
              <a:srgbClr val="DB3527"/>
            </a:solidFill>
          </a:ln>
        </p:spPr>
        <p:txBody>
          <a:bodyPr wrap="square" rtlCol="0">
            <a:spAutoFit/>
          </a:bodyPr>
          <a:lstStyle/>
          <a:p>
            <a:r>
              <a:rPr lang="en-US" sz="1600"/>
              <a:t>Forward End Cap</a:t>
            </a:r>
          </a:p>
        </p:txBody>
      </p:sp>
      <p:cxnSp>
        <p:nvCxnSpPr>
          <p:cNvPr id="13" name="Straight Arrow Connector 12">
            <a:extLst>
              <a:ext uri="{FF2B5EF4-FFF2-40B4-BE49-F238E27FC236}">
                <a16:creationId xmlns:a16="http://schemas.microsoft.com/office/drawing/2014/main" id="{AEBA7409-251E-5629-A22A-6EEA247116C7}"/>
              </a:ext>
            </a:extLst>
          </p:cNvPr>
          <p:cNvCxnSpPr>
            <a:cxnSpLocks/>
            <a:stCxn id="14" idx="3"/>
          </p:cNvCxnSpPr>
          <p:nvPr/>
        </p:nvCxnSpPr>
        <p:spPr>
          <a:xfrm flipV="1">
            <a:off x="3254271" y="4410503"/>
            <a:ext cx="797029" cy="38158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E24E7-67E5-34BA-D80D-649A4ABE0C42}"/>
              </a:ext>
            </a:extLst>
          </p:cNvPr>
          <p:cNvSpPr txBox="1"/>
          <p:nvPr/>
        </p:nvSpPr>
        <p:spPr>
          <a:xfrm>
            <a:off x="1798085" y="4874645"/>
            <a:ext cx="1456186" cy="338554"/>
          </a:xfrm>
          <a:prstGeom prst="rect">
            <a:avLst/>
          </a:prstGeom>
          <a:solidFill>
            <a:schemeClr val="bg1"/>
          </a:solidFill>
          <a:ln w="38100">
            <a:solidFill>
              <a:schemeClr val="accent2"/>
            </a:solidFill>
          </a:ln>
        </p:spPr>
        <p:txBody>
          <a:bodyPr wrap="square" rtlCol="0">
            <a:spAutoFit/>
          </a:bodyPr>
          <a:lstStyle/>
          <a:p>
            <a:r>
              <a:rPr lang="en-US" sz="1600"/>
              <a:t>Services Gap</a:t>
            </a:r>
          </a:p>
        </p:txBody>
      </p:sp>
      <p:cxnSp>
        <p:nvCxnSpPr>
          <p:cNvPr id="22" name="Straight Arrow Connector 21">
            <a:extLst>
              <a:ext uri="{FF2B5EF4-FFF2-40B4-BE49-F238E27FC236}">
                <a16:creationId xmlns:a16="http://schemas.microsoft.com/office/drawing/2014/main" id="{61EBE0E6-7C98-682E-77C6-5492BDD8E722}"/>
              </a:ext>
            </a:extLst>
          </p:cNvPr>
          <p:cNvCxnSpPr>
            <a:cxnSpLocks/>
            <a:stCxn id="23" idx="1"/>
          </p:cNvCxnSpPr>
          <p:nvPr/>
        </p:nvCxnSpPr>
        <p:spPr>
          <a:xfrm flipH="1" flipV="1">
            <a:off x="8303491" y="4662340"/>
            <a:ext cx="515673" cy="39674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39F71F-D461-123A-D072-62AFA0E3CA98}"/>
              </a:ext>
            </a:extLst>
          </p:cNvPr>
          <p:cNvSpPr txBox="1"/>
          <p:nvPr/>
        </p:nvSpPr>
        <p:spPr>
          <a:xfrm>
            <a:off x="8819164" y="4889806"/>
            <a:ext cx="1456186" cy="338554"/>
          </a:xfrm>
          <a:prstGeom prst="rect">
            <a:avLst/>
          </a:prstGeom>
          <a:solidFill>
            <a:schemeClr val="bg1"/>
          </a:solidFill>
          <a:ln w="38100">
            <a:solidFill>
              <a:schemeClr val="accent2"/>
            </a:solidFill>
          </a:ln>
        </p:spPr>
        <p:txBody>
          <a:bodyPr wrap="square" rtlCol="0">
            <a:spAutoFit/>
          </a:bodyPr>
          <a:lstStyle/>
          <a:p>
            <a:r>
              <a:rPr lang="en-US" sz="1600"/>
              <a:t>Services Gap</a:t>
            </a:r>
          </a:p>
        </p:txBody>
      </p:sp>
    </p:spTree>
    <p:extLst>
      <p:ext uri="{BB962C8B-B14F-4D97-AF65-F5344CB8AC3E}">
        <p14:creationId xmlns:p14="http://schemas.microsoft.com/office/powerpoint/2010/main" val="1865440721"/>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6" ma:contentTypeDescription="Create a new document." ma:contentTypeScope="" ma:versionID="46de738f4571a7ef4174789f49d2c97b">
  <xsd:schema xmlns:xsd="http://www.w3.org/2001/XMLSchema" xmlns:xs="http://www.w3.org/2001/XMLSchema" xmlns:p="http://schemas.microsoft.com/office/2006/metadata/properties" xmlns:ns3="efb3f601-682b-4b24-a3a0-e0b0d0b660f8" xmlns:ns4="cfa4c34f-4b31-43aa-aa45-0eba64f30d0d" targetNamespace="http://schemas.microsoft.com/office/2006/metadata/properties" ma:root="true" ma:fieldsID="246ae7470b9fb0e5e79e83aa8d0d7751" ns3:_="" ns4:_="">
    <xsd:import namespace="efb3f601-682b-4b24-a3a0-e0b0d0b660f8"/>
    <xsd:import namespace="cfa4c34f-4b31-43aa-aa45-0eba64f30d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_activity" minOccurs="0"/>
                <xsd:element ref="ns3:MediaServiceOCR" minOccurs="0"/>
                <xsd:element ref="ns3:MediaLengthInSeconds"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Props1.xml><?xml version="1.0" encoding="utf-8"?>
<ds:datastoreItem xmlns:ds="http://schemas.openxmlformats.org/officeDocument/2006/customXml" ds:itemID="{41E8C6EF-6EF3-4D67-A4C1-26158F82F2AE}">
  <ds:schemaRefs>
    <ds:schemaRef ds:uri="cfa4c34f-4b31-43aa-aa45-0eba64f30d0d"/>
    <ds:schemaRef ds:uri="efb3f601-682b-4b24-a3a0-e0b0d0b660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765637A3-DEB1-4C7D-9F81-D2184D65C3B4}">
  <ds:schemaRefs>
    <ds:schemaRef ds:uri="cfa4c34f-4b31-43aa-aa45-0eba64f30d0d"/>
    <ds:schemaRef ds:uri="efb3f601-682b-4b24-a3a0-e0b0d0b660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0</TotalTime>
  <Words>3349</Words>
  <Application>Microsoft Office PowerPoint</Application>
  <PresentationFormat>Widescreen</PresentationFormat>
  <Paragraphs>601</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 Black</vt:lpstr>
      <vt:lpstr>Roboto</vt:lpstr>
      <vt:lpstr>Aptos</vt:lpstr>
      <vt:lpstr>Wingdings</vt:lpstr>
      <vt:lpstr>Calibri</vt:lpstr>
      <vt:lpstr>Arial</vt:lpstr>
      <vt:lpstr>Times New Roman</vt:lpstr>
      <vt:lpstr>BNL</vt:lpstr>
      <vt:lpstr>Integration, Installation and Infrastructure</vt:lpstr>
      <vt:lpstr>Outline</vt:lpstr>
      <vt:lpstr>Charge Questions</vt:lpstr>
      <vt:lpstr>Scope Description:</vt:lpstr>
      <vt:lpstr>EPIC Triple I Team:</vt:lpstr>
      <vt:lpstr>EPIC Detector, Assembly Hall and Experimental Hall </vt:lpstr>
      <vt:lpstr>In Kind/Reused Items</vt:lpstr>
      <vt:lpstr>ePIC Full Model Overview</vt:lpstr>
      <vt:lpstr>Overall Integration</vt:lpstr>
      <vt:lpstr>8mrad Rotation</vt:lpstr>
      <vt:lpstr>Global Support Tube (GST) Assembly</vt:lpstr>
      <vt:lpstr>ePIC Barrel Assembly</vt:lpstr>
      <vt:lpstr>ePIC Barrel Assembly</vt:lpstr>
      <vt:lpstr>ePIC Barrel Assembly</vt:lpstr>
      <vt:lpstr>ePIC Barrel Assembly</vt:lpstr>
      <vt:lpstr>ePIC Barrel Assembly</vt:lpstr>
      <vt:lpstr>Services Layout</vt:lpstr>
      <vt:lpstr>RDO Placement</vt:lpstr>
      <vt:lpstr>Endcap Assembly Steps</vt:lpstr>
      <vt:lpstr>EndCaps</vt:lpstr>
      <vt:lpstr>Barrel EMCAL Cooling </vt:lpstr>
      <vt:lpstr>Forward EMCAL Cooling</vt:lpstr>
      <vt:lpstr>Gas Systems for ePIC</vt:lpstr>
      <vt:lpstr>PowerPoint Presentation</vt:lpstr>
      <vt:lpstr>Maintenance Plan for ePIC</vt:lpstr>
      <vt:lpstr>ES&amp;H</vt:lpstr>
      <vt:lpstr>Outlook to CD-2 and Summary</vt:lpstr>
      <vt:lpstr>PowerPoint Presentation</vt:lpstr>
      <vt:lpstr>Infrastructure and Utilities</vt:lpstr>
      <vt:lpstr>GST Model with Detectors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Sharma, Rahul</cp:lastModifiedBy>
  <cp:revision>1</cp:revision>
  <cp:lastPrinted>2024-07-01T16:14:38Z</cp:lastPrinted>
  <dcterms:created xsi:type="dcterms:W3CDTF">2023-09-12T20:43:32Z</dcterms:created>
  <dcterms:modified xsi:type="dcterms:W3CDTF">2025-05-30T14:23:26Z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y fmtid="{D5CDD505-2E9C-101B-9397-08002B2CF9AE}" pid="3" name="MediaServiceImageTags">
    <vt:lpwstr/>
  </property>
</Properties>
</file>