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3"/>
  </p:notesMasterIdLst>
  <p:sldIdLst>
    <p:sldId id="256" r:id="rId5"/>
    <p:sldId id="260" r:id="rId6"/>
    <p:sldId id="258" r:id="rId7"/>
    <p:sldId id="261" r:id="rId8"/>
    <p:sldId id="1260" r:id="rId9"/>
    <p:sldId id="1390" r:id="rId10"/>
    <p:sldId id="262" r:id="rId11"/>
    <p:sldId id="263" r:id="rId12"/>
    <p:sldId id="264" r:id="rId13"/>
    <p:sldId id="1391" r:id="rId14"/>
    <p:sldId id="1393" r:id="rId15"/>
    <p:sldId id="1392" r:id="rId16"/>
    <p:sldId id="1406" r:id="rId17"/>
    <p:sldId id="1394" r:id="rId18"/>
    <p:sldId id="1396" r:id="rId19"/>
    <p:sldId id="1399" r:id="rId20"/>
    <p:sldId id="1397" r:id="rId21"/>
    <p:sldId id="1398" r:id="rId22"/>
    <p:sldId id="1400" r:id="rId23"/>
    <p:sldId id="1401" r:id="rId24"/>
    <p:sldId id="1402" r:id="rId25"/>
    <p:sldId id="1403" r:id="rId26"/>
    <p:sldId id="1404" r:id="rId27"/>
    <p:sldId id="259" r:id="rId28"/>
    <p:sldId id="1264" r:id="rId29"/>
    <p:sldId id="1259" r:id="rId30"/>
    <p:sldId id="1387" r:id="rId31"/>
    <p:sldId id="13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69"/>
    <p:restoredTop sz="94694"/>
  </p:normalViewPr>
  <p:slideViewPr>
    <p:cSldViewPr snapToGrid="0" snapToObjects="1">
      <p:cViewPr varScale="1">
        <p:scale>
          <a:sx n="77" d="100"/>
          <a:sy n="77" d="100"/>
        </p:scale>
        <p:origin x="12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2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Pt>
            <c:idx val="840"/>
            <c:marker>
              <c:symbol val="diamond"/>
              <c:size val="2"/>
              <c:spPr>
                <a:solidFill>
                  <a:srgbClr val="7030A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CB-4CC1-BAF1-507A9854E82F}"/>
              </c:ext>
            </c:extLst>
          </c:dPt>
          <c:yVal>
            <c:numRef>
              <c:f>List1!$P$2:$P$2192</c:f>
              <c:numCache>
                <c:formatCode>0.0</c:formatCode>
                <c:ptCount val="2191"/>
                <c:pt idx="0">
                  <c:v>18.3</c:v>
                </c:pt>
                <c:pt idx="1">
                  <c:v>18</c:v>
                </c:pt>
                <c:pt idx="2">
                  <c:v>17.600000000000001</c:v>
                </c:pt>
                <c:pt idx="3">
                  <c:v>16.2</c:v>
                </c:pt>
                <c:pt idx="4">
                  <c:v>18.8</c:v>
                </c:pt>
                <c:pt idx="5">
                  <c:v>17.3</c:v>
                </c:pt>
                <c:pt idx="6">
                  <c:v>15.6</c:v>
                </c:pt>
                <c:pt idx="7">
                  <c:v>16.600000000000001</c:v>
                </c:pt>
                <c:pt idx="8">
                  <c:v>17.100000000000001</c:v>
                </c:pt>
                <c:pt idx="9">
                  <c:v>16.5</c:v>
                </c:pt>
                <c:pt idx="10">
                  <c:v>15.8</c:v>
                </c:pt>
                <c:pt idx="11">
                  <c:v>17</c:v>
                </c:pt>
                <c:pt idx="12">
                  <c:v>16.3</c:v>
                </c:pt>
                <c:pt idx="13">
                  <c:v>16.3</c:v>
                </c:pt>
                <c:pt idx="14">
                  <c:v>17.100000000000001</c:v>
                </c:pt>
                <c:pt idx="15">
                  <c:v>16.8</c:v>
                </c:pt>
                <c:pt idx="16">
                  <c:v>15.4</c:v>
                </c:pt>
                <c:pt idx="17">
                  <c:v>15.8</c:v>
                </c:pt>
                <c:pt idx="18">
                  <c:v>16.600000000000001</c:v>
                </c:pt>
                <c:pt idx="19">
                  <c:v>15.7</c:v>
                </c:pt>
                <c:pt idx="20">
                  <c:v>18.100000000000001</c:v>
                </c:pt>
                <c:pt idx="21">
                  <c:v>17.5</c:v>
                </c:pt>
                <c:pt idx="22">
                  <c:v>16.600000000000001</c:v>
                </c:pt>
                <c:pt idx="23">
                  <c:v>16.399999999999999</c:v>
                </c:pt>
                <c:pt idx="24">
                  <c:v>15.9</c:v>
                </c:pt>
                <c:pt idx="25">
                  <c:v>16.2</c:v>
                </c:pt>
                <c:pt idx="26">
                  <c:v>15.2</c:v>
                </c:pt>
                <c:pt idx="27">
                  <c:v>16.2</c:v>
                </c:pt>
                <c:pt idx="28">
                  <c:v>15.7</c:v>
                </c:pt>
                <c:pt idx="29">
                  <c:v>16.2</c:v>
                </c:pt>
                <c:pt idx="30">
                  <c:v>15.3</c:v>
                </c:pt>
                <c:pt idx="31">
                  <c:v>17.3</c:v>
                </c:pt>
                <c:pt idx="32">
                  <c:v>16.600000000000001</c:v>
                </c:pt>
                <c:pt idx="33">
                  <c:v>16.100000000000001</c:v>
                </c:pt>
                <c:pt idx="34">
                  <c:v>15.8</c:v>
                </c:pt>
                <c:pt idx="35">
                  <c:v>16.600000000000001</c:v>
                </c:pt>
                <c:pt idx="36">
                  <c:v>15.4</c:v>
                </c:pt>
                <c:pt idx="37">
                  <c:v>15.5</c:v>
                </c:pt>
                <c:pt idx="38">
                  <c:v>15.7</c:v>
                </c:pt>
                <c:pt idx="39">
                  <c:v>16.8</c:v>
                </c:pt>
                <c:pt idx="40">
                  <c:v>16</c:v>
                </c:pt>
                <c:pt idx="41">
                  <c:v>16.2</c:v>
                </c:pt>
                <c:pt idx="42">
                  <c:v>15.6</c:v>
                </c:pt>
                <c:pt idx="43">
                  <c:v>16</c:v>
                </c:pt>
                <c:pt idx="44">
                  <c:v>16.7</c:v>
                </c:pt>
                <c:pt idx="45">
                  <c:v>15.3</c:v>
                </c:pt>
                <c:pt idx="46">
                  <c:v>15.2</c:v>
                </c:pt>
                <c:pt idx="47">
                  <c:v>15.5</c:v>
                </c:pt>
                <c:pt idx="48">
                  <c:v>15</c:v>
                </c:pt>
                <c:pt idx="49">
                  <c:v>15</c:v>
                </c:pt>
                <c:pt idx="50">
                  <c:v>15.1</c:v>
                </c:pt>
                <c:pt idx="51">
                  <c:v>16.5</c:v>
                </c:pt>
                <c:pt idx="52">
                  <c:v>15.4</c:v>
                </c:pt>
                <c:pt idx="53">
                  <c:v>16.399999999999999</c:v>
                </c:pt>
                <c:pt idx="54">
                  <c:v>15.8</c:v>
                </c:pt>
                <c:pt idx="55">
                  <c:v>15.6</c:v>
                </c:pt>
                <c:pt idx="56">
                  <c:v>15.1</c:v>
                </c:pt>
                <c:pt idx="57">
                  <c:v>15.4</c:v>
                </c:pt>
                <c:pt idx="58">
                  <c:v>15</c:v>
                </c:pt>
                <c:pt idx="59">
                  <c:v>15.2</c:v>
                </c:pt>
                <c:pt idx="60">
                  <c:v>16.399999999999999</c:v>
                </c:pt>
                <c:pt idx="61">
                  <c:v>16.100000000000001</c:v>
                </c:pt>
                <c:pt idx="62">
                  <c:v>15.6</c:v>
                </c:pt>
                <c:pt idx="63">
                  <c:v>17.100000000000001</c:v>
                </c:pt>
                <c:pt idx="64">
                  <c:v>15.9</c:v>
                </c:pt>
                <c:pt idx="65">
                  <c:v>16.399999999999999</c:v>
                </c:pt>
                <c:pt idx="66">
                  <c:v>16.2</c:v>
                </c:pt>
                <c:pt idx="67">
                  <c:v>15.6</c:v>
                </c:pt>
                <c:pt idx="68">
                  <c:v>15.2</c:v>
                </c:pt>
                <c:pt idx="69">
                  <c:v>15.7</c:v>
                </c:pt>
                <c:pt idx="70">
                  <c:v>16</c:v>
                </c:pt>
                <c:pt idx="71">
                  <c:v>16.399999999999999</c:v>
                </c:pt>
                <c:pt idx="72">
                  <c:v>15.2</c:v>
                </c:pt>
                <c:pt idx="73">
                  <c:v>16.5</c:v>
                </c:pt>
                <c:pt idx="74">
                  <c:v>15.4</c:v>
                </c:pt>
                <c:pt idx="75">
                  <c:v>15.7</c:v>
                </c:pt>
                <c:pt idx="76">
                  <c:v>15</c:v>
                </c:pt>
                <c:pt idx="77">
                  <c:v>15.6</c:v>
                </c:pt>
                <c:pt idx="78">
                  <c:v>15.1</c:v>
                </c:pt>
                <c:pt idx="79">
                  <c:v>15.6</c:v>
                </c:pt>
                <c:pt idx="80">
                  <c:v>15.6</c:v>
                </c:pt>
                <c:pt idx="81">
                  <c:v>15.1</c:v>
                </c:pt>
                <c:pt idx="82">
                  <c:v>15.6</c:v>
                </c:pt>
                <c:pt idx="83">
                  <c:v>15.2</c:v>
                </c:pt>
                <c:pt idx="84">
                  <c:v>15.3</c:v>
                </c:pt>
                <c:pt idx="85">
                  <c:v>15.1</c:v>
                </c:pt>
                <c:pt idx="86">
                  <c:v>15</c:v>
                </c:pt>
                <c:pt idx="87">
                  <c:v>17.5</c:v>
                </c:pt>
                <c:pt idx="88">
                  <c:v>15.4</c:v>
                </c:pt>
                <c:pt idx="89">
                  <c:v>15.8</c:v>
                </c:pt>
                <c:pt idx="90">
                  <c:v>15.5</c:v>
                </c:pt>
                <c:pt idx="91">
                  <c:v>15</c:v>
                </c:pt>
                <c:pt idx="92">
                  <c:v>16</c:v>
                </c:pt>
                <c:pt idx="93">
                  <c:v>16.600000000000001</c:v>
                </c:pt>
                <c:pt idx="94">
                  <c:v>15.9</c:v>
                </c:pt>
                <c:pt idx="95">
                  <c:v>15.5</c:v>
                </c:pt>
                <c:pt idx="96">
                  <c:v>16</c:v>
                </c:pt>
                <c:pt idx="97">
                  <c:v>15.7</c:v>
                </c:pt>
                <c:pt idx="98">
                  <c:v>15.5</c:v>
                </c:pt>
                <c:pt idx="99">
                  <c:v>15.9</c:v>
                </c:pt>
                <c:pt idx="100">
                  <c:v>16</c:v>
                </c:pt>
                <c:pt idx="101">
                  <c:v>19.899999999999999</c:v>
                </c:pt>
                <c:pt idx="102">
                  <c:v>15.5</c:v>
                </c:pt>
                <c:pt idx="103">
                  <c:v>15</c:v>
                </c:pt>
                <c:pt idx="104">
                  <c:v>17.2</c:v>
                </c:pt>
                <c:pt idx="105">
                  <c:v>17.3</c:v>
                </c:pt>
                <c:pt idx="106">
                  <c:v>17.2</c:v>
                </c:pt>
                <c:pt idx="107">
                  <c:v>16.399999999999999</c:v>
                </c:pt>
                <c:pt idx="108">
                  <c:v>15</c:v>
                </c:pt>
                <c:pt idx="109">
                  <c:v>17.7</c:v>
                </c:pt>
                <c:pt idx="110">
                  <c:v>16.100000000000001</c:v>
                </c:pt>
                <c:pt idx="111">
                  <c:v>15.8</c:v>
                </c:pt>
                <c:pt idx="112">
                  <c:v>17.2</c:v>
                </c:pt>
                <c:pt idx="113">
                  <c:v>15.6</c:v>
                </c:pt>
                <c:pt idx="114">
                  <c:v>15.8</c:v>
                </c:pt>
                <c:pt idx="115">
                  <c:v>15.1</c:v>
                </c:pt>
                <c:pt idx="116">
                  <c:v>15</c:v>
                </c:pt>
                <c:pt idx="117">
                  <c:v>15.3</c:v>
                </c:pt>
                <c:pt idx="118">
                  <c:v>15.6</c:v>
                </c:pt>
                <c:pt idx="119">
                  <c:v>15.1</c:v>
                </c:pt>
                <c:pt idx="120">
                  <c:v>17.2</c:v>
                </c:pt>
                <c:pt idx="121">
                  <c:v>15.7</c:v>
                </c:pt>
                <c:pt idx="122">
                  <c:v>17.2</c:v>
                </c:pt>
                <c:pt idx="123">
                  <c:v>15.1</c:v>
                </c:pt>
                <c:pt idx="124">
                  <c:v>16.600000000000001</c:v>
                </c:pt>
                <c:pt idx="125">
                  <c:v>15.2</c:v>
                </c:pt>
                <c:pt idx="126">
                  <c:v>18.7</c:v>
                </c:pt>
                <c:pt idx="127">
                  <c:v>16.399999999999999</c:v>
                </c:pt>
                <c:pt idx="128">
                  <c:v>16.600000000000001</c:v>
                </c:pt>
                <c:pt idx="129">
                  <c:v>15.3</c:v>
                </c:pt>
                <c:pt idx="130">
                  <c:v>15.6</c:v>
                </c:pt>
                <c:pt idx="131">
                  <c:v>18.3</c:v>
                </c:pt>
                <c:pt idx="132">
                  <c:v>16.2</c:v>
                </c:pt>
                <c:pt idx="133">
                  <c:v>17.2</c:v>
                </c:pt>
                <c:pt idx="134">
                  <c:v>15.6</c:v>
                </c:pt>
                <c:pt idx="135">
                  <c:v>15.8</c:v>
                </c:pt>
                <c:pt idx="136">
                  <c:v>16.3</c:v>
                </c:pt>
                <c:pt idx="137">
                  <c:v>15.1</c:v>
                </c:pt>
                <c:pt idx="138">
                  <c:v>15</c:v>
                </c:pt>
                <c:pt idx="139">
                  <c:v>18.2</c:v>
                </c:pt>
                <c:pt idx="140">
                  <c:v>18.100000000000001</c:v>
                </c:pt>
                <c:pt idx="141">
                  <c:v>16.7</c:v>
                </c:pt>
                <c:pt idx="142">
                  <c:v>17.399999999999999</c:v>
                </c:pt>
                <c:pt idx="143">
                  <c:v>16.3</c:v>
                </c:pt>
                <c:pt idx="144">
                  <c:v>17.3</c:v>
                </c:pt>
                <c:pt idx="145">
                  <c:v>16.3</c:v>
                </c:pt>
                <c:pt idx="146">
                  <c:v>19.3</c:v>
                </c:pt>
                <c:pt idx="147">
                  <c:v>16.600000000000001</c:v>
                </c:pt>
                <c:pt idx="148">
                  <c:v>17.2</c:v>
                </c:pt>
                <c:pt idx="149">
                  <c:v>15.1</c:v>
                </c:pt>
                <c:pt idx="150">
                  <c:v>18.100000000000001</c:v>
                </c:pt>
                <c:pt idx="151">
                  <c:v>17</c:v>
                </c:pt>
                <c:pt idx="152">
                  <c:v>16.7</c:v>
                </c:pt>
                <c:pt idx="153">
                  <c:v>18.399999999999999</c:v>
                </c:pt>
                <c:pt idx="154">
                  <c:v>15.8</c:v>
                </c:pt>
                <c:pt idx="155">
                  <c:v>18.899999999999999</c:v>
                </c:pt>
                <c:pt idx="156">
                  <c:v>16.7</c:v>
                </c:pt>
                <c:pt idx="157">
                  <c:v>15.2</c:v>
                </c:pt>
                <c:pt idx="158">
                  <c:v>17.3</c:v>
                </c:pt>
                <c:pt idx="159">
                  <c:v>17.899999999999999</c:v>
                </c:pt>
                <c:pt idx="160">
                  <c:v>16.8</c:v>
                </c:pt>
                <c:pt idx="161">
                  <c:v>19.2</c:v>
                </c:pt>
                <c:pt idx="162">
                  <c:v>16.2</c:v>
                </c:pt>
                <c:pt idx="163">
                  <c:v>15.3</c:v>
                </c:pt>
                <c:pt idx="164">
                  <c:v>15.2</c:v>
                </c:pt>
                <c:pt idx="165">
                  <c:v>17</c:v>
                </c:pt>
                <c:pt idx="166">
                  <c:v>16.3</c:v>
                </c:pt>
                <c:pt idx="167">
                  <c:v>18.3</c:v>
                </c:pt>
                <c:pt idx="168">
                  <c:v>15.9</c:v>
                </c:pt>
                <c:pt idx="169">
                  <c:v>18.8</c:v>
                </c:pt>
                <c:pt idx="170">
                  <c:v>17.600000000000001</c:v>
                </c:pt>
                <c:pt idx="171">
                  <c:v>21.4</c:v>
                </c:pt>
                <c:pt idx="172">
                  <c:v>15.9</c:v>
                </c:pt>
                <c:pt idx="173">
                  <c:v>20.399999999999999</c:v>
                </c:pt>
                <c:pt idx="174">
                  <c:v>18.899999999999999</c:v>
                </c:pt>
                <c:pt idx="175">
                  <c:v>19.100000000000001</c:v>
                </c:pt>
                <c:pt idx="176">
                  <c:v>19.8</c:v>
                </c:pt>
                <c:pt idx="177">
                  <c:v>19.3</c:v>
                </c:pt>
                <c:pt idx="178">
                  <c:v>18.5</c:v>
                </c:pt>
                <c:pt idx="179">
                  <c:v>15.3</c:v>
                </c:pt>
                <c:pt idx="180">
                  <c:v>15.2</c:v>
                </c:pt>
                <c:pt idx="181">
                  <c:v>20.9</c:v>
                </c:pt>
                <c:pt idx="182">
                  <c:v>18.3</c:v>
                </c:pt>
                <c:pt idx="183">
                  <c:v>20.9</c:v>
                </c:pt>
                <c:pt idx="184">
                  <c:v>15.6</c:v>
                </c:pt>
                <c:pt idx="185">
                  <c:v>15.1</c:v>
                </c:pt>
                <c:pt idx="186">
                  <c:v>19.899999999999999</c:v>
                </c:pt>
                <c:pt idx="187">
                  <c:v>19.100000000000001</c:v>
                </c:pt>
                <c:pt idx="188">
                  <c:v>17.8</c:v>
                </c:pt>
                <c:pt idx="189">
                  <c:v>21.1</c:v>
                </c:pt>
                <c:pt idx="190">
                  <c:v>18.5</c:v>
                </c:pt>
                <c:pt idx="191">
                  <c:v>19.8</c:v>
                </c:pt>
                <c:pt idx="192">
                  <c:v>20.100000000000001</c:v>
                </c:pt>
                <c:pt idx="193">
                  <c:v>19.899999999999999</c:v>
                </c:pt>
                <c:pt idx="194">
                  <c:v>16</c:v>
                </c:pt>
                <c:pt idx="195">
                  <c:v>19.899999999999999</c:v>
                </c:pt>
                <c:pt idx="196">
                  <c:v>20.100000000000001</c:v>
                </c:pt>
                <c:pt idx="197">
                  <c:v>18.600000000000001</c:v>
                </c:pt>
                <c:pt idx="198">
                  <c:v>19.399999999999999</c:v>
                </c:pt>
                <c:pt idx="199">
                  <c:v>17.600000000000001</c:v>
                </c:pt>
                <c:pt idx="200">
                  <c:v>18.399999999999999</c:v>
                </c:pt>
                <c:pt idx="201">
                  <c:v>18.5</c:v>
                </c:pt>
                <c:pt idx="202">
                  <c:v>20.2</c:v>
                </c:pt>
                <c:pt idx="203">
                  <c:v>18.8</c:v>
                </c:pt>
                <c:pt idx="204">
                  <c:v>19.600000000000001</c:v>
                </c:pt>
                <c:pt idx="205">
                  <c:v>19.7</c:v>
                </c:pt>
                <c:pt idx="206">
                  <c:v>17.5</c:v>
                </c:pt>
                <c:pt idx="207">
                  <c:v>20.7</c:v>
                </c:pt>
                <c:pt idx="208">
                  <c:v>20.3</c:v>
                </c:pt>
                <c:pt idx="209">
                  <c:v>17.899999999999999</c:v>
                </c:pt>
                <c:pt idx="210">
                  <c:v>17.3</c:v>
                </c:pt>
                <c:pt idx="211">
                  <c:v>21.7</c:v>
                </c:pt>
                <c:pt idx="212">
                  <c:v>21.7</c:v>
                </c:pt>
                <c:pt idx="213">
                  <c:v>18.8</c:v>
                </c:pt>
                <c:pt idx="214">
                  <c:v>18.8</c:v>
                </c:pt>
                <c:pt idx="215">
                  <c:v>21.7</c:v>
                </c:pt>
                <c:pt idx="216">
                  <c:v>22.4</c:v>
                </c:pt>
                <c:pt idx="217">
                  <c:v>21.2</c:v>
                </c:pt>
                <c:pt idx="218">
                  <c:v>17.8</c:v>
                </c:pt>
                <c:pt idx="219">
                  <c:v>21.7</c:v>
                </c:pt>
                <c:pt idx="220">
                  <c:v>20.9</c:v>
                </c:pt>
                <c:pt idx="221">
                  <c:v>21.6</c:v>
                </c:pt>
                <c:pt idx="222">
                  <c:v>22.1</c:v>
                </c:pt>
                <c:pt idx="223">
                  <c:v>23.6</c:v>
                </c:pt>
                <c:pt idx="224">
                  <c:v>22.3</c:v>
                </c:pt>
                <c:pt idx="225">
                  <c:v>22.6</c:v>
                </c:pt>
                <c:pt idx="226">
                  <c:v>22.4</c:v>
                </c:pt>
                <c:pt idx="227">
                  <c:v>20.3</c:v>
                </c:pt>
                <c:pt idx="228">
                  <c:v>22.1</c:v>
                </c:pt>
                <c:pt idx="229">
                  <c:v>22.7</c:v>
                </c:pt>
                <c:pt idx="230">
                  <c:v>21.5</c:v>
                </c:pt>
                <c:pt idx="231">
                  <c:v>23.5</c:v>
                </c:pt>
                <c:pt idx="232">
                  <c:v>20.7</c:v>
                </c:pt>
                <c:pt idx="233">
                  <c:v>21</c:v>
                </c:pt>
                <c:pt idx="234">
                  <c:v>21.5</c:v>
                </c:pt>
                <c:pt idx="235">
                  <c:v>21.5</c:v>
                </c:pt>
                <c:pt idx="236">
                  <c:v>17.600000000000001</c:v>
                </c:pt>
                <c:pt idx="237">
                  <c:v>20.9</c:v>
                </c:pt>
                <c:pt idx="238">
                  <c:v>20.9</c:v>
                </c:pt>
                <c:pt idx="239">
                  <c:v>19.8</c:v>
                </c:pt>
                <c:pt idx="240">
                  <c:v>17.2</c:v>
                </c:pt>
                <c:pt idx="241">
                  <c:v>21.5</c:v>
                </c:pt>
                <c:pt idx="242">
                  <c:v>22.6</c:v>
                </c:pt>
                <c:pt idx="243">
                  <c:v>21.8</c:v>
                </c:pt>
                <c:pt idx="244">
                  <c:v>23.4</c:v>
                </c:pt>
                <c:pt idx="245">
                  <c:v>22.2</c:v>
                </c:pt>
                <c:pt idx="246">
                  <c:v>22.1</c:v>
                </c:pt>
                <c:pt idx="247">
                  <c:v>22.8</c:v>
                </c:pt>
                <c:pt idx="248">
                  <c:v>23.2</c:v>
                </c:pt>
                <c:pt idx="249">
                  <c:v>19.3</c:v>
                </c:pt>
                <c:pt idx="250">
                  <c:v>25</c:v>
                </c:pt>
                <c:pt idx="251">
                  <c:v>24.7</c:v>
                </c:pt>
                <c:pt idx="252">
                  <c:v>21.5</c:v>
                </c:pt>
                <c:pt idx="253">
                  <c:v>22.1</c:v>
                </c:pt>
                <c:pt idx="254">
                  <c:v>21.2</c:v>
                </c:pt>
                <c:pt idx="255">
                  <c:v>24</c:v>
                </c:pt>
                <c:pt idx="256">
                  <c:v>22</c:v>
                </c:pt>
                <c:pt idx="257">
                  <c:v>21.8</c:v>
                </c:pt>
                <c:pt idx="258">
                  <c:v>22.7</c:v>
                </c:pt>
                <c:pt idx="259">
                  <c:v>21.9</c:v>
                </c:pt>
                <c:pt idx="260">
                  <c:v>19.3</c:v>
                </c:pt>
                <c:pt idx="261">
                  <c:v>20.7</c:v>
                </c:pt>
                <c:pt idx="262">
                  <c:v>18.3</c:v>
                </c:pt>
                <c:pt idx="263">
                  <c:v>22.2</c:v>
                </c:pt>
                <c:pt idx="264">
                  <c:v>20.7</c:v>
                </c:pt>
                <c:pt idx="265">
                  <c:v>22.4</c:v>
                </c:pt>
                <c:pt idx="266">
                  <c:v>22.3</c:v>
                </c:pt>
                <c:pt idx="267">
                  <c:v>24.5</c:v>
                </c:pt>
                <c:pt idx="268">
                  <c:v>22.4</c:v>
                </c:pt>
                <c:pt idx="269">
                  <c:v>22.9</c:v>
                </c:pt>
                <c:pt idx="270">
                  <c:v>20.2</c:v>
                </c:pt>
                <c:pt idx="271">
                  <c:v>21.1</c:v>
                </c:pt>
                <c:pt idx="272">
                  <c:v>21.4</c:v>
                </c:pt>
                <c:pt idx="273">
                  <c:v>21.2</c:v>
                </c:pt>
                <c:pt idx="274">
                  <c:v>20.5</c:v>
                </c:pt>
                <c:pt idx="275">
                  <c:v>21.5</c:v>
                </c:pt>
                <c:pt idx="276">
                  <c:v>23.1</c:v>
                </c:pt>
                <c:pt idx="277">
                  <c:v>20.2</c:v>
                </c:pt>
                <c:pt idx="278">
                  <c:v>21.4</c:v>
                </c:pt>
                <c:pt idx="279">
                  <c:v>21.7</c:v>
                </c:pt>
                <c:pt idx="280">
                  <c:v>20.399999999999999</c:v>
                </c:pt>
                <c:pt idx="281">
                  <c:v>20.9</c:v>
                </c:pt>
                <c:pt idx="282">
                  <c:v>19.600000000000001</c:v>
                </c:pt>
                <c:pt idx="283">
                  <c:v>23.9</c:v>
                </c:pt>
                <c:pt idx="284">
                  <c:v>20.8</c:v>
                </c:pt>
                <c:pt idx="285">
                  <c:v>20.100000000000001</c:v>
                </c:pt>
                <c:pt idx="286">
                  <c:v>23.2</c:v>
                </c:pt>
                <c:pt idx="287">
                  <c:v>22.8</c:v>
                </c:pt>
                <c:pt idx="288">
                  <c:v>21</c:v>
                </c:pt>
                <c:pt idx="289">
                  <c:v>21.8</c:v>
                </c:pt>
                <c:pt idx="290">
                  <c:v>21.2</c:v>
                </c:pt>
                <c:pt idx="291">
                  <c:v>19.8</c:v>
                </c:pt>
                <c:pt idx="292">
                  <c:v>21</c:v>
                </c:pt>
                <c:pt idx="293">
                  <c:v>21.9</c:v>
                </c:pt>
                <c:pt idx="294">
                  <c:v>20.6</c:v>
                </c:pt>
                <c:pt idx="295">
                  <c:v>20.5</c:v>
                </c:pt>
                <c:pt idx="296">
                  <c:v>20.9</c:v>
                </c:pt>
                <c:pt idx="297">
                  <c:v>21.6</c:v>
                </c:pt>
                <c:pt idx="298">
                  <c:v>23.6</c:v>
                </c:pt>
                <c:pt idx="299">
                  <c:v>21.9</c:v>
                </c:pt>
                <c:pt idx="300">
                  <c:v>20.9</c:v>
                </c:pt>
                <c:pt idx="301">
                  <c:v>23.1</c:v>
                </c:pt>
                <c:pt idx="302">
                  <c:v>24.4</c:v>
                </c:pt>
                <c:pt idx="303">
                  <c:v>23.2</c:v>
                </c:pt>
                <c:pt idx="304">
                  <c:v>22.2</c:v>
                </c:pt>
                <c:pt idx="305">
                  <c:v>22.6</c:v>
                </c:pt>
                <c:pt idx="306">
                  <c:v>23.3</c:v>
                </c:pt>
                <c:pt idx="307">
                  <c:v>21.8</c:v>
                </c:pt>
                <c:pt idx="308">
                  <c:v>20.6</c:v>
                </c:pt>
                <c:pt idx="309">
                  <c:v>22.7</c:v>
                </c:pt>
                <c:pt idx="310">
                  <c:v>21.8</c:v>
                </c:pt>
                <c:pt idx="311">
                  <c:v>21.9</c:v>
                </c:pt>
                <c:pt idx="312">
                  <c:v>21.2</c:v>
                </c:pt>
                <c:pt idx="313">
                  <c:v>21.9</c:v>
                </c:pt>
                <c:pt idx="314">
                  <c:v>20.9</c:v>
                </c:pt>
                <c:pt idx="315">
                  <c:v>23.6</c:v>
                </c:pt>
                <c:pt idx="316">
                  <c:v>20.9</c:v>
                </c:pt>
                <c:pt idx="317">
                  <c:v>22.2</c:v>
                </c:pt>
                <c:pt idx="318">
                  <c:v>21.8</c:v>
                </c:pt>
                <c:pt idx="319">
                  <c:v>21.9</c:v>
                </c:pt>
                <c:pt idx="320">
                  <c:v>22.8</c:v>
                </c:pt>
                <c:pt idx="321">
                  <c:v>21.1</c:v>
                </c:pt>
                <c:pt idx="322">
                  <c:v>23.1</c:v>
                </c:pt>
                <c:pt idx="323">
                  <c:v>21.6</c:v>
                </c:pt>
                <c:pt idx="324">
                  <c:v>22.2</c:v>
                </c:pt>
                <c:pt idx="325">
                  <c:v>22.3</c:v>
                </c:pt>
                <c:pt idx="326">
                  <c:v>23.7</c:v>
                </c:pt>
                <c:pt idx="327">
                  <c:v>21.1</c:v>
                </c:pt>
                <c:pt idx="328">
                  <c:v>20.6</c:v>
                </c:pt>
                <c:pt idx="329">
                  <c:v>21.2</c:v>
                </c:pt>
                <c:pt idx="330">
                  <c:v>23.4</c:v>
                </c:pt>
                <c:pt idx="331">
                  <c:v>20.8</c:v>
                </c:pt>
                <c:pt idx="332">
                  <c:v>22.4</c:v>
                </c:pt>
                <c:pt idx="333">
                  <c:v>22.7</c:v>
                </c:pt>
                <c:pt idx="334">
                  <c:v>19.600000000000001</c:v>
                </c:pt>
                <c:pt idx="335">
                  <c:v>22.7</c:v>
                </c:pt>
                <c:pt idx="336">
                  <c:v>22.4</c:v>
                </c:pt>
                <c:pt idx="337">
                  <c:v>21.1</c:v>
                </c:pt>
                <c:pt idx="338">
                  <c:v>23.1</c:v>
                </c:pt>
                <c:pt idx="339">
                  <c:v>20.100000000000001</c:v>
                </c:pt>
                <c:pt idx="340">
                  <c:v>20.5</c:v>
                </c:pt>
                <c:pt idx="341">
                  <c:v>21.4</c:v>
                </c:pt>
                <c:pt idx="342">
                  <c:v>22.4</c:v>
                </c:pt>
                <c:pt idx="343">
                  <c:v>20.7</c:v>
                </c:pt>
                <c:pt idx="344">
                  <c:v>22.9</c:v>
                </c:pt>
                <c:pt idx="345">
                  <c:v>21.7</c:v>
                </c:pt>
                <c:pt idx="346">
                  <c:v>22.9</c:v>
                </c:pt>
                <c:pt idx="347">
                  <c:v>20.399999999999999</c:v>
                </c:pt>
                <c:pt idx="348">
                  <c:v>22.7</c:v>
                </c:pt>
                <c:pt idx="349">
                  <c:v>22.6</c:v>
                </c:pt>
                <c:pt idx="350">
                  <c:v>21.5</c:v>
                </c:pt>
                <c:pt idx="351">
                  <c:v>21.5</c:v>
                </c:pt>
                <c:pt idx="352">
                  <c:v>22.2</c:v>
                </c:pt>
                <c:pt idx="353">
                  <c:v>22.2</c:v>
                </c:pt>
                <c:pt idx="354">
                  <c:v>20.5</c:v>
                </c:pt>
                <c:pt idx="355">
                  <c:v>20.8</c:v>
                </c:pt>
                <c:pt idx="356">
                  <c:v>21.1</c:v>
                </c:pt>
                <c:pt idx="357">
                  <c:v>21.7</c:v>
                </c:pt>
                <c:pt idx="358">
                  <c:v>21.1</c:v>
                </c:pt>
                <c:pt idx="359">
                  <c:v>21.9</c:v>
                </c:pt>
                <c:pt idx="360">
                  <c:v>21.6</c:v>
                </c:pt>
                <c:pt idx="361">
                  <c:v>22.1</c:v>
                </c:pt>
                <c:pt idx="362">
                  <c:v>22</c:v>
                </c:pt>
                <c:pt idx="363">
                  <c:v>22.4</c:v>
                </c:pt>
                <c:pt idx="364">
                  <c:v>20.5</c:v>
                </c:pt>
                <c:pt idx="365">
                  <c:v>19.7</c:v>
                </c:pt>
                <c:pt idx="366">
                  <c:v>17.2</c:v>
                </c:pt>
                <c:pt idx="367">
                  <c:v>18.8</c:v>
                </c:pt>
                <c:pt idx="368">
                  <c:v>17.2</c:v>
                </c:pt>
                <c:pt idx="369">
                  <c:v>20.100000000000001</c:v>
                </c:pt>
                <c:pt idx="370">
                  <c:v>18.600000000000001</c:v>
                </c:pt>
                <c:pt idx="371">
                  <c:v>19.600000000000001</c:v>
                </c:pt>
                <c:pt idx="372">
                  <c:v>19.600000000000001</c:v>
                </c:pt>
                <c:pt idx="373">
                  <c:v>20.2</c:v>
                </c:pt>
                <c:pt idx="374">
                  <c:v>20.399999999999999</c:v>
                </c:pt>
                <c:pt idx="375">
                  <c:v>21.1</c:v>
                </c:pt>
                <c:pt idx="376">
                  <c:v>21.5</c:v>
                </c:pt>
                <c:pt idx="377">
                  <c:v>21</c:v>
                </c:pt>
                <c:pt idx="378">
                  <c:v>21</c:v>
                </c:pt>
                <c:pt idx="379">
                  <c:v>20.9</c:v>
                </c:pt>
                <c:pt idx="380">
                  <c:v>21.2</c:v>
                </c:pt>
                <c:pt idx="381">
                  <c:v>21.2</c:v>
                </c:pt>
                <c:pt idx="382">
                  <c:v>20.7</c:v>
                </c:pt>
                <c:pt idx="383">
                  <c:v>21.3</c:v>
                </c:pt>
                <c:pt idx="384">
                  <c:v>20.8</c:v>
                </c:pt>
                <c:pt idx="385">
                  <c:v>21.1</c:v>
                </c:pt>
                <c:pt idx="386">
                  <c:v>21.4</c:v>
                </c:pt>
                <c:pt idx="387">
                  <c:v>21.3</c:v>
                </c:pt>
                <c:pt idx="388">
                  <c:v>21.7</c:v>
                </c:pt>
                <c:pt idx="389">
                  <c:v>20.2</c:v>
                </c:pt>
                <c:pt idx="390">
                  <c:v>21.5</c:v>
                </c:pt>
                <c:pt idx="391">
                  <c:v>21.5</c:v>
                </c:pt>
                <c:pt idx="392">
                  <c:v>21.8</c:v>
                </c:pt>
                <c:pt idx="393">
                  <c:v>22.4</c:v>
                </c:pt>
                <c:pt idx="394">
                  <c:v>19.8</c:v>
                </c:pt>
                <c:pt idx="395">
                  <c:v>21.5</c:v>
                </c:pt>
                <c:pt idx="396">
                  <c:v>20.399999999999999</c:v>
                </c:pt>
                <c:pt idx="397">
                  <c:v>20.6</c:v>
                </c:pt>
                <c:pt idx="398">
                  <c:v>21.3</c:v>
                </c:pt>
                <c:pt idx="399">
                  <c:v>21</c:v>
                </c:pt>
                <c:pt idx="400">
                  <c:v>20.5</c:v>
                </c:pt>
                <c:pt idx="401">
                  <c:v>21.9</c:v>
                </c:pt>
                <c:pt idx="402">
                  <c:v>22.8</c:v>
                </c:pt>
                <c:pt idx="403">
                  <c:v>21.3</c:v>
                </c:pt>
                <c:pt idx="404">
                  <c:v>22</c:v>
                </c:pt>
                <c:pt idx="405">
                  <c:v>21.3</c:v>
                </c:pt>
                <c:pt idx="406">
                  <c:v>21.3</c:v>
                </c:pt>
                <c:pt idx="407">
                  <c:v>21.3</c:v>
                </c:pt>
                <c:pt idx="408">
                  <c:v>21</c:v>
                </c:pt>
                <c:pt idx="409">
                  <c:v>22.8</c:v>
                </c:pt>
                <c:pt idx="410">
                  <c:v>22.1</c:v>
                </c:pt>
                <c:pt idx="411">
                  <c:v>21.2</c:v>
                </c:pt>
                <c:pt idx="412">
                  <c:v>22.6</c:v>
                </c:pt>
                <c:pt idx="413">
                  <c:v>22.2</c:v>
                </c:pt>
                <c:pt idx="414">
                  <c:v>20.6</c:v>
                </c:pt>
                <c:pt idx="415">
                  <c:v>21.3</c:v>
                </c:pt>
                <c:pt idx="416">
                  <c:v>21.8</c:v>
                </c:pt>
                <c:pt idx="417">
                  <c:v>21.1</c:v>
                </c:pt>
                <c:pt idx="418">
                  <c:v>21.2</c:v>
                </c:pt>
                <c:pt idx="419">
                  <c:v>21.2</c:v>
                </c:pt>
                <c:pt idx="420">
                  <c:v>21.4</c:v>
                </c:pt>
                <c:pt idx="421">
                  <c:v>21.7</c:v>
                </c:pt>
                <c:pt idx="422">
                  <c:v>21.6</c:v>
                </c:pt>
                <c:pt idx="423">
                  <c:v>21.7</c:v>
                </c:pt>
                <c:pt idx="424">
                  <c:v>22.1</c:v>
                </c:pt>
                <c:pt idx="425">
                  <c:v>21.8</c:v>
                </c:pt>
                <c:pt idx="426">
                  <c:v>22.2</c:v>
                </c:pt>
                <c:pt idx="427">
                  <c:v>20.399999999999999</c:v>
                </c:pt>
                <c:pt idx="428">
                  <c:v>22.4</c:v>
                </c:pt>
                <c:pt idx="429">
                  <c:v>21.1</c:v>
                </c:pt>
                <c:pt idx="430">
                  <c:v>20.9</c:v>
                </c:pt>
                <c:pt idx="431">
                  <c:v>22.2</c:v>
                </c:pt>
                <c:pt idx="432">
                  <c:v>21.3</c:v>
                </c:pt>
                <c:pt idx="433">
                  <c:v>21.2</c:v>
                </c:pt>
                <c:pt idx="434">
                  <c:v>20.6</c:v>
                </c:pt>
                <c:pt idx="435">
                  <c:v>22.3</c:v>
                </c:pt>
                <c:pt idx="436">
                  <c:v>20.6</c:v>
                </c:pt>
                <c:pt idx="437">
                  <c:v>20.399999999999999</c:v>
                </c:pt>
                <c:pt idx="438">
                  <c:v>21.4</c:v>
                </c:pt>
                <c:pt idx="439">
                  <c:v>22</c:v>
                </c:pt>
                <c:pt idx="440">
                  <c:v>21.9</c:v>
                </c:pt>
                <c:pt idx="441">
                  <c:v>21.1</c:v>
                </c:pt>
                <c:pt idx="442">
                  <c:v>20.7</c:v>
                </c:pt>
                <c:pt idx="443">
                  <c:v>21.4</c:v>
                </c:pt>
                <c:pt idx="444">
                  <c:v>20.8</c:v>
                </c:pt>
                <c:pt idx="445">
                  <c:v>22.4</c:v>
                </c:pt>
                <c:pt idx="446">
                  <c:v>20.2</c:v>
                </c:pt>
                <c:pt idx="447">
                  <c:v>21.4</c:v>
                </c:pt>
                <c:pt idx="448">
                  <c:v>23.1</c:v>
                </c:pt>
                <c:pt idx="449">
                  <c:v>21.1</c:v>
                </c:pt>
                <c:pt idx="450">
                  <c:v>21.1</c:v>
                </c:pt>
                <c:pt idx="451">
                  <c:v>22.8</c:v>
                </c:pt>
                <c:pt idx="452">
                  <c:v>21.4</c:v>
                </c:pt>
                <c:pt idx="453">
                  <c:v>21.5</c:v>
                </c:pt>
                <c:pt idx="454">
                  <c:v>21.9</c:v>
                </c:pt>
                <c:pt idx="455">
                  <c:v>20.2</c:v>
                </c:pt>
                <c:pt idx="456">
                  <c:v>20.5</c:v>
                </c:pt>
                <c:pt idx="457">
                  <c:v>21.1</c:v>
                </c:pt>
                <c:pt idx="458">
                  <c:v>22.3</c:v>
                </c:pt>
                <c:pt idx="459">
                  <c:v>22.9</c:v>
                </c:pt>
                <c:pt idx="460">
                  <c:v>20.7</c:v>
                </c:pt>
                <c:pt idx="461">
                  <c:v>21.7</c:v>
                </c:pt>
                <c:pt idx="462">
                  <c:v>21.7</c:v>
                </c:pt>
                <c:pt idx="463">
                  <c:v>21.9</c:v>
                </c:pt>
                <c:pt idx="464">
                  <c:v>22</c:v>
                </c:pt>
                <c:pt idx="465">
                  <c:v>21.1</c:v>
                </c:pt>
                <c:pt idx="466">
                  <c:v>22.7</c:v>
                </c:pt>
                <c:pt idx="467">
                  <c:v>21.1</c:v>
                </c:pt>
                <c:pt idx="468">
                  <c:v>20.8</c:v>
                </c:pt>
                <c:pt idx="469">
                  <c:v>20.7</c:v>
                </c:pt>
                <c:pt idx="470">
                  <c:v>20.8</c:v>
                </c:pt>
                <c:pt idx="471">
                  <c:v>21</c:v>
                </c:pt>
                <c:pt idx="472">
                  <c:v>20.8</c:v>
                </c:pt>
                <c:pt idx="473">
                  <c:v>20.399999999999999</c:v>
                </c:pt>
                <c:pt idx="474">
                  <c:v>21.1</c:v>
                </c:pt>
                <c:pt idx="475">
                  <c:v>20.6</c:v>
                </c:pt>
                <c:pt idx="476">
                  <c:v>22.6</c:v>
                </c:pt>
                <c:pt idx="477">
                  <c:v>21.3</c:v>
                </c:pt>
                <c:pt idx="478">
                  <c:v>21</c:v>
                </c:pt>
                <c:pt idx="479">
                  <c:v>20.5</c:v>
                </c:pt>
                <c:pt idx="480">
                  <c:v>20.9</c:v>
                </c:pt>
                <c:pt idx="481">
                  <c:v>20.8</c:v>
                </c:pt>
                <c:pt idx="482">
                  <c:v>20.399999999999999</c:v>
                </c:pt>
                <c:pt idx="483">
                  <c:v>21.3</c:v>
                </c:pt>
                <c:pt idx="484">
                  <c:v>22.1</c:v>
                </c:pt>
                <c:pt idx="485">
                  <c:v>20</c:v>
                </c:pt>
                <c:pt idx="486">
                  <c:v>22.8</c:v>
                </c:pt>
                <c:pt idx="487">
                  <c:v>21.1</c:v>
                </c:pt>
                <c:pt idx="488">
                  <c:v>22.7</c:v>
                </c:pt>
                <c:pt idx="489">
                  <c:v>20.100000000000001</c:v>
                </c:pt>
                <c:pt idx="490">
                  <c:v>21.4</c:v>
                </c:pt>
                <c:pt idx="491">
                  <c:v>19.899999999999999</c:v>
                </c:pt>
                <c:pt idx="492">
                  <c:v>20.5</c:v>
                </c:pt>
                <c:pt idx="493">
                  <c:v>21</c:v>
                </c:pt>
                <c:pt idx="494">
                  <c:v>20.2</c:v>
                </c:pt>
                <c:pt idx="495">
                  <c:v>20.9</c:v>
                </c:pt>
                <c:pt idx="496">
                  <c:v>20.9</c:v>
                </c:pt>
                <c:pt idx="497">
                  <c:v>20.100000000000001</c:v>
                </c:pt>
                <c:pt idx="498">
                  <c:v>20.6</c:v>
                </c:pt>
                <c:pt idx="499">
                  <c:v>21.9</c:v>
                </c:pt>
                <c:pt idx="500">
                  <c:v>21</c:v>
                </c:pt>
                <c:pt idx="501">
                  <c:v>21.6</c:v>
                </c:pt>
                <c:pt idx="502">
                  <c:v>20.3</c:v>
                </c:pt>
                <c:pt idx="503">
                  <c:v>20.9</c:v>
                </c:pt>
                <c:pt idx="504">
                  <c:v>20.7</c:v>
                </c:pt>
                <c:pt idx="505">
                  <c:v>21.4</c:v>
                </c:pt>
                <c:pt idx="506">
                  <c:v>22.3</c:v>
                </c:pt>
                <c:pt idx="507">
                  <c:v>20.2</c:v>
                </c:pt>
                <c:pt idx="508">
                  <c:v>20.7</c:v>
                </c:pt>
                <c:pt idx="509">
                  <c:v>23.4</c:v>
                </c:pt>
                <c:pt idx="510">
                  <c:v>22.4</c:v>
                </c:pt>
                <c:pt idx="511">
                  <c:v>21.2</c:v>
                </c:pt>
                <c:pt idx="512">
                  <c:v>22.3</c:v>
                </c:pt>
                <c:pt idx="513">
                  <c:v>21.1</c:v>
                </c:pt>
                <c:pt idx="514">
                  <c:v>20.8</c:v>
                </c:pt>
                <c:pt idx="515">
                  <c:v>20.8</c:v>
                </c:pt>
                <c:pt idx="516">
                  <c:v>19.3</c:v>
                </c:pt>
                <c:pt idx="517">
                  <c:v>21.2</c:v>
                </c:pt>
                <c:pt idx="518">
                  <c:v>21.3</c:v>
                </c:pt>
                <c:pt idx="519">
                  <c:v>19.7</c:v>
                </c:pt>
                <c:pt idx="520">
                  <c:v>20.7</c:v>
                </c:pt>
                <c:pt idx="521">
                  <c:v>19.5</c:v>
                </c:pt>
                <c:pt idx="522">
                  <c:v>20.8</c:v>
                </c:pt>
                <c:pt idx="523">
                  <c:v>21.4</c:v>
                </c:pt>
                <c:pt idx="524">
                  <c:v>20.399999999999999</c:v>
                </c:pt>
                <c:pt idx="525">
                  <c:v>20.8</c:v>
                </c:pt>
                <c:pt idx="526">
                  <c:v>20.2</c:v>
                </c:pt>
                <c:pt idx="527">
                  <c:v>21.3</c:v>
                </c:pt>
                <c:pt idx="528">
                  <c:v>18.5</c:v>
                </c:pt>
                <c:pt idx="529">
                  <c:v>19.899999999999999</c:v>
                </c:pt>
                <c:pt idx="530">
                  <c:v>20.8</c:v>
                </c:pt>
                <c:pt idx="531">
                  <c:v>20.7</c:v>
                </c:pt>
                <c:pt idx="532">
                  <c:v>21</c:v>
                </c:pt>
                <c:pt idx="533">
                  <c:v>20.399999999999999</c:v>
                </c:pt>
                <c:pt idx="534">
                  <c:v>19.899999999999999</c:v>
                </c:pt>
                <c:pt idx="535">
                  <c:v>19.899999999999999</c:v>
                </c:pt>
                <c:pt idx="536">
                  <c:v>21.9</c:v>
                </c:pt>
                <c:pt idx="537">
                  <c:v>21.8</c:v>
                </c:pt>
                <c:pt idx="538">
                  <c:v>21.6</c:v>
                </c:pt>
                <c:pt idx="539">
                  <c:v>21.7</c:v>
                </c:pt>
                <c:pt idx="540">
                  <c:v>20.8</c:v>
                </c:pt>
                <c:pt idx="541">
                  <c:v>21.2</c:v>
                </c:pt>
                <c:pt idx="542">
                  <c:v>22.4</c:v>
                </c:pt>
                <c:pt idx="543">
                  <c:v>21.9</c:v>
                </c:pt>
                <c:pt idx="544">
                  <c:v>21.8</c:v>
                </c:pt>
                <c:pt idx="545">
                  <c:v>22.2</c:v>
                </c:pt>
                <c:pt idx="546">
                  <c:v>19.899999999999999</c:v>
                </c:pt>
                <c:pt idx="547">
                  <c:v>23.3</c:v>
                </c:pt>
                <c:pt idx="548">
                  <c:v>19.8</c:v>
                </c:pt>
                <c:pt idx="549">
                  <c:v>17.100000000000001</c:v>
                </c:pt>
                <c:pt idx="550">
                  <c:v>21.5</c:v>
                </c:pt>
                <c:pt idx="551">
                  <c:v>21.7</c:v>
                </c:pt>
                <c:pt idx="552">
                  <c:v>21.3</c:v>
                </c:pt>
                <c:pt idx="553">
                  <c:v>21.5</c:v>
                </c:pt>
                <c:pt idx="554">
                  <c:v>21.4</c:v>
                </c:pt>
                <c:pt idx="555">
                  <c:v>22.4</c:v>
                </c:pt>
                <c:pt idx="556">
                  <c:v>21.5</c:v>
                </c:pt>
                <c:pt idx="557">
                  <c:v>18.899999999999999</c:v>
                </c:pt>
                <c:pt idx="558">
                  <c:v>20.2</c:v>
                </c:pt>
                <c:pt idx="559">
                  <c:v>21</c:v>
                </c:pt>
                <c:pt idx="560">
                  <c:v>21</c:v>
                </c:pt>
                <c:pt idx="561">
                  <c:v>20.3</c:v>
                </c:pt>
                <c:pt idx="562">
                  <c:v>20.2</c:v>
                </c:pt>
                <c:pt idx="563">
                  <c:v>21.2</c:v>
                </c:pt>
                <c:pt idx="564">
                  <c:v>20.9</c:v>
                </c:pt>
                <c:pt idx="565">
                  <c:v>21.5</c:v>
                </c:pt>
                <c:pt idx="566">
                  <c:v>20.7</c:v>
                </c:pt>
                <c:pt idx="567">
                  <c:v>19.8</c:v>
                </c:pt>
                <c:pt idx="568">
                  <c:v>20.100000000000001</c:v>
                </c:pt>
                <c:pt idx="569">
                  <c:v>21.7</c:v>
                </c:pt>
                <c:pt idx="570">
                  <c:v>20.9</c:v>
                </c:pt>
                <c:pt idx="571">
                  <c:v>21.7</c:v>
                </c:pt>
                <c:pt idx="572">
                  <c:v>20.5</c:v>
                </c:pt>
                <c:pt idx="573">
                  <c:v>20.399999999999999</c:v>
                </c:pt>
                <c:pt idx="574">
                  <c:v>21.6</c:v>
                </c:pt>
                <c:pt idx="575">
                  <c:v>20.8</c:v>
                </c:pt>
                <c:pt idx="576">
                  <c:v>20.8</c:v>
                </c:pt>
                <c:pt idx="577">
                  <c:v>20.2</c:v>
                </c:pt>
                <c:pt idx="578">
                  <c:v>20.399999999999999</c:v>
                </c:pt>
                <c:pt idx="579">
                  <c:v>20.3</c:v>
                </c:pt>
                <c:pt idx="580">
                  <c:v>21.2</c:v>
                </c:pt>
                <c:pt idx="581">
                  <c:v>20.100000000000001</c:v>
                </c:pt>
                <c:pt idx="582">
                  <c:v>20.9</c:v>
                </c:pt>
                <c:pt idx="583">
                  <c:v>20</c:v>
                </c:pt>
                <c:pt idx="584">
                  <c:v>20.6</c:v>
                </c:pt>
                <c:pt idx="585">
                  <c:v>20.2</c:v>
                </c:pt>
                <c:pt idx="586">
                  <c:v>22.1</c:v>
                </c:pt>
                <c:pt idx="587">
                  <c:v>21.9</c:v>
                </c:pt>
                <c:pt idx="588">
                  <c:v>20</c:v>
                </c:pt>
                <c:pt idx="589">
                  <c:v>18.8</c:v>
                </c:pt>
                <c:pt idx="590">
                  <c:v>197</c:v>
                </c:pt>
                <c:pt idx="591">
                  <c:v>22.3</c:v>
                </c:pt>
                <c:pt idx="592">
                  <c:v>21.2</c:v>
                </c:pt>
                <c:pt idx="593">
                  <c:v>21.4</c:v>
                </c:pt>
                <c:pt idx="594">
                  <c:v>19.8</c:v>
                </c:pt>
                <c:pt idx="595">
                  <c:v>19.600000000000001</c:v>
                </c:pt>
                <c:pt idx="596">
                  <c:v>20.399999999999999</c:v>
                </c:pt>
                <c:pt idx="597">
                  <c:v>21.2</c:v>
                </c:pt>
                <c:pt idx="598">
                  <c:v>21.7</c:v>
                </c:pt>
                <c:pt idx="599">
                  <c:v>21.5</c:v>
                </c:pt>
                <c:pt idx="600">
                  <c:v>20.2</c:v>
                </c:pt>
                <c:pt idx="601">
                  <c:v>20.2</c:v>
                </c:pt>
                <c:pt idx="602">
                  <c:v>20.6</c:v>
                </c:pt>
                <c:pt idx="603">
                  <c:v>21.7</c:v>
                </c:pt>
                <c:pt idx="604">
                  <c:v>20.399999999999999</c:v>
                </c:pt>
                <c:pt idx="605">
                  <c:v>20.9</c:v>
                </c:pt>
                <c:pt idx="606">
                  <c:v>21.2</c:v>
                </c:pt>
                <c:pt idx="607">
                  <c:v>21.2</c:v>
                </c:pt>
                <c:pt idx="608">
                  <c:v>21.7</c:v>
                </c:pt>
                <c:pt idx="609">
                  <c:v>20.399999999999999</c:v>
                </c:pt>
                <c:pt idx="610">
                  <c:v>20.5</c:v>
                </c:pt>
                <c:pt idx="611">
                  <c:v>21.1</c:v>
                </c:pt>
                <c:pt idx="612">
                  <c:v>21.5</c:v>
                </c:pt>
                <c:pt idx="613">
                  <c:v>20.399999999999999</c:v>
                </c:pt>
                <c:pt idx="614">
                  <c:v>20</c:v>
                </c:pt>
                <c:pt idx="615">
                  <c:v>21.1</c:v>
                </c:pt>
                <c:pt idx="616">
                  <c:v>22.1</c:v>
                </c:pt>
                <c:pt idx="617">
                  <c:v>22</c:v>
                </c:pt>
                <c:pt idx="618">
                  <c:v>21.3</c:v>
                </c:pt>
                <c:pt idx="619">
                  <c:v>20.7</c:v>
                </c:pt>
                <c:pt idx="620">
                  <c:v>21.3</c:v>
                </c:pt>
                <c:pt idx="621">
                  <c:v>18.899999999999999</c:v>
                </c:pt>
                <c:pt idx="622">
                  <c:v>21.1</c:v>
                </c:pt>
                <c:pt idx="623">
                  <c:v>21.1</c:v>
                </c:pt>
                <c:pt idx="624">
                  <c:v>21.4</c:v>
                </c:pt>
                <c:pt idx="625">
                  <c:v>20.2</c:v>
                </c:pt>
                <c:pt idx="626">
                  <c:v>20.399999999999999</c:v>
                </c:pt>
                <c:pt idx="627">
                  <c:v>19.5</c:v>
                </c:pt>
                <c:pt idx="628">
                  <c:v>20.7</c:v>
                </c:pt>
                <c:pt idx="629">
                  <c:v>20.9</c:v>
                </c:pt>
                <c:pt idx="630">
                  <c:v>21.2</c:v>
                </c:pt>
                <c:pt idx="631">
                  <c:v>20.6</c:v>
                </c:pt>
                <c:pt idx="632">
                  <c:v>20.100000000000001</c:v>
                </c:pt>
                <c:pt idx="633">
                  <c:v>20.8</c:v>
                </c:pt>
                <c:pt idx="634">
                  <c:v>21.7</c:v>
                </c:pt>
                <c:pt idx="635">
                  <c:v>20.5</c:v>
                </c:pt>
                <c:pt idx="636">
                  <c:v>19.899999999999999</c:v>
                </c:pt>
                <c:pt idx="637">
                  <c:v>20.5</c:v>
                </c:pt>
                <c:pt idx="638">
                  <c:v>20.2</c:v>
                </c:pt>
                <c:pt idx="639">
                  <c:v>20</c:v>
                </c:pt>
                <c:pt idx="640">
                  <c:v>21</c:v>
                </c:pt>
                <c:pt idx="641">
                  <c:v>20.9</c:v>
                </c:pt>
                <c:pt idx="642">
                  <c:v>21.5</c:v>
                </c:pt>
                <c:pt idx="643">
                  <c:v>21.7</c:v>
                </c:pt>
                <c:pt idx="644">
                  <c:v>19.100000000000001</c:v>
                </c:pt>
                <c:pt idx="645">
                  <c:v>21.2</c:v>
                </c:pt>
                <c:pt idx="646">
                  <c:v>20.9</c:v>
                </c:pt>
                <c:pt idx="647">
                  <c:v>21.7</c:v>
                </c:pt>
                <c:pt idx="648">
                  <c:v>22.1</c:v>
                </c:pt>
                <c:pt idx="649">
                  <c:v>21</c:v>
                </c:pt>
                <c:pt idx="650">
                  <c:v>22.3</c:v>
                </c:pt>
                <c:pt idx="651">
                  <c:v>20.8</c:v>
                </c:pt>
                <c:pt idx="652">
                  <c:v>19.899999999999999</c:v>
                </c:pt>
                <c:pt idx="653">
                  <c:v>20.5</c:v>
                </c:pt>
                <c:pt idx="654">
                  <c:v>19.3</c:v>
                </c:pt>
                <c:pt idx="655">
                  <c:v>20</c:v>
                </c:pt>
                <c:pt idx="656">
                  <c:v>21.1</c:v>
                </c:pt>
                <c:pt idx="657">
                  <c:v>22</c:v>
                </c:pt>
                <c:pt idx="658">
                  <c:v>23</c:v>
                </c:pt>
                <c:pt idx="659">
                  <c:v>21.7</c:v>
                </c:pt>
                <c:pt idx="660">
                  <c:v>19.8</c:v>
                </c:pt>
                <c:pt idx="661">
                  <c:v>20.6</c:v>
                </c:pt>
                <c:pt idx="662">
                  <c:v>19.899999999999999</c:v>
                </c:pt>
                <c:pt idx="663">
                  <c:v>20.2</c:v>
                </c:pt>
                <c:pt idx="664">
                  <c:v>19.899999999999999</c:v>
                </c:pt>
                <c:pt idx="665">
                  <c:v>21.1</c:v>
                </c:pt>
                <c:pt idx="666">
                  <c:v>21.2</c:v>
                </c:pt>
                <c:pt idx="667">
                  <c:v>19.5</c:v>
                </c:pt>
                <c:pt idx="668">
                  <c:v>19.7</c:v>
                </c:pt>
                <c:pt idx="669">
                  <c:v>20.2</c:v>
                </c:pt>
                <c:pt idx="670">
                  <c:v>20.9</c:v>
                </c:pt>
                <c:pt idx="671">
                  <c:v>20.2</c:v>
                </c:pt>
                <c:pt idx="672">
                  <c:v>21.7</c:v>
                </c:pt>
                <c:pt idx="673">
                  <c:v>20.8</c:v>
                </c:pt>
                <c:pt idx="674">
                  <c:v>21.2</c:v>
                </c:pt>
                <c:pt idx="675">
                  <c:v>22.5</c:v>
                </c:pt>
                <c:pt idx="676">
                  <c:v>20.100000000000001</c:v>
                </c:pt>
                <c:pt idx="677">
                  <c:v>21.4</c:v>
                </c:pt>
                <c:pt idx="678">
                  <c:v>20.9</c:v>
                </c:pt>
                <c:pt idx="679">
                  <c:v>21.9</c:v>
                </c:pt>
                <c:pt idx="680">
                  <c:v>20.7</c:v>
                </c:pt>
                <c:pt idx="681">
                  <c:v>19.8</c:v>
                </c:pt>
                <c:pt idx="682">
                  <c:v>22</c:v>
                </c:pt>
                <c:pt idx="683">
                  <c:v>20.7</c:v>
                </c:pt>
                <c:pt idx="684">
                  <c:v>21</c:v>
                </c:pt>
                <c:pt idx="685">
                  <c:v>20.8</c:v>
                </c:pt>
                <c:pt idx="686">
                  <c:v>19.899999999999999</c:v>
                </c:pt>
                <c:pt idx="687">
                  <c:v>21.7</c:v>
                </c:pt>
                <c:pt idx="688">
                  <c:v>19.100000000000001</c:v>
                </c:pt>
                <c:pt idx="689">
                  <c:v>18.7</c:v>
                </c:pt>
                <c:pt idx="690">
                  <c:v>20.8</c:v>
                </c:pt>
                <c:pt idx="691">
                  <c:v>19.5</c:v>
                </c:pt>
                <c:pt idx="692">
                  <c:v>19.399999999999999</c:v>
                </c:pt>
                <c:pt idx="693">
                  <c:v>19.2</c:v>
                </c:pt>
                <c:pt idx="694">
                  <c:v>22.4</c:v>
                </c:pt>
                <c:pt idx="695">
                  <c:v>19.8</c:v>
                </c:pt>
                <c:pt idx="696">
                  <c:v>21.5</c:v>
                </c:pt>
                <c:pt idx="697">
                  <c:v>21.3</c:v>
                </c:pt>
                <c:pt idx="698">
                  <c:v>20.8</c:v>
                </c:pt>
                <c:pt idx="699">
                  <c:v>21.4</c:v>
                </c:pt>
                <c:pt idx="700">
                  <c:v>20.6</c:v>
                </c:pt>
                <c:pt idx="701">
                  <c:v>20.7</c:v>
                </c:pt>
                <c:pt idx="702">
                  <c:v>21.5</c:v>
                </c:pt>
                <c:pt idx="703">
                  <c:v>20.399999999999999</c:v>
                </c:pt>
                <c:pt idx="704">
                  <c:v>21.1</c:v>
                </c:pt>
                <c:pt idx="705">
                  <c:v>20.6</c:v>
                </c:pt>
                <c:pt idx="706">
                  <c:v>19.7</c:v>
                </c:pt>
                <c:pt idx="707">
                  <c:v>22.1</c:v>
                </c:pt>
                <c:pt idx="708">
                  <c:v>20.399999999999999</c:v>
                </c:pt>
                <c:pt idx="709">
                  <c:v>22.4</c:v>
                </c:pt>
                <c:pt idx="710">
                  <c:v>19.899999999999999</c:v>
                </c:pt>
                <c:pt idx="711">
                  <c:v>20</c:v>
                </c:pt>
                <c:pt idx="712">
                  <c:v>21.1</c:v>
                </c:pt>
                <c:pt idx="713">
                  <c:v>19.8</c:v>
                </c:pt>
                <c:pt idx="714">
                  <c:v>21.3</c:v>
                </c:pt>
                <c:pt idx="715">
                  <c:v>18.600000000000001</c:v>
                </c:pt>
                <c:pt idx="716">
                  <c:v>20.6</c:v>
                </c:pt>
                <c:pt idx="717">
                  <c:v>19.899999999999999</c:v>
                </c:pt>
                <c:pt idx="718">
                  <c:v>21.1</c:v>
                </c:pt>
                <c:pt idx="719">
                  <c:v>20.9</c:v>
                </c:pt>
                <c:pt idx="720">
                  <c:v>20.7</c:v>
                </c:pt>
                <c:pt idx="721">
                  <c:v>21.6</c:v>
                </c:pt>
                <c:pt idx="722">
                  <c:v>23</c:v>
                </c:pt>
                <c:pt idx="723">
                  <c:v>21.6</c:v>
                </c:pt>
                <c:pt idx="724">
                  <c:v>21.5</c:v>
                </c:pt>
                <c:pt idx="725">
                  <c:v>21.8</c:v>
                </c:pt>
                <c:pt idx="726">
                  <c:v>21.4</c:v>
                </c:pt>
                <c:pt idx="727">
                  <c:v>20.2</c:v>
                </c:pt>
                <c:pt idx="728">
                  <c:v>21.3</c:v>
                </c:pt>
                <c:pt idx="729">
                  <c:v>21.4</c:v>
                </c:pt>
                <c:pt idx="730">
                  <c:v>22.1</c:v>
                </c:pt>
                <c:pt idx="731">
                  <c:v>21.4</c:v>
                </c:pt>
                <c:pt idx="732">
                  <c:v>21.2</c:v>
                </c:pt>
                <c:pt idx="733">
                  <c:v>21.1</c:v>
                </c:pt>
                <c:pt idx="734">
                  <c:v>22.3</c:v>
                </c:pt>
                <c:pt idx="735">
                  <c:v>21.8</c:v>
                </c:pt>
                <c:pt idx="736">
                  <c:v>20.7</c:v>
                </c:pt>
                <c:pt idx="737">
                  <c:v>21.7</c:v>
                </c:pt>
                <c:pt idx="738">
                  <c:v>21.4</c:v>
                </c:pt>
                <c:pt idx="739">
                  <c:v>21.2</c:v>
                </c:pt>
                <c:pt idx="740">
                  <c:v>20.6</c:v>
                </c:pt>
                <c:pt idx="741">
                  <c:v>21.3</c:v>
                </c:pt>
                <c:pt idx="742">
                  <c:v>21.6</c:v>
                </c:pt>
                <c:pt idx="743">
                  <c:v>21</c:v>
                </c:pt>
                <c:pt idx="744">
                  <c:v>20.7</c:v>
                </c:pt>
                <c:pt idx="745">
                  <c:v>21.2</c:v>
                </c:pt>
                <c:pt idx="746">
                  <c:v>21.8</c:v>
                </c:pt>
                <c:pt idx="747">
                  <c:v>21.6</c:v>
                </c:pt>
                <c:pt idx="748">
                  <c:v>21.7</c:v>
                </c:pt>
                <c:pt idx="749">
                  <c:v>22.6</c:v>
                </c:pt>
                <c:pt idx="750">
                  <c:v>20.8</c:v>
                </c:pt>
                <c:pt idx="751">
                  <c:v>20.6</c:v>
                </c:pt>
                <c:pt idx="752">
                  <c:v>20.8</c:v>
                </c:pt>
                <c:pt idx="753">
                  <c:v>21.2</c:v>
                </c:pt>
                <c:pt idx="754">
                  <c:v>21.2</c:v>
                </c:pt>
                <c:pt idx="755">
                  <c:v>22.1</c:v>
                </c:pt>
                <c:pt idx="756">
                  <c:v>20.9</c:v>
                </c:pt>
                <c:pt idx="757">
                  <c:v>22.5</c:v>
                </c:pt>
                <c:pt idx="758">
                  <c:v>21.9</c:v>
                </c:pt>
                <c:pt idx="759">
                  <c:v>22.7</c:v>
                </c:pt>
                <c:pt idx="760">
                  <c:v>21.7</c:v>
                </c:pt>
                <c:pt idx="761">
                  <c:v>20.100000000000001</c:v>
                </c:pt>
                <c:pt idx="762">
                  <c:v>21.8</c:v>
                </c:pt>
                <c:pt idx="763">
                  <c:v>22.5</c:v>
                </c:pt>
                <c:pt idx="764">
                  <c:v>21.1</c:v>
                </c:pt>
                <c:pt idx="765">
                  <c:v>19.399999999999999</c:v>
                </c:pt>
                <c:pt idx="766">
                  <c:v>21.7</c:v>
                </c:pt>
                <c:pt idx="767">
                  <c:v>19.899999999999999</c:v>
                </c:pt>
                <c:pt idx="768">
                  <c:v>21.5</c:v>
                </c:pt>
                <c:pt idx="769">
                  <c:v>22.8</c:v>
                </c:pt>
                <c:pt idx="770">
                  <c:v>23.5</c:v>
                </c:pt>
                <c:pt idx="771">
                  <c:v>21.2</c:v>
                </c:pt>
                <c:pt idx="772">
                  <c:v>23.2</c:v>
                </c:pt>
                <c:pt idx="773">
                  <c:v>21</c:v>
                </c:pt>
                <c:pt idx="774">
                  <c:v>22.4</c:v>
                </c:pt>
                <c:pt idx="775">
                  <c:v>21.6</c:v>
                </c:pt>
                <c:pt idx="776">
                  <c:v>21</c:v>
                </c:pt>
                <c:pt idx="777">
                  <c:v>21.8</c:v>
                </c:pt>
                <c:pt idx="778">
                  <c:v>21.2</c:v>
                </c:pt>
                <c:pt idx="779">
                  <c:v>20.7</c:v>
                </c:pt>
                <c:pt idx="780">
                  <c:v>22.8</c:v>
                </c:pt>
                <c:pt idx="781">
                  <c:v>21.2</c:v>
                </c:pt>
                <c:pt idx="782">
                  <c:v>21.9</c:v>
                </c:pt>
                <c:pt idx="783">
                  <c:v>21.5</c:v>
                </c:pt>
                <c:pt idx="784">
                  <c:v>21.9</c:v>
                </c:pt>
                <c:pt idx="785">
                  <c:v>20.6</c:v>
                </c:pt>
                <c:pt idx="786">
                  <c:v>21.7</c:v>
                </c:pt>
                <c:pt idx="787">
                  <c:v>21.7</c:v>
                </c:pt>
                <c:pt idx="788">
                  <c:v>20.9</c:v>
                </c:pt>
                <c:pt idx="789">
                  <c:v>21.3</c:v>
                </c:pt>
                <c:pt idx="790">
                  <c:v>22.7</c:v>
                </c:pt>
                <c:pt idx="791">
                  <c:v>20.399999999999999</c:v>
                </c:pt>
                <c:pt idx="792">
                  <c:v>22.2</c:v>
                </c:pt>
                <c:pt idx="793">
                  <c:v>22.4</c:v>
                </c:pt>
                <c:pt idx="794">
                  <c:v>21.1</c:v>
                </c:pt>
                <c:pt idx="795">
                  <c:v>22</c:v>
                </c:pt>
                <c:pt idx="796">
                  <c:v>21.2</c:v>
                </c:pt>
                <c:pt idx="797">
                  <c:v>21.5</c:v>
                </c:pt>
                <c:pt idx="798">
                  <c:v>22.4</c:v>
                </c:pt>
                <c:pt idx="799">
                  <c:v>22</c:v>
                </c:pt>
                <c:pt idx="800">
                  <c:v>23.5</c:v>
                </c:pt>
                <c:pt idx="801">
                  <c:v>19.399999999999999</c:v>
                </c:pt>
                <c:pt idx="802">
                  <c:v>21.3</c:v>
                </c:pt>
                <c:pt idx="803">
                  <c:v>21.5</c:v>
                </c:pt>
                <c:pt idx="804">
                  <c:v>21</c:v>
                </c:pt>
                <c:pt idx="805">
                  <c:v>21.5</c:v>
                </c:pt>
                <c:pt idx="806">
                  <c:v>21.5</c:v>
                </c:pt>
                <c:pt idx="807">
                  <c:v>22.1</c:v>
                </c:pt>
                <c:pt idx="808">
                  <c:v>21.2</c:v>
                </c:pt>
                <c:pt idx="809">
                  <c:v>20.9</c:v>
                </c:pt>
                <c:pt idx="810">
                  <c:v>22.4</c:v>
                </c:pt>
                <c:pt idx="811">
                  <c:v>21.6</c:v>
                </c:pt>
                <c:pt idx="812">
                  <c:v>22.6</c:v>
                </c:pt>
                <c:pt idx="813">
                  <c:v>22</c:v>
                </c:pt>
                <c:pt idx="814">
                  <c:v>22.8</c:v>
                </c:pt>
                <c:pt idx="815">
                  <c:v>21</c:v>
                </c:pt>
                <c:pt idx="816">
                  <c:v>22.3</c:v>
                </c:pt>
                <c:pt idx="817">
                  <c:v>21.3</c:v>
                </c:pt>
                <c:pt idx="818">
                  <c:v>21.9</c:v>
                </c:pt>
                <c:pt idx="819">
                  <c:v>22.6</c:v>
                </c:pt>
                <c:pt idx="820">
                  <c:v>21.1</c:v>
                </c:pt>
                <c:pt idx="821">
                  <c:v>22.6</c:v>
                </c:pt>
                <c:pt idx="822">
                  <c:v>22.9</c:v>
                </c:pt>
                <c:pt idx="823">
                  <c:v>22.3</c:v>
                </c:pt>
                <c:pt idx="824">
                  <c:v>22.4</c:v>
                </c:pt>
                <c:pt idx="825">
                  <c:v>23.1</c:v>
                </c:pt>
                <c:pt idx="826">
                  <c:v>21.8</c:v>
                </c:pt>
                <c:pt idx="827">
                  <c:v>21.9</c:v>
                </c:pt>
                <c:pt idx="828">
                  <c:v>21.6</c:v>
                </c:pt>
                <c:pt idx="829">
                  <c:v>22.2</c:v>
                </c:pt>
                <c:pt idx="830">
                  <c:v>21.3</c:v>
                </c:pt>
                <c:pt idx="831">
                  <c:v>22.8</c:v>
                </c:pt>
                <c:pt idx="832">
                  <c:v>21.8</c:v>
                </c:pt>
                <c:pt idx="833">
                  <c:v>22.5</c:v>
                </c:pt>
                <c:pt idx="834">
                  <c:v>23.4</c:v>
                </c:pt>
                <c:pt idx="835">
                  <c:v>20.2</c:v>
                </c:pt>
                <c:pt idx="836">
                  <c:v>20.8</c:v>
                </c:pt>
                <c:pt idx="837">
                  <c:v>21.4</c:v>
                </c:pt>
                <c:pt idx="838">
                  <c:v>20.9</c:v>
                </c:pt>
                <c:pt idx="839">
                  <c:v>20.100000000000001</c:v>
                </c:pt>
                <c:pt idx="840">
                  <c:v>21.1</c:v>
                </c:pt>
                <c:pt idx="841">
                  <c:v>21</c:v>
                </c:pt>
                <c:pt idx="842">
                  <c:v>20.8</c:v>
                </c:pt>
                <c:pt idx="843">
                  <c:v>22.1</c:v>
                </c:pt>
                <c:pt idx="844">
                  <c:v>22.3</c:v>
                </c:pt>
                <c:pt idx="845">
                  <c:v>21.6</c:v>
                </c:pt>
                <c:pt idx="846">
                  <c:v>22.3</c:v>
                </c:pt>
                <c:pt idx="847">
                  <c:v>22.1</c:v>
                </c:pt>
                <c:pt idx="848">
                  <c:v>19.3</c:v>
                </c:pt>
                <c:pt idx="849">
                  <c:v>22.7</c:v>
                </c:pt>
                <c:pt idx="850">
                  <c:v>19.100000000000001</c:v>
                </c:pt>
                <c:pt idx="851">
                  <c:v>21.9</c:v>
                </c:pt>
                <c:pt idx="852">
                  <c:v>20.399999999999999</c:v>
                </c:pt>
                <c:pt idx="853">
                  <c:v>21.2</c:v>
                </c:pt>
                <c:pt idx="854">
                  <c:v>21.9</c:v>
                </c:pt>
                <c:pt idx="855">
                  <c:v>21.1</c:v>
                </c:pt>
                <c:pt idx="856">
                  <c:v>20.5</c:v>
                </c:pt>
                <c:pt idx="857">
                  <c:v>18.7</c:v>
                </c:pt>
                <c:pt idx="858">
                  <c:v>22.2</c:v>
                </c:pt>
                <c:pt idx="859">
                  <c:v>21.4</c:v>
                </c:pt>
                <c:pt idx="860">
                  <c:v>17.5</c:v>
                </c:pt>
                <c:pt idx="861">
                  <c:v>21.7</c:v>
                </c:pt>
                <c:pt idx="862">
                  <c:v>22</c:v>
                </c:pt>
                <c:pt idx="863">
                  <c:v>22.3</c:v>
                </c:pt>
                <c:pt idx="864">
                  <c:v>21.9</c:v>
                </c:pt>
                <c:pt idx="865">
                  <c:v>22.1</c:v>
                </c:pt>
                <c:pt idx="866">
                  <c:v>22.8</c:v>
                </c:pt>
                <c:pt idx="867">
                  <c:v>22.3</c:v>
                </c:pt>
                <c:pt idx="868">
                  <c:v>22.4</c:v>
                </c:pt>
                <c:pt idx="869">
                  <c:v>20.2</c:v>
                </c:pt>
                <c:pt idx="870">
                  <c:v>20.100000000000001</c:v>
                </c:pt>
                <c:pt idx="871">
                  <c:v>20</c:v>
                </c:pt>
                <c:pt idx="872">
                  <c:v>19.7</c:v>
                </c:pt>
                <c:pt idx="873">
                  <c:v>22</c:v>
                </c:pt>
                <c:pt idx="874">
                  <c:v>19.3</c:v>
                </c:pt>
                <c:pt idx="875">
                  <c:v>20.7</c:v>
                </c:pt>
                <c:pt idx="876">
                  <c:v>22.4</c:v>
                </c:pt>
                <c:pt idx="877">
                  <c:v>22.4</c:v>
                </c:pt>
                <c:pt idx="878">
                  <c:v>21.2</c:v>
                </c:pt>
                <c:pt idx="879">
                  <c:v>21.9</c:v>
                </c:pt>
                <c:pt idx="880">
                  <c:v>20.100000000000001</c:v>
                </c:pt>
                <c:pt idx="881">
                  <c:v>17</c:v>
                </c:pt>
                <c:pt idx="882">
                  <c:v>21.5</c:v>
                </c:pt>
                <c:pt idx="883">
                  <c:v>21.1</c:v>
                </c:pt>
                <c:pt idx="884">
                  <c:v>20.399999999999999</c:v>
                </c:pt>
                <c:pt idx="885">
                  <c:v>22.8</c:v>
                </c:pt>
                <c:pt idx="886">
                  <c:v>21.6</c:v>
                </c:pt>
                <c:pt idx="887">
                  <c:v>22.5</c:v>
                </c:pt>
                <c:pt idx="888">
                  <c:v>21.7</c:v>
                </c:pt>
                <c:pt idx="889">
                  <c:v>21.7</c:v>
                </c:pt>
                <c:pt idx="890">
                  <c:v>19.899999999999999</c:v>
                </c:pt>
                <c:pt idx="891">
                  <c:v>22.8</c:v>
                </c:pt>
                <c:pt idx="892">
                  <c:v>20</c:v>
                </c:pt>
                <c:pt idx="893">
                  <c:v>19.3</c:v>
                </c:pt>
                <c:pt idx="894">
                  <c:v>20</c:v>
                </c:pt>
                <c:pt idx="895">
                  <c:v>19.8</c:v>
                </c:pt>
                <c:pt idx="896">
                  <c:v>20.6</c:v>
                </c:pt>
                <c:pt idx="897">
                  <c:v>20.100000000000001</c:v>
                </c:pt>
                <c:pt idx="898">
                  <c:v>20.2</c:v>
                </c:pt>
                <c:pt idx="899">
                  <c:v>19</c:v>
                </c:pt>
                <c:pt idx="900">
                  <c:v>18.100000000000001</c:v>
                </c:pt>
                <c:pt idx="901">
                  <c:v>18.8</c:v>
                </c:pt>
                <c:pt idx="902">
                  <c:v>20.3</c:v>
                </c:pt>
                <c:pt idx="903">
                  <c:v>20.7</c:v>
                </c:pt>
                <c:pt idx="904">
                  <c:v>21.2</c:v>
                </c:pt>
                <c:pt idx="905">
                  <c:v>19.899999999999999</c:v>
                </c:pt>
                <c:pt idx="906">
                  <c:v>20.8</c:v>
                </c:pt>
                <c:pt idx="907">
                  <c:v>20.5</c:v>
                </c:pt>
                <c:pt idx="908">
                  <c:v>18.3</c:v>
                </c:pt>
                <c:pt idx="909">
                  <c:v>17.100000000000001</c:v>
                </c:pt>
                <c:pt idx="910">
                  <c:v>20.3</c:v>
                </c:pt>
                <c:pt idx="911">
                  <c:v>19.399999999999999</c:v>
                </c:pt>
                <c:pt idx="912">
                  <c:v>20.6</c:v>
                </c:pt>
                <c:pt idx="913">
                  <c:v>21</c:v>
                </c:pt>
                <c:pt idx="914">
                  <c:v>19.5</c:v>
                </c:pt>
                <c:pt idx="915">
                  <c:v>20.2</c:v>
                </c:pt>
                <c:pt idx="916">
                  <c:v>18.899999999999999</c:v>
                </c:pt>
                <c:pt idx="917">
                  <c:v>19.399999999999999</c:v>
                </c:pt>
                <c:pt idx="918">
                  <c:v>19.8</c:v>
                </c:pt>
                <c:pt idx="919">
                  <c:v>18.2</c:v>
                </c:pt>
                <c:pt idx="920">
                  <c:v>20.100000000000001</c:v>
                </c:pt>
                <c:pt idx="921">
                  <c:v>19.2</c:v>
                </c:pt>
                <c:pt idx="922">
                  <c:v>19.7</c:v>
                </c:pt>
                <c:pt idx="923">
                  <c:v>20.399999999999999</c:v>
                </c:pt>
                <c:pt idx="924">
                  <c:v>21.9</c:v>
                </c:pt>
                <c:pt idx="925">
                  <c:v>20.9</c:v>
                </c:pt>
                <c:pt idx="926">
                  <c:v>21</c:v>
                </c:pt>
                <c:pt idx="927">
                  <c:v>19.7</c:v>
                </c:pt>
                <c:pt idx="928">
                  <c:v>19.8</c:v>
                </c:pt>
                <c:pt idx="929">
                  <c:v>20.399999999999999</c:v>
                </c:pt>
                <c:pt idx="930">
                  <c:v>19.399999999999999</c:v>
                </c:pt>
                <c:pt idx="931">
                  <c:v>21.7</c:v>
                </c:pt>
                <c:pt idx="932">
                  <c:v>21.6</c:v>
                </c:pt>
                <c:pt idx="933">
                  <c:v>18.899999999999999</c:v>
                </c:pt>
                <c:pt idx="934">
                  <c:v>17.3</c:v>
                </c:pt>
                <c:pt idx="935">
                  <c:v>20.2</c:v>
                </c:pt>
                <c:pt idx="936">
                  <c:v>20.100000000000001</c:v>
                </c:pt>
                <c:pt idx="937">
                  <c:v>22</c:v>
                </c:pt>
                <c:pt idx="938">
                  <c:v>20.5</c:v>
                </c:pt>
                <c:pt idx="939">
                  <c:v>22</c:v>
                </c:pt>
                <c:pt idx="940">
                  <c:v>21</c:v>
                </c:pt>
                <c:pt idx="941">
                  <c:v>21.6</c:v>
                </c:pt>
                <c:pt idx="942">
                  <c:v>20</c:v>
                </c:pt>
                <c:pt idx="943">
                  <c:v>20.3</c:v>
                </c:pt>
                <c:pt idx="944">
                  <c:v>20.3</c:v>
                </c:pt>
                <c:pt idx="945">
                  <c:v>19.399999999999999</c:v>
                </c:pt>
                <c:pt idx="946">
                  <c:v>19.3</c:v>
                </c:pt>
                <c:pt idx="947">
                  <c:v>19.600000000000001</c:v>
                </c:pt>
                <c:pt idx="948">
                  <c:v>20.3</c:v>
                </c:pt>
                <c:pt idx="949">
                  <c:v>19.3</c:v>
                </c:pt>
                <c:pt idx="950">
                  <c:v>20.7</c:v>
                </c:pt>
                <c:pt idx="951">
                  <c:v>22</c:v>
                </c:pt>
                <c:pt idx="952">
                  <c:v>20.5</c:v>
                </c:pt>
                <c:pt idx="953">
                  <c:v>19.8</c:v>
                </c:pt>
                <c:pt idx="954">
                  <c:v>20.9</c:v>
                </c:pt>
                <c:pt idx="955">
                  <c:v>19.8</c:v>
                </c:pt>
                <c:pt idx="956">
                  <c:v>19.600000000000001</c:v>
                </c:pt>
                <c:pt idx="957">
                  <c:v>21</c:v>
                </c:pt>
                <c:pt idx="958">
                  <c:v>21.7</c:v>
                </c:pt>
                <c:pt idx="959">
                  <c:v>20.399999999999999</c:v>
                </c:pt>
                <c:pt idx="960">
                  <c:v>19.399999999999999</c:v>
                </c:pt>
                <c:pt idx="961">
                  <c:v>21.4</c:v>
                </c:pt>
                <c:pt idx="962">
                  <c:v>20.9</c:v>
                </c:pt>
                <c:pt idx="963">
                  <c:v>21</c:v>
                </c:pt>
                <c:pt idx="964">
                  <c:v>19.5</c:v>
                </c:pt>
                <c:pt idx="965">
                  <c:v>20.2</c:v>
                </c:pt>
                <c:pt idx="966">
                  <c:v>19.100000000000001</c:v>
                </c:pt>
                <c:pt idx="967">
                  <c:v>16.899999999999999</c:v>
                </c:pt>
                <c:pt idx="968">
                  <c:v>21</c:v>
                </c:pt>
                <c:pt idx="969">
                  <c:v>20.7</c:v>
                </c:pt>
                <c:pt idx="970">
                  <c:v>20.100000000000001</c:v>
                </c:pt>
                <c:pt idx="971">
                  <c:v>19.3</c:v>
                </c:pt>
                <c:pt idx="972">
                  <c:v>18.8</c:v>
                </c:pt>
                <c:pt idx="973">
                  <c:v>20.5</c:v>
                </c:pt>
                <c:pt idx="974">
                  <c:v>20.9</c:v>
                </c:pt>
                <c:pt idx="975">
                  <c:v>21.1</c:v>
                </c:pt>
                <c:pt idx="976">
                  <c:v>20.399999999999999</c:v>
                </c:pt>
                <c:pt idx="977">
                  <c:v>19.2</c:v>
                </c:pt>
                <c:pt idx="978">
                  <c:v>18</c:v>
                </c:pt>
                <c:pt idx="979">
                  <c:v>19.3</c:v>
                </c:pt>
                <c:pt idx="980">
                  <c:v>18</c:v>
                </c:pt>
                <c:pt idx="981">
                  <c:v>19.899999999999999</c:v>
                </c:pt>
                <c:pt idx="982">
                  <c:v>18.600000000000001</c:v>
                </c:pt>
                <c:pt idx="983">
                  <c:v>18.3</c:v>
                </c:pt>
                <c:pt idx="984">
                  <c:v>18.100000000000001</c:v>
                </c:pt>
                <c:pt idx="985">
                  <c:v>18.899999999999999</c:v>
                </c:pt>
                <c:pt idx="986">
                  <c:v>20.9</c:v>
                </c:pt>
                <c:pt idx="987">
                  <c:v>17.600000000000001</c:v>
                </c:pt>
                <c:pt idx="988">
                  <c:v>18.899999999999999</c:v>
                </c:pt>
                <c:pt idx="989">
                  <c:v>18.600000000000001</c:v>
                </c:pt>
                <c:pt idx="990">
                  <c:v>18.3</c:v>
                </c:pt>
                <c:pt idx="991">
                  <c:v>21.9</c:v>
                </c:pt>
                <c:pt idx="992">
                  <c:v>16.600000000000001</c:v>
                </c:pt>
                <c:pt idx="993">
                  <c:v>16.899999999999999</c:v>
                </c:pt>
                <c:pt idx="994">
                  <c:v>18.8</c:v>
                </c:pt>
                <c:pt idx="995">
                  <c:v>17.2</c:v>
                </c:pt>
                <c:pt idx="996">
                  <c:v>17.399999999999999</c:v>
                </c:pt>
                <c:pt idx="997">
                  <c:v>17.399999999999999</c:v>
                </c:pt>
                <c:pt idx="998">
                  <c:v>17.600000000000001</c:v>
                </c:pt>
                <c:pt idx="999">
                  <c:v>18.100000000000001</c:v>
                </c:pt>
                <c:pt idx="1000">
                  <c:v>17.5</c:v>
                </c:pt>
                <c:pt idx="1001">
                  <c:v>18.100000000000001</c:v>
                </c:pt>
                <c:pt idx="1002">
                  <c:v>17.100000000000001</c:v>
                </c:pt>
                <c:pt idx="1003">
                  <c:v>17.7</c:v>
                </c:pt>
                <c:pt idx="1004">
                  <c:v>16.8</c:v>
                </c:pt>
                <c:pt idx="1005">
                  <c:v>16.5</c:v>
                </c:pt>
                <c:pt idx="1006">
                  <c:v>17.399999999999999</c:v>
                </c:pt>
                <c:pt idx="1007">
                  <c:v>16.8</c:v>
                </c:pt>
                <c:pt idx="1008">
                  <c:v>16.899999999999999</c:v>
                </c:pt>
                <c:pt idx="1009">
                  <c:v>16.7</c:v>
                </c:pt>
                <c:pt idx="1010">
                  <c:v>17</c:v>
                </c:pt>
                <c:pt idx="1011">
                  <c:v>17.100000000000001</c:v>
                </c:pt>
                <c:pt idx="1012">
                  <c:v>17.5</c:v>
                </c:pt>
                <c:pt idx="1013">
                  <c:v>17.7</c:v>
                </c:pt>
                <c:pt idx="1014">
                  <c:v>18.3</c:v>
                </c:pt>
                <c:pt idx="1015">
                  <c:v>18.399999999999999</c:v>
                </c:pt>
                <c:pt idx="1016">
                  <c:v>17.899999999999999</c:v>
                </c:pt>
                <c:pt idx="1017">
                  <c:v>17.7</c:v>
                </c:pt>
                <c:pt idx="1018">
                  <c:v>17.899999999999999</c:v>
                </c:pt>
                <c:pt idx="1019">
                  <c:v>16.7</c:v>
                </c:pt>
                <c:pt idx="1020">
                  <c:v>16.7</c:v>
                </c:pt>
                <c:pt idx="1021">
                  <c:v>16.600000000000001</c:v>
                </c:pt>
                <c:pt idx="1022">
                  <c:v>16.600000000000001</c:v>
                </c:pt>
                <c:pt idx="1023">
                  <c:v>17.3</c:v>
                </c:pt>
                <c:pt idx="1024">
                  <c:v>16.2</c:v>
                </c:pt>
                <c:pt idx="1025">
                  <c:v>16.3</c:v>
                </c:pt>
                <c:pt idx="1026">
                  <c:v>18.600000000000001</c:v>
                </c:pt>
                <c:pt idx="1027">
                  <c:v>17.7</c:v>
                </c:pt>
                <c:pt idx="1028">
                  <c:v>16.5</c:v>
                </c:pt>
                <c:pt idx="1029">
                  <c:v>16.399999999999999</c:v>
                </c:pt>
                <c:pt idx="1030">
                  <c:v>16.600000000000001</c:v>
                </c:pt>
                <c:pt idx="1031">
                  <c:v>16.899999999999999</c:v>
                </c:pt>
                <c:pt idx="1032">
                  <c:v>16.3</c:v>
                </c:pt>
                <c:pt idx="1033">
                  <c:v>16</c:v>
                </c:pt>
                <c:pt idx="1034">
                  <c:v>16.100000000000001</c:v>
                </c:pt>
                <c:pt idx="1035">
                  <c:v>16.7</c:v>
                </c:pt>
                <c:pt idx="1036">
                  <c:v>17.399999999999999</c:v>
                </c:pt>
                <c:pt idx="1037">
                  <c:v>16.3</c:v>
                </c:pt>
                <c:pt idx="1038">
                  <c:v>17.3</c:v>
                </c:pt>
                <c:pt idx="1039">
                  <c:v>16.100000000000001</c:v>
                </c:pt>
                <c:pt idx="1040">
                  <c:v>16.3</c:v>
                </c:pt>
                <c:pt idx="1041">
                  <c:v>17</c:v>
                </c:pt>
                <c:pt idx="1042">
                  <c:v>16.7</c:v>
                </c:pt>
                <c:pt idx="1043">
                  <c:v>16.8</c:v>
                </c:pt>
                <c:pt idx="1044">
                  <c:v>16.2</c:v>
                </c:pt>
                <c:pt idx="1045">
                  <c:v>16.3</c:v>
                </c:pt>
                <c:pt idx="1046">
                  <c:v>16.2</c:v>
                </c:pt>
                <c:pt idx="1047">
                  <c:v>16.3</c:v>
                </c:pt>
                <c:pt idx="1048">
                  <c:v>16.5</c:v>
                </c:pt>
                <c:pt idx="1049">
                  <c:v>16.2</c:v>
                </c:pt>
                <c:pt idx="1050">
                  <c:v>16.100000000000001</c:v>
                </c:pt>
                <c:pt idx="1051">
                  <c:v>16</c:v>
                </c:pt>
                <c:pt idx="1052">
                  <c:v>16</c:v>
                </c:pt>
                <c:pt idx="1053">
                  <c:v>16.7</c:v>
                </c:pt>
                <c:pt idx="1054">
                  <c:v>16.3</c:v>
                </c:pt>
                <c:pt idx="1055">
                  <c:v>16.8</c:v>
                </c:pt>
                <c:pt idx="1056">
                  <c:v>17.600000000000001</c:v>
                </c:pt>
                <c:pt idx="1057">
                  <c:v>17.3</c:v>
                </c:pt>
                <c:pt idx="1058">
                  <c:v>17.8</c:v>
                </c:pt>
                <c:pt idx="1059">
                  <c:v>17.2</c:v>
                </c:pt>
                <c:pt idx="1060">
                  <c:v>16.2</c:v>
                </c:pt>
                <c:pt idx="1061">
                  <c:v>17.5</c:v>
                </c:pt>
                <c:pt idx="1062">
                  <c:v>16.399999999999999</c:v>
                </c:pt>
                <c:pt idx="1063">
                  <c:v>16.5</c:v>
                </c:pt>
                <c:pt idx="1064">
                  <c:v>16.7</c:v>
                </c:pt>
                <c:pt idx="1065">
                  <c:v>16.5</c:v>
                </c:pt>
                <c:pt idx="1066">
                  <c:v>17</c:v>
                </c:pt>
                <c:pt idx="1067">
                  <c:v>16.8</c:v>
                </c:pt>
                <c:pt idx="1068">
                  <c:v>16.3</c:v>
                </c:pt>
                <c:pt idx="1069">
                  <c:v>18.899999999999999</c:v>
                </c:pt>
                <c:pt idx="1070">
                  <c:v>17.2</c:v>
                </c:pt>
                <c:pt idx="1071">
                  <c:v>18.5</c:v>
                </c:pt>
                <c:pt idx="1072">
                  <c:v>18.7</c:v>
                </c:pt>
                <c:pt idx="1073">
                  <c:v>16.399999999999999</c:v>
                </c:pt>
                <c:pt idx="1074">
                  <c:v>16.3</c:v>
                </c:pt>
                <c:pt idx="1075">
                  <c:v>18.899999999999999</c:v>
                </c:pt>
                <c:pt idx="1076">
                  <c:v>19.7</c:v>
                </c:pt>
                <c:pt idx="1077">
                  <c:v>16.100000000000001</c:v>
                </c:pt>
                <c:pt idx="1078">
                  <c:v>17.100000000000001</c:v>
                </c:pt>
                <c:pt idx="1079">
                  <c:v>17.899999999999999</c:v>
                </c:pt>
                <c:pt idx="1080">
                  <c:v>16.8</c:v>
                </c:pt>
                <c:pt idx="1081">
                  <c:v>17.5</c:v>
                </c:pt>
                <c:pt idx="1082">
                  <c:v>18.5</c:v>
                </c:pt>
                <c:pt idx="1083">
                  <c:v>18.7</c:v>
                </c:pt>
                <c:pt idx="1084">
                  <c:v>16.899999999999999</c:v>
                </c:pt>
                <c:pt idx="1085">
                  <c:v>17.3</c:v>
                </c:pt>
                <c:pt idx="1086">
                  <c:v>16.399999999999999</c:v>
                </c:pt>
                <c:pt idx="1087">
                  <c:v>16.100000000000001</c:v>
                </c:pt>
                <c:pt idx="1088">
                  <c:v>17.7</c:v>
                </c:pt>
                <c:pt idx="1089">
                  <c:v>16.399999999999999</c:v>
                </c:pt>
                <c:pt idx="1090">
                  <c:v>17.600000000000001</c:v>
                </c:pt>
                <c:pt idx="1091">
                  <c:v>16.600000000000001</c:v>
                </c:pt>
                <c:pt idx="1092">
                  <c:v>17.2</c:v>
                </c:pt>
                <c:pt idx="1093">
                  <c:v>18.3</c:v>
                </c:pt>
                <c:pt idx="1094">
                  <c:v>19.2</c:v>
                </c:pt>
                <c:pt idx="1095">
                  <c:v>17.8</c:v>
                </c:pt>
                <c:pt idx="1096">
                  <c:v>16.600000000000001</c:v>
                </c:pt>
                <c:pt idx="1097">
                  <c:v>17.7</c:v>
                </c:pt>
                <c:pt idx="1098">
                  <c:v>18.2</c:v>
                </c:pt>
                <c:pt idx="1099">
                  <c:v>17.899999999999999</c:v>
                </c:pt>
                <c:pt idx="1100">
                  <c:v>18</c:v>
                </c:pt>
                <c:pt idx="1101">
                  <c:v>18.399999999999999</c:v>
                </c:pt>
                <c:pt idx="1102">
                  <c:v>17.8</c:v>
                </c:pt>
                <c:pt idx="1103">
                  <c:v>19.100000000000001</c:v>
                </c:pt>
                <c:pt idx="1104">
                  <c:v>16.100000000000001</c:v>
                </c:pt>
                <c:pt idx="1105">
                  <c:v>17.899999999999999</c:v>
                </c:pt>
                <c:pt idx="1106">
                  <c:v>19.3</c:v>
                </c:pt>
                <c:pt idx="1107">
                  <c:v>18.3</c:v>
                </c:pt>
                <c:pt idx="1108">
                  <c:v>17.5</c:v>
                </c:pt>
                <c:pt idx="1109">
                  <c:v>18.2</c:v>
                </c:pt>
                <c:pt idx="1110">
                  <c:v>19.2</c:v>
                </c:pt>
                <c:pt idx="1111">
                  <c:v>17.899999999999999</c:v>
                </c:pt>
                <c:pt idx="1112">
                  <c:v>19</c:v>
                </c:pt>
                <c:pt idx="1113">
                  <c:v>17.3</c:v>
                </c:pt>
                <c:pt idx="1114">
                  <c:v>19</c:v>
                </c:pt>
                <c:pt idx="1115">
                  <c:v>17.600000000000001</c:v>
                </c:pt>
                <c:pt idx="1116">
                  <c:v>18.8</c:v>
                </c:pt>
                <c:pt idx="1117">
                  <c:v>18</c:v>
                </c:pt>
                <c:pt idx="1118">
                  <c:v>17.5</c:v>
                </c:pt>
                <c:pt idx="1119">
                  <c:v>17.399999999999999</c:v>
                </c:pt>
                <c:pt idx="1120">
                  <c:v>18.100000000000001</c:v>
                </c:pt>
                <c:pt idx="1121">
                  <c:v>18</c:v>
                </c:pt>
                <c:pt idx="1122">
                  <c:v>17.8</c:v>
                </c:pt>
                <c:pt idx="1123">
                  <c:v>19</c:v>
                </c:pt>
                <c:pt idx="1124">
                  <c:v>17.5</c:v>
                </c:pt>
                <c:pt idx="1125">
                  <c:v>18.2</c:v>
                </c:pt>
                <c:pt idx="1126">
                  <c:v>17.7</c:v>
                </c:pt>
                <c:pt idx="1127">
                  <c:v>16.2</c:v>
                </c:pt>
                <c:pt idx="1128">
                  <c:v>17.5</c:v>
                </c:pt>
                <c:pt idx="1129">
                  <c:v>17.2</c:v>
                </c:pt>
                <c:pt idx="1130">
                  <c:v>19</c:v>
                </c:pt>
                <c:pt idx="1131">
                  <c:v>17.600000000000001</c:v>
                </c:pt>
                <c:pt idx="1132">
                  <c:v>16.2</c:v>
                </c:pt>
                <c:pt idx="1133">
                  <c:v>16.100000000000001</c:v>
                </c:pt>
                <c:pt idx="1134">
                  <c:v>17.2</c:v>
                </c:pt>
                <c:pt idx="1135">
                  <c:v>17.2</c:v>
                </c:pt>
                <c:pt idx="1136">
                  <c:v>16.899999999999999</c:v>
                </c:pt>
                <c:pt idx="1137">
                  <c:v>17.5</c:v>
                </c:pt>
                <c:pt idx="1138">
                  <c:v>18.600000000000001</c:v>
                </c:pt>
                <c:pt idx="1139">
                  <c:v>18</c:v>
                </c:pt>
                <c:pt idx="1140">
                  <c:v>17.899999999999999</c:v>
                </c:pt>
                <c:pt idx="1141">
                  <c:v>18</c:v>
                </c:pt>
                <c:pt idx="1142">
                  <c:v>17.100000000000001</c:v>
                </c:pt>
                <c:pt idx="1143">
                  <c:v>17.2</c:v>
                </c:pt>
                <c:pt idx="1144">
                  <c:v>17.5</c:v>
                </c:pt>
                <c:pt idx="1145">
                  <c:v>17.3</c:v>
                </c:pt>
                <c:pt idx="1146">
                  <c:v>17.2</c:v>
                </c:pt>
                <c:pt idx="1147">
                  <c:v>17.3</c:v>
                </c:pt>
                <c:pt idx="1148">
                  <c:v>17.3</c:v>
                </c:pt>
                <c:pt idx="1149">
                  <c:v>17.100000000000001</c:v>
                </c:pt>
                <c:pt idx="1150">
                  <c:v>18</c:v>
                </c:pt>
                <c:pt idx="1151">
                  <c:v>16.600000000000001</c:v>
                </c:pt>
                <c:pt idx="1152">
                  <c:v>16.100000000000001</c:v>
                </c:pt>
                <c:pt idx="1153">
                  <c:v>17.8</c:v>
                </c:pt>
                <c:pt idx="1154">
                  <c:v>17.3</c:v>
                </c:pt>
                <c:pt idx="1155">
                  <c:v>17.7</c:v>
                </c:pt>
                <c:pt idx="1156">
                  <c:v>16.600000000000001</c:v>
                </c:pt>
                <c:pt idx="1157">
                  <c:v>17.7</c:v>
                </c:pt>
                <c:pt idx="1158">
                  <c:v>16.8</c:v>
                </c:pt>
                <c:pt idx="1159">
                  <c:v>18.100000000000001</c:v>
                </c:pt>
                <c:pt idx="1160">
                  <c:v>17.5</c:v>
                </c:pt>
                <c:pt idx="1161">
                  <c:v>16.100000000000001</c:v>
                </c:pt>
                <c:pt idx="1162">
                  <c:v>17.2</c:v>
                </c:pt>
                <c:pt idx="1163">
                  <c:v>16.399999999999999</c:v>
                </c:pt>
                <c:pt idx="1164">
                  <c:v>16.3</c:v>
                </c:pt>
                <c:pt idx="1165">
                  <c:v>18.2</c:v>
                </c:pt>
                <c:pt idx="1166">
                  <c:v>17.3</c:v>
                </c:pt>
                <c:pt idx="1167">
                  <c:v>16.7</c:v>
                </c:pt>
                <c:pt idx="1168">
                  <c:v>17.5</c:v>
                </c:pt>
                <c:pt idx="1169">
                  <c:v>17.600000000000001</c:v>
                </c:pt>
                <c:pt idx="1170">
                  <c:v>17.8</c:v>
                </c:pt>
                <c:pt idx="1171">
                  <c:v>19.600000000000001</c:v>
                </c:pt>
                <c:pt idx="1172">
                  <c:v>17.2</c:v>
                </c:pt>
                <c:pt idx="1173">
                  <c:v>16.600000000000001</c:v>
                </c:pt>
                <c:pt idx="1174">
                  <c:v>17.5</c:v>
                </c:pt>
                <c:pt idx="1175">
                  <c:v>17.2</c:v>
                </c:pt>
                <c:pt idx="1176">
                  <c:v>17.3</c:v>
                </c:pt>
                <c:pt idx="1177">
                  <c:v>16.8</c:v>
                </c:pt>
                <c:pt idx="1178">
                  <c:v>16.600000000000001</c:v>
                </c:pt>
                <c:pt idx="1179">
                  <c:v>18</c:v>
                </c:pt>
                <c:pt idx="1180">
                  <c:v>17.7</c:v>
                </c:pt>
                <c:pt idx="1181">
                  <c:v>17.100000000000001</c:v>
                </c:pt>
                <c:pt idx="1182">
                  <c:v>16.7</c:v>
                </c:pt>
                <c:pt idx="1183">
                  <c:v>17.600000000000001</c:v>
                </c:pt>
                <c:pt idx="1184">
                  <c:v>17</c:v>
                </c:pt>
                <c:pt idx="1185">
                  <c:v>17.3</c:v>
                </c:pt>
                <c:pt idx="1186">
                  <c:v>18.2</c:v>
                </c:pt>
                <c:pt idx="1187">
                  <c:v>16.8</c:v>
                </c:pt>
                <c:pt idx="1188">
                  <c:v>17</c:v>
                </c:pt>
                <c:pt idx="1189">
                  <c:v>16.899999999999999</c:v>
                </c:pt>
                <c:pt idx="1190">
                  <c:v>17.2</c:v>
                </c:pt>
                <c:pt idx="1191">
                  <c:v>17.399999999999999</c:v>
                </c:pt>
                <c:pt idx="1192">
                  <c:v>16.899999999999999</c:v>
                </c:pt>
                <c:pt idx="1193">
                  <c:v>16.8</c:v>
                </c:pt>
                <c:pt idx="1194">
                  <c:v>16.8</c:v>
                </c:pt>
                <c:pt idx="1195">
                  <c:v>17.2</c:v>
                </c:pt>
                <c:pt idx="1196">
                  <c:v>17</c:v>
                </c:pt>
                <c:pt idx="1197">
                  <c:v>18.2</c:v>
                </c:pt>
                <c:pt idx="1198">
                  <c:v>16.7</c:v>
                </c:pt>
                <c:pt idx="1199">
                  <c:v>16.399999999999999</c:v>
                </c:pt>
                <c:pt idx="1200">
                  <c:v>17.5</c:v>
                </c:pt>
                <c:pt idx="1201">
                  <c:v>16.399999999999999</c:v>
                </c:pt>
                <c:pt idx="1202">
                  <c:v>17</c:v>
                </c:pt>
                <c:pt idx="1203">
                  <c:v>16.600000000000001</c:v>
                </c:pt>
                <c:pt idx="1204">
                  <c:v>17.5</c:v>
                </c:pt>
                <c:pt idx="1205">
                  <c:v>16.7</c:v>
                </c:pt>
                <c:pt idx="1206">
                  <c:v>17.5</c:v>
                </c:pt>
                <c:pt idx="1207">
                  <c:v>17.2</c:v>
                </c:pt>
                <c:pt idx="1208">
                  <c:v>16</c:v>
                </c:pt>
                <c:pt idx="1209">
                  <c:v>16.399999999999999</c:v>
                </c:pt>
                <c:pt idx="1210">
                  <c:v>18.600000000000001</c:v>
                </c:pt>
                <c:pt idx="1211">
                  <c:v>16.3</c:v>
                </c:pt>
                <c:pt idx="1212">
                  <c:v>17.600000000000001</c:v>
                </c:pt>
                <c:pt idx="1213">
                  <c:v>17.399999999999999</c:v>
                </c:pt>
                <c:pt idx="1214">
                  <c:v>17.100000000000001</c:v>
                </c:pt>
                <c:pt idx="1215">
                  <c:v>17.2</c:v>
                </c:pt>
                <c:pt idx="1216">
                  <c:v>17.100000000000001</c:v>
                </c:pt>
                <c:pt idx="1217">
                  <c:v>16.899999999999999</c:v>
                </c:pt>
                <c:pt idx="1218">
                  <c:v>16.3</c:v>
                </c:pt>
                <c:pt idx="1219">
                  <c:v>16.600000000000001</c:v>
                </c:pt>
                <c:pt idx="1220">
                  <c:v>17</c:v>
                </c:pt>
                <c:pt idx="1221">
                  <c:v>16.8</c:v>
                </c:pt>
                <c:pt idx="1222">
                  <c:v>17.100000000000001</c:v>
                </c:pt>
                <c:pt idx="1223">
                  <c:v>16.7</c:v>
                </c:pt>
                <c:pt idx="1224">
                  <c:v>17.600000000000001</c:v>
                </c:pt>
                <c:pt idx="1225">
                  <c:v>18.7</c:v>
                </c:pt>
                <c:pt idx="1226">
                  <c:v>16.399999999999999</c:v>
                </c:pt>
                <c:pt idx="1227">
                  <c:v>16.7</c:v>
                </c:pt>
                <c:pt idx="1228">
                  <c:v>17.3</c:v>
                </c:pt>
                <c:pt idx="1229">
                  <c:v>17.3</c:v>
                </c:pt>
                <c:pt idx="1230">
                  <c:v>16</c:v>
                </c:pt>
                <c:pt idx="1231">
                  <c:v>17.600000000000001</c:v>
                </c:pt>
                <c:pt idx="1232">
                  <c:v>17.399999999999999</c:v>
                </c:pt>
                <c:pt idx="1233">
                  <c:v>16.7</c:v>
                </c:pt>
                <c:pt idx="1234">
                  <c:v>16.8</c:v>
                </c:pt>
                <c:pt idx="1235">
                  <c:v>16.3</c:v>
                </c:pt>
                <c:pt idx="1236">
                  <c:v>17.2</c:v>
                </c:pt>
                <c:pt idx="1237">
                  <c:v>17.3</c:v>
                </c:pt>
                <c:pt idx="1238">
                  <c:v>17.899999999999999</c:v>
                </c:pt>
                <c:pt idx="1239">
                  <c:v>16.899999999999999</c:v>
                </c:pt>
                <c:pt idx="1240">
                  <c:v>16.3</c:v>
                </c:pt>
                <c:pt idx="1241">
                  <c:v>16.100000000000001</c:v>
                </c:pt>
                <c:pt idx="1242">
                  <c:v>16.7</c:v>
                </c:pt>
                <c:pt idx="1243">
                  <c:v>15.8</c:v>
                </c:pt>
                <c:pt idx="1244">
                  <c:v>16.8</c:v>
                </c:pt>
                <c:pt idx="1245">
                  <c:v>16.7</c:v>
                </c:pt>
                <c:pt idx="1246">
                  <c:v>17.7</c:v>
                </c:pt>
                <c:pt idx="1247">
                  <c:v>18.2</c:v>
                </c:pt>
                <c:pt idx="1248">
                  <c:v>16.8</c:v>
                </c:pt>
                <c:pt idx="1249">
                  <c:v>16.8</c:v>
                </c:pt>
                <c:pt idx="1250">
                  <c:v>18.3</c:v>
                </c:pt>
                <c:pt idx="1251">
                  <c:v>18.899999999999999</c:v>
                </c:pt>
                <c:pt idx="1252">
                  <c:v>15.9</c:v>
                </c:pt>
                <c:pt idx="1253">
                  <c:v>17.600000000000001</c:v>
                </c:pt>
                <c:pt idx="1254">
                  <c:v>16.899999999999999</c:v>
                </c:pt>
                <c:pt idx="1255">
                  <c:v>17</c:v>
                </c:pt>
                <c:pt idx="1256">
                  <c:v>17.100000000000001</c:v>
                </c:pt>
                <c:pt idx="1257">
                  <c:v>17.2</c:v>
                </c:pt>
                <c:pt idx="1258">
                  <c:v>17.3</c:v>
                </c:pt>
                <c:pt idx="1259">
                  <c:v>16.8</c:v>
                </c:pt>
                <c:pt idx="1260">
                  <c:v>17.600000000000001</c:v>
                </c:pt>
                <c:pt idx="1261">
                  <c:v>15.8</c:v>
                </c:pt>
                <c:pt idx="1262">
                  <c:v>17.5</c:v>
                </c:pt>
                <c:pt idx="1263">
                  <c:v>16.2</c:v>
                </c:pt>
                <c:pt idx="1264">
                  <c:v>16</c:v>
                </c:pt>
                <c:pt idx="1265">
                  <c:v>17.100000000000001</c:v>
                </c:pt>
                <c:pt idx="1266">
                  <c:v>17.100000000000001</c:v>
                </c:pt>
                <c:pt idx="1267">
                  <c:v>17.3</c:v>
                </c:pt>
                <c:pt idx="1268">
                  <c:v>18.3</c:v>
                </c:pt>
                <c:pt idx="1269">
                  <c:v>16.3</c:v>
                </c:pt>
                <c:pt idx="1270">
                  <c:v>16.600000000000001</c:v>
                </c:pt>
                <c:pt idx="1271">
                  <c:v>17.8</c:v>
                </c:pt>
                <c:pt idx="1272">
                  <c:v>16.3</c:v>
                </c:pt>
                <c:pt idx="1273">
                  <c:v>15.7</c:v>
                </c:pt>
                <c:pt idx="1274">
                  <c:v>18</c:v>
                </c:pt>
                <c:pt idx="1275">
                  <c:v>17.3</c:v>
                </c:pt>
                <c:pt idx="1276">
                  <c:v>17</c:v>
                </c:pt>
                <c:pt idx="1277">
                  <c:v>18.600000000000001</c:v>
                </c:pt>
                <c:pt idx="1278">
                  <c:v>17</c:v>
                </c:pt>
                <c:pt idx="1279">
                  <c:v>17.899999999999999</c:v>
                </c:pt>
                <c:pt idx="1280">
                  <c:v>16</c:v>
                </c:pt>
                <c:pt idx="1281">
                  <c:v>18.2</c:v>
                </c:pt>
                <c:pt idx="1282">
                  <c:v>15.3</c:v>
                </c:pt>
                <c:pt idx="1283">
                  <c:v>17.100000000000001</c:v>
                </c:pt>
                <c:pt idx="1284">
                  <c:v>17.2</c:v>
                </c:pt>
                <c:pt idx="1285">
                  <c:v>16.8</c:v>
                </c:pt>
                <c:pt idx="1286">
                  <c:v>17.8</c:v>
                </c:pt>
                <c:pt idx="1287">
                  <c:v>15.5</c:v>
                </c:pt>
                <c:pt idx="1288">
                  <c:v>16.8</c:v>
                </c:pt>
                <c:pt idx="1289">
                  <c:v>16.399999999999999</c:v>
                </c:pt>
                <c:pt idx="1290">
                  <c:v>16.899999999999999</c:v>
                </c:pt>
                <c:pt idx="1291">
                  <c:v>17.5</c:v>
                </c:pt>
                <c:pt idx="1292">
                  <c:v>17.399999999999999</c:v>
                </c:pt>
                <c:pt idx="1293">
                  <c:v>17.2</c:v>
                </c:pt>
                <c:pt idx="1294">
                  <c:v>16.8</c:v>
                </c:pt>
                <c:pt idx="1295">
                  <c:v>15.2</c:v>
                </c:pt>
                <c:pt idx="1296">
                  <c:v>17.100000000000001</c:v>
                </c:pt>
                <c:pt idx="1297">
                  <c:v>16.600000000000001</c:v>
                </c:pt>
                <c:pt idx="1298">
                  <c:v>16.7</c:v>
                </c:pt>
                <c:pt idx="1299">
                  <c:v>16.899999999999999</c:v>
                </c:pt>
                <c:pt idx="1300">
                  <c:v>16.3</c:v>
                </c:pt>
                <c:pt idx="1301">
                  <c:v>18.3</c:v>
                </c:pt>
                <c:pt idx="1302">
                  <c:v>18.100000000000001</c:v>
                </c:pt>
                <c:pt idx="1303">
                  <c:v>18.899999999999999</c:v>
                </c:pt>
                <c:pt idx="1304">
                  <c:v>20.9</c:v>
                </c:pt>
                <c:pt idx="1305">
                  <c:v>15.5</c:v>
                </c:pt>
                <c:pt idx="1306">
                  <c:v>17.100000000000001</c:v>
                </c:pt>
                <c:pt idx="1307">
                  <c:v>17.899999999999999</c:v>
                </c:pt>
                <c:pt idx="1308">
                  <c:v>20.8</c:v>
                </c:pt>
                <c:pt idx="1309">
                  <c:v>16</c:v>
                </c:pt>
                <c:pt idx="1310">
                  <c:v>17.3</c:v>
                </c:pt>
                <c:pt idx="1311">
                  <c:v>16.3</c:v>
                </c:pt>
                <c:pt idx="1312">
                  <c:v>16</c:v>
                </c:pt>
                <c:pt idx="1313">
                  <c:v>17.3</c:v>
                </c:pt>
                <c:pt idx="1314">
                  <c:v>16.899999999999999</c:v>
                </c:pt>
                <c:pt idx="1315">
                  <c:v>18.2</c:v>
                </c:pt>
                <c:pt idx="1316">
                  <c:v>18.2</c:v>
                </c:pt>
                <c:pt idx="1317">
                  <c:v>17.899999999999999</c:v>
                </c:pt>
                <c:pt idx="1318">
                  <c:v>17.5</c:v>
                </c:pt>
                <c:pt idx="1319">
                  <c:v>16.100000000000001</c:v>
                </c:pt>
                <c:pt idx="1320">
                  <c:v>16.600000000000001</c:v>
                </c:pt>
                <c:pt idx="1321">
                  <c:v>16.899999999999999</c:v>
                </c:pt>
                <c:pt idx="1322">
                  <c:v>16.8</c:v>
                </c:pt>
                <c:pt idx="1323">
                  <c:v>17.7</c:v>
                </c:pt>
                <c:pt idx="1324">
                  <c:v>16.899999999999999</c:v>
                </c:pt>
                <c:pt idx="1325">
                  <c:v>16</c:v>
                </c:pt>
                <c:pt idx="1326">
                  <c:v>16.5</c:v>
                </c:pt>
                <c:pt idx="1327">
                  <c:v>16.5</c:v>
                </c:pt>
                <c:pt idx="1328">
                  <c:v>16.8</c:v>
                </c:pt>
                <c:pt idx="1329">
                  <c:v>18.5</c:v>
                </c:pt>
                <c:pt idx="1330">
                  <c:v>17.600000000000001</c:v>
                </c:pt>
                <c:pt idx="1331">
                  <c:v>17.399999999999999</c:v>
                </c:pt>
                <c:pt idx="1332">
                  <c:v>17.3</c:v>
                </c:pt>
                <c:pt idx="1333">
                  <c:v>17</c:v>
                </c:pt>
                <c:pt idx="1334">
                  <c:v>18.3</c:v>
                </c:pt>
                <c:pt idx="1335">
                  <c:v>17.8</c:v>
                </c:pt>
                <c:pt idx="1336">
                  <c:v>17.3</c:v>
                </c:pt>
                <c:pt idx="1337">
                  <c:v>16.7</c:v>
                </c:pt>
                <c:pt idx="1338">
                  <c:v>17.2</c:v>
                </c:pt>
                <c:pt idx="1339">
                  <c:v>18.399999999999999</c:v>
                </c:pt>
                <c:pt idx="1340">
                  <c:v>17.100000000000001</c:v>
                </c:pt>
                <c:pt idx="1341">
                  <c:v>17.8</c:v>
                </c:pt>
                <c:pt idx="1342">
                  <c:v>17.7</c:v>
                </c:pt>
                <c:pt idx="1343">
                  <c:v>17.899999999999999</c:v>
                </c:pt>
                <c:pt idx="1344">
                  <c:v>16.3</c:v>
                </c:pt>
                <c:pt idx="1345">
                  <c:v>17.100000000000001</c:v>
                </c:pt>
                <c:pt idx="1346">
                  <c:v>17.2</c:v>
                </c:pt>
                <c:pt idx="1347">
                  <c:v>16.2</c:v>
                </c:pt>
                <c:pt idx="1348">
                  <c:v>16.899999999999999</c:v>
                </c:pt>
                <c:pt idx="1349">
                  <c:v>16.8</c:v>
                </c:pt>
                <c:pt idx="1350">
                  <c:v>17.600000000000001</c:v>
                </c:pt>
                <c:pt idx="1351">
                  <c:v>16.600000000000001</c:v>
                </c:pt>
                <c:pt idx="1352">
                  <c:v>17.2</c:v>
                </c:pt>
                <c:pt idx="1353">
                  <c:v>16.8</c:v>
                </c:pt>
                <c:pt idx="1354">
                  <c:v>17.399999999999999</c:v>
                </c:pt>
                <c:pt idx="1355">
                  <c:v>16.899999999999999</c:v>
                </c:pt>
                <c:pt idx="1356">
                  <c:v>17.5</c:v>
                </c:pt>
                <c:pt idx="1357">
                  <c:v>16.2</c:v>
                </c:pt>
                <c:pt idx="1358">
                  <c:v>16.399999999999999</c:v>
                </c:pt>
                <c:pt idx="1359">
                  <c:v>18.399999999999999</c:v>
                </c:pt>
                <c:pt idx="1360">
                  <c:v>16.399999999999999</c:v>
                </c:pt>
                <c:pt idx="1361">
                  <c:v>16.3</c:v>
                </c:pt>
                <c:pt idx="1362">
                  <c:v>16</c:v>
                </c:pt>
                <c:pt idx="1363">
                  <c:v>16.100000000000001</c:v>
                </c:pt>
                <c:pt idx="1364">
                  <c:v>16.3</c:v>
                </c:pt>
                <c:pt idx="1365">
                  <c:v>17.8</c:v>
                </c:pt>
                <c:pt idx="1366">
                  <c:v>16.600000000000001</c:v>
                </c:pt>
                <c:pt idx="1367">
                  <c:v>17.8</c:v>
                </c:pt>
                <c:pt idx="1368">
                  <c:v>16</c:v>
                </c:pt>
                <c:pt idx="1369">
                  <c:v>18</c:v>
                </c:pt>
                <c:pt idx="1370">
                  <c:v>16.2</c:v>
                </c:pt>
                <c:pt idx="1371">
                  <c:v>16.100000000000001</c:v>
                </c:pt>
                <c:pt idx="1372">
                  <c:v>17</c:v>
                </c:pt>
                <c:pt idx="1373">
                  <c:v>17.100000000000001</c:v>
                </c:pt>
                <c:pt idx="1374">
                  <c:v>16.2</c:v>
                </c:pt>
                <c:pt idx="1375">
                  <c:v>16.600000000000001</c:v>
                </c:pt>
                <c:pt idx="1376">
                  <c:v>16</c:v>
                </c:pt>
                <c:pt idx="1377">
                  <c:v>17.2</c:v>
                </c:pt>
                <c:pt idx="1378">
                  <c:v>16.2</c:v>
                </c:pt>
                <c:pt idx="1379">
                  <c:v>16.5</c:v>
                </c:pt>
                <c:pt idx="1380">
                  <c:v>17.8</c:v>
                </c:pt>
                <c:pt idx="1381">
                  <c:v>16.8</c:v>
                </c:pt>
                <c:pt idx="1382">
                  <c:v>16.600000000000001</c:v>
                </c:pt>
                <c:pt idx="1383">
                  <c:v>17.600000000000001</c:v>
                </c:pt>
                <c:pt idx="1384">
                  <c:v>16.2</c:v>
                </c:pt>
                <c:pt idx="1385">
                  <c:v>17.100000000000001</c:v>
                </c:pt>
                <c:pt idx="1386">
                  <c:v>16.5</c:v>
                </c:pt>
                <c:pt idx="1387">
                  <c:v>16.7</c:v>
                </c:pt>
                <c:pt idx="1388">
                  <c:v>16.3</c:v>
                </c:pt>
                <c:pt idx="1389">
                  <c:v>16.7</c:v>
                </c:pt>
                <c:pt idx="1390">
                  <c:v>16.600000000000001</c:v>
                </c:pt>
                <c:pt idx="1391">
                  <c:v>16.8</c:v>
                </c:pt>
                <c:pt idx="1392">
                  <c:v>16.100000000000001</c:v>
                </c:pt>
                <c:pt idx="1393">
                  <c:v>17.3</c:v>
                </c:pt>
                <c:pt idx="1394">
                  <c:v>16.3</c:v>
                </c:pt>
                <c:pt idx="1395">
                  <c:v>16.2</c:v>
                </c:pt>
                <c:pt idx="1396">
                  <c:v>16.3</c:v>
                </c:pt>
                <c:pt idx="1397">
                  <c:v>16.100000000000001</c:v>
                </c:pt>
                <c:pt idx="1398">
                  <c:v>16.899999999999999</c:v>
                </c:pt>
                <c:pt idx="1399">
                  <c:v>16.3</c:v>
                </c:pt>
                <c:pt idx="1400">
                  <c:v>17.2</c:v>
                </c:pt>
                <c:pt idx="1401">
                  <c:v>18.100000000000001</c:v>
                </c:pt>
                <c:pt idx="1402">
                  <c:v>16.3</c:v>
                </c:pt>
                <c:pt idx="1403">
                  <c:v>17.2</c:v>
                </c:pt>
                <c:pt idx="1404">
                  <c:v>17</c:v>
                </c:pt>
                <c:pt idx="1405">
                  <c:v>16.600000000000001</c:v>
                </c:pt>
                <c:pt idx="1406">
                  <c:v>17.3</c:v>
                </c:pt>
                <c:pt idx="1407">
                  <c:v>16.5</c:v>
                </c:pt>
                <c:pt idx="1408">
                  <c:v>16.600000000000001</c:v>
                </c:pt>
                <c:pt idx="1409">
                  <c:v>16.100000000000001</c:v>
                </c:pt>
                <c:pt idx="1410">
                  <c:v>16</c:v>
                </c:pt>
                <c:pt idx="1411">
                  <c:v>16.399999999999999</c:v>
                </c:pt>
                <c:pt idx="1412">
                  <c:v>16.600000000000001</c:v>
                </c:pt>
                <c:pt idx="1413">
                  <c:v>16.600000000000001</c:v>
                </c:pt>
                <c:pt idx="1414">
                  <c:v>16</c:v>
                </c:pt>
                <c:pt idx="1415">
                  <c:v>17.3</c:v>
                </c:pt>
                <c:pt idx="1416">
                  <c:v>16.8</c:v>
                </c:pt>
                <c:pt idx="1417">
                  <c:v>16.100000000000001</c:v>
                </c:pt>
                <c:pt idx="1418">
                  <c:v>18.100000000000001</c:v>
                </c:pt>
                <c:pt idx="1419">
                  <c:v>17</c:v>
                </c:pt>
                <c:pt idx="1420">
                  <c:v>16.8</c:v>
                </c:pt>
                <c:pt idx="1421">
                  <c:v>17.5</c:v>
                </c:pt>
                <c:pt idx="1422">
                  <c:v>17.7</c:v>
                </c:pt>
                <c:pt idx="1423">
                  <c:v>17.100000000000001</c:v>
                </c:pt>
                <c:pt idx="1424">
                  <c:v>16.899999999999999</c:v>
                </c:pt>
                <c:pt idx="1425">
                  <c:v>16.899999999999999</c:v>
                </c:pt>
                <c:pt idx="1426">
                  <c:v>16.399999999999999</c:v>
                </c:pt>
                <c:pt idx="1427">
                  <c:v>18.100000000000001</c:v>
                </c:pt>
                <c:pt idx="1428">
                  <c:v>16.8</c:v>
                </c:pt>
                <c:pt idx="1429">
                  <c:v>17.2</c:v>
                </c:pt>
                <c:pt idx="1430">
                  <c:v>16.899999999999999</c:v>
                </c:pt>
                <c:pt idx="1431">
                  <c:v>17.399999999999999</c:v>
                </c:pt>
                <c:pt idx="1432">
                  <c:v>16.899999999999999</c:v>
                </c:pt>
                <c:pt idx="1433">
                  <c:v>17.5</c:v>
                </c:pt>
                <c:pt idx="1434">
                  <c:v>16.3</c:v>
                </c:pt>
                <c:pt idx="1435">
                  <c:v>16</c:v>
                </c:pt>
                <c:pt idx="1436">
                  <c:v>16.5</c:v>
                </c:pt>
                <c:pt idx="1437">
                  <c:v>16.2</c:v>
                </c:pt>
                <c:pt idx="1438">
                  <c:v>17.3</c:v>
                </c:pt>
                <c:pt idx="1439">
                  <c:v>16</c:v>
                </c:pt>
                <c:pt idx="1440">
                  <c:v>18.3</c:v>
                </c:pt>
                <c:pt idx="1441">
                  <c:v>16.3</c:v>
                </c:pt>
                <c:pt idx="1442">
                  <c:v>16.2</c:v>
                </c:pt>
                <c:pt idx="1443">
                  <c:v>16.3</c:v>
                </c:pt>
                <c:pt idx="1444">
                  <c:v>16.5</c:v>
                </c:pt>
                <c:pt idx="1445">
                  <c:v>16.7</c:v>
                </c:pt>
                <c:pt idx="1446">
                  <c:v>16.5</c:v>
                </c:pt>
                <c:pt idx="1447">
                  <c:v>17.2</c:v>
                </c:pt>
                <c:pt idx="1448">
                  <c:v>16.399999999999999</c:v>
                </c:pt>
                <c:pt idx="1449">
                  <c:v>16.600000000000001</c:v>
                </c:pt>
                <c:pt idx="1450">
                  <c:v>16.7</c:v>
                </c:pt>
                <c:pt idx="1451">
                  <c:v>16.5</c:v>
                </c:pt>
                <c:pt idx="1452">
                  <c:v>17.7</c:v>
                </c:pt>
                <c:pt idx="1453">
                  <c:v>16.8</c:v>
                </c:pt>
                <c:pt idx="1454">
                  <c:v>17.100000000000001</c:v>
                </c:pt>
                <c:pt idx="1455">
                  <c:v>17.3</c:v>
                </c:pt>
                <c:pt idx="1456">
                  <c:v>16.899999999999999</c:v>
                </c:pt>
                <c:pt idx="1457">
                  <c:v>16.2</c:v>
                </c:pt>
                <c:pt idx="1458">
                  <c:v>17.2</c:v>
                </c:pt>
                <c:pt idx="1459">
                  <c:v>16.8</c:v>
                </c:pt>
                <c:pt idx="1460">
                  <c:v>16.600000000000001</c:v>
                </c:pt>
                <c:pt idx="1461">
                  <c:v>16.600000000000001</c:v>
                </c:pt>
                <c:pt idx="1462">
                  <c:v>16.600000000000001</c:v>
                </c:pt>
                <c:pt idx="1463">
                  <c:v>16.2</c:v>
                </c:pt>
                <c:pt idx="1464">
                  <c:v>17.100000000000001</c:v>
                </c:pt>
                <c:pt idx="1465">
                  <c:v>17.7</c:v>
                </c:pt>
                <c:pt idx="1466">
                  <c:v>15.8</c:v>
                </c:pt>
                <c:pt idx="1467">
                  <c:v>16.8</c:v>
                </c:pt>
                <c:pt idx="1468">
                  <c:v>17.5</c:v>
                </c:pt>
                <c:pt idx="1469">
                  <c:v>17</c:v>
                </c:pt>
                <c:pt idx="1470">
                  <c:v>17.7</c:v>
                </c:pt>
                <c:pt idx="1471">
                  <c:v>18.100000000000001</c:v>
                </c:pt>
                <c:pt idx="1472">
                  <c:v>16.2</c:v>
                </c:pt>
                <c:pt idx="1473">
                  <c:v>16.8</c:v>
                </c:pt>
                <c:pt idx="1474">
                  <c:v>16.7</c:v>
                </c:pt>
                <c:pt idx="1475">
                  <c:v>16.2</c:v>
                </c:pt>
                <c:pt idx="1476">
                  <c:v>16.7</c:v>
                </c:pt>
                <c:pt idx="1477">
                  <c:v>16.100000000000001</c:v>
                </c:pt>
                <c:pt idx="1478">
                  <c:v>17.3</c:v>
                </c:pt>
                <c:pt idx="1479">
                  <c:v>18.2</c:v>
                </c:pt>
                <c:pt idx="1480">
                  <c:v>17.3</c:v>
                </c:pt>
                <c:pt idx="1481">
                  <c:v>16.2</c:v>
                </c:pt>
                <c:pt idx="1482">
                  <c:v>17.3</c:v>
                </c:pt>
                <c:pt idx="1483">
                  <c:v>17.399999999999999</c:v>
                </c:pt>
                <c:pt idx="1484">
                  <c:v>17.8</c:v>
                </c:pt>
                <c:pt idx="1485">
                  <c:v>18</c:v>
                </c:pt>
                <c:pt idx="1486">
                  <c:v>16.899999999999999</c:v>
                </c:pt>
                <c:pt idx="1487">
                  <c:v>18.7</c:v>
                </c:pt>
                <c:pt idx="1488">
                  <c:v>18</c:v>
                </c:pt>
                <c:pt idx="1489">
                  <c:v>16.7</c:v>
                </c:pt>
                <c:pt idx="1490">
                  <c:v>16.899999999999999</c:v>
                </c:pt>
                <c:pt idx="1491">
                  <c:v>16.3</c:v>
                </c:pt>
                <c:pt idx="1492">
                  <c:v>18.5</c:v>
                </c:pt>
                <c:pt idx="1493">
                  <c:v>17.399999999999999</c:v>
                </c:pt>
                <c:pt idx="1494">
                  <c:v>16.600000000000001</c:v>
                </c:pt>
                <c:pt idx="1495">
                  <c:v>18.5</c:v>
                </c:pt>
                <c:pt idx="1496">
                  <c:v>17.100000000000001</c:v>
                </c:pt>
                <c:pt idx="1497">
                  <c:v>16.100000000000001</c:v>
                </c:pt>
                <c:pt idx="1498">
                  <c:v>17.3</c:v>
                </c:pt>
                <c:pt idx="1499">
                  <c:v>17.3</c:v>
                </c:pt>
                <c:pt idx="1500">
                  <c:v>17.100000000000001</c:v>
                </c:pt>
                <c:pt idx="1501">
                  <c:v>16.899999999999999</c:v>
                </c:pt>
                <c:pt idx="1502">
                  <c:v>17.100000000000001</c:v>
                </c:pt>
                <c:pt idx="1503">
                  <c:v>17</c:v>
                </c:pt>
                <c:pt idx="1504">
                  <c:v>17.5</c:v>
                </c:pt>
                <c:pt idx="1505">
                  <c:v>17.600000000000001</c:v>
                </c:pt>
                <c:pt idx="1506">
                  <c:v>17</c:v>
                </c:pt>
                <c:pt idx="1507">
                  <c:v>16.899999999999999</c:v>
                </c:pt>
                <c:pt idx="1508">
                  <c:v>16.899999999999999</c:v>
                </c:pt>
                <c:pt idx="1509">
                  <c:v>17.2</c:v>
                </c:pt>
                <c:pt idx="1510">
                  <c:v>16.3</c:v>
                </c:pt>
                <c:pt idx="1511">
                  <c:v>16.100000000000001</c:v>
                </c:pt>
                <c:pt idx="1512">
                  <c:v>17</c:v>
                </c:pt>
                <c:pt idx="1513">
                  <c:v>17.2</c:v>
                </c:pt>
                <c:pt idx="1514">
                  <c:v>18.2</c:v>
                </c:pt>
                <c:pt idx="1515">
                  <c:v>18.100000000000001</c:v>
                </c:pt>
                <c:pt idx="1516">
                  <c:v>17.600000000000001</c:v>
                </c:pt>
                <c:pt idx="1517">
                  <c:v>17.399999999999999</c:v>
                </c:pt>
                <c:pt idx="1518">
                  <c:v>16.7</c:v>
                </c:pt>
                <c:pt idx="1519">
                  <c:v>16.600000000000001</c:v>
                </c:pt>
                <c:pt idx="1520">
                  <c:v>17.3</c:v>
                </c:pt>
                <c:pt idx="1521">
                  <c:v>16.899999999999999</c:v>
                </c:pt>
                <c:pt idx="1522">
                  <c:v>17.2</c:v>
                </c:pt>
                <c:pt idx="1523">
                  <c:v>16.7</c:v>
                </c:pt>
                <c:pt idx="1524">
                  <c:v>17</c:v>
                </c:pt>
                <c:pt idx="1525">
                  <c:v>16</c:v>
                </c:pt>
                <c:pt idx="1526">
                  <c:v>17.2</c:v>
                </c:pt>
                <c:pt idx="1527">
                  <c:v>17.5</c:v>
                </c:pt>
                <c:pt idx="1528">
                  <c:v>17.8</c:v>
                </c:pt>
                <c:pt idx="1529">
                  <c:v>17.399999999999999</c:v>
                </c:pt>
                <c:pt idx="1530">
                  <c:v>15.8</c:v>
                </c:pt>
                <c:pt idx="1531">
                  <c:v>17.5</c:v>
                </c:pt>
                <c:pt idx="1532">
                  <c:v>17.7</c:v>
                </c:pt>
                <c:pt idx="1533">
                  <c:v>16.3</c:v>
                </c:pt>
                <c:pt idx="1534">
                  <c:v>16.899999999999999</c:v>
                </c:pt>
                <c:pt idx="1535">
                  <c:v>17.3</c:v>
                </c:pt>
                <c:pt idx="1536">
                  <c:v>17.100000000000001</c:v>
                </c:pt>
                <c:pt idx="1537">
                  <c:v>16.7</c:v>
                </c:pt>
                <c:pt idx="1538">
                  <c:v>16.7</c:v>
                </c:pt>
                <c:pt idx="1539">
                  <c:v>16.3</c:v>
                </c:pt>
                <c:pt idx="1540">
                  <c:v>17.3</c:v>
                </c:pt>
                <c:pt idx="1541">
                  <c:v>16.3</c:v>
                </c:pt>
                <c:pt idx="1542">
                  <c:v>17</c:v>
                </c:pt>
                <c:pt idx="1543">
                  <c:v>17.899999999999999</c:v>
                </c:pt>
                <c:pt idx="1544">
                  <c:v>16.8</c:v>
                </c:pt>
                <c:pt idx="1545">
                  <c:v>16.7</c:v>
                </c:pt>
                <c:pt idx="1546">
                  <c:v>16.100000000000001</c:v>
                </c:pt>
                <c:pt idx="1547">
                  <c:v>17.8</c:v>
                </c:pt>
                <c:pt idx="1548">
                  <c:v>17.100000000000001</c:v>
                </c:pt>
                <c:pt idx="1549">
                  <c:v>17.7</c:v>
                </c:pt>
                <c:pt idx="1550">
                  <c:v>17</c:v>
                </c:pt>
                <c:pt idx="1551">
                  <c:v>16.899999999999999</c:v>
                </c:pt>
                <c:pt idx="1552">
                  <c:v>17.2</c:v>
                </c:pt>
                <c:pt idx="1553">
                  <c:v>17.3</c:v>
                </c:pt>
                <c:pt idx="1554">
                  <c:v>16.2</c:v>
                </c:pt>
                <c:pt idx="1555">
                  <c:v>17.2</c:v>
                </c:pt>
                <c:pt idx="1556">
                  <c:v>16.899999999999999</c:v>
                </c:pt>
                <c:pt idx="1557">
                  <c:v>17.100000000000001</c:v>
                </c:pt>
                <c:pt idx="1558">
                  <c:v>18.100000000000001</c:v>
                </c:pt>
                <c:pt idx="1559">
                  <c:v>16.2</c:v>
                </c:pt>
                <c:pt idx="1560">
                  <c:v>16.2</c:v>
                </c:pt>
                <c:pt idx="1561">
                  <c:v>16.5</c:v>
                </c:pt>
                <c:pt idx="1562">
                  <c:v>17.399999999999999</c:v>
                </c:pt>
                <c:pt idx="1563">
                  <c:v>17.2</c:v>
                </c:pt>
                <c:pt idx="1564">
                  <c:v>16.7</c:v>
                </c:pt>
                <c:pt idx="1565">
                  <c:v>16.399999999999999</c:v>
                </c:pt>
                <c:pt idx="1566">
                  <c:v>17.3</c:v>
                </c:pt>
                <c:pt idx="1567">
                  <c:v>16.8</c:v>
                </c:pt>
                <c:pt idx="1568">
                  <c:v>16</c:v>
                </c:pt>
                <c:pt idx="1569">
                  <c:v>16.399999999999999</c:v>
                </c:pt>
                <c:pt idx="1570">
                  <c:v>17.100000000000001</c:v>
                </c:pt>
                <c:pt idx="1571">
                  <c:v>18</c:v>
                </c:pt>
                <c:pt idx="1572">
                  <c:v>15.2</c:v>
                </c:pt>
                <c:pt idx="1573">
                  <c:v>16.3</c:v>
                </c:pt>
                <c:pt idx="1574">
                  <c:v>17.7</c:v>
                </c:pt>
                <c:pt idx="1575">
                  <c:v>17</c:v>
                </c:pt>
                <c:pt idx="1576">
                  <c:v>18.100000000000001</c:v>
                </c:pt>
                <c:pt idx="1577">
                  <c:v>16.2</c:v>
                </c:pt>
                <c:pt idx="1578">
                  <c:v>16.3</c:v>
                </c:pt>
                <c:pt idx="1579">
                  <c:v>17.899999999999999</c:v>
                </c:pt>
                <c:pt idx="1580">
                  <c:v>17.600000000000001</c:v>
                </c:pt>
                <c:pt idx="1581">
                  <c:v>19.7</c:v>
                </c:pt>
                <c:pt idx="1582">
                  <c:v>18</c:v>
                </c:pt>
                <c:pt idx="1583">
                  <c:v>18.2</c:v>
                </c:pt>
                <c:pt idx="1584">
                  <c:v>19.7</c:v>
                </c:pt>
                <c:pt idx="1585">
                  <c:v>17.100000000000001</c:v>
                </c:pt>
                <c:pt idx="1586">
                  <c:v>18</c:v>
                </c:pt>
                <c:pt idx="1587">
                  <c:v>19.2</c:v>
                </c:pt>
                <c:pt idx="1588">
                  <c:v>18.2</c:v>
                </c:pt>
                <c:pt idx="1589">
                  <c:v>18.899999999999999</c:v>
                </c:pt>
                <c:pt idx="1590">
                  <c:v>17.8</c:v>
                </c:pt>
                <c:pt idx="1591">
                  <c:v>17.600000000000001</c:v>
                </c:pt>
                <c:pt idx="1592">
                  <c:v>18</c:v>
                </c:pt>
                <c:pt idx="1593">
                  <c:v>17.899999999999999</c:v>
                </c:pt>
                <c:pt idx="1594">
                  <c:v>16</c:v>
                </c:pt>
                <c:pt idx="1595">
                  <c:v>17</c:v>
                </c:pt>
                <c:pt idx="1596">
                  <c:v>16.100000000000001</c:v>
                </c:pt>
                <c:pt idx="1597">
                  <c:v>17.7</c:v>
                </c:pt>
                <c:pt idx="1598">
                  <c:v>15.5</c:v>
                </c:pt>
                <c:pt idx="1599">
                  <c:v>18</c:v>
                </c:pt>
                <c:pt idx="1600">
                  <c:v>16.7</c:v>
                </c:pt>
                <c:pt idx="1601">
                  <c:v>17.2</c:v>
                </c:pt>
                <c:pt idx="1602">
                  <c:v>18.3</c:v>
                </c:pt>
                <c:pt idx="1603">
                  <c:v>17.600000000000001</c:v>
                </c:pt>
                <c:pt idx="1604">
                  <c:v>17.899999999999999</c:v>
                </c:pt>
                <c:pt idx="1605">
                  <c:v>19</c:v>
                </c:pt>
                <c:pt idx="1606">
                  <c:v>17.2</c:v>
                </c:pt>
                <c:pt idx="1607">
                  <c:v>18.100000000000001</c:v>
                </c:pt>
                <c:pt idx="1608">
                  <c:v>17.3</c:v>
                </c:pt>
                <c:pt idx="1609">
                  <c:v>18</c:v>
                </c:pt>
                <c:pt idx="1610">
                  <c:v>16.899999999999999</c:v>
                </c:pt>
                <c:pt idx="1611">
                  <c:v>15.6</c:v>
                </c:pt>
                <c:pt idx="1612">
                  <c:v>16.8</c:v>
                </c:pt>
                <c:pt idx="1613">
                  <c:v>18.2</c:v>
                </c:pt>
                <c:pt idx="1614">
                  <c:v>16.399999999999999</c:v>
                </c:pt>
                <c:pt idx="1615">
                  <c:v>18.3</c:v>
                </c:pt>
                <c:pt idx="1616">
                  <c:v>19.2</c:v>
                </c:pt>
                <c:pt idx="1617">
                  <c:v>17.399999999999999</c:v>
                </c:pt>
                <c:pt idx="1618">
                  <c:v>16.3</c:v>
                </c:pt>
                <c:pt idx="1619">
                  <c:v>17.2</c:v>
                </c:pt>
                <c:pt idx="1620">
                  <c:v>19.600000000000001</c:v>
                </c:pt>
                <c:pt idx="1621">
                  <c:v>19.3</c:v>
                </c:pt>
                <c:pt idx="1622">
                  <c:v>19.3</c:v>
                </c:pt>
                <c:pt idx="1623">
                  <c:v>17.899999999999999</c:v>
                </c:pt>
                <c:pt idx="1624">
                  <c:v>19.5</c:v>
                </c:pt>
                <c:pt idx="1625">
                  <c:v>17.8</c:v>
                </c:pt>
                <c:pt idx="1626">
                  <c:v>20.399999999999999</c:v>
                </c:pt>
                <c:pt idx="1627">
                  <c:v>20.3</c:v>
                </c:pt>
                <c:pt idx="1628">
                  <c:v>18.5</c:v>
                </c:pt>
                <c:pt idx="1629">
                  <c:v>16.600000000000001</c:v>
                </c:pt>
                <c:pt idx="1630">
                  <c:v>18.399999999999999</c:v>
                </c:pt>
                <c:pt idx="1631">
                  <c:v>18.600000000000001</c:v>
                </c:pt>
                <c:pt idx="1632">
                  <c:v>18.7</c:v>
                </c:pt>
                <c:pt idx="1633">
                  <c:v>19</c:v>
                </c:pt>
                <c:pt idx="1634">
                  <c:v>18.399999999999999</c:v>
                </c:pt>
                <c:pt idx="1635">
                  <c:v>17.600000000000001</c:v>
                </c:pt>
                <c:pt idx="1636">
                  <c:v>16.7</c:v>
                </c:pt>
                <c:pt idx="1637">
                  <c:v>16.100000000000001</c:v>
                </c:pt>
                <c:pt idx="1638">
                  <c:v>17.7</c:v>
                </c:pt>
                <c:pt idx="1639">
                  <c:v>19.399999999999999</c:v>
                </c:pt>
                <c:pt idx="1640">
                  <c:v>20</c:v>
                </c:pt>
                <c:pt idx="1641">
                  <c:v>19.600000000000001</c:v>
                </c:pt>
                <c:pt idx="1642">
                  <c:v>18.5</c:v>
                </c:pt>
                <c:pt idx="1643">
                  <c:v>16.7</c:v>
                </c:pt>
                <c:pt idx="1644">
                  <c:v>18.600000000000001</c:v>
                </c:pt>
                <c:pt idx="1645">
                  <c:v>18.7</c:v>
                </c:pt>
                <c:pt idx="1646">
                  <c:v>16.8</c:v>
                </c:pt>
                <c:pt idx="1647">
                  <c:v>19.2</c:v>
                </c:pt>
                <c:pt idx="1648">
                  <c:v>19</c:v>
                </c:pt>
                <c:pt idx="1649">
                  <c:v>18.399999999999999</c:v>
                </c:pt>
                <c:pt idx="1650">
                  <c:v>17.3</c:v>
                </c:pt>
                <c:pt idx="1651">
                  <c:v>16.899999999999999</c:v>
                </c:pt>
                <c:pt idx="1652">
                  <c:v>18</c:v>
                </c:pt>
                <c:pt idx="1653">
                  <c:v>16.7</c:v>
                </c:pt>
                <c:pt idx="1654">
                  <c:v>16.8</c:v>
                </c:pt>
                <c:pt idx="1655">
                  <c:v>16.899999999999999</c:v>
                </c:pt>
                <c:pt idx="1656">
                  <c:v>16.100000000000001</c:v>
                </c:pt>
                <c:pt idx="1657">
                  <c:v>19.5</c:v>
                </c:pt>
                <c:pt idx="1658">
                  <c:v>19.399999999999999</c:v>
                </c:pt>
                <c:pt idx="1659">
                  <c:v>18.3</c:v>
                </c:pt>
                <c:pt idx="1660">
                  <c:v>16.7</c:v>
                </c:pt>
                <c:pt idx="1661">
                  <c:v>16.2</c:v>
                </c:pt>
                <c:pt idx="1662">
                  <c:v>17</c:v>
                </c:pt>
                <c:pt idx="1663">
                  <c:v>20.100000000000001</c:v>
                </c:pt>
                <c:pt idx="1664">
                  <c:v>16</c:v>
                </c:pt>
                <c:pt idx="1665">
                  <c:v>17.7</c:v>
                </c:pt>
                <c:pt idx="1666">
                  <c:v>16.8</c:v>
                </c:pt>
                <c:pt idx="1667">
                  <c:v>17.100000000000001</c:v>
                </c:pt>
                <c:pt idx="1668">
                  <c:v>16.100000000000001</c:v>
                </c:pt>
                <c:pt idx="1669">
                  <c:v>16.8</c:v>
                </c:pt>
                <c:pt idx="1670">
                  <c:v>18</c:v>
                </c:pt>
                <c:pt idx="1671">
                  <c:v>19.399999999999999</c:v>
                </c:pt>
                <c:pt idx="1672">
                  <c:v>19.3</c:v>
                </c:pt>
                <c:pt idx="1673">
                  <c:v>18.600000000000001</c:v>
                </c:pt>
                <c:pt idx="1674">
                  <c:v>19.399999999999999</c:v>
                </c:pt>
                <c:pt idx="1675">
                  <c:v>19</c:v>
                </c:pt>
                <c:pt idx="1676">
                  <c:v>17.2</c:v>
                </c:pt>
                <c:pt idx="1677">
                  <c:v>18.3</c:v>
                </c:pt>
                <c:pt idx="1678">
                  <c:v>17.5</c:v>
                </c:pt>
                <c:pt idx="1679">
                  <c:v>18.100000000000001</c:v>
                </c:pt>
                <c:pt idx="1680">
                  <c:v>16.600000000000001</c:v>
                </c:pt>
                <c:pt idx="1681">
                  <c:v>15.5</c:v>
                </c:pt>
                <c:pt idx="1682">
                  <c:v>16</c:v>
                </c:pt>
                <c:pt idx="1683">
                  <c:v>15.9</c:v>
                </c:pt>
                <c:pt idx="1684">
                  <c:v>16.3</c:v>
                </c:pt>
                <c:pt idx="1685">
                  <c:v>16.600000000000001</c:v>
                </c:pt>
                <c:pt idx="1686">
                  <c:v>19.8</c:v>
                </c:pt>
                <c:pt idx="1687">
                  <c:v>19.600000000000001</c:v>
                </c:pt>
                <c:pt idx="1688">
                  <c:v>15.8</c:v>
                </c:pt>
                <c:pt idx="1689">
                  <c:v>17.100000000000001</c:v>
                </c:pt>
                <c:pt idx="1690">
                  <c:v>16.100000000000001</c:v>
                </c:pt>
                <c:pt idx="1691">
                  <c:v>17.100000000000001</c:v>
                </c:pt>
                <c:pt idx="1692">
                  <c:v>17.5</c:v>
                </c:pt>
                <c:pt idx="1693">
                  <c:v>16.399999999999999</c:v>
                </c:pt>
                <c:pt idx="1694">
                  <c:v>17.100000000000001</c:v>
                </c:pt>
                <c:pt idx="1695">
                  <c:v>16.399999999999999</c:v>
                </c:pt>
                <c:pt idx="1696">
                  <c:v>18.899999999999999</c:v>
                </c:pt>
                <c:pt idx="1697">
                  <c:v>19.8</c:v>
                </c:pt>
                <c:pt idx="1698">
                  <c:v>18.8</c:v>
                </c:pt>
                <c:pt idx="1699">
                  <c:v>18.399999999999999</c:v>
                </c:pt>
                <c:pt idx="1700">
                  <c:v>19.7</c:v>
                </c:pt>
                <c:pt idx="1701">
                  <c:v>19.2</c:v>
                </c:pt>
                <c:pt idx="1702">
                  <c:v>17.5</c:v>
                </c:pt>
                <c:pt idx="1703">
                  <c:v>18.8</c:v>
                </c:pt>
                <c:pt idx="1704">
                  <c:v>16.399999999999999</c:v>
                </c:pt>
                <c:pt idx="1705">
                  <c:v>17.399999999999999</c:v>
                </c:pt>
                <c:pt idx="1706">
                  <c:v>16.899999999999999</c:v>
                </c:pt>
                <c:pt idx="1707">
                  <c:v>18.2</c:v>
                </c:pt>
                <c:pt idx="1708">
                  <c:v>17.100000000000001</c:v>
                </c:pt>
                <c:pt idx="1709">
                  <c:v>17.7</c:v>
                </c:pt>
                <c:pt idx="1710">
                  <c:v>16.5</c:v>
                </c:pt>
                <c:pt idx="1711">
                  <c:v>18.7</c:v>
                </c:pt>
                <c:pt idx="1712">
                  <c:v>16</c:v>
                </c:pt>
                <c:pt idx="1713">
                  <c:v>16.100000000000001</c:v>
                </c:pt>
                <c:pt idx="1714">
                  <c:v>18</c:v>
                </c:pt>
                <c:pt idx="1715">
                  <c:v>16.100000000000001</c:v>
                </c:pt>
                <c:pt idx="1716">
                  <c:v>18.3</c:v>
                </c:pt>
                <c:pt idx="1717">
                  <c:v>18</c:v>
                </c:pt>
                <c:pt idx="1718">
                  <c:v>16.600000000000001</c:v>
                </c:pt>
                <c:pt idx="1719">
                  <c:v>18.3</c:v>
                </c:pt>
                <c:pt idx="1720">
                  <c:v>18.2</c:v>
                </c:pt>
                <c:pt idx="1721">
                  <c:v>17</c:v>
                </c:pt>
                <c:pt idx="1722">
                  <c:v>16.3</c:v>
                </c:pt>
                <c:pt idx="1723">
                  <c:v>16.100000000000001</c:v>
                </c:pt>
                <c:pt idx="1724">
                  <c:v>16</c:v>
                </c:pt>
                <c:pt idx="1725">
                  <c:v>17.100000000000001</c:v>
                </c:pt>
                <c:pt idx="1726">
                  <c:v>17.399999999999999</c:v>
                </c:pt>
                <c:pt idx="1727">
                  <c:v>17.100000000000001</c:v>
                </c:pt>
                <c:pt idx="1728">
                  <c:v>15.8</c:v>
                </c:pt>
                <c:pt idx="1729">
                  <c:v>16</c:v>
                </c:pt>
                <c:pt idx="1730">
                  <c:v>16.2</c:v>
                </c:pt>
                <c:pt idx="1731">
                  <c:v>16.3</c:v>
                </c:pt>
                <c:pt idx="1732">
                  <c:v>17.2</c:v>
                </c:pt>
                <c:pt idx="1733">
                  <c:v>17.399999999999999</c:v>
                </c:pt>
                <c:pt idx="1734">
                  <c:v>16.7</c:v>
                </c:pt>
                <c:pt idx="1735">
                  <c:v>16.100000000000001</c:v>
                </c:pt>
                <c:pt idx="1736">
                  <c:v>17.5</c:v>
                </c:pt>
                <c:pt idx="1737">
                  <c:v>16</c:v>
                </c:pt>
                <c:pt idx="1738">
                  <c:v>16.899999999999999</c:v>
                </c:pt>
                <c:pt idx="1739">
                  <c:v>15.7</c:v>
                </c:pt>
                <c:pt idx="1740">
                  <c:v>16.2</c:v>
                </c:pt>
                <c:pt idx="1741">
                  <c:v>16.7</c:v>
                </c:pt>
                <c:pt idx="1742">
                  <c:v>17</c:v>
                </c:pt>
                <c:pt idx="1743">
                  <c:v>16.600000000000001</c:v>
                </c:pt>
                <c:pt idx="1744">
                  <c:v>16.8</c:v>
                </c:pt>
                <c:pt idx="1745">
                  <c:v>16</c:v>
                </c:pt>
                <c:pt idx="1746">
                  <c:v>16.5</c:v>
                </c:pt>
                <c:pt idx="1747">
                  <c:v>17.899999999999999</c:v>
                </c:pt>
                <c:pt idx="1748">
                  <c:v>17.399999999999999</c:v>
                </c:pt>
                <c:pt idx="1749">
                  <c:v>16</c:v>
                </c:pt>
                <c:pt idx="1750">
                  <c:v>16.600000000000001</c:v>
                </c:pt>
                <c:pt idx="1751">
                  <c:v>18.399999999999999</c:v>
                </c:pt>
                <c:pt idx="1752">
                  <c:v>16.5</c:v>
                </c:pt>
                <c:pt idx="1753">
                  <c:v>16.3</c:v>
                </c:pt>
                <c:pt idx="1754">
                  <c:v>16.2</c:v>
                </c:pt>
                <c:pt idx="1755">
                  <c:v>17.3</c:v>
                </c:pt>
                <c:pt idx="1756">
                  <c:v>16</c:v>
                </c:pt>
                <c:pt idx="1757">
                  <c:v>16.399999999999999</c:v>
                </c:pt>
                <c:pt idx="1758">
                  <c:v>18.600000000000001</c:v>
                </c:pt>
                <c:pt idx="1759">
                  <c:v>15.5</c:v>
                </c:pt>
                <c:pt idx="1760">
                  <c:v>18.600000000000001</c:v>
                </c:pt>
                <c:pt idx="1761">
                  <c:v>16.399999999999999</c:v>
                </c:pt>
                <c:pt idx="1762">
                  <c:v>17.399999999999999</c:v>
                </c:pt>
                <c:pt idx="1763">
                  <c:v>17.100000000000001</c:v>
                </c:pt>
                <c:pt idx="1764">
                  <c:v>18.2</c:v>
                </c:pt>
                <c:pt idx="1765">
                  <c:v>17.3</c:v>
                </c:pt>
                <c:pt idx="1766">
                  <c:v>16.7</c:v>
                </c:pt>
                <c:pt idx="1767">
                  <c:v>16.600000000000001</c:v>
                </c:pt>
                <c:pt idx="1768">
                  <c:v>16.899999999999999</c:v>
                </c:pt>
                <c:pt idx="1769">
                  <c:v>17.3</c:v>
                </c:pt>
                <c:pt idx="1770">
                  <c:v>16.100000000000001</c:v>
                </c:pt>
                <c:pt idx="1771">
                  <c:v>16.2</c:v>
                </c:pt>
                <c:pt idx="1772">
                  <c:v>17.7</c:v>
                </c:pt>
                <c:pt idx="1773">
                  <c:v>17.8</c:v>
                </c:pt>
                <c:pt idx="1774">
                  <c:v>16.399999999999999</c:v>
                </c:pt>
                <c:pt idx="1775">
                  <c:v>18.3</c:v>
                </c:pt>
                <c:pt idx="1776">
                  <c:v>15.7</c:v>
                </c:pt>
                <c:pt idx="1777">
                  <c:v>16.5</c:v>
                </c:pt>
                <c:pt idx="1778">
                  <c:v>18.399999999999999</c:v>
                </c:pt>
                <c:pt idx="1779">
                  <c:v>18.2</c:v>
                </c:pt>
                <c:pt idx="1780">
                  <c:v>16.399999999999999</c:v>
                </c:pt>
                <c:pt idx="1781">
                  <c:v>18.600000000000001</c:v>
                </c:pt>
                <c:pt idx="1782">
                  <c:v>18.7</c:v>
                </c:pt>
                <c:pt idx="1783">
                  <c:v>18.5</c:v>
                </c:pt>
                <c:pt idx="1784">
                  <c:v>18.600000000000001</c:v>
                </c:pt>
                <c:pt idx="1785">
                  <c:v>18.2</c:v>
                </c:pt>
                <c:pt idx="1786">
                  <c:v>17.2</c:v>
                </c:pt>
                <c:pt idx="1787">
                  <c:v>17.100000000000001</c:v>
                </c:pt>
                <c:pt idx="1788">
                  <c:v>18.7</c:v>
                </c:pt>
                <c:pt idx="1789">
                  <c:v>16.399999999999999</c:v>
                </c:pt>
                <c:pt idx="1790">
                  <c:v>17.8</c:v>
                </c:pt>
                <c:pt idx="1791">
                  <c:v>18</c:v>
                </c:pt>
                <c:pt idx="1792">
                  <c:v>19.5</c:v>
                </c:pt>
                <c:pt idx="1793">
                  <c:v>17.100000000000001</c:v>
                </c:pt>
                <c:pt idx="1794">
                  <c:v>19.2</c:v>
                </c:pt>
                <c:pt idx="1795">
                  <c:v>18.3</c:v>
                </c:pt>
                <c:pt idx="1796">
                  <c:v>18.3</c:v>
                </c:pt>
                <c:pt idx="1797">
                  <c:v>20.3</c:v>
                </c:pt>
                <c:pt idx="1798">
                  <c:v>17.399999999999999</c:v>
                </c:pt>
                <c:pt idx="1799">
                  <c:v>17.7</c:v>
                </c:pt>
                <c:pt idx="1800">
                  <c:v>18.2</c:v>
                </c:pt>
                <c:pt idx="1801">
                  <c:v>17.2</c:v>
                </c:pt>
                <c:pt idx="1802">
                  <c:v>16.7</c:v>
                </c:pt>
                <c:pt idx="1803">
                  <c:v>18.3</c:v>
                </c:pt>
                <c:pt idx="1804">
                  <c:v>15.2</c:v>
                </c:pt>
                <c:pt idx="1805">
                  <c:v>17.5</c:v>
                </c:pt>
                <c:pt idx="1806">
                  <c:v>17</c:v>
                </c:pt>
                <c:pt idx="1807">
                  <c:v>19.100000000000001</c:v>
                </c:pt>
                <c:pt idx="1808">
                  <c:v>17.5</c:v>
                </c:pt>
                <c:pt idx="1809">
                  <c:v>18.100000000000001</c:v>
                </c:pt>
                <c:pt idx="1810">
                  <c:v>17.5</c:v>
                </c:pt>
                <c:pt idx="1811">
                  <c:v>16.399999999999999</c:v>
                </c:pt>
                <c:pt idx="1812">
                  <c:v>16.899999999999999</c:v>
                </c:pt>
                <c:pt idx="1813">
                  <c:v>16.8</c:v>
                </c:pt>
                <c:pt idx="1814">
                  <c:v>17.399999999999999</c:v>
                </c:pt>
                <c:pt idx="1815">
                  <c:v>16.7</c:v>
                </c:pt>
                <c:pt idx="1816">
                  <c:v>17.100000000000001</c:v>
                </c:pt>
                <c:pt idx="1817">
                  <c:v>15.7</c:v>
                </c:pt>
                <c:pt idx="1818">
                  <c:v>18</c:v>
                </c:pt>
                <c:pt idx="1819">
                  <c:v>17</c:v>
                </c:pt>
                <c:pt idx="1820">
                  <c:v>16.2</c:v>
                </c:pt>
                <c:pt idx="1821">
                  <c:v>15.2</c:v>
                </c:pt>
                <c:pt idx="1822">
                  <c:v>17.7</c:v>
                </c:pt>
                <c:pt idx="1823">
                  <c:v>16.3</c:v>
                </c:pt>
                <c:pt idx="1824">
                  <c:v>18.7</c:v>
                </c:pt>
                <c:pt idx="1825">
                  <c:v>17.399999999999999</c:v>
                </c:pt>
                <c:pt idx="1826">
                  <c:v>17.600000000000001</c:v>
                </c:pt>
                <c:pt idx="1827">
                  <c:v>18</c:v>
                </c:pt>
                <c:pt idx="1828">
                  <c:v>16.399999999999999</c:v>
                </c:pt>
                <c:pt idx="1829">
                  <c:v>19.7</c:v>
                </c:pt>
                <c:pt idx="1830">
                  <c:v>15.7</c:v>
                </c:pt>
                <c:pt idx="1831">
                  <c:v>16.600000000000001</c:v>
                </c:pt>
                <c:pt idx="1832">
                  <c:v>16.899999999999999</c:v>
                </c:pt>
                <c:pt idx="1833">
                  <c:v>15.5</c:v>
                </c:pt>
                <c:pt idx="1834">
                  <c:v>17.899999999999999</c:v>
                </c:pt>
                <c:pt idx="1835">
                  <c:v>16.399999999999999</c:v>
                </c:pt>
                <c:pt idx="1836">
                  <c:v>17.899999999999999</c:v>
                </c:pt>
                <c:pt idx="1837">
                  <c:v>18.7</c:v>
                </c:pt>
                <c:pt idx="1838">
                  <c:v>18</c:v>
                </c:pt>
                <c:pt idx="1839">
                  <c:v>18</c:v>
                </c:pt>
                <c:pt idx="1840">
                  <c:v>18.7</c:v>
                </c:pt>
                <c:pt idx="1841">
                  <c:v>16.5</c:v>
                </c:pt>
                <c:pt idx="1842">
                  <c:v>18.600000000000001</c:v>
                </c:pt>
                <c:pt idx="1843">
                  <c:v>17.600000000000001</c:v>
                </c:pt>
                <c:pt idx="1844">
                  <c:v>17.5</c:v>
                </c:pt>
                <c:pt idx="1845">
                  <c:v>16</c:v>
                </c:pt>
                <c:pt idx="1846">
                  <c:v>16.5</c:v>
                </c:pt>
                <c:pt idx="1847">
                  <c:v>18.600000000000001</c:v>
                </c:pt>
                <c:pt idx="1848">
                  <c:v>17.5</c:v>
                </c:pt>
                <c:pt idx="1849">
                  <c:v>17.399999999999999</c:v>
                </c:pt>
                <c:pt idx="1850">
                  <c:v>17.600000000000001</c:v>
                </c:pt>
                <c:pt idx="1851">
                  <c:v>18.8</c:v>
                </c:pt>
                <c:pt idx="1852">
                  <c:v>17.399999999999999</c:v>
                </c:pt>
                <c:pt idx="1853">
                  <c:v>15.7</c:v>
                </c:pt>
                <c:pt idx="1854">
                  <c:v>18.899999999999999</c:v>
                </c:pt>
                <c:pt idx="1855">
                  <c:v>18.3</c:v>
                </c:pt>
                <c:pt idx="1856">
                  <c:v>16.899999999999999</c:v>
                </c:pt>
                <c:pt idx="1857">
                  <c:v>17.899999999999999</c:v>
                </c:pt>
                <c:pt idx="1858">
                  <c:v>17.100000000000001</c:v>
                </c:pt>
                <c:pt idx="1859">
                  <c:v>18.100000000000001</c:v>
                </c:pt>
                <c:pt idx="1860">
                  <c:v>17.399999999999999</c:v>
                </c:pt>
                <c:pt idx="1861">
                  <c:v>18</c:v>
                </c:pt>
                <c:pt idx="1862">
                  <c:v>18.7</c:v>
                </c:pt>
                <c:pt idx="1863">
                  <c:v>17.600000000000001</c:v>
                </c:pt>
                <c:pt idx="1864">
                  <c:v>17.7</c:v>
                </c:pt>
                <c:pt idx="1865">
                  <c:v>17.3</c:v>
                </c:pt>
                <c:pt idx="1866">
                  <c:v>18</c:v>
                </c:pt>
                <c:pt idx="1867">
                  <c:v>16.3</c:v>
                </c:pt>
                <c:pt idx="1868">
                  <c:v>18.899999999999999</c:v>
                </c:pt>
                <c:pt idx="1869">
                  <c:v>17.8</c:v>
                </c:pt>
                <c:pt idx="1870">
                  <c:v>18.2</c:v>
                </c:pt>
                <c:pt idx="1871">
                  <c:v>18.399999999999999</c:v>
                </c:pt>
                <c:pt idx="1872">
                  <c:v>17.2</c:v>
                </c:pt>
                <c:pt idx="1873">
                  <c:v>17.899999999999999</c:v>
                </c:pt>
                <c:pt idx="1874">
                  <c:v>17.3</c:v>
                </c:pt>
                <c:pt idx="1875">
                  <c:v>17.600000000000001</c:v>
                </c:pt>
                <c:pt idx="1876">
                  <c:v>19.5</c:v>
                </c:pt>
                <c:pt idx="1877">
                  <c:v>19.399999999999999</c:v>
                </c:pt>
                <c:pt idx="1878">
                  <c:v>18.5</c:v>
                </c:pt>
                <c:pt idx="1879">
                  <c:v>15.2</c:v>
                </c:pt>
                <c:pt idx="1880">
                  <c:v>19.2</c:v>
                </c:pt>
                <c:pt idx="1881">
                  <c:v>18.399999999999999</c:v>
                </c:pt>
                <c:pt idx="1882">
                  <c:v>18.100000000000001</c:v>
                </c:pt>
                <c:pt idx="1883">
                  <c:v>17.3</c:v>
                </c:pt>
                <c:pt idx="1884">
                  <c:v>18.7</c:v>
                </c:pt>
                <c:pt idx="1885">
                  <c:v>17.899999999999999</c:v>
                </c:pt>
                <c:pt idx="1886">
                  <c:v>17.8</c:v>
                </c:pt>
                <c:pt idx="1887">
                  <c:v>16.5</c:v>
                </c:pt>
                <c:pt idx="1888">
                  <c:v>17.399999999999999</c:v>
                </c:pt>
                <c:pt idx="1889">
                  <c:v>16.7</c:v>
                </c:pt>
                <c:pt idx="1890">
                  <c:v>18.3</c:v>
                </c:pt>
                <c:pt idx="1891">
                  <c:v>16.8</c:v>
                </c:pt>
                <c:pt idx="1892">
                  <c:v>19.5</c:v>
                </c:pt>
                <c:pt idx="1893">
                  <c:v>19.100000000000001</c:v>
                </c:pt>
                <c:pt idx="1894">
                  <c:v>17.8</c:v>
                </c:pt>
                <c:pt idx="1895">
                  <c:v>17.2</c:v>
                </c:pt>
                <c:pt idx="1896">
                  <c:v>17</c:v>
                </c:pt>
                <c:pt idx="1897">
                  <c:v>18.100000000000001</c:v>
                </c:pt>
                <c:pt idx="1898">
                  <c:v>16.899999999999999</c:v>
                </c:pt>
                <c:pt idx="1899">
                  <c:v>16.5</c:v>
                </c:pt>
                <c:pt idx="1900">
                  <c:v>18</c:v>
                </c:pt>
                <c:pt idx="1901">
                  <c:v>18.5</c:v>
                </c:pt>
                <c:pt idx="1902">
                  <c:v>16.399999999999999</c:v>
                </c:pt>
                <c:pt idx="1903">
                  <c:v>16.899999999999999</c:v>
                </c:pt>
                <c:pt idx="1904">
                  <c:v>17</c:v>
                </c:pt>
                <c:pt idx="1905">
                  <c:v>17.600000000000001</c:v>
                </c:pt>
                <c:pt idx="1906">
                  <c:v>17.5</c:v>
                </c:pt>
                <c:pt idx="1907">
                  <c:v>17.2</c:v>
                </c:pt>
                <c:pt idx="1908">
                  <c:v>19.100000000000001</c:v>
                </c:pt>
                <c:pt idx="1909">
                  <c:v>16.2</c:v>
                </c:pt>
                <c:pt idx="1910">
                  <c:v>18</c:v>
                </c:pt>
                <c:pt idx="1911">
                  <c:v>18.100000000000001</c:v>
                </c:pt>
                <c:pt idx="1912">
                  <c:v>17.7</c:v>
                </c:pt>
                <c:pt idx="1913">
                  <c:v>18.8</c:v>
                </c:pt>
                <c:pt idx="1914">
                  <c:v>18</c:v>
                </c:pt>
                <c:pt idx="1915">
                  <c:v>18.899999999999999</c:v>
                </c:pt>
                <c:pt idx="1916">
                  <c:v>17.5</c:v>
                </c:pt>
                <c:pt idx="1917">
                  <c:v>18.8</c:v>
                </c:pt>
                <c:pt idx="1918">
                  <c:v>18.600000000000001</c:v>
                </c:pt>
                <c:pt idx="1919">
                  <c:v>17.399999999999999</c:v>
                </c:pt>
                <c:pt idx="1920">
                  <c:v>18.8</c:v>
                </c:pt>
                <c:pt idx="1921">
                  <c:v>17.399999999999999</c:v>
                </c:pt>
                <c:pt idx="1922">
                  <c:v>18.399999999999999</c:v>
                </c:pt>
                <c:pt idx="1923">
                  <c:v>18.2</c:v>
                </c:pt>
                <c:pt idx="1924">
                  <c:v>18.600000000000001</c:v>
                </c:pt>
                <c:pt idx="1925">
                  <c:v>17.5</c:v>
                </c:pt>
                <c:pt idx="1926">
                  <c:v>18.399999999999999</c:v>
                </c:pt>
                <c:pt idx="1927">
                  <c:v>18.5</c:v>
                </c:pt>
                <c:pt idx="1928">
                  <c:v>17.100000000000001</c:v>
                </c:pt>
                <c:pt idx="1929">
                  <c:v>17.5</c:v>
                </c:pt>
                <c:pt idx="1930">
                  <c:v>17</c:v>
                </c:pt>
                <c:pt idx="1931">
                  <c:v>17.600000000000001</c:v>
                </c:pt>
                <c:pt idx="1932">
                  <c:v>19.399999999999999</c:v>
                </c:pt>
                <c:pt idx="1933">
                  <c:v>18.2</c:v>
                </c:pt>
                <c:pt idx="1934">
                  <c:v>17.8</c:v>
                </c:pt>
                <c:pt idx="1935">
                  <c:v>18.600000000000001</c:v>
                </c:pt>
                <c:pt idx="1936">
                  <c:v>16</c:v>
                </c:pt>
                <c:pt idx="1937">
                  <c:v>18.2</c:v>
                </c:pt>
                <c:pt idx="1938">
                  <c:v>16.100000000000001</c:v>
                </c:pt>
                <c:pt idx="1939">
                  <c:v>17.899999999999999</c:v>
                </c:pt>
                <c:pt idx="1940">
                  <c:v>16.100000000000001</c:v>
                </c:pt>
                <c:pt idx="1941">
                  <c:v>18.2</c:v>
                </c:pt>
                <c:pt idx="1942">
                  <c:v>15.7</c:v>
                </c:pt>
                <c:pt idx="1943">
                  <c:v>16.7</c:v>
                </c:pt>
                <c:pt idx="1944">
                  <c:v>16.7</c:v>
                </c:pt>
                <c:pt idx="1945">
                  <c:v>19.100000000000001</c:v>
                </c:pt>
                <c:pt idx="1946">
                  <c:v>17.899999999999999</c:v>
                </c:pt>
                <c:pt idx="1947">
                  <c:v>17.7</c:v>
                </c:pt>
                <c:pt idx="1948">
                  <c:v>17.100000000000001</c:v>
                </c:pt>
                <c:pt idx="1949">
                  <c:v>18.600000000000001</c:v>
                </c:pt>
                <c:pt idx="1950">
                  <c:v>16.3</c:v>
                </c:pt>
                <c:pt idx="1951">
                  <c:v>17.7</c:v>
                </c:pt>
                <c:pt idx="1952">
                  <c:v>17.8</c:v>
                </c:pt>
                <c:pt idx="1953">
                  <c:v>18.399999999999999</c:v>
                </c:pt>
                <c:pt idx="1954">
                  <c:v>16.399999999999999</c:v>
                </c:pt>
                <c:pt idx="1955">
                  <c:v>17.8</c:v>
                </c:pt>
                <c:pt idx="1956">
                  <c:v>16</c:v>
                </c:pt>
                <c:pt idx="1957">
                  <c:v>17.2</c:v>
                </c:pt>
                <c:pt idx="1958">
                  <c:v>16.2</c:v>
                </c:pt>
                <c:pt idx="1959">
                  <c:v>18.399999999999999</c:v>
                </c:pt>
                <c:pt idx="1960">
                  <c:v>18.7</c:v>
                </c:pt>
                <c:pt idx="1961">
                  <c:v>18.7</c:v>
                </c:pt>
                <c:pt idx="1962">
                  <c:v>16.100000000000001</c:v>
                </c:pt>
                <c:pt idx="1963">
                  <c:v>16.100000000000001</c:v>
                </c:pt>
                <c:pt idx="1964">
                  <c:v>18.899999999999999</c:v>
                </c:pt>
                <c:pt idx="1965">
                  <c:v>15.8</c:v>
                </c:pt>
                <c:pt idx="1966">
                  <c:v>16.5</c:v>
                </c:pt>
                <c:pt idx="1967">
                  <c:v>19.2</c:v>
                </c:pt>
                <c:pt idx="1968">
                  <c:v>18.899999999999999</c:v>
                </c:pt>
                <c:pt idx="1969">
                  <c:v>17</c:v>
                </c:pt>
                <c:pt idx="1970">
                  <c:v>17.899999999999999</c:v>
                </c:pt>
                <c:pt idx="1971">
                  <c:v>15.8</c:v>
                </c:pt>
                <c:pt idx="1972">
                  <c:v>18.2</c:v>
                </c:pt>
                <c:pt idx="1973">
                  <c:v>16.899999999999999</c:v>
                </c:pt>
                <c:pt idx="1974">
                  <c:v>18.899999999999999</c:v>
                </c:pt>
                <c:pt idx="1975">
                  <c:v>16.899999999999999</c:v>
                </c:pt>
                <c:pt idx="1976">
                  <c:v>18.899999999999999</c:v>
                </c:pt>
                <c:pt idx="1977">
                  <c:v>19.600000000000001</c:v>
                </c:pt>
                <c:pt idx="1978">
                  <c:v>18</c:v>
                </c:pt>
                <c:pt idx="1979">
                  <c:v>15.3</c:v>
                </c:pt>
                <c:pt idx="1980">
                  <c:v>18</c:v>
                </c:pt>
                <c:pt idx="1981">
                  <c:v>16.399999999999999</c:v>
                </c:pt>
                <c:pt idx="1982">
                  <c:v>18.3</c:v>
                </c:pt>
                <c:pt idx="1983">
                  <c:v>17.8</c:v>
                </c:pt>
                <c:pt idx="1984">
                  <c:v>16.2</c:v>
                </c:pt>
                <c:pt idx="1985">
                  <c:v>17.3</c:v>
                </c:pt>
                <c:pt idx="1986">
                  <c:v>15.8</c:v>
                </c:pt>
                <c:pt idx="1987">
                  <c:v>16.5</c:v>
                </c:pt>
                <c:pt idx="1988">
                  <c:v>17.600000000000001</c:v>
                </c:pt>
                <c:pt idx="1989">
                  <c:v>15.2</c:v>
                </c:pt>
                <c:pt idx="1990">
                  <c:v>18.399999999999999</c:v>
                </c:pt>
                <c:pt idx="1991">
                  <c:v>17.899999999999999</c:v>
                </c:pt>
                <c:pt idx="1992">
                  <c:v>18.7</c:v>
                </c:pt>
                <c:pt idx="1993">
                  <c:v>18.8</c:v>
                </c:pt>
                <c:pt idx="1994">
                  <c:v>18.3</c:v>
                </c:pt>
                <c:pt idx="1995">
                  <c:v>17.100000000000001</c:v>
                </c:pt>
                <c:pt idx="1996">
                  <c:v>15.1</c:v>
                </c:pt>
                <c:pt idx="1997">
                  <c:v>16.5</c:v>
                </c:pt>
                <c:pt idx="1998">
                  <c:v>16</c:v>
                </c:pt>
                <c:pt idx="1999">
                  <c:v>18</c:v>
                </c:pt>
                <c:pt idx="2000">
                  <c:v>15.4</c:v>
                </c:pt>
                <c:pt idx="2001">
                  <c:v>18</c:v>
                </c:pt>
                <c:pt idx="2002">
                  <c:v>16.899999999999999</c:v>
                </c:pt>
                <c:pt idx="2003">
                  <c:v>17.8</c:v>
                </c:pt>
                <c:pt idx="2004">
                  <c:v>17</c:v>
                </c:pt>
                <c:pt idx="2005">
                  <c:v>16.899999999999999</c:v>
                </c:pt>
                <c:pt idx="2006">
                  <c:v>17.2</c:v>
                </c:pt>
                <c:pt idx="2007">
                  <c:v>15.2</c:v>
                </c:pt>
                <c:pt idx="2008">
                  <c:v>17.2</c:v>
                </c:pt>
                <c:pt idx="2009">
                  <c:v>18.399999999999999</c:v>
                </c:pt>
                <c:pt idx="2010">
                  <c:v>17.600000000000001</c:v>
                </c:pt>
                <c:pt idx="2011">
                  <c:v>18.600000000000001</c:v>
                </c:pt>
                <c:pt idx="2012">
                  <c:v>17.100000000000001</c:v>
                </c:pt>
                <c:pt idx="2013">
                  <c:v>15.4</c:v>
                </c:pt>
                <c:pt idx="2014">
                  <c:v>17.399999999999999</c:v>
                </c:pt>
                <c:pt idx="2015">
                  <c:v>17.3</c:v>
                </c:pt>
                <c:pt idx="2016">
                  <c:v>18.899999999999999</c:v>
                </c:pt>
                <c:pt idx="2017">
                  <c:v>18</c:v>
                </c:pt>
                <c:pt idx="2018">
                  <c:v>17</c:v>
                </c:pt>
                <c:pt idx="2019">
                  <c:v>18.5</c:v>
                </c:pt>
                <c:pt idx="2020">
                  <c:v>16.100000000000001</c:v>
                </c:pt>
                <c:pt idx="2021">
                  <c:v>16.7</c:v>
                </c:pt>
                <c:pt idx="2022">
                  <c:v>18.399999999999999</c:v>
                </c:pt>
                <c:pt idx="2023">
                  <c:v>18.100000000000001</c:v>
                </c:pt>
                <c:pt idx="2024">
                  <c:v>16</c:v>
                </c:pt>
                <c:pt idx="2025">
                  <c:v>18</c:v>
                </c:pt>
                <c:pt idx="2026">
                  <c:v>17.399999999999999</c:v>
                </c:pt>
                <c:pt idx="2027">
                  <c:v>15.3</c:v>
                </c:pt>
                <c:pt idx="2028">
                  <c:v>16.5</c:v>
                </c:pt>
                <c:pt idx="2029">
                  <c:v>16.2</c:v>
                </c:pt>
                <c:pt idx="2030">
                  <c:v>17.5</c:v>
                </c:pt>
                <c:pt idx="2031">
                  <c:v>15.6</c:v>
                </c:pt>
                <c:pt idx="2032">
                  <c:v>17.899999999999999</c:v>
                </c:pt>
                <c:pt idx="2033">
                  <c:v>17.3</c:v>
                </c:pt>
                <c:pt idx="2034">
                  <c:v>17.600000000000001</c:v>
                </c:pt>
                <c:pt idx="2035">
                  <c:v>17.2</c:v>
                </c:pt>
                <c:pt idx="2036">
                  <c:v>16.399999999999999</c:v>
                </c:pt>
                <c:pt idx="2037">
                  <c:v>16.899999999999999</c:v>
                </c:pt>
                <c:pt idx="2038">
                  <c:v>16.100000000000001</c:v>
                </c:pt>
                <c:pt idx="2039">
                  <c:v>16.3</c:v>
                </c:pt>
                <c:pt idx="2040">
                  <c:v>16.7</c:v>
                </c:pt>
                <c:pt idx="2041">
                  <c:v>16.600000000000001</c:v>
                </c:pt>
                <c:pt idx="2042">
                  <c:v>16.899999999999999</c:v>
                </c:pt>
                <c:pt idx="2043">
                  <c:v>18.3</c:v>
                </c:pt>
                <c:pt idx="2044">
                  <c:v>16.7</c:v>
                </c:pt>
                <c:pt idx="2045">
                  <c:v>17.3</c:v>
                </c:pt>
                <c:pt idx="2046">
                  <c:v>15.9</c:v>
                </c:pt>
                <c:pt idx="2047">
                  <c:v>16</c:v>
                </c:pt>
                <c:pt idx="2048">
                  <c:v>15.3</c:v>
                </c:pt>
                <c:pt idx="2049">
                  <c:v>17.8</c:v>
                </c:pt>
                <c:pt idx="2050">
                  <c:v>17.3</c:v>
                </c:pt>
                <c:pt idx="2051">
                  <c:v>15.1</c:v>
                </c:pt>
                <c:pt idx="2052">
                  <c:v>15.2</c:v>
                </c:pt>
                <c:pt idx="2053">
                  <c:v>16.2</c:v>
                </c:pt>
                <c:pt idx="2054">
                  <c:v>17.100000000000001</c:v>
                </c:pt>
                <c:pt idx="2055">
                  <c:v>17.2</c:v>
                </c:pt>
                <c:pt idx="2056">
                  <c:v>16.100000000000001</c:v>
                </c:pt>
                <c:pt idx="2057">
                  <c:v>17.2</c:v>
                </c:pt>
                <c:pt idx="2058">
                  <c:v>16.2</c:v>
                </c:pt>
                <c:pt idx="2059">
                  <c:v>15.5</c:v>
                </c:pt>
                <c:pt idx="2060">
                  <c:v>16.100000000000001</c:v>
                </c:pt>
                <c:pt idx="2061">
                  <c:v>16.100000000000001</c:v>
                </c:pt>
                <c:pt idx="2062">
                  <c:v>16.7</c:v>
                </c:pt>
                <c:pt idx="2063">
                  <c:v>15.4</c:v>
                </c:pt>
                <c:pt idx="2064">
                  <c:v>15.2</c:v>
                </c:pt>
                <c:pt idx="2065">
                  <c:v>17.3</c:v>
                </c:pt>
                <c:pt idx="2066">
                  <c:v>16.899999999999999</c:v>
                </c:pt>
                <c:pt idx="2067">
                  <c:v>15.6</c:v>
                </c:pt>
                <c:pt idx="2068">
                  <c:v>15.4</c:v>
                </c:pt>
                <c:pt idx="2069">
                  <c:v>16</c:v>
                </c:pt>
                <c:pt idx="2070">
                  <c:v>15.3</c:v>
                </c:pt>
                <c:pt idx="2071">
                  <c:v>17.399999999999999</c:v>
                </c:pt>
                <c:pt idx="2072">
                  <c:v>16.899999999999999</c:v>
                </c:pt>
                <c:pt idx="2073">
                  <c:v>16.899999999999999</c:v>
                </c:pt>
                <c:pt idx="2074">
                  <c:v>15.2</c:v>
                </c:pt>
                <c:pt idx="2075">
                  <c:v>17.2</c:v>
                </c:pt>
                <c:pt idx="2076">
                  <c:v>16.399999999999999</c:v>
                </c:pt>
                <c:pt idx="2077">
                  <c:v>16.3</c:v>
                </c:pt>
                <c:pt idx="2078">
                  <c:v>16.899999999999999</c:v>
                </c:pt>
                <c:pt idx="2079">
                  <c:v>16.7</c:v>
                </c:pt>
                <c:pt idx="2080">
                  <c:v>17.600000000000001</c:v>
                </c:pt>
                <c:pt idx="2081">
                  <c:v>16.8</c:v>
                </c:pt>
                <c:pt idx="2082">
                  <c:v>16.600000000000001</c:v>
                </c:pt>
                <c:pt idx="2083">
                  <c:v>16.899999999999999</c:v>
                </c:pt>
                <c:pt idx="2084">
                  <c:v>15.9</c:v>
                </c:pt>
                <c:pt idx="2085">
                  <c:v>16.2</c:v>
                </c:pt>
                <c:pt idx="2086">
                  <c:v>15.7</c:v>
                </c:pt>
                <c:pt idx="2087">
                  <c:v>17.100000000000001</c:v>
                </c:pt>
                <c:pt idx="2088">
                  <c:v>18.7</c:v>
                </c:pt>
                <c:pt idx="2089">
                  <c:v>15.5</c:v>
                </c:pt>
                <c:pt idx="2090">
                  <c:v>17.100000000000001</c:v>
                </c:pt>
                <c:pt idx="2091">
                  <c:v>17.2</c:v>
                </c:pt>
                <c:pt idx="2092">
                  <c:v>16.399999999999999</c:v>
                </c:pt>
                <c:pt idx="2093">
                  <c:v>18</c:v>
                </c:pt>
                <c:pt idx="2094">
                  <c:v>17.8</c:v>
                </c:pt>
                <c:pt idx="2095">
                  <c:v>17</c:v>
                </c:pt>
                <c:pt idx="2096">
                  <c:v>17.399999999999999</c:v>
                </c:pt>
                <c:pt idx="2097">
                  <c:v>16</c:v>
                </c:pt>
                <c:pt idx="2098">
                  <c:v>18</c:v>
                </c:pt>
                <c:pt idx="2099">
                  <c:v>18.2</c:v>
                </c:pt>
                <c:pt idx="2100">
                  <c:v>17.5</c:v>
                </c:pt>
                <c:pt idx="2101">
                  <c:v>17.399999999999999</c:v>
                </c:pt>
                <c:pt idx="2102">
                  <c:v>17.3</c:v>
                </c:pt>
                <c:pt idx="2103">
                  <c:v>16.8</c:v>
                </c:pt>
                <c:pt idx="2104">
                  <c:v>17.600000000000001</c:v>
                </c:pt>
                <c:pt idx="2105">
                  <c:v>16.7</c:v>
                </c:pt>
                <c:pt idx="2106">
                  <c:v>17.3</c:v>
                </c:pt>
                <c:pt idx="2107">
                  <c:v>16.7</c:v>
                </c:pt>
                <c:pt idx="2108">
                  <c:v>15.6</c:v>
                </c:pt>
                <c:pt idx="2109">
                  <c:v>16</c:v>
                </c:pt>
                <c:pt idx="2110">
                  <c:v>16.5</c:v>
                </c:pt>
                <c:pt idx="2111">
                  <c:v>17.7</c:v>
                </c:pt>
                <c:pt idx="2112">
                  <c:v>16.600000000000001</c:v>
                </c:pt>
                <c:pt idx="2113">
                  <c:v>17.600000000000001</c:v>
                </c:pt>
                <c:pt idx="2114">
                  <c:v>17.5</c:v>
                </c:pt>
                <c:pt idx="2115">
                  <c:v>18.100000000000001</c:v>
                </c:pt>
                <c:pt idx="2116">
                  <c:v>15.6</c:v>
                </c:pt>
                <c:pt idx="2117">
                  <c:v>17.600000000000001</c:v>
                </c:pt>
                <c:pt idx="2118">
                  <c:v>16.399999999999999</c:v>
                </c:pt>
                <c:pt idx="2119">
                  <c:v>17.399999999999999</c:v>
                </c:pt>
                <c:pt idx="2120">
                  <c:v>17.100000000000001</c:v>
                </c:pt>
                <c:pt idx="2121">
                  <c:v>15.5</c:v>
                </c:pt>
                <c:pt idx="2122">
                  <c:v>17.399999999999999</c:v>
                </c:pt>
                <c:pt idx="2123">
                  <c:v>15.8</c:v>
                </c:pt>
                <c:pt idx="2124">
                  <c:v>16.3</c:v>
                </c:pt>
                <c:pt idx="2125">
                  <c:v>17</c:v>
                </c:pt>
                <c:pt idx="2126">
                  <c:v>15.6</c:v>
                </c:pt>
                <c:pt idx="2127">
                  <c:v>17.5</c:v>
                </c:pt>
                <c:pt idx="2128">
                  <c:v>16.100000000000001</c:v>
                </c:pt>
                <c:pt idx="2129">
                  <c:v>15.5</c:v>
                </c:pt>
                <c:pt idx="2130">
                  <c:v>15.2</c:v>
                </c:pt>
                <c:pt idx="2131">
                  <c:v>16.899999999999999</c:v>
                </c:pt>
                <c:pt idx="2132">
                  <c:v>15.6</c:v>
                </c:pt>
                <c:pt idx="2133">
                  <c:v>17</c:v>
                </c:pt>
                <c:pt idx="2134">
                  <c:v>17.399999999999999</c:v>
                </c:pt>
                <c:pt idx="2135">
                  <c:v>17.3</c:v>
                </c:pt>
                <c:pt idx="2136">
                  <c:v>16.5</c:v>
                </c:pt>
                <c:pt idx="2137">
                  <c:v>15.6</c:v>
                </c:pt>
                <c:pt idx="2138">
                  <c:v>17.2</c:v>
                </c:pt>
                <c:pt idx="2139">
                  <c:v>16</c:v>
                </c:pt>
                <c:pt idx="2140">
                  <c:v>15.5</c:v>
                </c:pt>
                <c:pt idx="2141">
                  <c:v>15.3</c:v>
                </c:pt>
                <c:pt idx="2142">
                  <c:v>16.8</c:v>
                </c:pt>
                <c:pt idx="2143">
                  <c:v>16.899999999999999</c:v>
                </c:pt>
                <c:pt idx="2144">
                  <c:v>15.4</c:v>
                </c:pt>
                <c:pt idx="2145">
                  <c:v>15.5</c:v>
                </c:pt>
                <c:pt idx="2146">
                  <c:v>15.8</c:v>
                </c:pt>
                <c:pt idx="2147">
                  <c:v>15.2</c:v>
                </c:pt>
                <c:pt idx="2148">
                  <c:v>15.9</c:v>
                </c:pt>
                <c:pt idx="2149">
                  <c:v>16.399999999999999</c:v>
                </c:pt>
                <c:pt idx="2150">
                  <c:v>15.5</c:v>
                </c:pt>
                <c:pt idx="2151">
                  <c:v>17.100000000000001</c:v>
                </c:pt>
                <c:pt idx="2152">
                  <c:v>16.5</c:v>
                </c:pt>
                <c:pt idx="2153">
                  <c:v>16.600000000000001</c:v>
                </c:pt>
                <c:pt idx="2154">
                  <c:v>16.2</c:v>
                </c:pt>
                <c:pt idx="2155">
                  <c:v>15.7</c:v>
                </c:pt>
                <c:pt idx="2156">
                  <c:v>15.9</c:v>
                </c:pt>
                <c:pt idx="2157">
                  <c:v>17.100000000000001</c:v>
                </c:pt>
                <c:pt idx="2158">
                  <c:v>17.3</c:v>
                </c:pt>
                <c:pt idx="2159">
                  <c:v>17</c:v>
                </c:pt>
                <c:pt idx="2160">
                  <c:v>16.399999999999999</c:v>
                </c:pt>
                <c:pt idx="2161">
                  <c:v>16.7</c:v>
                </c:pt>
                <c:pt idx="2162">
                  <c:v>16.600000000000001</c:v>
                </c:pt>
                <c:pt idx="2163">
                  <c:v>16.8</c:v>
                </c:pt>
                <c:pt idx="2164">
                  <c:v>16</c:v>
                </c:pt>
                <c:pt idx="2165">
                  <c:v>16.899999999999999</c:v>
                </c:pt>
                <c:pt idx="2166">
                  <c:v>16.600000000000001</c:v>
                </c:pt>
                <c:pt idx="2167">
                  <c:v>17.3</c:v>
                </c:pt>
                <c:pt idx="2168">
                  <c:v>15.7</c:v>
                </c:pt>
                <c:pt idx="2169">
                  <c:v>15.8</c:v>
                </c:pt>
                <c:pt idx="2170">
                  <c:v>17.2</c:v>
                </c:pt>
                <c:pt idx="2171">
                  <c:v>17.2</c:v>
                </c:pt>
                <c:pt idx="2172">
                  <c:v>17</c:v>
                </c:pt>
                <c:pt idx="2173">
                  <c:v>18.100000000000001</c:v>
                </c:pt>
                <c:pt idx="2174">
                  <c:v>16.2</c:v>
                </c:pt>
                <c:pt idx="2175">
                  <c:v>17</c:v>
                </c:pt>
                <c:pt idx="2176">
                  <c:v>15.5</c:v>
                </c:pt>
                <c:pt idx="2177">
                  <c:v>17.600000000000001</c:v>
                </c:pt>
                <c:pt idx="2178">
                  <c:v>17.3</c:v>
                </c:pt>
                <c:pt idx="2179">
                  <c:v>17.600000000000001</c:v>
                </c:pt>
                <c:pt idx="2180">
                  <c:v>17.7</c:v>
                </c:pt>
                <c:pt idx="2181">
                  <c:v>16.8</c:v>
                </c:pt>
                <c:pt idx="2182">
                  <c:v>18.399999999999999</c:v>
                </c:pt>
                <c:pt idx="2183">
                  <c:v>15.5</c:v>
                </c:pt>
                <c:pt idx="2184">
                  <c:v>17.100000000000001</c:v>
                </c:pt>
                <c:pt idx="2185">
                  <c:v>15.7</c:v>
                </c:pt>
                <c:pt idx="2186">
                  <c:v>16.600000000000001</c:v>
                </c:pt>
                <c:pt idx="2187">
                  <c:v>18</c:v>
                </c:pt>
                <c:pt idx="2188">
                  <c:v>17.399999999999999</c:v>
                </c:pt>
                <c:pt idx="2189">
                  <c:v>16.899999999999999</c:v>
                </c:pt>
                <c:pt idx="2190">
                  <c:v>16.2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7CB-4CC1-BAF1-507A9854E82F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rgbClr val="7030A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ymbol val="square"/>
              <c:size val="5"/>
              <c:spPr>
                <a:solidFill>
                  <a:srgbClr val="7030A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07CB-4CC1-BAF1-507A9854E82F}"/>
              </c:ext>
            </c:extLst>
          </c:dPt>
          <c:xVal>
            <c:numLit>
              <c:formatCode>General</c:formatCode>
              <c:ptCount val="1"/>
              <c:pt idx="0">
                <c:v>841</c:v>
              </c:pt>
            </c:numLit>
          </c:xVal>
          <c:yVal>
            <c:numRef>
              <c:f>List1!$P$841</c:f>
              <c:numCache>
                <c:formatCode>0.0</c:formatCode>
                <c:ptCount val="1"/>
                <c:pt idx="0">
                  <c:v>20.100000000000001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7CB-4CC1-BAF1-507A9854E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753664"/>
        <c:axId val="208745984"/>
      </c:scatterChart>
      <c:valAx>
        <c:axId val="208753664"/>
        <c:scaling>
          <c:orientation val="minMax"/>
          <c:max val="222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Crystal ID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745984"/>
        <c:crosses val="autoZero"/>
        <c:crossBetween val="midCat"/>
      </c:valAx>
      <c:valAx>
        <c:axId val="208745984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Light Yield (ph/MeV)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753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2"/>
            <c:spPr>
              <a:solidFill>
                <a:schemeClr val="accent6">
                  <a:lumMod val="75000"/>
                </a:schemeClr>
              </a:solidFill>
              <a:ln w="9525">
                <a:noFill/>
              </a:ln>
              <a:effectLst/>
            </c:spPr>
          </c:marker>
          <c:yVal>
            <c:numRef>
              <c:f>List1!$Q$2:$Q$2192</c:f>
              <c:numCache>
                <c:formatCode>0.00</c:formatCode>
                <c:ptCount val="2191"/>
                <c:pt idx="0">
                  <c:v>0.94</c:v>
                </c:pt>
                <c:pt idx="1">
                  <c:v>0.94</c:v>
                </c:pt>
                <c:pt idx="2">
                  <c:v>0.93</c:v>
                </c:pt>
                <c:pt idx="3">
                  <c:v>0.95</c:v>
                </c:pt>
                <c:pt idx="4">
                  <c:v>0.93</c:v>
                </c:pt>
                <c:pt idx="5">
                  <c:v>0.95</c:v>
                </c:pt>
                <c:pt idx="6">
                  <c:v>0.94</c:v>
                </c:pt>
                <c:pt idx="7">
                  <c:v>0.94</c:v>
                </c:pt>
                <c:pt idx="8">
                  <c:v>0.93</c:v>
                </c:pt>
                <c:pt idx="9">
                  <c:v>0.95</c:v>
                </c:pt>
                <c:pt idx="10">
                  <c:v>0.94</c:v>
                </c:pt>
                <c:pt idx="11">
                  <c:v>0.93</c:v>
                </c:pt>
                <c:pt idx="12">
                  <c:v>0.94</c:v>
                </c:pt>
                <c:pt idx="13">
                  <c:v>0.95</c:v>
                </c:pt>
                <c:pt idx="14">
                  <c:v>0.94</c:v>
                </c:pt>
                <c:pt idx="15">
                  <c:v>0.95</c:v>
                </c:pt>
                <c:pt idx="16">
                  <c:v>0.93</c:v>
                </c:pt>
                <c:pt idx="17">
                  <c:v>0.94</c:v>
                </c:pt>
                <c:pt idx="18">
                  <c:v>0.95</c:v>
                </c:pt>
                <c:pt idx="19">
                  <c:v>0.95</c:v>
                </c:pt>
                <c:pt idx="20">
                  <c:v>0.95</c:v>
                </c:pt>
                <c:pt idx="21">
                  <c:v>0.95</c:v>
                </c:pt>
                <c:pt idx="22">
                  <c:v>0.94</c:v>
                </c:pt>
                <c:pt idx="23">
                  <c:v>0.94</c:v>
                </c:pt>
                <c:pt idx="24">
                  <c:v>0.94</c:v>
                </c:pt>
                <c:pt idx="25">
                  <c:v>0.96</c:v>
                </c:pt>
                <c:pt idx="26">
                  <c:v>0.94</c:v>
                </c:pt>
                <c:pt idx="27">
                  <c:v>0.94</c:v>
                </c:pt>
                <c:pt idx="28">
                  <c:v>0.94</c:v>
                </c:pt>
                <c:pt idx="29">
                  <c:v>0.95</c:v>
                </c:pt>
                <c:pt idx="30">
                  <c:v>0.94</c:v>
                </c:pt>
                <c:pt idx="31">
                  <c:v>0.94</c:v>
                </c:pt>
                <c:pt idx="32">
                  <c:v>0.94</c:v>
                </c:pt>
                <c:pt idx="33">
                  <c:v>0.94</c:v>
                </c:pt>
                <c:pt idx="34">
                  <c:v>0.94</c:v>
                </c:pt>
                <c:pt idx="35">
                  <c:v>0.95</c:v>
                </c:pt>
                <c:pt idx="36">
                  <c:v>0.94</c:v>
                </c:pt>
                <c:pt idx="37">
                  <c:v>0.93</c:v>
                </c:pt>
                <c:pt idx="38">
                  <c:v>0.95</c:v>
                </c:pt>
                <c:pt idx="39">
                  <c:v>0.94</c:v>
                </c:pt>
                <c:pt idx="40">
                  <c:v>0.94</c:v>
                </c:pt>
                <c:pt idx="41">
                  <c:v>0.94</c:v>
                </c:pt>
                <c:pt idx="42">
                  <c:v>0.94</c:v>
                </c:pt>
                <c:pt idx="43">
                  <c:v>0.93</c:v>
                </c:pt>
                <c:pt idx="44">
                  <c:v>0.94</c:v>
                </c:pt>
                <c:pt idx="45">
                  <c:v>0.94</c:v>
                </c:pt>
                <c:pt idx="46">
                  <c:v>0.95</c:v>
                </c:pt>
                <c:pt idx="47">
                  <c:v>0.95</c:v>
                </c:pt>
                <c:pt idx="48">
                  <c:v>0.94</c:v>
                </c:pt>
                <c:pt idx="49">
                  <c:v>0.94</c:v>
                </c:pt>
                <c:pt idx="50">
                  <c:v>0.94</c:v>
                </c:pt>
                <c:pt idx="51">
                  <c:v>0.94</c:v>
                </c:pt>
                <c:pt idx="52">
                  <c:v>0.94</c:v>
                </c:pt>
                <c:pt idx="53">
                  <c:v>0.95</c:v>
                </c:pt>
                <c:pt idx="54">
                  <c:v>0.94</c:v>
                </c:pt>
                <c:pt idx="55">
                  <c:v>0.94</c:v>
                </c:pt>
                <c:pt idx="56">
                  <c:v>0.95</c:v>
                </c:pt>
                <c:pt idx="57">
                  <c:v>0.95</c:v>
                </c:pt>
                <c:pt idx="58">
                  <c:v>0.95</c:v>
                </c:pt>
                <c:pt idx="59">
                  <c:v>0.94</c:v>
                </c:pt>
                <c:pt idx="60">
                  <c:v>0.93</c:v>
                </c:pt>
                <c:pt idx="61">
                  <c:v>0.94</c:v>
                </c:pt>
                <c:pt idx="62">
                  <c:v>0.94</c:v>
                </c:pt>
                <c:pt idx="63">
                  <c:v>0.98</c:v>
                </c:pt>
                <c:pt idx="64">
                  <c:v>0.95</c:v>
                </c:pt>
                <c:pt idx="65">
                  <c:v>0.94</c:v>
                </c:pt>
                <c:pt idx="66">
                  <c:v>0.94</c:v>
                </c:pt>
                <c:pt idx="67">
                  <c:v>0.95</c:v>
                </c:pt>
                <c:pt idx="68">
                  <c:v>0.94</c:v>
                </c:pt>
                <c:pt idx="69">
                  <c:v>0.94</c:v>
                </c:pt>
                <c:pt idx="70">
                  <c:v>0.94</c:v>
                </c:pt>
                <c:pt idx="71">
                  <c:v>0.94</c:v>
                </c:pt>
                <c:pt idx="72">
                  <c:v>0.94</c:v>
                </c:pt>
                <c:pt idx="73">
                  <c:v>0.93</c:v>
                </c:pt>
                <c:pt idx="74">
                  <c:v>0.94</c:v>
                </c:pt>
                <c:pt idx="75">
                  <c:v>0.95</c:v>
                </c:pt>
                <c:pt idx="76">
                  <c:v>0.94</c:v>
                </c:pt>
                <c:pt idx="77">
                  <c:v>0.95</c:v>
                </c:pt>
                <c:pt idx="78">
                  <c:v>0.93</c:v>
                </c:pt>
                <c:pt idx="79">
                  <c:v>0.94</c:v>
                </c:pt>
                <c:pt idx="80">
                  <c:v>0.95</c:v>
                </c:pt>
                <c:pt idx="81">
                  <c:v>0.95</c:v>
                </c:pt>
                <c:pt idx="82">
                  <c:v>0.92</c:v>
                </c:pt>
                <c:pt idx="83">
                  <c:v>0.95</c:v>
                </c:pt>
                <c:pt idx="84">
                  <c:v>0.94</c:v>
                </c:pt>
                <c:pt idx="85">
                  <c:v>0.94</c:v>
                </c:pt>
                <c:pt idx="86">
                  <c:v>0.94</c:v>
                </c:pt>
                <c:pt idx="87">
                  <c:v>0.93</c:v>
                </c:pt>
                <c:pt idx="88">
                  <c:v>0.94</c:v>
                </c:pt>
                <c:pt idx="89">
                  <c:v>0.94</c:v>
                </c:pt>
                <c:pt idx="90">
                  <c:v>0.95</c:v>
                </c:pt>
                <c:pt idx="91">
                  <c:v>0.94</c:v>
                </c:pt>
                <c:pt idx="92">
                  <c:v>0.94</c:v>
                </c:pt>
                <c:pt idx="93">
                  <c:v>0.94</c:v>
                </c:pt>
                <c:pt idx="94">
                  <c:v>0.94</c:v>
                </c:pt>
                <c:pt idx="95">
                  <c:v>0.95</c:v>
                </c:pt>
                <c:pt idx="96">
                  <c:v>0.94</c:v>
                </c:pt>
                <c:pt idx="97">
                  <c:v>0.95</c:v>
                </c:pt>
                <c:pt idx="98">
                  <c:v>0.94</c:v>
                </c:pt>
                <c:pt idx="99">
                  <c:v>0.94</c:v>
                </c:pt>
                <c:pt idx="100" formatCode="General">
                  <c:v>0.93</c:v>
                </c:pt>
                <c:pt idx="101" formatCode="General">
                  <c:v>0.94</c:v>
                </c:pt>
                <c:pt idx="102" formatCode="General">
                  <c:v>0.94</c:v>
                </c:pt>
                <c:pt idx="103" formatCode="General">
                  <c:v>0.95</c:v>
                </c:pt>
                <c:pt idx="104" formatCode="General">
                  <c:v>0.94</c:v>
                </c:pt>
                <c:pt idx="105" formatCode="General">
                  <c:v>0.93</c:v>
                </c:pt>
                <c:pt idx="106" formatCode="General">
                  <c:v>0.95</c:v>
                </c:pt>
                <c:pt idx="107" formatCode="General">
                  <c:v>0.95</c:v>
                </c:pt>
                <c:pt idx="108" formatCode="General">
                  <c:v>0.93</c:v>
                </c:pt>
                <c:pt idx="109" formatCode="General">
                  <c:v>0.93</c:v>
                </c:pt>
                <c:pt idx="110" formatCode="General">
                  <c:v>0.94</c:v>
                </c:pt>
                <c:pt idx="111" formatCode="General">
                  <c:v>0.94</c:v>
                </c:pt>
                <c:pt idx="112" formatCode="General">
                  <c:v>0.93</c:v>
                </c:pt>
                <c:pt idx="113" formatCode="General">
                  <c:v>0.93</c:v>
                </c:pt>
                <c:pt idx="114" formatCode="General">
                  <c:v>0.95</c:v>
                </c:pt>
                <c:pt idx="115" formatCode="General">
                  <c:v>0.94</c:v>
                </c:pt>
                <c:pt idx="116" formatCode="General">
                  <c:v>0.94</c:v>
                </c:pt>
                <c:pt idx="117" formatCode="General">
                  <c:v>0.95</c:v>
                </c:pt>
                <c:pt idx="118" formatCode="General">
                  <c:v>0.95</c:v>
                </c:pt>
                <c:pt idx="119" formatCode="General">
                  <c:v>0.93</c:v>
                </c:pt>
                <c:pt idx="120" formatCode="General">
                  <c:v>0.95</c:v>
                </c:pt>
                <c:pt idx="121" formatCode="General">
                  <c:v>0.95</c:v>
                </c:pt>
                <c:pt idx="122" formatCode="General">
                  <c:v>0.93</c:v>
                </c:pt>
                <c:pt idx="123" formatCode="General">
                  <c:v>0.95</c:v>
                </c:pt>
                <c:pt idx="124" formatCode="General">
                  <c:v>0.93</c:v>
                </c:pt>
                <c:pt idx="125" formatCode="General">
                  <c:v>0.93</c:v>
                </c:pt>
                <c:pt idx="126" formatCode="General">
                  <c:v>0.94</c:v>
                </c:pt>
                <c:pt idx="127" formatCode="General">
                  <c:v>0.93</c:v>
                </c:pt>
                <c:pt idx="128" formatCode="General">
                  <c:v>0.95</c:v>
                </c:pt>
                <c:pt idx="129" formatCode="General">
                  <c:v>0.94</c:v>
                </c:pt>
                <c:pt idx="130" formatCode="General">
                  <c:v>0.93</c:v>
                </c:pt>
                <c:pt idx="131" formatCode="General">
                  <c:v>0.94</c:v>
                </c:pt>
                <c:pt idx="132" formatCode="General">
                  <c:v>0.92</c:v>
                </c:pt>
                <c:pt idx="133" formatCode="General">
                  <c:v>0.94</c:v>
                </c:pt>
                <c:pt idx="134" formatCode="General">
                  <c:v>0.94</c:v>
                </c:pt>
                <c:pt idx="135" formatCode="General">
                  <c:v>0.94</c:v>
                </c:pt>
                <c:pt idx="136" formatCode="General">
                  <c:v>0.94</c:v>
                </c:pt>
                <c:pt idx="137" formatCode="General">
                  <c:v>0.93</c:v>
                </c:pt>
                <c:pt idx="138" formatCode="General">
                  <c:v>0.95</c:v>
                </c:pt>
                <c:pt idx="139" formatCode="General">
                  <c:v>0.94</c:v>
                </c:pt>
                <c:pt idx="140" formatCode="General">
                  <c:v>0.94</c:v>
                </c:pt>
                <c:pt idx="141" formatCode="General">
                  <c:v>0.94</c:v>
                </c:pt>
                <c:pt idx="142" formatCode="General">
                  <c:v>0.94</c:v>
                </c:pt>
                <c:pt idx="143" formatCode="General">
                  <c:v>0.93</c:v>
                </c:pt>
                <c:pt idx="144" formatCode="General">
                  <c:v>0.92</c:v>
                </c:pt>
                <c:pt idx="145" formatCode="General">
                  <c:v>0.92</c:v>
                </c:pt>
                <c:pt idx="146" formatCode="General">
                  <c:v>0.93</c:v>
                </c:pt>
                <c:pt idx="147" formatCode="General">
                  <c:v>0.92</c:v>
                </c:pt>
                <c:pt idx="148" formatCode="General">
                  <c:v>0.92</c:v>
                </c:pt>
                <c:pt idx="149" formatCode="General">
                  <c:v>0.93</c:v>
                </c:pt>
                <c:pt idx="150" formatCode="General">
                  <c:v>0.92</c:v>
                </c:pt>
                <c:pt idx="151" formatCode="General">
                  <c:v>0.94</c:v>
                </c:pt>
                <c:pt idx="152" formatCode="General">
                  <c:v>0.94</c:v>
                </c:pt>
                <c:pt idx="153" formatCode="General">
                  <c:v>0.94</c:v>
                </c:pt>
                <c:pt idx="154" formatCode="General">
                  <c:v>0.94</c:v>
                </c:pt>
                <c:pt idx="155" formatCode="General">
                  <c:v>0.94</c:v>
                </c:pt>
                <c:pt idx="156" formatCode="General">
                  <c:v>0.94</c:v>
                </c:pt>
                <c:pt idx="157" formatCode="General">
                  <c:v>0.95</c:v>
                </c:pt>
                <c:pt idx="158" formatCode="General">
                  <c:v>0.95</c:v>
                </c:pt>
                <c:pt idx="159" formatCode="General">
                  <c:v>0.93</c:v>
                </c:pt>
                <c:pt idx="160" formatCode="General">
                  <c:v>0.95</c:v>
                </c:pt>
                <c:pt idx="161" formatCode="General">
                  <c:v>0.94</c:v>
                </c:pt>
                <c:pt idx="162" formatCode="General">
                  <c:v>0.94</c:v>
                </c:pt>
                <c:pt idx="163" formatCode="General">
                  <c:v>0.96</c:v>
                </c:pt>
                <c:pt idx="164" formatCode="General">
                  <c:v>0.95</c:v>
                </c:pt>
                <c:pt idx="165" formatCode="General">
                  <c:v>0.95</c:v>
                </c:pt>
                <c:pt idx="166" formatCode="General">
                  <c:v>0.94</c:v>
                </c:pt>
                <c:pt idx="167" formatCode="General">
                  <c:v>0.94</c:v>
                </c:pt>
                <c:pt idx="168" formatCode="General">
                  <c:v>0.93</c:v>
                </c:pt>
                <c:pt idx="169" formatCode="General">
                  <c:v>0.94</c:v>
                </c:pt>
                <c:pt idx="170" formatCode="General">
                  <c:v>0.94</c:v>
                </c:pt>
                <c:pt idx="171" formatCode="General">
                  <c:v>0.94</c:v>
                </c:pt>
                <c:pt idx="172" formatCode="General">
                  <c:v>0.95</c:v>
                </c:pt>
                <c:pt idx="173" formatCode="General">
                  <c:v>0.94</c:v>
                </c:pt>
                <c:pt idx="174" formatCode="General">
                  <c:v>0.95</c:v>
                </c:pt>
                <c:pt idx="175" formatCode="General">
                  <c:v>0.94</c:v>
                </c:pt>
                <c:pt idx="176" formatCode="General">
                  <c:v>0.96</c:v>
                </c:pt>
                <c:pt idx="177" formatCode="General">
                  <c:v>0.95</c:v>
                </c:pt>
                <c:pt idx="178" formatCode="General">
                  <c:v>0.92</c:v>
                </c:pt>
                <c:pt idx="179" formatCode="General">
                  <c:v>0.92</c:v>
                </c:pt>
                <c:pt idx="180" formatCode="General">
                  <c:v>0.94</c:v>
                </c:pt>
                <c:pt idx="181" formatCode="General">
                  <c:v>0.94</c:v>
                </c:pt>
                <c:pt idx="182" formatCode="General">
                  <c:v>0.94</c:v>
                </c:pt>
                <c:pt idx="183" formatCode="General">
                  <c:v>0.94</c:v>
                </c:pt>
                <c:pt idx="184" formatCode="General">
                  <c:v>0.95</c:v>
                </c:pt>
                <c:pt idx="185" formatCode="General">
                  <c:v>0.95</c:v>
                </c:pt>
                <c:pt idx="186" formatCode="General">
                  <c:v>0.95</c:v>
                </c:pt>
                <c:pt idx="187" formatCode="General">
                  <c:v>0.96</c:v>
                </c:pt>
                <c:pt idx="188" formatCode="General">
                  <c:v>0.93</c:v>
                </c:pt>
                <c:pt idx="189" formatCode="General">
                  <c:v>0.94</c:v>
                </c:pt>
                <c:pt idx="190" formatCode="General">
                  <c:v>0.94</c:v>
                </c:pt>
                <c:pt idx="191" formatCode="General">
                  <c:v>0.95</c:v>
                </c:pt>
                <c:pt idx="192" formatCode="General">
                  <c:v>0.94</c:v>
                </c:pt>
                <c:pt idx="193" formatCode="General">
                  <c:v>0.95</c:v>
                </c:pt>
                <c:pt idx="194" formatCode="General">
                  <c:v>0.95</c:v>
                </c:pt>
                <c:pt idx="195" formatCode="General">
                  <c:v>0.94</c:v>
                </c:pt>
                <c:pt idx="196" formatCode="General">
                  <c:v>0.94</c:v>
                </c:pt>
                <c:pt idx="197" formatCode="General">
                  <c:v>0.93</c:v>
                </c:pt>
                <c:pt idx="198" formatCode="General">
                  <c:v>0.95</c:v>
                </c:pt>
                <c:pt idx="199" formatCode="General">
                  <c:v>0.95</c:v>
                </c:pt>
                <c:pt idx="200" formatCode="General">
                  <c:v>0.93</c:v>
                </c:pt>
                <c:pt idx="201" formatCode="General">
                  <c:v>0.93</c:v>
                </c:pt>
                <c:pt idx="202" formatCode="General">
                  <c:v>0.94</c:v>
                </c:pt>
                <c:pt idx="203" formatCode="General">
                  <c:v>0.94</c:v>
                </c:pt>
                <c:pt idx="204" formatCode="General">
                  <c:v>0.94</c:v>
                </c:pt>
                <c:pt idx="205" formatCode="General">
                  <c:v>0.94</c:v>
                </c:pt>
                <c:pt idx="206" formatCode="General">
                  <c:v>0.93</c:v>
                </c:pt>
                <c:pt idx="207" formatCode="General">
                  <c:v>0.95</c:v>
                </c:pt>
                <c:pt idx="208" formatCode="General">
                  <c:v>0.94</c:v>
                </c:pt>
                <c:pt idx="209" formatCode="General">
                  <c:v>0.94</c:v>
                </c:pt>
                <c:pt idx="210" formatCode="General">
                  <c:v>0.94</c:v>
                </c:pt>
                <c:pt idx="211" formatCode="General">
                  <c:v>0.94</c:v>
                </c:pt>
                <c:pt idx="212" formatCode="General">
                  <c:v>0.94</c:v>
                </c:pt>
                <c:pt idx="213" formatCode="General">
                  <c:v>0.94</c:v>
                </c:pt>
                <c:pt idx="214" formatCode="General">
                  <c:v>0.95</c:v>
                </c:pt>
                <c:pt idx="215" formatCode="General">
                  <c:v>0.95</c:v>
                </c:pt>
                <c:pt idx="216" formatCode="General">
                  <c:v>0.94</c:v>
                </c:pt>
                <c:pt idx="217" formatCode="General">
                  <c:v>0.94</c:v>
                </c:pt>
                <c:pt idx="218" formatCode="General">
                  <c:v>0.95</c:v>
                </c:pt>
                <c:pt idx="219" formatCode="General">
                  <c:v>0.94</c:v>
                </c:pt>
                <c:pt idx="220" formatCode="General">
                  <c:v>0.94</c:v>
                </c:pt>
                <c:pt idx="221" formatCode="General">
                  <c:v>0.95</c:v>
                </c:pt>
                <c:pt idx="222" formatCode="General">
                  <c:v>0.94</c:v>
                </c:pt>
                <c:pt idx="223" formatCode="General">
                  <c:v>0.95</c:v>
                </c:pt>
                <c:pt idx="224" formatCode="General">
                  <c:v>0.95</c:v>
                </c:pt>
                <c:pt idx="225" formatCode="General">
                  <c:v>0.95</c:v>
                </c:pt>
                <c:pt idx="226" formatCode="General">
                  <c:v>0.95</c:v>
                </c:pt>
                <c:pt idx="227" formatCode="General">
                  <c:v>0.95</c:v>
                </c:pt>
                <c:pt idx="228" formatCode="General">
                  <c:v>0.95</c:v>
                </c:pt>
                <c:pt idx="229" formatCode="General">
                  <c:v>0.94</c:v>
                </c:pt>
                <c:pt idx="230" formatCode="General">
                  <c:v>0.94</c:v>
                </c:pt>
                <c:pt idx="231" formatCode="General">
                  <c:v>0.93</c:v>
                </c:pt>
                <c:pt idx="232" formatCode="General">
                  <c:v>0.94</c:v>
                </c:pt>
                <c:pt idx="233" formatCode="General">
                  <c:v>0.93</c:v>
                </c:pt>
                <c:pt idx="234" formatCode="General">
                  <c:v>0.95</c:v>
                </c:pt>
                <c:pt idx="235" formatCode="General">
                  <c:v>0.96</c:v>
                </c:pt>
                <c:pt idx="236" formatCode="General">
                  <c:v>0.94</c:v>
                </c:pt>
                <c:pt idx="237" formatCode="General">
                  <c:v>0.92</c:v>
                </c:pt>
                <c:pt idx="238" formatCode="General">
                  <c:v>0.94</c:v>
                </c:pt>
                <c:pt idx="239" formatCode="General">
                  <c:v>0.93</c:v>
                </c:pt>
                <c:pt idx="240" formatCode="General">
                  <c:v>0.95</c:v>
                </c:pt>
                <c:pt idx="241" formatCode="General">
                  <c:v>0.95</c:v>
                </c:pt>
                <c:pt idx="242" formatCode="General">
                  <c:v>0.94</c:v>
                </c:pt>
                <c:pt idx="243" formatCode="General">
                  <c:v>0.94</c:v>
                </c:pt>
                <c:pt idx="244" formatCode="General">
                  <c:v>0.94</c:v>
                </c:pt>
                <c:pt idx="245" formatCode="General">
                  <c:v>0.93</c:v>
                </c:pt>
                <c:pt idx="246" formatCode="General">
                  <c:v>0.93</c:v>
                </c:pt>
                <c:pt idx="247" formatCode="General">
                  <c:v>0.95</c:v>
                </c:pt>
                <c:pt idx="248" formatCode="General">
                  <c:v>0.95</c:v>
                </c:pt>
                <c:pt idx="249" formatCode="General">
                  <c:v>0.95</c:v>
                </c:pt>
                <c:pt idx="250" formatCode="General">
                  <c:v>0.92</c:v>
                </c:pt>
                <c:pt idx="251" formatCode="General">
                  <c:v>0.92</c:v>
                </c:pt>
                <c:pt idx="252" formatCode="General">
                  <c:v>0.95</c:v>
                </c:pt>
                <c:pt idx="253" formatCode="General">
                  <c:v>0.92</c:v>
                </c:pt>
                <c:pt idx="254" formatCode="General">
                  <c:v>0.93</c:v>
                </c:pt>
                <c:pt idx="255" formatCode="General">
                  <c:v>0.94</c:v>
                </c:pt>
                <c:pt idx="256" formatCode="General">
                  <c:v>0.93</c:v>
                </c:pt>
                <c:pt idx="257" formatCode="General">
                  <c:v>0.96</c:v>
                </c:pt>
                <c:pt idx="258" formatCode="General">
                  <c:v>0.94</c:v>
                </c:pt>
                <c:pt idx="259" formatCode="General">
                  <c:v>0.94</c:v>
                </c:pt>
                <c:pt idx="260" formatCode="General">
                  <c:v>0.94</c:v>
                </c:pt>
                <c:pt idx="261" formatCode="General">
                  <c:v>0.95</c:v>
                </c:pt>
                <c:pt idx="262" formatCode="General">
                  <c:v>0.94</c:v>
                </c:pt>
                <c:pt idx="263" formatCode="General">
                  <c:v>0.92</c:v>
                </c:pt>
                <c:pt idx="264" formatCode="General">
                  <c:v>0.95</c:v>
                </c:pt>
                <c:pt idx="265" formatCode="General">
                  <c:v>0.92</c:v>
                </c:pt>
                <c:pt idx="266" formatCode="General">
                  <c:v>0.92</c:v>
                </c:pt>
                <c:pt idx="267" formatCode="General">
                  <c:v>0.94</c:v>
                </c:pt>
                <c:pt idx="268" formatCode="General">
                  <c:v>0.92</c:v>
                </c:pt>
                <c:pt idx="269" formatCode="General">
                  <c:v>0.93</c:v>
                </c:pt>
                <c:pt idx="270" formatCode="General">
                  <c:v>0.95</c:v>
                </c:pt>
                <c:pt idx="271" formatCode="General">
                  <c:v>0.96</c:v>
                </c:pt>
                <c:pt idx="272" formatCode="General">
                  <c:v>0.92</c:v>
                </c:pt>
                <c:pt idx="273" formatCode="General">
                  <c:v>0.92</c:v>
                </c:pt>
                <c:pt idx="274" formatCode="General">
                  <c:v>0.95</c:v>
                </c:pt>
                <c:pt idx="275" formatCode="General">
                  <c:v>0.95</c:v>
                </c:pt>
                <c:pt idx="276" formatCode="General">
                  <c:v>0.93</c:v>
                </c:pt>
                <c:pt idx="277" formatCode="General">
                  <c:v>0.95</c:v>
                </c:pt>
                <c:pt idx="278" formatCode="General">
                  <c:v>0.92</c:v>
                </c:pt>
                <c:pt idx="279" formatCode="General">
                  <c:v>0.93</c:v>
                </c:pt>
                <c:pt idx="280" formatCode="General">
                  <c:v>0.93</c:v>
                </c:pt>
                <c:pt idx="281" formatCode="General">
                  <c:v>0.92</c:v>
                </c:pt>
                <c:pt idx="282" formatCode="General">
                  <c:v>0.94</c:v>
                </c:pt>
                <c:pt idx="283" formatCode="General">
                  <c:v>0.92</c:v>
                </c:pt>
                <c:pt idx="284" formatCode="General">
                  <c:v>0.95</c:v>
                </c:pt>
                <c:pt idx="285" formatCode="General">
                  <c:v>0.92</c:v>
                </c:pt>
                <c:pt idx="286" formatCode="General">
                  <c:v>0.92</c:v>
                </c:pt>
                <c:pt idx="287" formatCode="General">
                  <c:v>0.94</c:v>
                </c:pt>
                <c:pt idx="288" formatCode="General">
                  <c:v>0.94</c:v>
                </c:pt>
                <c:pt idx="289" formatCode="General">
                  <c:v>0.94</c:v>
                </c:pt>
                <c:pt idx="290" formatCode="General">
                  <c:v>0.93</c:v>
                </c:pt>
                <c:pt idx="291" formatCode="General">
                  <c:v>0.94</c:v>
                </c:pt>
                <c:pt idx="292" formatCode="General">
                  <c:v>0.94</c:v>
                </c:pt>
                <c:pt idx="293" formatCode="General">
                  <c:v>0.94</c:v>
                </c:pt>
                <c:pt idx="294" formatCode="General">
                  <c:v>0.94</c:v>
                </c:pt>
                <c:pt idx="295" formatCode="General">
                  <c:v>0.94</c:v>
                </c:pt>
                <c:pt idx="296" formatCode="General">
                  <c:v>0.94</c:v>
                </c:pt>
                <c:pt idx="297" formatCode="General">
                  <c:v>0.92</c:v>
                </c:pt>
                <c:pt idx="298" formatCode="General">
                  <c:v>0.94</c:v>
                </c:pt>
                <c:pt idx="299" formatCode="General">
                  <c:v>0.94</c:v>
                </c:pt>
                <c:pt idx="300" formatCode="General">
                  <c:v>0.95</c:v>
                </c:pt>
                <c:pt idx="301" formatCode="General">
                  <c:v>0.93</c:v>
                </c:pt>
                <c:pt idx="302" formatCode="General">
                  <c:v>0.94</c:v>
                </c:pt>
                <c:pt idx="303" formatCode="General">
                  <c:v>0.94</c:v>
                </c:pt>
                <c:pt idx="304" formatCode="General">
                  <c:v>0.93</c:v>
                </c:pt>
                <c:pt idx="305" formatCode="General">
                  <c:v>0.95</c:v>
                </c:pt>
                <c:pt idx="306" formatCode="General">
                  <c:v>0.92</c:v>
                </c:pt>
                <c:pt idx="307" formatCode="General">
                  <c:v>0.94</c:v>
                </c:pt>
                <c:pt idx="308" formatCode="General">
                  <c:v>0.94</c:v>
                </c:pt>
                <c:pt idx="309" formatCode="General">
                  <c:v>0.94</c:v>
                </c:pt>
                <c:pt idx="310" formatCode="General">
                  <c:v>0.94</c:v>
                </c:pt>
                <c:pt idx="311" formatCode="General">
                  <c:v>0.94</c:v>
                </c:pt>
                <c:pt idx="312" formatCode="General">
                  <c:v>0.95</c:v>
                </c:pt>
                <c:pt idx="313" formatCode="General">
                  <c:v>0.94</c:v>
                </c:pt>
                <c:pt idx="314" formatCode="General">
                  <c:v>0.94</c:v>
                </c:pt>
                <c:pt idx="315" formatCode="General">
                  <c:v>0.94</c:v>
                </c:pt>
                <c:pt idx="316" formatCode="General">
                  <c:v>0.95</c:v>
                </c:pt>
                <c:pt idx="317" formatCode="General">
                  <c:v>0.94</c:v>
                </c:pt>
                <c:pt idx="318" formatCode="General">
                  <c:v>0.94</c:v>
                </c:pt>
                <c:pt idx="319" formatCode="General">
                  <c:v>0.94</c:v>
                </c:pt>
                <c:pt idx="320" formatCode="General">
                  <c:v>0.94</c:v>
                </c:pt>
                <c:pt idx="321" formatCode="General">
                  <c:v>0.95</c:v>
                </c:pt>
                <c:pt idx="322" formatCode="General">
                  <c:v>0.94</c:v>
                </c:pt>
                <c:pt idx="323" formatCode="General">
                  <c:v>0.94</c:v>
                </c:pt>
                <c:pt idx="324" formatCode="General">
                  <c:v>0.93</c:v>
                </c:pt>
                <c:pt idx="325" formatCode="General">
                  <c:v>0.94</c:v>
                </c:pt>
                <c:pt idx="326" formatCode="General">
                  <c:v>0.94</c:v>
                </c:pt>
                <c:pt idx="327" formatCode="General">
                  <c:v>0.94</c:v>
                </c:pt>
                <c:pt idx="328" formatCode="General">
                  <c:v>0.94</c:v>
                </c:pt>
                <c:pt idx="329" formatCode="General">
                  <c:v>0.94</c:v>
                </c:pt>
                <c:pt idx="330" formatCode="General">
                  <c:v>0.94</c:v>
                </c:pt>
                <c:pt idx="331" formatCode="General">
                  <c:v>0.95</c:v>
                </c:pt>
                <c:pt idx="332" formatCode="General">
                  <c:v>0.94</c:v>
                </c:pt>
                <c:pt idx="333" formatCode="General">
                  <c:v>0.94</c:v>
                </c:pt>
                <c:pt idx="334" formatCode="General">
                  <c:v>0.94</c:v>
                </c:pt>
                <c:pt idx="335" formatCode="General">
                  <c:v>0.94</c:v>
                </c:pt>
                <c:pt idx="336" formatCode="General">
                  <c:v>0.95</c:v>
                </c:pt>
                <c:pt idx="337" formatCode="General">
                  <c:v>0.95</c:v>
                </c:pt>
                <c:pt idx="338" formatCode="General">
                  <c:v>0.95</c:v>
                </c:pt>
                <c:pt idx="339" formatCode="General">
                  <c:v>0.93</c:v>
                </c:pt>
                <c:pt idx="340" formatCode="General">
                  <c:v>0.94</c:v>
                </c:pt>
                <c:pt idx="341" formatCode="General">
                  <c:v>0.94</c:v>
                </c:pt>
                <c:pt idx="342" formatCode="General">
                  <c:v>0.94</c:v>
                </c:pt>
                <c:pt idx="343" formatCode="General">
                  <c:v>0.94</c:v>
                </c:pt>
                <c:pt idx="344" formatCode="General">
                  <c:v>0.94</c:v>
                </c:pt>
                <c:pt idx="345" formatCode="General">
                  <c:v>0.94</c:v>
                </c:pt>
                <c:pt idx="346" formatCode="General">
                  <c:v>0.95</c:v>
                </c:pt>
                <c:pt idx="347" formatCode="General">
                  <c:v>0.94</c:v>
                </c:pt>
                <c:pt idx="348" formatCode="General">
                  <c:v>0.94</c:v>
                </c:pt>
                <c:pt idx="349" formatCode="General">
                  <c:v>0.94</c:v>
                </c:pt>
                <c:pt idx="350" formatCode="General">
                  <c:v>0.94</c:v>
                </c:pt>
                <c:pt idx="351" formatCode="General">
                  <c:v>0.94</c:v>
                </c:pt>
                <c:pt idx="352" formatCode="General">
                  <c:v>0.93</c:v>
                </c:pt>
                <c:pt idx="353" formatCode="General">
                  <c:v>0.93</c:v>
                </c:pt>
                <c:pt idx="354" formatCode="General">
                  <c:v>0.94</c:v>
                </c:pt>
                <c:pt idx="355" formatCode="General">
                  <c:v>0.93</c:v>
                </c:pt>
                <c:pt idx="356" formatCode="General">
                  <c:v>0.93</c:v>
                </c:pt>
                <c:pt idx="357" formatCode="General">
                  <c:v>0.94</c:v>
                </c:pt>
                <c:pt idx="358" formatCode="General">
                  <c:v>0.94</c:v>
                </c:pt>
                <c:pt idx="359" formatCode="General">
                  <c:v>0.93</c:v>
                </c:pt>
                <c:pt idx="360" formatCode="General">
                  <c:v>0.93</c:v>
                </c:pt>
                <c:pt idx="361" formatCode="General">
                  <c:v>0.94</c:v>
                </c:pt>
                <c:pt idx="362" formatCode="General">
                  <c:v>0.94</c:v>
                </c:pt>
                <c:pt idx="363" formatCode="General">
                  <c:v>0.94</c:v>
                </c:pt>
                <c:pt idx="364" formatCode="General">
                  <c:v>0.95</c:v>
                </c:pt>
                <c:pt idx="365" formatCode="General">
                  <c:v>0.93</c:v>
                </c:pt>
                <c:pt idx="366" formatCode="General">
                  <c:v>0.94</c:v>
                </c:pt>
                <c:pt idx="367" formatCode="General">
                  <c:v>0.94</c:v>
                </c:pt>
                <c:pt idx="368" formatCode="General">
                  <c:v>0.92</c:v>
                </c:pt>
                <c:pt idx="369" formatCode="General">
                  <c:v>0.93</c:v>
                </c:pt>
                <c:pt idx="370" formatCode="General">
                  <c:v>0.94</c:v>
                </c:pt>
                <c:pt idx="371" formatCode="General">
                  <c:v>0.92</c:v>
                </c:pt>
                <c:pt idx="372" formatCode="General">
                  <c:v>0.94</c:v>
                </c:pt>
                <c:pt idx="373" formatCode="General">
                  <c:v>0.95</c:v>
                </c:pt>
                <c:pt idx="374" formatCode="General">
                  <c:v>0.94</c:v>
                </c:pt>
                <c:pt idx="375" formatCode="General">
                  <c:v>0.93</c:v>
                </c:pt>
                <c:pt idx="376" formatCode="General">
                  <c:v>0.92</c:v>
                </c:pt>
                <c:pt idx="377" formatCode="General">
                  <c:v>0.93</c:v>
                </c:pt>
                <c:pt idx="378" formatCode="General">
                  <c:v>0.93</c:v>
                </c:pt>
                <c:pt idx="379" formatCode="General">
                  <c:v>0.93</c:v>
                </c:pt>
                <c:pt idx="380" formatCode="General">
                  <c:v>0.94</c:v>
                </c:pt>
                <c:pt idx="381" formatCode="General">
                  <c:v>0.93</c:v>
                </c:pt>
                <c:pt idx="382" formatCode="General">
                  <c:v>0.92</c:v>
                </c:pt>
                <c:pt idx="383" formatCode="General">
                  <c:v>0.93</c:v>
                </c:pt>
                <c:pt idx="384" formatCode="General">
                  <c:v>0.94</c:v>
                </c:pt>
                <c:pt idx="385" formatCode="General">
                  <c:v>0.94</c:v>
                </c:pt>
                <c:pt idx="386" formatCode="General">
                  <c:v>0.94</c:v>
                </c:pt>
                <c:pt idx="387" formatCode="General">
                  <c:v>0.95</c:v>
                </c:pt>
                <c:pt idx="388" formatCode="General">
                  <c:v>0.95</c:v>
                </c:pt>
                <c:pt idx="389" formatCode="General">
                  <c:v>0.94</c:v>
                </c:pt>
                <c:pt idx="390" formatCode="General">
                  <c:v>0.94</c:v>
                </c:pt>
                <c:pt idx="391" formatCode="General">
                  <c:v>0.94</c:v>
                </c:pt>
                <c:pt idx="392" formatCode="General">
                  <c:v>0.94</c:v>
                </c:pt>
                <c:pt idx="393" formatCode="General">
                  <c:v>0.94</c:v>
                </c:pt>
                <c:pt idx="394" formatCode="General">
                  <c:v>0.94</c:v>
                </c:pt>
                <c:pt idx="395" formatCode="General">
                  <c:v>0.94</c:v>
                </c:pt>
                <c:pt idx="396" formatCode="General">
                  <c:v>0.94</c:v>
                </c:pt>
                <c:pt idx="397" formatCode="General">
                  <c:v>0.94</c:v>
                </c:pt>
                <c:pt idx="398" formatCode="General">
                  <c:v>0.95</c:v>
                </c:pt>
                <c:pt idx="399" formatCode="General">
                  <c:v>0.95</c:v>
                </c:pt>
                <c:pt idx="400" formatCode="General">
                  <c:v>0.94</c:v>
                </c:pt>
                <c:pt idx="401" formatCode="General">
                  <c:v>0.94</c:v>
                </c:pt>
                <c:pt idx="402" formatCode="General">
                  <c:v>0.94</c:v>
                </c:pt>
                <c:pt idx="403" formatCode="General">
                  <c:v>0.95</c:v>
                </c:pt>
                <c:pt idx="404" formatCode="General">
                  <c:v>0.94</c:v>
                </c:pt>
                <c:pt idx="405" formatCode="General">
                  <c:v>0.93</c:v>
                </c:pt>
                <c:pt idx="406" formatCode="General">
                  <c:v>0.95</c:v>
                </c:pt>
                <c:pt idx="407" formatCode="General">
                  <c:v>0.95</c:v>
                </c:pt>
                <c:pt idx="408" formatCode="General">
                  <c:v>0.94</c:v>
                </c:pt>
                <c:pt idx="409" formatCode="General">
                  <c:v>0.94</c:v>
                </c:pt>
                <c:pt idx="410" formatCode="General">
                  <c:v>0.94</c:v>
                </c:pt>
                <c:pt idx="411" formatCode="General">
                  <c:v>0.94</c:v>
                </c:pt>
                <c:pt idx="412" formatCode="General">
                  <c:v>0.94</c:v>
                </c:pt>
                <c:pt idx="413" formatCode="General">
                  <c:v>0.94</c:v>
                </c:pt>
                <c:pt idx="414" formatCode="General">
                  <c:v>0.94</c:v>
                </c:pt>
                <c:pt idx="415" formatCode="General">
                  <c:v>0.94</c:v>
                </c:pt>
                <c:pt idx="416" formatCode="General">
                  <c:v>0.95</c:v>
                </c:pt>
                <c:pt idx="417" formatCode="General">
                  <c:v>0.94</c:v>
                </c:pt>
                <c:pt idx="418" formatCode="General">
                  <c:v>0.94</c:v>
                </c:pt>
                <c:pt idx="419" formatCode="General">
                  <c:v>0.94</c:v>
                </c:pt>
                <c:pt idx="420" formatCode="General">
                  <c:v>0.94</c:v>
                </c:pt>
                <c:pt idx="421" formatCode="General">
                  <c:v>0.93</c:v>
                </c:pt>
                <c:pt idx="422" formatCode="General">
                  <c:v>0.93</c:v>
                </c:pt>
                <c:pt idx="423" formatCode="General">
                  <c:v>0.94</c:v>
                </c:pt>
                <c:pt idx="424" formatCode="General">
                  <c:v>0.94</c:v>
                </c:pt>
                <c:pt idx="425" formatCode="General">
                  <c:v>0.95</c:v>
                </c:pt>
                <c:pt idx="426" formatCode="General">
                  <c:v>0.95</c:v>
                </c:pt>
                <c:pt idx="427" formatCode="General">
                  <c:v>0.94</c:v>
                </c:pt>
                <c:pt idx="428" formatCode="General">
                  <c:v>0.94</c:v>
                </c:pt>
                <c:pt idx="429" formatCode="General">
                  <c:v>0.94</c:v>
                </c:pt>
                <c:pt idx="430" formatCode="General">
                  <c:v>0.94</c:v>
                </c:pt>
                <c:pt idx="431" formatCode="General">
                  <c:v>0.94</c:v>
                </c:pt>
                <c:pt idx="432" formatCode="General">
                  <c:v>0.94</c:v>
                </c:pt>
                <c:pt idx="433" formatCode="General">
                  <c:v>0.95</c:v>
                </c:pt>
                <c:pt idx="434" formatCode="General">
                  <c:v>0.95</c:v>
                </c:pt>
                <c:pt idx="435" formatCode="General">
                  <c:v>0.94</c:v>
                </c:pt>
                <c:pt idx="436" formatCode="General">
                  <c:v>0.95</c:v>
                </c:pt>
                <c:pt idx="437" formatCode="General">
                  <c:v>0.94</c:v>
                </c:pt>
                <c:pt idx="438" formatCode="General">
                  <c:v>0.94</c:v>
                </c:pt>
                <c:pt idx="439" formatCode="General">
                  <c:v>0.93</c:v>
                </c:pt>
                <c:pt idx="440" formatCode="General">
                  <c:v>0.94</c:v>
                </c:pt>
                <c:pt idx="441" formatCode="General">
                  <c:v>0.94</c:v>
                </c:pt>
                <c:pt idx="442" formatCode="General">
                  <c:v>0.94</c:v>
                </c:pt>
                <c:pt idx="443" formatCode="General">
                  <c:v>0.94</c:v>
                </c:pt>
                <c:pt idx="444" formatCode="General">
                  <c:v>0.93</c:v>
                </c:pt>
                <c:pt idx="445" formatCode="General">
                  <c:v>0.94</c:v>
                </c:pt>
                <c:pt idx="446" formatCode="General">
                  <c:v>0.94</c:v>
                </c:pt>
                <c:pt idx="447" formatCode="General">
                  <c:v>0.94</c:v>
                </c:pt>
                <c:pt idx="448" formatCode="General">
                  <c:v>0.95</c:v>
                </c:pt>
                <c:pt idx="449" formatCode="General">
                  <c:v>0.93</c:v>
                </c:pt>
                <c:pt idx="450" formatCode="General">
                  <c:v>0.94</c:v>
                </c:pt>
                <c:pt idx="451" formatCode="General">
                  <c:v>0.94</c:v>
                </c:pt>
                <c:pt idx="452" formatCode="General">
                  <c:v>0.93</c:v>
                </c:pt>
                <c:pt idx="453" formatCode="General">
                  <c:v>0.94</c:v>
                </c:pt>
                <c:pt idx="454" formatCode="General">
                  <c:v>0.94</c:v>
                </c:pt>
                <c:pt idx="455" formatCode="General">
                  <c:v>0.94</c:v>
                </c:pt>
                <c:pt idx="456" formatCode="General">
                  <c:v>0.94</c:v>
                </c:pt>
                <c:pt idx="457" formatCode="General">
                  <c:v>0.94</c:v>
                </c:pt>
                <c:pt idx="458" formatCode="General">
                  <c:v>0.94</c:v>
                </c:pt>
                <c:pt idx="459" formatCode="General">
                  <c:v>0.94</c:v>
                </c:pt>
                <c:pt idx="460" formatCode="General">
                  <c:v>0.95</c:v>
                </c:pt>
                <c:pt idx="461" formatCode="General">
                  <c:v>0.94</c:v>
                </c:pt>
                <c:pt idx="462" formatCode="General">
                  <c:v>0.95</c:v>
                </c:pt>
                <c:pt idx="463" formatCode="General">
                  <c:v>0.95</c:v>
                </c:pt>
                <c:pt idx="464" formatCode="General">
                  <c:v>0.95</c:v>
                </c:pt>
                <c:pt idx="465" formatCode="General">
                  <c:v>0.93</c:v>
                </c:pt>
                <c:pt idx="466" formatCode="General">
                  <c:v>0.94</c:v>
                </c:pt>
                <c:pt idx="467" formatCode="General">
                  <c:v>0.94</c:v>
                </c:pt>
                <c:pt idx="468" formatCode="General">
                  <c:v>0.95</c:v>
                </c:pt>
                <c:pt idx="469" formatCode="General">
                  <c:v>0.94</c:v>
                </c:pt>
                <c:pt idx="470" formatCode="General">
                  <c:v>0.94</c:v>
                </c:pt>
                <c:pt idx="471" formatCode="General">
                  <c:v>0.94</c:v>
                </c:pt>
                <c:pt idx="472" formatCode="General">
                  <c:v>0.94</c:v>
                </c:pt>
                <c:pt idx="473" formatCode="General">
                  <c:v>0.94</c:v>
                </c:pt>
                <c:pt idx="474" formatCode="General">
                  <c:v>0.92</c:v>
                </c:pt>
                <c:pt idx="475" formatCode="General">
                  <c:v>0.93</c:v>
                </c:pt>
                <c:pt idx="476" formatCode="General">
                  <c:v>0.94</c:v>
                </c:pt>
                <c:pt idx="477" formatCode="General">
                  <c:v>0.93</c:v>
                </c:pt>
                <c:pt idx="478" formatCode="General">
                  <c:v>0.93</c:v>
                </c:pt>
                <c:pt idx="479" formatCode="General">
                  <c:v>0.94</c:v>
                </c:pt>
                <c:pt idx="480" formatCode="General">
                  <c:v>0.92</c:v>
                </c:pt>
                <c:pt idx="481" formatCode="General">
                  <c:v>0.94</c:v>
                </c:pt>
                <c:pt idx="482" formatCode="General">
                  <c:v>0.93</c:v>
                </c:pt>
                <c:pt idx="483" formatCode="General">
                  <c:v>0.94</c:v>
                </c:pt>
                <c:pt idx="484" formatCode="General">
                  <c:v>0.93</c:v>
                </c:pt>
                <c:pt idx="485" formatCode="General">
                  <c:v>0.94</c:v>
                </c:pt>
                <c:pt idx="486" formatCode="General">
                  <c:v>0.94</c:v>
                </c:pt>
                <c:pt idx="487" formatCode="General">
                  <c:v>0.93</c:v>
                </c:pt>
                <c:pt idx="488" formatCode="General">
                  <c:v>0.94</c:v>
                </c:pt>
                <c:pt idx="489" formatCode="General">
                  <c:v>0.94</c:v>
                </c:pt>
                <c:pt idx="490" formatCode="General">
                  <c:v>0.93</c:v>
                </c:pt>
                <c:pt idx="491" formatCode="General">
                  <c:v>0.94</c:v>
                </c:pt>
                <c:pt idx="492" formatCode="General">
                  <c:v>0.92</c:v>
                </c:pt>
                <c:pt idx="493" formatCode="General">
                  <c:v>0.94</c:v>
                </c:pt>
                <c:pt idx="494" formatCode="General">
                  <c:v>0.94</c:v>
                </c:pt>
                <c:pt idx="495" formatCode="General">
                  <c:v>0.94</c:v>
                </c:pt>
                <c:pt idx="496" formatCode="General">
                  <c:v>0.94</c:v>
                </c:pt>
                <c:pt idx="497" formatCode="General">
                  <c:v>0.95</c:v>
                </c:pt>
                <c:pt idx="498" formatCode="General">
                  <c:v>0.95</c:v>
                </c:pt>
                <c:pt idx="499" formatCode="General">
                  <c:v>0.94</c:v>
                </c:pt>
                <c:pt idx="500" formatCode="General">
                  <c:v>0.94</c:v>
                </c:pt>
                <c:pt idx="501" formatCode="General">
                  <c:v>0.94</c:v>
                </c:pt>
                <c:pt idx="502" formatCode="General">
                  <c:v>0.95</c:v>
                </c:pt>
                <c:pt idx="503" formatCode="General">
                  <c:v>0.95</c:v>
                </c:pt>
                <c:pt idx="504" formatCode="General">
                  <c:v>0.95</c:v>
                </c:pt>
                <c:pt idx="505" formatCode="General">
                  <c:v>0.95</c:v>
                </c:pt>
                <c:pt idx="506" formatCode="General">
                  <c:v>0.94</c:v>
                </c:pt>
                <c:pt idx="507" formatCode="General">
                  <c:v>0.94</c:v>
                </c:pt>
                <c:pt idx="508" formatCode="General">
                  <c:v>0.94</c:v>
                </c:pt>
                <c:pt idx="509" formatCode="General">
                  <c:v>0.94</c:v>
                </c:pt>
                <c:pt idx="510" formatCode="General">
                  <c:v>0.95</c:v>
                </c:pt>
                <c:pt idx="511" formatCode="General">
                  <c:v>0.93</c:v>
                </c:pt>
                <c:pt idx="512" formatCode="General">
                  <c:v>0.95</c:v>
                </c:pt>
                <c:pt idx="513" formatCode="General">
                  <c:v>0.94</c:v>
                </c:pt>
                <c:pt idx="514" formatCode="General">
                  <c:v>0.94</c:v>
                </c:pt>
                <c:pt idx="515" formatCode="General">
                  <c:v>0.94</c:v>
                </c:pt>
                <c:pt idx="516" formatCode="General">
                  <c:v>0.95</c:v>
                </c:pt>
                <c:pt idx="517" formatCode="General">
                  <c:v>0.94</c:v>
                </c:pt>
                <c:pt idx="518" formatCode="General">
                  <c:v>0.94</c:v>
                </c:pt>
                <c:pt idx="519" formatCode="General">
                  <c:v>0.94</c:v>
                </c:pt>
                <c:pt idx="520" formatCode="General">
                  <c:v>0.94</c:v>
                </c:pt>
                <c:pt idx="521" formatCode="General">
                  <c:v>0.94</c:v>
                </c:pt>
                <c:pt idx="522" formatCode="General">
                  <c:v>0.95</c:v>
                </c:pt>
                <c:pt idx="523" formatCode="General">
                  <c:v>0.95</c:v>
                </c:pt>
                <c:pt idx="524" formatCode="General">
                  <c:v>0.93</c:v>
                </c:pt>
                <c:pt idx="525" formatCode="General">
                  <c:v>0.94</c:v>
                </c:pt>
                <c:pt idx="526" formatCode="General">
                  <c:v>0.95</c:v>
                </c:pt>
                <c:pt idx="527" formatCode="General">
                  <c:v>0.94</c:v>
                </c:pt>
                <c:pt idx="528" formatCode="General">
                  <c:v>0.94</c:v>
                </c:pt>
                <c:pt idx="529" formatCode="General">
                  <c:v>0.94</c:v>
                </c:pt>
                <c:pt idx="530" formatCode="General">
                  <c:v>0.93</c:v>
                </c:pt>
                <c:pt idx="531" formatCode="General">
                  <c:v>0.94</c:v>
                </c:pt>
                <c:pt idx="532" formatCode="General">
                  <c:v>0.95</c:v>
                </c:pt>
                <c:pt idx="533" formatCode="General">
                  <c:v>0.95</c:v>
                </c:pt>
                <c:pt idx="534" formatCode="General">
                  <c:v>0.95</c:v>
                </c:pt>
                <c:pt idx="535" formatCode="General">
                  <c:v>0.95</c:v>
                </c:pt>
                <c:pt idx="536" formatCode="General">
                  <c:v>0.94</c:v>
                </c:pt>
                <c:pt idx="537" formatCode="General">
                  <c:v>0.94</c:v>
                </c:pt>
                <c:pt idx="538" formatCode="General">
                  <c:v>0.93</c:v>
                </c:pt>
                <c:pt idx="539" formatCode="General">
                  <c:v>0.94</c:v>
                </c:pt>
                <c:pt idx="540" formatCode="General">
                  <c:v>0.94</c:v>
                </c:pt>
                <c:pt idx="541" formatCode="General">
                  <c:v>0.93</c:v>
                </c:pt>
                <c:pt idx="542" formatCode="General">
                  <c:v>0.94</c:v>
                </c:pt>
                <c:pt idx="543" formatCode="General">
                  <c:v>0.93</c:v>
                </c:pt>
                <c:pt idx="544" formatCode="General">
                  <c:v>0.94</c:v>
                </c:pt>
                <c:pt idx="545" formatCode="General">
                  <c:v>0.95</c:v>
                </c:pt>
                <c:pt idx="546" formatCode="General">
                  <c:v>0.92</c:v>
                </c:pt>
                <c:pt idx="547" formatCode="General">
                  <c:v>0.94</c:v>
                </c:pt>
                <c:pt idx="548" formatCode="General">
                  <c:v>0.94</c:v>
                </c:pt>
                <c:pt idx="549" formatCode="General">
                  <c:v>0.94</c:v>
                </c:pt>
                <c:pt idx="550" formatCode="General">
                  <c:v>0.94</c:v>
                </c:pt>
                <c:pt idx="551" formatCode="General">
                  <c:v>0.94</c:v>
                </c:pt>
                <c:pt idx="552" formatCode="General">
                  <c:v>0.94</c:v>
                </c:pt>
                <c:pt idx="553" formatCode="General">
                  <c:v>0.94</c:v>
                </c:pt>
                <c:pt idx="554" formatCode="General">
                  <c:v>0.93</c:v>
                </c:pt>
                <c:pt idx="555" formatCode="General">
                  <c:v>0.94</c:v>
                </c:pt>
                <c:pt idx="556" formatCode="General">
                  <c:v>0.93</c:v>
                </c:pt>
                <c:pt idx="557" formatCode="General">
                  <c:v>0.94</c:v>
                </c:pt>
                <c:pt idx="558" formatCode="General">
                  <c:v>0.93</c:v>
                </c:pt>
                <c:pt idx="559" formatCode="General">
                  <c:v>0.94</c:v>
                </c:pt>
                <c:pt idx="560" formatCode="General">
                  <c:v>0.97</c:v>
                </c:pt>
                <c:pt idx="561" formatCode="General">
                  <c:v>0.94</c:v>
                </c:pt>
                <c:pt idx="562" formatCode="General">
                  <c:v>0.94</c:v>
                </c:pt>
                <c:pt idx="563" formatCode="General">
                  <c:v>0.94</c:v>
                </c:pt>
                <c:pt idx="564" formatCode="General">
                  <c:v>0.94</c:v>
                </c:pt>
                <c:pt idx="565" formatCode="General">
                  <c:v>0.94</c:v>
                </c:pt>
                <c:pt idx="566" formatCode="General">
                  <c:v>0.97</c:v>
                </c:pt>
                <c:pt idx="567" formatCode="General">
                  <c:v>0.94</c:v>
                </c:pt>
                <c:pt idx="568" formatCode="General">
                  <c:v>0.94</c:v>
                </c:pt>
                <c:pt idx="569" formatCode="General">
                  <c:v>0.94</c:v>
                </c:pt>
                <c:pt idx="570" formatCode="General">
                  <c:v>0.94</c:v>
                </c:pt>
                <c:pt idx="571" formatCode="General">
                  <c:v>0.94</c:v>
                </c:pt>
                <c:pt idx="572" formatCode="General">
                  <c:v>0.94</c:v>
                </c:pt>
                <c:pt idx="573" formatCode="General">
                  <c:v>0.95</c:v>
                </c:pt>
                <c:pt idx="574" formatCode="General">
                  <c:v>0.95</c:v>
                </c:pt>
                <c:pt idx="575" formatCode="General">
                  <c:v>0.95</c:v>
                </c:pt>
                <c:pt idx="576" formatCode="General">
                  <c:v>0.94</c:v>
                </c:pt>
                <c:pt idx="577" formatCode="General">
                  <c:v>0.94</c:v>
                </c:pt>
                <c:pt idx="578" formatCode="General">
                  <c:v>0.94</c:v>
                </c:pt>
                <c:pt idx="579" formatCode="General">
                  <c:v>0.94</c:v>
                </c:pt>
                <c:pt idx="580" formatCode="General">
                  <c:v>0.94</c:v>
                </c:pt>
                <c:pt idx="581" formatCode="General">
                  <c:v>0.94</c:v>
                </c:pt>
                <c:pt idx="582" formatCode="General">
                  <c:v>0.94</c:v>
                </c:pt>
                <c:pt idx="583" formatCode="General">
                  <c:v>0.94</c:v>
                </c:pt>
                <c:pt idx="584" formatCode="General">
                  <c:v>0.94</c:v>
                </c:pt>
                <c:pt idx="585" formatCode="General">
                  <c:v>0.94</c:v>
                </c:pt>
                <c:pt idx="586" formatCode="General">
                  <c:v>0.94</c:v>
                </c:pt>
                <c:pt idx="587" formatCode="General">
                  <c:v>0.93</c:v>
                </c:pt>
                <c:pt idx="588" formatCode="General">
                  <c:v>0.94</c:v>
                </c:pt>
                <c:pt idx="589" formatCode="General">
                  <c:v>0.95</c:v>
                </c:pt>
                <c:pt idx="590" formatCode="General">
                  <c:v>0.94</c:v>
                </c:pt>
                <c:pt idx="591" formatCode="General">
                  <c:v>0.94</c:v>
                </c:pt>
                <c:pt idx="592" formatCode="General">
                  <c:v>0.95</c:v>
                </c:pt>
                <c:pt idx="593" formatCode="General">
                  <c:v>0.93</c:v>
                </c:pt>
                <c:pt idx="594" formatCode="General">
                  <c:v>0.95</c:v>
                </c:pt>
                <c:pt idx="595" formatCode="General">
                  <c:v>0.93</c:v>
                </c:pt>
                <c:pt idx="596" formatCode="General">
                  <c:v>0.94</c:v>
                </c:pt>
                <c:pt idx="597" formatCode="General">
                  <c:v>0.93</c:v>
                </c:pt>
                <c:pt idx="598" formatCode="General">
                  <c:v>0.95</c:v>
                </c:pt>
                <c:pt idx="599" formatCode="General">
                  <c:v>0.94</c:v>
                </c:pt>
                <c:pt idx="600" formatCode="General">
                  <c:v>0.95</c:v>
                </c:pt>
                <c:pt idx="601" formatCode="General">
                  <c:v>0.93</c:v>
                </c:pt>
                <c:pt idx="602" formatCode="General">
                  <c:v>0.93</c:v>
                </c:pt>
                <c:pt idx="603" formatCode="General">
                  <c:v>0.94</c:v>
                </c:pt>
                <c:pt idx="604" formatCode="General">
                  <c:v>0.95</c:v>
                </c:pt>
                <c:pt idx="605" formatCode="General">
                  <c:v>0.94</c:v>
                </c:pt>
                <c:pt idx="606" formatCode="General">
                  <c:v>0.94</c:v>
                </c:pt>
                <c:pt idx="607" formatCode="General">
                  <c:v>0.96</c:v>
                </c:pt>
                <c:pt idx="608" formatCode="General">
                  <c:v>0.94</c:v>
                </c:pt>
                <c:pt idx="609" formatCode="General">
                  <c:v>0.94</c:v>
                </c:pt>
                <c:pt idx="610" formatCode="General">
                  <c:v>0.94</c:v>
                </c:pt>
                <c:pt idx="611" formatCode="General">
                  <c:v>0.95</c:v>
                </c:pt>
                <c:pt idx="612" formatCode="General">
                  <c:v>0.92</c:v>
                </c:pt>
                <c:pt idx="613" formatCode="General">
                  <c:v>0.94</c:v>
                </c:pt>
                <c:pt idx="614" formatCode="General">
                  <c:v>0.92</c:v>
                </c:pt>
                <c:pt idx="615" formatCode="General">
                  <c:v>0.94</c:v>
                </c:pt>
                <c:pt idx="616" formatCode="General">
                  <c:v>0.95</c:v>
                </c:pt>
                <c:pt idx="617" formatCode="General">
                  <c:v>0.95</c:v>
                </c:pt>
                <c:pt idx="618" formatCode="General">
                  <c:v>0.94</c:v>
                </c:pt>
                <c:pt idx="619" formatCode="General">
                  <c:v>0.94</c:v>
                </c:pt>
                <c:pt idx="620" formatCode="General">
                  <c:v>0.93</c:v>
                </c:pt>
                <c:pt idx="621" formatCode="General">
                  <c:v>0.95</c:v>
                </c:pt>
                <c:pt idx="622" formatCode="General">
                  <c:v>0.93</c:v>
                </c:pt>
                <c:pt idx="623" formatCode="General">
                  <c:v>0.93</c:v>
                </c:pt>
                <c:pt idx="624" formatCode="General">
                  <c:v>0.93</c:v>
                </c:pt>
                <c:pt idx="625" formatCode="General">
                  <c:v>0.93</c:v>
                </c:pt>
                <c:pt idx="626" formatCode="General">
                  <c:v>0.93</c:v>
                </c:pt>
                <c:pt idx="627" formatCode="General">
                  <c:v>0.94</c:v>
                </c:pt>
                <c:pt idx="628" formatCode="General">
                  <c:v>0.94</c:v>
                </c:pt>
                <c:pt idx="629" formatCode="General">
                  <c:v>0.93</c:v>
                </c:pt>
                <c:pt idx="630" formatCode="General">
                  <c:v>0.92</c:v>
                </c:pt>
                <c:pt idx="631" formatCode="General">
                  <c:v>0.93</c:v>
                </c:pt>
                <c:pt idx="632" formatCode="General">
                  <c:v>0.93</c:v>
                </c:pt>
                <c:pt idx="633" formatCode="General">
                  <c:v>0.94</c:v>
                </c:pt>
                <c:pt idx="634" formatCode="General">
                  <c:v>0.93</c:v>
                </c:pt>
                <c:pt idx="635" formatCode="General">
                  <c:v>0.93</c:v>
                </c:pt>
                <c:pt idx="636" formatCode="General">
                  <c:v>0.94</c:v>
                </c:pt>
                <c:pt idx="637" formatCode="General">
                  <c:v>0.93</c:v>
                </c:pt>
                <c:pt idx="638" formatCode="General">
                  <c:v>0.94</c:v>
                </c:pt>
                <c:pt idx="639" formatCode="General">
                  <c:v>0.93</c:v>
                </c:pt>
                <c:pt idx="640" formatCode="General">
                  <c:v>0.93</c:v>
                </c:pt>
                <c:pt idx="641" formatCode="General">
                  <c:v>0.93</c:v>
                </c:pt>
                <c:pt idx="642" formatCode="General">
                  <c:v>0.95</c:v>
                </c:pt>
                <c:pt idx="643" formatCode="General">
                  <c:v>0.95</c:v>
                </c:pt>
                <c:pt idx="644" formatCode="General">
                  <c:v>0.95</c:v>
                </c:pt>
                <c:pt idx="645" formatCode="General">
                  <c:v>0.94</c:v>
                </c:pt>
                <c:pt idx="646" formatCode="General">
                  <c:v>0.94</c:v>
                </c:pt>
                <c:pt idx="647" formatCode="General">
                  <c:v>0.94</c:v>
                </c:pt>
                <c:pt idx="648" formatCode="General">
                  <c:v>0.94</c:v>
                </c:pt>
                <c:pt idx="649" formatCode="General">
                  <c:v>0.95</c:v>
                </c:pt>
                <c:pt idx="650" formatCode="General">
                  <c:v>0.94</c:v>
                </c:pt>
                <c:pt idx="651" formatCode="General">
                  <c:v>0.94</c:v>
                </c:pt>
                <c:pt idx="652" formatCode="General">
                  <c:v>0.93</c:v>
                </c:pt>
                <c:pt idx="653" formatCode="General">
                  <c:v>0.94</c:v>
                </c:pt>
                <c:pt idx="654" formatCode="General">
                  <c:v>0.92</c:v>
                </c:pt>
                <c:pt idx="655" formatCode="General">
                  <c:v>0.94</c:v>
                </c:pt>
                <c:pt idx="656" formatCode="General">
                  <c:v>0.95</c:v>
                </c:pt>
                <c:pt idx="657" formatCode="General">
                  <c:v>0.94</c:v>
                </c:pt>
                <c:pt idx="658" formatCode="General">
                  <c:v>0.93</c:v>
                </c:pt>
                <c:pt idx="659" formatCode="General">
                  <c:v>0.94</c:v>
                </c:pt>
                <c:pt idx="660" formatCode="General">
                  <c:v>0.94</c:v>
                </c:pt>
                <c:pt idx="661" formatCode="General">
                  <c:v>0.93</c:v>
                </c:pt>
                <c:pt idx="662" formatCode="General">
                  <c:v>0.92</c:v>
                </c:pt>
                <c:pt idx="663" formatCode="General">
                  <c:v>0.93</c:v>
                </c:pt>
                <c:pt idx="664" formatCode="General">
                  <c:v>0.95</c:v>
                </c:pt>
                <c:pt idx="665" formatCode="General">
                  <c:v>0.93</c:v>
                </c:pt>
                <c:pt idx="666" formatCode="General">
                  <c:v>0.94</c:v>
                </c:pt>
                <c:pt idx="667" formatCode="General">
                  <c:v>0.94</c:v>
                </c:pt>
                <c:pt idx="668" formatCode="General">
                  <c:v>0.95</c:v>
                </c:pt>
                <c:pt idx="669" formatCode="General">
                  <c:v>0.94</c:v>
                </c:pt>
                <c:pt idx="670" formatCode="General">
                  <c:v>0.95</c:v>
                </c:pt>
                <c:pt idx="671" formatCode="General">
                  <c:v>0.94</c:v>
                </c:pt>
                <c:pt idx="672" formatCode="General">
                  <c:v>0.93</c:v>
                </c:pt>
                <c:pt idx="673" formatCode="General">
                  <c:v>0.93</c:v>
                </c:pt>
                <c:pt idx="674" formatCode="General">
                  <c:v>0.94</c:v>
                </c:pt>
                <c:pt idx="675" formatCode="General">
                  <c:v>0.93</c:v>
                </c:pt>
                <c:pt idx="676" formatCode="General">
                  <c:v>0.94</c:v>
                </c:pt>
                <c:pt idx="677" formatCode="General">
                  <c:v>0.93</c:v>
                </c:pt>
                <c:pt idx="678" formatCode="General">
                  <c:v>0.94</c:v>
                </c:pt>
                <c:pt idx="679" formatCode="General">
                  <c:v>0.94</c:v>
                </c:pt>
                <c:pt idx="680" formatCode="General">
                  <c:v>0.95</c:v>
                </c:pt>
                <c:pt idx="681" formatCode="General">
                  <c:v>0.94</c:v>
                </c:pt>
                <c:pt idx="682" formatCode="General">
                  <c:v>0.95</c:v>
                </c:pt>
                <c:pt idx="683" formatCode="General">
                  <c:v>0.95</c:v>
                </c:pt>
                <c:pt idx="684" formatCode="General">
                  <c:v>0.94</c:v>
                </c:pt>
                <c:pt idx="685" formatCode="General">
                  <c:v>0.95</c:v>
                </c:pt>
                <c:pt idx="686" formatCode="General">
                  <c:v>0.94</c:v>
                </c:pt>
                <c:pt idx="687" formatCode="General">
                  <c:v>0.94</c:v>
                </c:pt>
                <c:pt idx="688" formatCode="General">
                  <c:v>0.94</c:v>
                </c:pt>
                <c:pt idx="689" formatCode="General">
                  <c:v>0.94</c:v>
                </c:pt>
                <c:pt idx="690" formatCode="General">
                  <c:v>0.94</c:v>
                </c:pt>
                <c:pt idx="691" formatCode="General">
                  <c:v>0.95</c:v>
                </c:pt>
                <c:pt idx="692" formatCode="General">
                  <c:v>0.94</c:v>
                </c:pt>
                <c:pt idx="693" formatCode="General">
                  <c:v>0.94</c:v>
                </c:pt>
                <c:pt idx="694" formatCode="General">
                  <c:v>0.93</c:v>
                </c:pt>
                <c:pt idx="695" formatCode="General">
                  <c:v>0.93</c:v>
                </c:pt>
                <c:pt idx="696" formatCode="General">
                  <c:v>0.93</c:v>
                </c:pt>
                <c:pt idx="697" formatCode="General">
                  <c:v>0.93</c:v>
                </c:pt>
                <c:pt idx="698" formatCode="General">
                  <c:v>0.94</c:v>
                </c:pt>
                <c:pt idx="699" formatCode="General">
                  <c:v>0.95</c:v>
                </c:pt>
                <c:pt idx="700" formatCode="General">
                  <c:v>0.94</c:v>
                </c:pt>
                <c:pt idx="701" formatCode="General">
                  <c:v>0.94</c:v>
                </c:pt>
                <c:pt idx="702" formatCode="General">
                  <c:v>0.94</c:v>
                </c:pt>
                <c:pt idx="703" formatCode="General">
                  <c:v>0.94</c:v>
                </c:pt>
                <c:pt idx="704" formatCode="General">
                  <c:v>0.94</c:v>
                </c:pt>
                <c:pt idx="705" formatCode="General">
                  <c:v>0.93</c:v>
                </c:pt>
                <c:pt idx="706" formatCode="General">
                  <c:v>0.95</c:v>
                </c:pt>
                <c:pt idx="707" formatCode="General">
                  <c:v>0.94</c:v>
                </c:pt>
                <c:pt idx="708" formatCode="General">
                  <c:v>0.94</c:v>
                </c:pt>
                <c:pt idx="709" formatCode="General">
                  <c:v>0.94</c:v>
                </c:pt>
                <c:pt idx="710" formatCode="General">
                  <c:v>0.93</c:v>
                </c:pt>
                <c:pt idx="711" formatCode="General">
                  <c:v>0.94</c:v>
                </c:pt>
                <c:pt idx="712" formatCode="General">
                  <c:v>0.94</c:v>
                </c:pt>
                <c:pt idx="713" formatCode="General">
                  <c:v>0.94</c:v>
                </c:pt>
                <c:pt idx="714" formatCode="General">
                  <c:v>0.94</c:v>
                </c:pt>
                <c:pt idx="715" formatCode="General">
                  <c:v>0.93</c:v>
                </c:pt>
                <c:pt idx="716" formatCode="General">
                  <c:v>0.94</c:v>
                </c:pt>
                <c:pt idx="717" formatCode="General">
                  <c:v>0.93</c:v>
                </c:pt>
                <c:pt idx="718" formatCode="General">
                  <c:v>0.95</c:v>
                </c:pt>
                <c:pt idx="719" formatCode="General">
                  <c:v>0.94</c:v>
                </c:pt>
                <c:pt idx="720" formatCode="General">
                  <c:v>0.93</c:v>
                </c:pt>
                <c:pt idx="721" formatCode="General">
                  <c:v>0.94</c:v>
                </c:pt>
                <c:pt idx="722" formatCode="General">
                  <c:v>0.94</c:v>
                </c:pt>
                <c:pt idx="723" formatCode="General">
                  <c:v>0.94</c:v>
                </c:pt>
                <c:pt idx="724" formatCode="General">
                  <c:v>0.94</c:v>
                </c:pt>
                <c:pt idx="725" formatCode="General">
                  <c:v>0.94</c:v>
                </c:pt>
                <c:pt idx="726" formatCode="General">
                  <c:v>0.95</c:v>
                </c:pt>
                <c:pt idx="727" formatCode="General">
                  <c:v>0.94</c:v>
                </c:pt>
                <c:pt idx="728" formatCode="General">
                  <c:v>0.94</c:v>
                </c:pt>
                <c:pt idx="729" formatCode="General">
                  <c:v>0.94</c:v>
                </c:pt>
                <c:pt idx="730" formatCode="General">
                  <c:v>0.94</c:v>
                </c:pt>
                <c:pt idx="731" formatCode="General">
                  <c:v>0.94</c:v>
                </c:pt>
                <c:pt idx="732" formatCode="General">
                  <c:v>0.94</c:v>
                </c:pt>
                <c:pt idx="733" formatCode="General">
                  <c:v>0.96</c:v>
                </c:pt>
                <c:pt idx="734" formatCode="General">
                  <c:v>0.93</c:v>
                </c:pt>
                <c:pt idx="735" formatCode="General">
                  <c:v>0.94</c:v>
                </c:pt>
                <c:pt idx="736" formatCode="General">
                  <c:v>0.94</c:v>
                </c:pt>
                <c:pt idx="737" formatCode="General">
                  <c:v>0.95</c:v>
                </c:pt>
                <c:pt idx="738" formatCode="General">
                  <c:v>0.94</c:v>
                </c:pt>
                <c:pt idx="739" formatCode="General">
                  <c:v>0.94</c:v>
                </c:pt>
                <c:pt idx="740" formatCode="General">
                  <c:v>0.94</c:v>
                </c:pt>
                <c:pt idx="741" formatCode="General">
                  <c:v>0.94</c:v>
                </c:pt>
                <c:pt idx="742" formatCode="General">
                  <c:v>0.94</c:v>
                </c:pt>
                <c:pt idx="743" formatCode="General">
                  <c:v>0.94</c:v>
                </c:pt>
                <c:pt idx="744" formatCode="General">
                  <c:v>0.93</c:v>
                </c:pt>
                <c:pt idx="745" formatCode="General">
                  <c:v>0.94</c:v>
                </c:pt>
                <c:pt idx="746" formatCode="General">
                  <c:v>0.94</c:v>
                </c:pt>
                <c:pt idx="747" formatCode="General">
                  <c:v>0.94</c:v>
                </c:pt>
                <c:pt idx="748" formatCode="General">
                  <c:v>0.94</c:v>
                </c:pt>
                <c:pt idx="749" formatCode="General">
                  <c:v>0.94</c:v>
                </c:pt>
                <c:pt idx="750" formatCode="General">
                  <c:v>0.95</c:v>
                </c:pt>
                <c:pt idx="751" formatCode="General">
                  <c:v>0.93</c:v>
                </c:pt>
                <c:pt idx="752" formatCode="General">
                  <c:v>0.93</c:v>
                </c:pt>
                <c:pt idx="753" formatCode="General">
                  <c:v>0.94</c:v>
                </c:pt>
                <c:pt idx="754" formatCode="General">
                  <c:v>0.96</c:v>
                </c:pt>
                <c:pt idx="755" formatCode="General">
                  <c:v>0.95</c:v>
                </c:pt>
                <c:pt idx="756" formatCode="General">
                  <c:v>0.94</c:v>
                </c:pt>
                <c:pt idx="757" formatCode="General">
                  <c:v>0.94</c:v>
                </c:pt>
                <c:pt idx="758" formatCode="General">
                  <c:v>0.93</c:v>
                </c:pt>
                <c:pt idx="759" formatCode="General">
                  <c:v>0.94</c:v>
                </c:pt>
                <c:pt idx="760" formatCode="General">
                  <c:v>0.94</c:v>
                </c:pt>
                <c:pt idx="761" formatCode="General">
                  <c:v>0.93</c:v>
                </c:pt>
                <c:pt idx="762" formatCode="General">
                  <c:v>0.95</c:v>
                </c:pt>
                <c:pt idx="763" formatCode="General">
                  <c:v>0.94</c:v>
                </c:pt>
                <c:pt idx="764" formatCode="General">
                  <c:v>0.94</c:v>
                </c:pt>
                <c:pt idx="765" formatCode="General">
                  <c:v>0.94</c:v>
                </c:pt>
                <c:pt idx="766" formatCode="General">
                  <c:v>0.94</c:v>
                </c:pt>
                <c:pt idx="767" formatCode="General">
                  <c:v>0.93</c:v>
                </c:pt>
                <c:pt idx="768" formatCode="General">
                  <c:v>0.94</c:v>
                </c:pt>
                <c:pt idx="769" formatCode="General">
                  <c:v>0.93</c:v>
                </c:pt>
                <c:pt idx="770" formatCode="General">
                  <c:v>0.93</c:v>
                </c:pt>
                <c:pt idx="771" formatCode="General">
                  <c:v>0.95</c:v>
                </c:pt>
                <c:pt idx="772" formatCode="General">
                  <c:v>0.94</c:v>
                </c:pt>
                <c:pt idx="773" formatCode="General">
                  <c:v>0.94</c:v>
                </c:pt>
                <c:pt idx="774" formatCode="General">
                  <c:v>0.95</c:v>
                </c:pt>
                <c:pt idx="775" formatCode="General">
                  <c:v>0.94</c:v>
                </c:pt>
                <c:pt idx="776" formatCode="General">
                  <c:v>0.95</c:v>
                </c:pt>
                <c:pt idx="777" formatCode="General">
                  <c:v>0.94</c:v>
                </c:pt>
                <c:pt idx="778" formatCode="General">
                  <c:v>0.94</c:v>
                </c:pt>
                <c:pt idx="779" formatCode="General">
                  <c:v>0.94</c:v>
                </c:pt>
                <c:pt idx="780" formatCode="General">
                  <c:v>0.95</c:v>
                </c:pt>
                <c:pt idx="781" formatCode="General">
                  <c:v>0.95</c:v>
                </c:pt>
                <c:pt idx="782" formatCode="General">
                  <c:v>0.94</c:v>
                </c:pt>
                <c:pt idx="783" formatCode="General">
                  <c:v>0.95</c:v>
                </c:pt>
                <c:pt idx="784" formatCode="General">
                  <c:v>0.93</c:v>
                </c:pt>
                <c:pt idx="785" formatCode="General">
                  <c:v>0.95</c:v>
                </c:pt>
                <c:pt idx="786" formatCode="General">
                  <c:v>0.94</c:v>
                </c:pt>
                <c:pt idx="787" formatCode="General">
                  <c:v>0.93</c:v>
                </c:pt>
                <c:pt idx="788" formatCode="General">
                  <c:v>0.94</c:v>
                </c:pt>
                <c:pt idx="789" formatCode="General">
                  <c:v>0.94</c:v>
                </c:pt>
                <c:pt idx="790" formatCode="General">
                  <c:v>0.95</c:v>
                </c:pt>
                <c:pt idx="791" formatCode="General">
                  <c:v>0.94</c:v>
                </c:pt>
                <c:pt idx="792" formatCode="General">
                  <c:v>0.93</c:v>
                </c:pt>
                <c:pt idx="793" formatCode="General">
                  <c:v>0.93</c:v>
                </c:pt>
                <c:pt idx="794" formatCode="General">
                  <c:v>0.93</c:v>
                </c:pt>
                <c:pt idx="795" formatCode="General">
                  <c:v>0.94</c:v>
                </c:pt>
                <c:pt idx="796" formatCode="General">
                  <c:v>0.93</c:v>
                </c:pt>
                <c:pt idx="797" formatCode="General">
                  <c:v>0.94</c:v>
                </c:pt>
                <c:pt idx="798" formatCode="General">
                  <c:v>0.93</c:v>
                </c:pt>
                <c:pt idx="799" formatCode="General">
                  <c:v>0.94</c:v>
                </c:pt>
                <c:pt idx="800" formatCode="General">
                  <c:v>0.95</c:v>
                </c:pt>
                <c:pt idx="801" formatCode="General">
                  <c:v>0.94</c:v>
                </c:pt>
                <c:pt idx="802" formatCode="General">
                  <c:v>0.94</c:v>
                </c:pt>
                <c:pt idx="803" formatCode="General">
                  <c:v>0.94</c:v>
                </c:pt>
                <c:pt idx="804" formatCode="General">
                  <c:v>0.94</c:v>
                </c:pt>
                <c:pt idx="805" formatCode="General">
                  <c:v>0.94</c:v>
                </c:pt>
                <c:pt idx="806" formatCode="General">
                  <c:v>0.94</c:v>
                </c:pt>
                <c:pt idx="807" formatCode="General">
                  <c:v>0.93</c:v>
                </c:pt>
                <c:pt idx="808" formatCode="General">
                  <c:v>0.94</c:v>
                </c:pt>
                <c:pt idx="809" formatCode="General">
                  <c:v>0.94</c:v>
                </c:pt>
                <c:pt idx="810" formatCode="General">
                  <c:v>0.94</c:v>
                </c:pt>
                <c:pt idx="811" formatCode="General">
                  <c:v>0.94</c:v>
                </c:pt>
                <c:pt idx="812" formatCode="General">
                  <c:v>0.95</c:v>
                </c:pt>
                <c:pt idx="813" formatCode="General">
                  <c:v>0.94</c:v>
                </c:pt>
                <c:pt idx="814" formatCode="General">
                  <c:v>0.94</c:v>
                </c:pt>
                <c:pt idx="815" formatCode="General">
                  <c:v>0.94</c:v>
                </c:pt>
                <c:pt idx="816" formatCode="General">
                  <c:v>0.94</c:v>
                </c:pt>
                <c:pt idx="817" formatCode="General">
                  <c:v>0.95</c:v>
                </c:pt>
                <c:pt idx="818" formatCode="General">
                  <c:v>0.94</c:v>
                </c:pt>
                <c:pt idx="819" formatCode="General">
                  <c:v>0.95</c:v>
                </c:pt>
                <c:pt idx="820" formatCode="General">
                  <c:v>0.95</c:v>
                </c:pt>
                <c:pt idx="821" formatCode="General">
                  <c:v>0.94</c:v>
                </c:pt>
                <c:pt idx="822" formatCode="General">
                  <c:v>0.94</c:v>
                </c:pt>
                <c:pt idx="823" formatCode="General">
                  <c:v>0.95</c:v>
                </c:pt>
                <c:pt idx="824" formatCode="General">
                  <c:v>0.94</c:v>
                </c:pt>
                <c:pt idx="825" formatCode="General">
                  <c:v>0.94</c:v>
                </c:pt>
                <c:pt idx="826" formatCode="General">
                  <c:v>0.94</c:v>
                </c:pt>
                <c:pt idx="827" formatCode="General">
                  <c:v>0.95</c:v>
                </c:pt>
                <c:pt idx="828" formatCode="General">
                  <c:v>0.94</c:v>
                </c:pt>
                <c:pt idx="829" formatCode="General">
                  <c:v>0.95</c:v>
                </c:pt>
                <c:pt idx="830" formatCode="General">
                  <c:v>0.93</c:v>
                </c:pt>
                <c:pt idx="831" formatCode="General">
                  <c:v>0.95</c:v>
                </c:pt>
                <c:pt idx="832" formatCode="General">
                  <c:v>0.95</c:v>
                </c:pt>
                <c:pt idx="833" formatCode="General">
                  <c:v>0.95</c:v>
                </c:pt>
                <c:pt idx="834" formatCode="General">
                  <c:v>0.94</c:v>
                </c:pt>
                <c:pt idx="835" formatCode="General">
                  <c:v>0.97</c:v>
                </c:pt>
                <c:pt idx="836" formatCode="General">
                  <c:v>0.97</c:v>
                </c:pt>
                <c:pt idx="837" formatCode="General">
                  <c:v>0.94</c:v>
                </c:pt>
                <c:pt idx="838" formatCode="General">
                  <c:v>0.94</c:v>
                </c:pt>
                <c:pt idx="839" formatCode="General">
                  <c:v>0.95</c:v>
                </c:pt>
                <c:pt idx="840" formatCode="General">
                  <c:v>0.95</c:v>
                </c:pt>
                <c:pt idx="841" formatCode="General">
                  <c:v>0.96</c:v>
                </c:pt>
                <c:pt idx="842" formatCode="General">
                  <c:v>0.93</c:v>
                </c:pt>
                <c:pt idx="843" formatCode="General">
                  <c:v>0.94</c:v>
                </c:pt>
                <c:pt idx="844" formatCode="General">
                  <c:v>0.94</c:v>
                </c:pt>
                <c:pt idx="845" formatCode="General">
                  <c:v>0.95</c:v>
                </c:pt>
                <c:pt idx="846" formatCode="General">
                  <c:v>0.94</c:v>
                </c:pt>
                <c:pt idx="847" formatCode="General">
                  <c:v>0.94</c:v>
                </c:pt>
                <c:pt idx="848" formatCode="General">
                  <c:v>0.96</c:v>
                </c:pt>
                <c:pt idx="849" formatCode="General">
                  <c:v>0.95</c:v>
                </c:pt>
                <c:pt idx="850" formatCode="General">
                  <c:v>0.94</c:v>
                </c:pt>
                <c:pt idx="851" formatCode="General">
                  <c:v>0.96</c:v>
                </c:pt>
                <c:pt idx="852" formatCode="General">
                  <c:v>0.95</c:v>
                </c:pt>
                <c:pt idx="853" formatCode="General">
                  <c:v>0.95</c:v>
                </c:pt>
                <c:pt idx="854" formatCode="General">
                  <c:v>0.94</c:v>
                </c:pt>
                <c:pt idx="855" formatCode="General">
                  <c:v>0.94</c:v>
                </c:pt>
                <c:pt idx="856" formatCode="General">
                  <c:v>0.94</c:v>
                </c:pt>
                <c:pt idx="857" formatCode="General">
                  <c:v>0.93</c:v>
                </c:pt>
                <c:pt idx="858" formatCode="General">
                  <c:v>0.95</c:v>
                </c:pt>
                <c:pt idx="859" formatCode="General">
                  <c:v>0.94</c:v>
                </c:pt>
                <c:pt idx="860" formatCode="General">
                  <c:v>0.93</c:v>
                </c:pt>
                <c:pt idx="861" formatCode="General">
                  <c:v>0.95</c:v>
                </c:pt>
                <c:pt idx="862" formatCode="General">
                  <c:v>0.94</c:v>
                </c:pt>
                <c:pt idx="863" formatCode="General">
                  <c:v>0.94</c:v>
                </c:pt>
                <c:pt idx="864" formatCode="General">
                  <c:v>0.94</c:v>
                </c:pt>
                <c:pt idx="865" formatCode="General">
                  <c:v>0.94</c:v>
                </c:pt>
                <c:pt idx="866" formatCode="General">
                  <c:v>0.94</c:v>
                </c:pt>
                <c:pt idx="867" formatCode="General">
                  <c:v>0.96</c:v>
                </c:pt>
                <c:pt idx="868" formatCode="General">
                  <c:v>0.95</c:v>
                </c:pt>
                <c:pt idx="869" formatCode="General">
                  <c:v>0.96</c:v>
                </c:pt>
                <c:pt idx="870" formatCode="General">
                  <c:v>0.93</c:v>
                </c:pt>
                <c:pt idx="871" formatCode="General">
                  <c:v>0.95</c:v>
                </c:pt>
                <c:pt idx="872" formatCode="General">
                  <c:v>0.92</c:v>
                </c:pt>
                <c:pt idx="873" formatCode="General">
                  <c:v>0.95</c:v>
                </c:pt>
                <c:pt idx="874" formatCode="General">
                  <c:v>0.93</c:v>
                </c:pt>
                <c:pt idx="875" formatCode="General">
                  <c:v>0.95</c:v>
                </c:pt>
                <c:pt idx="876" formatCode="General">
                  <c:v>0.93</c:v>
                </c:pt>
                <c:pt idx="877" formatCode="General">
                  <c:v>0.94</c:v>
                </c:pt>
                <c:pt idx="878" formatCode="General">
                  <c:v>0.93</c:v>
                </c:pt>
                <c:pt idx="879" formatCode="General">
                  <c:v>0.94</c:v>
                </c:pt>
                <c:pt idx="880" formatCode="General">
                  <c:v>0.94</c:v>
                </c:pt>
                <c:pt idx="881" formatCode="General">
                  <c:v>0.93</c:v>
                </c:pt>
                <c:pt idx="882" formatCode="General">
                  <c:v>0.96</c:v>
                </c:pt>
                <c:pt idx="883" formatCode="General">
                  <c:v>0.96</c:v>
                </c:pt>
                <c:pt idx="884" formatCode="General">
                  <c:v>0.96</c:v>
                </c:pt>
                <c:pt idx="885" formatCode="General">
                  <c:v>0.95</c:v>
                </c:pt>
                <c:pt idx="886" formatCode="General">
                  <c:v>0.94</c:v>
                </c:pt>
                <c:pt idx="887" formatCode="General">
                  <c:v>0.93</c:v>
                </c:pt>
                <c:pt idx="888" formatCode="General">
                  <c:v>0.94</c:v>
                </c:pt>
                <c:pt idx="889" formatCode="General">
                  <c:v>0.95</c:v>
                </c:pt>
                <c:pt idx="890" formatCode="General">
                  <c:v>0.96</c:v>
                </c:pt>
                <c:pt idx="891" formatCode="General">
                  <c:v>0.94</c:v>
                </c:pt>
                <c:pt idx="892" formatCode="General">
                  <c:v>0.95</c:v>
                </c:pt>
                <c:pt idx="893" formatCode="General">
                  <c:v>0.94</c:v>
                </c:pt>
                <c:pt idx="894" formatCode="General">
                  <c:v>0.95</c:v>
                </c:pt>
                <c:pt idx="895" formatCode="General">
                  <c:v>0.94</c:v>
                </c:pt>
                <c:pt idx="896" formatCode="General">
                  <c:v>0.95</c:v>
                </c:pt>
                <c:pt idx="897" formatCode="General">
                  <c:v>0.95</c:v>
                </c:pt>
                <c:pt idx="898" formatCode="General">
                  <c:v>0.95</c:v>
                </c:pt>
                <c:pt idx="899" formatCode="General">
                  <c:v>0.97</c:v>
                </c:pt>
                <c:pt idx="900" formatCode="General">
                  <c:v>0.95</c:v>
                </c:pt>
                <c:pt idx="901" formatCode="General">
                  <c:v>0.95</c:v>
                </c:pt>
                <c:pt idx="902" formatCode="General">
                  <c:v>0.95</c:v>
                </c:pt>
                <c:pt idx="903" formatCode="General">
                  <c:v>0.95</c:v>
                </c:pt>
                <c:pt idx="904" formatCode="General">
                  <c:v>0.95</c:v>
                </c:pt>
                <c:pt idx="905" formatCode="General">
                  <c:v>0.95</c:v>
                </c:pt>
                <c:pt idx="906" formatCode="General">
                  <c:v>0.94</c:v>
                </c:pt>
                <c:pt idx="907" formatCode="General">
                  <c:v>0.95</c:v>
                </c:pt>
                <c:pt idx="908" formatCode="General">
                  <c:v>0.95</c:v>
                </c:pt>
                <c:pt idx="909" formatCode="General">
                  <c:v>0.95</c:v>
                </c:pt>
                <c:pt idx="910" formatCode="General">
                  <c:v>0.95</c:v>
                </c:pt>
                <c:pt idx="911" formatCode="General">
                  <c:v>0.94</c:v>
                </c:pt>
                <c:pt idx="912" formatCode="General">
                  <c:v>0.95</c:v>
                </c:pt>
                <c:pt idx="913" formatCode="General">
                  <c:v>0.96</c:v>
                </c:pt>
                <c:pt idx="914" formatCode="General">
                  <c:v>0.95</c:v>
                </c:pt>
                <c:pt idx="915" formatCode="General">
                  <c:v>0.95</c:v>
                </c:pt>
                <c:pt idx="916" formatCode="General">
                  <c:v>0.95</c:v>
                </c:pt>
                <c:pt idx="917" formatCode="General">
                  <c:v>0.96</c:v>
                </c:pt>
                <c:pt idx="918" formatCode="General">
                  <c:v>0.96</c:v>
                </c:pt>
                <c:pt idx="919" formatCode="General">
                  <c:v>0.95</c:v>
                </c:pt>
                <c:pt idx="920" formatCode="General">
                  <c:v>0.94</c:v>
                </c:pt>
                <c:pt idx="921" formatCode="General">
                  <c:v>0.95</c:v>
                </c:pt>
                <c:pt idx="922" formatCode="General">
                  <c:v>0.94</c:v>
                </c:pt>
                <c:pt idx="923" formatCode="General">
                  <c:v>0.94</c:v>
                </c:pt>
                <c:pt idx="924" formatCode="General">
                  <c:v>0.95</c:v>
                </c:pt>
                <c:pt idx="925" formatCode="General">
                  <c:v>0.95</c:v>
                </c:pt>
                <c:pt idx="926" formatCode="General">
                  <c:v>0.95</c:v>
                </c:pt>
                <c:pt idx="927" formatCode="General">
                  <c:v>0.95</c:v>
                </c:pt>
                <c:pt idx="928" formatCode="General">
                  <c:v>0.95</c:v>
                </c:pt>
                <c:pt idx="929" formatCode="General">
                  <c:v>0.95</c:v>
                </c:pt>
                <c:pt idx="930" formatCode="General">
                  <c:v>0.96</c:v>
                </c:pt>
                <c:pt idx="931" formatCode="General">
                  <c:v>0.94</c:v>
                </c:pt>
                <c:pt idx="932" formatCode="General">
                  <c:v>0.95</c:v>
                </c:pt>
                <c:pt idx="933" formatCode="General">
                  <c:v>0.95</c:v>
                </c:pt>
                <c:pt idx="934" formatCode="General">
                  <c:v>0.95</c:v>
                </c:pt>
                <c:pt idx="935" formatCode="General">
                  <c:v>0.95</c:v>
                </c:pt>
                <c:pt idx="936" formatCode="General">
                  <c:v>0.94</c:v>
                </c:pt>
                <c:pt idx="937" formatCode="General">
                  <c:v>0.96</c:v>
                </c:pt>
                <c:pt idx="938" formatCode="General">
                  <c:v>0.95</c:v>
                </c:pt>
                <c:pt idx="939" formatCode="General">
                  <c:v>0.96</c:v>
                </c:pt>
                <c:pt idx="940" formatCode="General">
                  <c:v>0.95</c:v>
                </c:pt>
                <c:pt idx="941" formatCode="General">
                  <c:v>0.96</c:v>
                </c:pt>
                <c:pt idx="942" formatCode="General">
                  <c:v>0.94</c:v>
                </c:pt>
                <c:pt idx="943" formatCode="General">
                  <c:v>0.95</c:v>
                </c:pt>
                <c:pt idx="944" formatCode="General">
                  <c:v>0.95</c:v>
                </c:pt>
                <c:pt idx="945" formatCode="General">
                  <c:v>0.95</c:v>
                </c:pt>
                <c:pt idx="946" formatCode="General">
                  <c:v>0.94</c:v>
                </c:pt>
                <c:pt idx="947" formatCode="General">
                  <c:v>0.96</c:v>
                </c:pt>
                <c:pt idx="948" formatCode="General">
                  <c:v>0.95</c:v>
                </c:pt>
                <c:pt idx="949" formatCode="General">
                  <c:v>0.94</c:v>
                </c:pt>
                <c:pt idx="950" formatCode="General">
                  <c:v>0.94</c:v>
                </c:pt>
                <c:pt idx="951" formatCode="General">
                  <c:v>0.95</c:v>
                </c:pt>
                <c:pt idx="952" formatCode="General">
                  <c:v>0.96</c:v>
                </c:pt>
                <c:pt idx="953" formatCode="General">
                  <c:v>0.95</c:v>
                </c:pt>
                <c:pt idx="954" formatCode="General">
                  <c:v>0.94</c:v>
                </c:pt>
                <c:pt idx="955" formatCode="General">
                  <c:v>0.94</c:v>
                </c:pt>
                <c:pt idx="956" formatCode="General">
                  <c:v>0.94</c:v>
                </c:pt>
                <c:pt idx="957" formatCode="General">
                  <c:v>0.95</c:v>
                </c:pt>
                <c:pt idx="958" formatCode="General">
                  <c:v>0.94</c:v>
                </c:pt>
                <c:pt idx="959" formatCode="General">
                  <c:v>0.95</c:v>
                </c:pt>
                <c:pt idx="960" formatCode="General">
                  <c:v>0.96</c:v>
                </c:pt>
                <c:pt idx="961" formatCode="General">
                  <c:v>0.94</c:v>
                </c:pt>
                <c:pt idx="962" formatCode="General">
                  <c:v>0.95</c:v>
                </c:pt>
                <c:pt idx="963" formatCode="General">
                  <c:v>0.94</c:v>
                </c:pt>
                <c:pt idx="964" formatCode="General">
                  <c:v>0.95</c:v>
                </c:pt>
                <c:pt idx="965" formatCode="General">
                  <c:v>0.94</c:v>
                </c:pt>
                <c:pt idx="966" formatCode="General">
                  <c:v>0.94</c:v>
                </c:pt>
                <c:pt idx="967" formatCode="General">
                  <c:v>0.96</c:v>
                </c:pt>
                <c:pt idx="968" formatCode="General">
                  <c:v>0.94</c:v>
                </c:pt>
                <c:pt idx="969" formatCode="General">
                  <c:v>0.96</c:v>
                </c:pt>
                <c:pt idx="970" formatCode="General">
                  <c:v>0.95</c:v>
                </c:pt>
                <c:pt idx="971" formatCode="General">
                  <c:v>0.94</c:v>
                </c:pt>
                <c:pt idx="972" formatCode="General">
                  <c:v>0.94</c:v>
                </c:pt>
                <c:pt idx="973" formatCode="General">
                  <c:v>0.94</c:v>
                </c:pt>
                <c:pt idx="974" formatCode="General">
                  <c:v>0.94</c:v>
                </c:pt>
                <c:pt idx="975" formatCode="General">
                  <c:v>0.95</c:v>
                </c:pt>
                <c:pt idx="976" formatCode="General">
                  <c:v>0.95</c:v>
                </c:pt>
                <c:pt idx="977" formatCode="General">
                  <c:v>0.94</c:v>
                </c:pt>
                <c:pt idx="978" formatCode="General">
                  <c:v>0.95</c:v>
                </c:pt>
                <c:pt idx="979" formatCode="General">
                  <c:v>0.95</c:v>
                </c:pt>
                <c:pt idx="980" formatCode="General">
                  <c:v>0.95</c:v>
                </c:pt>
                <c:pt idx="981" formatCode="General">
                  <c:v>0.94</c:v>
                </c:pt>
                <c:pt idx="982" formatCode="General">
                  <c:v>0.94</c:v>
                </c:pt>
                <c:pt idx="983" formatCode="General">
                  <c:v>0.93</c:v>
                </c:pt>
                <c:pt idx="984" formatCode="General">
                  <c:v>0.93</c:v>
                </c:pt>
                <c:pt idx="985" formatCode="General">
                  <c:v>0.94</c:v>
                </c:pt>
                <c:pt idx="986" formatCode="General">
                  <c:v>0.94</c:v>
                </c:pt>
                <c:pt idx="987" formatCode="General">
                  <c:v>0.94</c:v>
                </c:pt>
                <c:pt idx="988" formatCode="General">
                  <c:v>0.94</c:v>
                </c:pt>
                <c:pt idx="989" formatCode="General">
                  <c:v>0.93</c:v>
                </c:pt>
                <c:pt idx="990" formatCode="General">
                  <c:v>0.95</c:v>
                </c:pt>
                <c:pt idx="991" formatCode="General">
                  <c:v>0.94</c:v>
                </c:pt>
                <c:pt idx="992" formatCode="General">
                  <c:v>0.93</c:v>
                </c:pt>
                <c:pt idx="993" formatCode="General">
                  <c:v>0.95</c:v>
                </c:pt>
                <c:pt idx="994" formatCode="General">
                  <c:v>0.95</c:v>
                </c:pt>
                <c:pt idx="995" formatCode="General">
                  <c:v>0.93</c:v>
                </c:pt>
                <c:pt idx="996" formatCode="General">
                  <c:v>0.96</c:v>
                </c:pt>
                <c:pt idx="997" formatCode="General">
                  <c:v>0.94</c:v>
                </c:pt>
                <c:pt idx="998" formatCode="General">
                  <c:v>0.93</c:v>
                </c:pt>
                <c:pt idx="999" formatCode="General">
                  <c:v>0.94</c:v>
                </c:pt>
                <c:pt idx="1000" formatCode="General">
                  <c:v>0.94</c:v>
                </c:pt>
                <c:pt idx="1001" formatCode="General">
                  <c:v>0.95</c:v>
                </c:pt>
                <c:pt idx="1002" formatCode="General">
                  <c:v>0.95</c:v>
                </c:pt>
                <c:pt idx="1003" formatCode="General">
                  <c:v>0.95</c:v>
                </c:pt>
                <c:pt idx="1004" formatCode="General">
                  <c:v>0.94</c:v>
                </c:pt>
                <c:pt idx="1005" formatCode="General">
                  <c:v>0.95</c:v>
                </c:pt>
                <c:pt idx="1006" formatCode="General">
                  <c:v>0.96</c:v>
                </c:pt>
                <c:pt idx="1007" formatCode="General">
                  <c:v>0.96</c:v>
                </c:pt>
                <c:pt idx="1008" formatCode="General">
                  <c:v>0.95</c:v>
                </c:pt>
                <c:pt idx="1009" formatCode="General">
                  <c:v>0.94</c:v>
                </c:pt>
                <c:pt idx="1010" formatCode="General">
                  <c:v>0.95</c:v>
                </c:pt>
                <c:pt idx="1011" formatCode="General">
                  <c:v>0.95</c:v>
                </c:pt>
                <c:pt idx="1012" formatCode="General">
                  <c:v>0.94</c:v>
                </c:pt>
                <c:pt idx="1013" formatCode="General">
                  <c:v>0.94</c:v>
                </c:pt>
                <c:pt idx="1014" formatCode="General">
                  <c:v>0.94</c:v>
                </c:pt>
                <c:pt idx="1015" formatCode="General">
                  <c:v>0.95</c:v>
                </c:pt>
                <c:pt idx="1016" formatCode="General">
                  <c:v>0.95</c:v>
                </c:pt>
                <c:pt idx="1017" formatCode="General">
                  <c:v>0.94</c:v>
                </c:pt>
                <c:pt idx="1018" formatCode="General">
                  <c:v>0.94</c:v>
                </c:pt>
                <c:pt idx="1019" formatCode="General">
                  <c:v>0.95</c:v>
                </c:pt>
                <c:pt idx="1020" formatCode="General">
                  <c:v>0.95</c:v>
                </c:pt>
                <c:pt idx="1021" formatCode="General">
                  <c:v>0.95</c:v>
                </c:pt>
                <c:pt idx="1022" formatCode="General">
                  <c:v>0.94</c:v>
                </c:pt>
                <c:pt idx="1023" formatCode="General">
                  <c:v>0.94</c:v>
                </c:pt>
                <c:pt idx="1024" formatCode="General">
                  <c:v>0.94</c:v>
                </c:pt>
                <c:pt idx="1025" formatCode="General">
                  <c:v>0.94</c:v>
                </c:pt>
                <c:pt idx="1026" formatCode="General">
                  <c:v>0.94</c:v>
                </c:pt>
                <c:pt idx="1027" formatCode="General">
                  <c:v>0.96</c:v>
                </c:pt>
                <c:pt idx="1028" formatCode="General">
                  <c:v>0.96</c:v>
                </c:pt>
                <c:pt idx="1029" formatCode="General">
                  <c:v>0.94</c:v>
                </c:pt>
                <c:pt idx="1030" formatCode="General">
                  <c:v>0.96</c:v>
                </c:pt>
                <c:pt idx="1031" formatCode="General">
                  <c:v>0.93</c:v>
                </c:pt>
                <c:pt idx="1032" formatCode="General">
                  <c:v>0.94</c:v>
                </c:pt>
                <c:pt idx="1033" formatCode="General">
                  <c:v>0.93</c:v>
                </c:pt>
                <c:pt idx="1034" formatCode="General">
                  <c:v>0.94</c:v>
                </c:pt>
                <c:pt idx="1035" formatCode="General">
                  <c:v>0.95</c:v>
                </c:pt>
                <c:pt idx="1036" formatCode="General">
                  <c:v>0.95</c:v>
                </c:pt>
                <c:pt idx="1037" formatCode="General">
                  <c:v>0.96</c:v>
                </c:pt>
                <c:pt idx="1038" formatCode="General">
                  <c:v>0.95</c:v>
                </c:pt>
                <c:pt idx="1039" formatCode="General">
                  <c:v>0.94</c:v>
                </c:pt>
                <c:pt idx="1040" formatCode="General">
                  <c:v>0.94</c:v>
                </c:pt>
                <c:pt idx="1041" formatCode="General">
                  <c:v>0.96</c:v>
                </c:pt>
                <c:pt idx="1042" formatCode="General">
                  <c:v>0.94</c:v>
                </c:pt>
                <c:pt idx="1043" formatCode="General">
                  <c:v>0.95</c:v>
                </c:pt>
                <c:pt idx="1044" formatCode="General">
                  <c:v>0.94</c:v>
                </c:pt>
                <c:pt idx="1045" formatCode="General">
                  <c:v>0.94</c:v>
                </c:pt>
                <c:pt idx="1046" formatCode="General">
                  <c:v>0.94</c:v>
                </c:pt>
                <c:pt idx="1047" formatCode="General">
                  <c:v>0.96</c:v>
                </c:pt>
                <c:pt idx="1048" formatCode="General">
                  <c:v>0.95</c:v>
                </c:pt>
                <c:pt idx="1049" formatCode="General">
                  <c:v>0.94</c:v>
                </c:pt>
                <c:pt idx="1050" formatCode="General">
                  <c:v>0.93</c:v>
                </c:pt>
                <c:pt idx="1051" formatCode="General">
                  <c:v>0.94</c:v>
                </c:pt>
                <c:pt idx="1052" formatCode="General">
                  <c:v>0.93</c:v>
                </c:pt>
                <c:pt idx="1053" formatCode="General">
                  <c:v>0.96</c:v>
                </c:pt>
                <c:pt idx="1054" formatCode="General">
                  <c:v>0.95</c:v>
                </c:pt>
                <c:pt idx="1055" formatCode="General">
                  <c:v>0.95</c:v>
                </c:pt>
                <c:pt idx="1056" formatCode="General">
                  <c:v>0.94</c:v>
                </c:pt>
                <c:pt idx="1057" formatCode="General">
                  <c:v>0.94</c:v>
                </c:pt>
                <c:pt idx="1058" formatCode="General">
                  <c:v>0.96</c:v>
                </c:pt>
                <c:pt idx="1059" formatCode="General">
                  <c:v>0.95</c:v>
                </c:pt>
                <c:pt idx="1060" formatCode="General">
                  <c:v>0.95</c:v>
                </c:pt>
                <c:pt idx="1061" formatCode="General">
                  <c:v>0.95</c:v>
                </c:pt>
                <c:pt idx="1062" formatCode="General">
                  <c:v>0.95</c:v>
                </c:pt>
                <c:pt idx="1063" formatCode="General">
                  <c:v>0.94</c:v>
                </c:pt>
                <c:pt idx="1064" formatCode="General">
                  <c:v>0.94</c:v>
                </c:pt>
                <c:pt idx="1065" formatCode="General">
                  <c:v>0.95</c:v>
                </c:pt>
                <c:pt idx="1066" formatCode="General">
                  <c:v>0.94</c:v>
                </c:pt>
                <c:pt idx="1067" formatCode="General">
                  <c:v>0.95</c:v>
                </c:pt>
                <c:pt idx="1068" formatCode="General">
                  <c:v>0.95</c:v>
                </c:pt>
                <c:pt idx="1069" formatCode="General">
                  <c:v>0.94</c:v>
                </c:pt>
                <c:pt idx="1070" formatCode="General">
                  <c:v>0.94</c:v>
                </c:pt>
                <c:pt idx="1071" formatCode="General">
                  <c:v>0.93</c:v>
                </c:pt>
                <c:pt idx="1072" formatCode="General">
                  <c:v>0.97</c:v>
                </c:pt>
                <c:pt idx="1073" formatCode="General">
                  <c:v>0.96</c:v>
                </c:pt>
                <c:pt idx="1074" formatCode="General">
                  <c:v>0.94</c:v>
                </c:pt>
                <c:pt idx="1075" formatCode="General">
                  <c:v>0.94</c:v>
                </c:pt>
                <c:pt idx="1076" formatCode="General">
                  <c:v>0.95</c:v>
                </c:pt>
                <c:pt idx="1077" formatCode="General">
                  <c:v>0.94</c:v>
                </c:pt>
                <c:pt idx="1078" formatCode="General">
                  <c:v>0.94</c:v>
                </c:pt>
                <c:pt idx="1079" formatCode="General">
                  <c:v>0.93</c:v>
                </c:pt>
                <c:pt idx="1080" formatCode="General">
                  <c:v>0.94</c:v>
                </c:pt>
                <c:pt idx="1081" formatCode="General">
                  <c:v>0.93</c:v>
                </c:pt>
                <c:pt idx="1082" formatCode="General">
                  <c:v>0.94</c:v>
                </c:pt>
                <c:pt idx="1083" formatCode="General">
                  <c:v>0.94</c:v>
                </c:pt>
                <c:pt idx="1084" formatCode="General">
                  <c:v>0.94</c:v>
                </c:pt>
                <c:pt idx="1085" formatCode="General">
                  <c:v>0.94</c:v>
                </c:pt>
                <c:pt idx="1086" formatCode="General">
                  <c:v>0.95</c:v>
                </c:pt>
                <c:pt idx="1087" formatCode="General">
                  <c:v>0.95</c:v>
                </c:pt>
                <c:pt idx="1088" formatCode="General">
                  <c:v>0.94</c:v>
                </c:pt>
                <c:pt idx="1089" formatCode="General">
                  <c:v>0.95</c:v>
                </c:pt>
                <c:pt idx="1090" formatCode="General">
                  <c:v>0.94</c:v>
                </c:pt>
                <c:pt idx="1091" formatCode="General">
                  <c:v>0.95</c:v>
                </c:pt>
                <c:pt idx="1092" formatCode="General">
                  <c:v>0.94</c:v>
                </c:pt>
                <c:pt idx="1093" formatCode="General">
                  <c:v>0.92</c:v>
                </c:pt>
                <c:pt idx="1094" formatCode="General">
                  <c:v>0.94</c:v>
                </c:pt>
                <c:pt idx="1095" formatCode="General">
                  <c:v>0.93</c:v>
                </c:pt>
                <c:pt idx="1096" formatCode="General">
                  <c:v>0.95</c:v>
                </c:pt>
                <c:pt idx="1097" formatCode="General">
                  <c:v>0.93</c:v>
                </c:pt>
                <c:pt idx="1098" formatCode="General">
                  <c:v>0.95</c:v>
                </c:pt>
                <c:pt idx="1099" formatCode="General">
                  <c:v>0.94</c:v>
                </c:pt>
                <c:pt idx="1100" formatCode="General">
                  <c:v>0.94</c:v>
                </c:pt>
                <c:pt idx="1101" formatCode="General">
                  <c:v>0.93</c:v>
                </c:pt>
                <c:pt idx="1102" formatCode="General">
                  <c:v>0.94</c:v>
                </c:pt>
                <c:pt idx="1103" formatCode="General">
                  <c:v>0.93</c:v>
                </c:pt>
                <c:pt idx="1104" formatCode="General">
                  <c:v>0.94</c:v>
                </c:pt>
                <c:pt idx="1105" formatCode="General">
                  <c:v>0.93</c:v>
                </c:pt>
                <c:pt idx="1106" formatCode="General">
                  <c:v>0.94</c:v>
                </c:pt>
                <c:pt idx="1107" formatCode="General">
                  <c:v>0.94</c:v>
                </c:pt>
                <c:pt idx="1108" formatCode="General">
                  <c:v>0.93</c:v>
                </c:pt>
                <c:pt idx="1109" formatCode="General">
                  <c:v>0.94</c:v>
                </c:pt>
                <c:pt idx="1110" formatCode="General">
                  <c:v>0.94</c:v>
                </c:pt>
                <c:pt idx="1111" formatCode="General">
                  <c:v>0.93</c:v>
                </c:pt>
                <c:pt idx="1112" formatCode="General">
                  <c:v>0.95</c:v>
                </c:pt>
                <c:pt idx="1113" formatCode="General">
                  <c:v>0.94</c:v>
                </c:pt>
                <c:pt idx="1114" formatCode="General">
                  <c:v>0.94</c:v>
                </c:pt>
                <c:pt idx="1115" formatCode="General">
                  <c:v>0.95</c:v>
                </c:pt>
                <c:pt idx="1116" formatCode="General">
                  <c:v>0.94</c:v>
                </c:pt>
                <c:pt idx="1117" formatCode="General">
                  <c:v>0.93</c:v>
                </c:pt>
                <c:pt idx="1118" formatCode="General">
                  <c:v>0.93</c:v>
                </c:pt>
                <c:pt idx="1119" formatCode="General">
                  <c:v>0.93</c:v>
                </c:pt>
                <c:pt idx="1120" formatCode="General">
                  <c:v>0.94</c:v>
                </c:pt>
                <c:pt idx="1121" formatCode="General">
                  <c:v>0.94</c:v>
                </c:pt>
                <c:pt idx="1122" formatCode="General">
                  <c:v>0.94</c:v>
                </c:pt>
                <c:pt idx="1123" formatCode="General">
                  <c:v>0.94</c:v>
                </c:pt>
                <c:pt idx="1124" formatCode="General">
                  <c:v>0.94</c:v>
                </c:pt>
                <c:pt idx="1125" formatCode="General">
                  <c:v>0.95</c:v>
                </c:pt>
                <c:pt idx="1126" formatCode="General">
                  <c:v>0.93</c:v>
                </c:pt>
                <c:pt idx="1127" formatCode="General">
                  <c:v>0.95</c:v>
                </c:pt>
                <c:pt idx="1128" formatCode="General">
                  <c:v>0.93</c:v>
                </c:pt>
                <c:pt idx="1129" formatCode="General">
                  <c:v>0.94</c:v>
                </c:pt>
                <c:pt idx="1130" formatCode="General">
                  <c:v>0.95</c:v>
                </c:pt>
                <c:pt idx="1131" formatCode="General">
                  <c:v>0.95</c:v>
                </c:pt>
                <c:pt idx="1132" formatCode="General">
                  <c:v>0.95</c:v>
                </c:pt>
                <c:pt idx="1133" formatCode="General">
                  <c:v>0.94</c:v>
                </c:pt>
                <c:pt idx="1134" formatCode="General">
                  <c:v>0.94</c:v>
                </c:pt>
                <c:pt idx="1135" formatCode="General">
                  <c:v>0.95</c:v>
                </c:pt>
                <c:pt idx="1136" formatCode="General">
                  <c:v>0.94</c:v>
                </c:pt>
                <c:pt idx="1137" formatCode="General">
                  <c:v>0.94</c:v>
                </c:pt>
                <c:pt idx="1138" formatCode="General">
                  <c:v>0.93</c:v>
                </c:pt>
                <c:pt idx="1139" formatCode="General">
                  <c:v>0.94</c:v>
                </c:pt>
                <c:pt idx="1140" formatCode="General">
                  <c:v>0.93</c:v>
                </c:pt>
                <c:pt idx="1141" formatCode="General">
                  <c:v>0.94</c:v>
                </c:pt>
                <c:pt idx="1142" formatCode="General">
                  <c:v>0.93</c:v>
                </c:pt>
                <c:pt idx="1143" formatCode="General">
                  <c:v>0.95</c:v>
                </c:pt>
                <c:pt idx="1144" formatCode="General">
                  <c:v>0.95</c:v>
                </c:pt>
                <c:pt idx="1145" formatCode="General">
                  <c:v>0.94</c:v>
                </c:pt>
                <c:pt idx="1146" formatCode="General">
                  <c:v>0.93</c:v>
                </c:pt>
                <c:pt idx="1147" formatCode="General">
                  <c:v>0.94</c:v>
                </c:pt>
                <c:pt idx="1148" formatCode="General">
                  <c:v>0.94</c:v>
                </c:pt>
                <c:pt idx="1149" formatCode="General">
                  <c:v>0.95</c:v>
                </c:pt>
                <c:pt idx="1150" formatCode="General">
                  <c:v>0.96</c:v>
                </c:pt>
                <c:pt idx="1151" formatCode="General">
                  <c:v>0.95</c:v>
                </c:pt>
                <c:pt idx="1152" formatCode="General">
                  <c:v>0.95</c:v>
                </c:pt>
                <c:pt idx="1153" formatCode="General">
                  <c:v>0.95</c:v>
                </c:pt>
                <c:pt idx="1154" formatCode="General">
                  <c:v>0.94</c:v>
                </c:pt>
                <c:pt idx="1155" formatCode="General">
                  <c:v>0.93</c:v>
                </c:pt>
                <c:pt idx="1156" formatCode="General">
                  <c:v>0.94</c:v>
                </c:pt>
                <c:pt idx="1157" formatCode="General">
                  <c:v>0.95</c:v>
                </c:pt>
                <c:pt idx="1158" formatCode="General">
                  <c:v>0.94</c:v>
                </c:pt>
                <c:pt idx="1159" formatCode="General">
                  <c:v>0.94</c:v>
                </c:pt>
                <c:pt idx="1160" formatCode="General">
                  <c:v>0.95</c:v>
                </c:pt>
                <c:pt idx="1161" formatCode="General">
                  <c:v>0.94</c:v>
                </c:pt>
                <c:pt idx="1162" formatCode="General">
                  <c:v>0.96</c:v>
                </c:pt>
                <c:pt idx="1163" formatCode="General">
                  <c:v>0.95</c:v>
                </c:pt>
                <c:pt idx="1164" formatCode="General">
                  <c:v>0.94</c:v>
                </c:pt>
                <c:pt idx="1165" formatCode="General">
                  <c:v>0.94</c:v>
                </c:pt>
                <c:pt idx="1166" formatCode="General">
                  <c:v>0.94</c:v>
                </c:pt>
                <c:pt idx="1167" formatCode="General">
                  <c:v>0.94</c:v>
                </c:pt>
                <c:pt idx="1168" formatCode="General">
                  <c:v>0.95</c:v>
                </c:pt>
                <c:pt idx="1169" formatCode="General">
                  <c:v>0.94</c:v>
                </c:pt>
                <c:pt idx="1170" formatCode="General">
                  <c:v>0.94</c:v>
                </c:pt>
                <c:pt idx="1171" formatCode="General">
                  <c:v>0.94</c:v>
                </c:pt>
                <c:pt idx="1172" formatCode="General">
                  <c:v>0.95</c:v>
                </c:pt>
                <c:pt idx="1173" formatCode="General">
                  <c:v>0.95</c:v>
                </c:pt>
                <c:pt idx="1174" formatCode="General">
                  <c:v>0.95</c:v>
                </c:pt>
                <c:pt idx="1175" formatCode="General">
                  <c:v>0.94</c:v>
                </c:pt>
                <c:pt idx="1176" formatCode="General">
                  <c:v>0.94</c:v>
                </c:pt>
                <c:pt idx="1177" formatCode="General">
                  <c:v>0.95</c:v>
                </c:pt>
                <c:pt idx="1178" formatCode="General">
                  <c:v>0.94</c:v>
                </c:pt>
                <c:pt idx="1179" formatCode="General">
                  <c:v>0.95</c:v>
                </c:pt>
                <c:pt idx="1180" formatCode="General">
                  <c:v>0.94</c:v>
                </c:pt>
                <c:pt idx="1181" formatCode="General">
                  <c:v>0.94</c:v>
                </c:pt>
                <c:pt idx="1182" formatCode="General">
                  <c:v>0.94</c:v>
                </c:pt>
                <c:pt idx="1183" formatCode="General">
                  <c:v>0.94</c:v>
                </c:pt>
                <c:pt idx="1184" formatCode="General">
                  <c:v>0.94</c:v>
                </c:pt>
                <c:pt idx="1185" formatCode="General">
                  <c:v>0.94</c:v>
                </c:pt>
                <c:pt idx="1186" formatCode="General">
                  <c:v>0.95</c:v>
                </c:pt>
                <c:pt idx="1187" formatCode="General">
                  <c:v>0.94</c:v>
                </c:pt>
                <c:pt idx="1188" formatCode="General">
                  <c:v>0.95</c:v>
                </c:pt>
                <c:pt idx="1189" formatCode="General">
                  <c:v>0.95</c:v>
                </c:pt>
                <c:pt idx="1190" formatCode="General">
                  <c:v>0.94</c:v>
                </c:pt>
                <c:pt idx="1191" formatCode="General">
                  <c:v>0.94</c:v>
                </c:pt>
                <c:pt idx="1192" formatCode="General">
                  <c:v>0.93</c:v>
                </c:pt>
                <c:pt idx="1193" formatCode="General">
                  <c:v>0.94</c:v>
                </c:pt>
                <c:pt idx="1194" formatCode="General">
                  <c:v>0.95</c:v>
                </c:pt>
                <c:pt idx="1195" formatCode="General">
                  <c:v>0.93</c:v>
                </c:pt>
                <c:pt idx="1196" formatCode="General">
                  <c:v>0.93</c:v>
                </c:pt>
                <c:pt idx="1197" formatCode="General">
                  <c:v>0.94</c:v>
                </c:pt>
                <c:pt idx="1198" formatCode="General">
                  <c:v>0.94</c:v>
                </c:pt>
                <c:pt idx="1199" formatCode="General">
                  <c:v>0.94</c:v>
                </c:pt>
                <c:pt idx="1200" formatCode="General">
                  <c:v>0.94</c:v>
                </c:pt>
                <c:pt idx="1201" formatCode="General">
                  <c:v>0.94</c:v>
                </c:pt>
                <c:pt idx="1202" formatCode="General">
                  <c:v>0.94</c:v>
                </c:pt>
                <c:pt idx="1203" formatCode="General">
                  <c:v>0.93</c:v>
                </c:pt>
                <c:pt idx="1204" formatCode="General">
                  <c:v>0.94</c:v>
                </c:pt>
                <c:pt idx="1205" formatCode="General">
                  <c:v>0.94</c:v>
                </c:pt>
                <c:pt idx="1206" formatCode="General">
                  <c:v>0.94</c:v>
                </c:pt>
                <c:pt idx="1207" formatCode="General">
                  <c:v>0.94</c:v>
                </c:pt>
                <c:pt idx="1208" formatCode="General">
                  <c:v>0.94</c:v>
                </c:pt>
                <c:pt idx="1209" formatCode="General">
                  <c:v>0.94</c:v>
                </c:pt>
                <c:pt idx="1210" formatCode="General">
                  <c:v>0.94</c:v>
                </c:pt>
                <c:pt idx="1211" formatCode="General">
                  <c:v>0.95</c:v>
                </c:pt>
                <c:pt idx="1212" formatCode="General">
                  <c:v>0.94</c:v>
                </c:pt>
                <c:pt idx="1213" formatCode="General">
                  <c:v>0.94</c:v>
                </c:pt>
                <c:pt idx="1214" formatCode="General">
                  <c:v>0.94</c:v>
                </c:pt>
                <c:pt idx="1215" formatCode="General">
                  <c:v>0.96</c:v>
                </c:pt>
                <c:pt idx="1216" formatCode="General">
                  <c:v>0.93</c:v>
                </c:pt>
                <c:pt idx="1217" formatCode="General">
                  <c:v>0.94</c:v>
                </c:pt>
                <c:pt idx="1218" formatCode="General">
                  <c:v>0.96</c:v>
                </c:pt>
                <c:pt idx="1219" formatCode="General">
                  <c:v>0.93</c:v>
                </c:pt>
                <c:pt idx="1220" formatCode="General">
                  <c:v>0.94</c:v>
                </c:pt>
                <c:pt idx="1221" formatCode="General">
                  <c:v>0.93</c:v>
                </c:pt>
                <c:pt idx="1222" formatCode="General">
                  <c:v>0.94</c:v>
                </c:pt>
                <c:pt idx="1223" formatCode="General">
                  <c:v>0.94</c:v>
                </c:pt>
                <c:pt idx="1224" formatCode="General">
                  <c:v>0.94</c:v>
                </c:pt>
                <c:pt idx="1225" formatCode="General">
                  <c:v>0.93</c:v>
                </c:pt>
                <c:pt idx="1226" formatCode="General">
                  <c:v>0.94</c:v>
                </c:pt>
                <c:pt idx="1227" formatCode="General">
                  <c:v>0.93</c:v>
                </c:pt>
                <c:pt idx="1228" formatCode="General">
                  <c:v>0.94</c:v>
                </c:pt>
                <c:pt idx="1229" formatCode="General">
                  <c:v>0.95</c:v>
                </c:pt>
                <c:pt idx="1230" formatCode="General">
                  <c:v>0.95</c:v>
                </c:pt>
                <c:pt idx="1231" formatCode="General">
                  <c:v>0.93</c:v>
                </c:pt>
                <c:pt idx="1232" formatCode="General">
                  <c:v>0.95</c:v>
                </c:pt>
                <c:pt idx="1233" formatCode="General">
                  <c:v>0.94</c:v>
                </c:pt>
                <c:pt idx="1234" formatCode="General">
                  <c:v>0.94</c:v>
                </c:pt>
                <c:pt idx="1235" formatCode="General">
                  <c:v>0.94</c:v>
                </c:pt>
                <c:pt idx="1236" formatCode="General">
                  <c:v>0.95</c:v>
                </c:pt>
                <c:pt idx="1237" formatCode="General">
                  <c:v>0.93</c:v>
                </c:pt>
                <c:pt idx="1238" formatCode="General">
                  <c:v>0.93</c:v>
                </c:pt>
                <c:pt idx="1239" formatCode="General">
                  <c:v>0.93</c:v>
                </c:pt>
                <c:pt idx="1240" formatCode="General">
                  <c:v>0.94</c:v>
                </c:pt>
                <c:pt idx="1241" formatCode="General">
                  <c:v>0.95</c:v>
                </c:pt>
                <c:pt idx="1242" formatCode="General">
                  <c:v>0.94</c:v>
                </c:pt>
                <c:pt idx="1243" formatCode="General">
                  <c:v>0.93</c:v>
                </c:pt>
                <c:pt idx="1244" formatCode="General">
                  <c:v>0.95</c:v>
                </c:pt>
                <c:pt idx="1245" formatCode="General">
                  <c:v>0.94</c:v>
                </c:pt>
                <c:pt idx="1246" formatCode="General">
                  <c:v>0.94</c:v>
                </c:pt>
                <c:pt idx="1247" formatCode="General">
                  <c:v>0.94</c:v>
                </c:pt>
                <c:pt idx="1248" formatCode="General">
                  <c:v>0.94</c:v>
                </c:pt>
                <c:pt idx="1249" formatCode="General">
                  <c:v>0.94</c:v>
                </c:pt>
                <c:pt idx="1250" formatCode="General">
                  <c:v>0.94</c:v>
                </c:pt>
                <c:pt idx="1251" formatCode="General">
                  <c:v>0.94</c:v>
                </c:pt>
                <c:pt idx="1252" formatCode="General">
                  <c:v>0.94</c:v>
                </c:pt>
                <c:pt idx="1253" formatCode="General">
                  <c:v>0.95</c:v>
                </c:pt>
                <c:pt idx="1254" formatCode="General">
                  <c:v>0.94</c:v>
                </c:pt>
                <c:pt idx="1255" formatCode="General">
                  <c:v>0.95</c:v>
                </c:pt>
                <c:pt idx="1256" formatCode="General">
                  <c:v>0.96</c:v>
                </c:pt>
                <c:pt idx="1257" formatCode="General">
                  <c:v>0.94</c:v>
                </c:pt>
                <c:pt idx="1258" formatCode="General">
                  <c:v>0.94</c:v>
                </c:pt>
                <c:pt idx="1259" formatCode="General">
                  <c:v>0.94</c:v>
                </c:pt>
                <c:pt idx="1260" formatCode="General">
                  <c:v>0.94</c:v>
                </c:pt>
                <c:pt idx="1261" formatCode="General">
                  <c:v>0.93</c:v>
                </c:pt>
                <c:pt idx="1262" formatCode="General">
                  <c:v>0.95</c:v>
                </c:pt>
                <c:pt idx="1263" formatCode="General">
                  <c:v>0.94</c:v>
                </c:pt>
                <c:pt idx="1264" formatCode="General">
                  <c:v>0.94</c:v>
                </c:pt>
                <c:pt idx="1265" formatCode="General">
                  <c:v>0.95</c:v>
                </c:pt>
                <c:pt idx="1266" formatCode="General">
                  <c:v>0.93</c:v>
                </c:pt>
                <c:pt idx="1267" formatCode="General">
                  <c:v>0.93</c:v>
                </c:pt>
                <c:pt idx="1268" formatCode="General">
                  <c:v>0.94</c:v>
                </c:pt>
                <c:pt idx="1269" formatCode="General">
                  <c:v>0.93</c:v>
                </c:pt>
                <c:pt idx="1270" formatCode="General">
                  <c:v>0.94</c:v>
                </c:pt>
                <c:pt idx="1271" formatCode="General">
                  <c:v>0.94</c:v>
                </c:pt>
                <c:pt idx="1272" formatCode="General">
                  <c:v>0.95</c:v>
                </c:pt>
                <c:pt idx="1273" formatCode="General">
                  <c:v>0.95</c:v>
                </c:pt>
                <c:pt idx="1274" formatCode="General">
                  <c:v>0.94</c:v>
                </c:pt>
                <c:pt idx="1275" formatCode="General">
                  <c:v>0.94</c:v>
                </c:pt>
                <c:pt idx="1276" formatCode="General">
                  <c:v>0.95</c:v>
                </c:pt>
                <c:pt idx="1277" formatCode="General">
                  <c:v>0.94</c:v>
                </c:pt>
                <c:pt idx="1278" formatCode="General">
                  <c:v>0.94</c:v>
                </c:pt>
                <c:pt idx="1279" formatCode="General">
                  <c:v>0.93</c:v>
                </c:pt>
                <c:pt idx="1280" formatCode="General">
                  <c:v>0.96</c:v>
                </c:pt>
                <c:pt idx="1281" formatCode="General">
                  <c:v>0.93</c:v>
                </c:pt>
                <c:pt idx="1282" formatCode="General">
                  <c:v>0.93</c:v>
                </c:pt>
                <c:pt idx="1283" formatCode="General">
                  <c:v>0.94</c:v>
                </c:pt>
                <c:pt idx="1284" formatCode="General">
                  <c:v>0.94</c:v>
                </c:pt>
                <c:pt idx="1285" formatCode="General">
                  <c:v>0.94</c:v>
                </c:pt>
                <c:pt idx="1286" formatCode="General">
                  <c:v>0.95</c:v>
                </c:pt>
                <c:pt idx="1287" formatCode="General">
                  <c:v>0.95</c:v>
                </c:pt>
                <c:pt idx="1288" formatCode="General">
                  <c:v>0.95</c:v>
                </c:pt>
                <c:pt idx="1289" formatCode="General">
                  <c:v>0.95</c:v>
                </c:pt>
                <c:pt idx="1290" formatCode="General">
                  <c:v>0.94</c:v>
                </c:pt>
                <c:pt idx="1291" formatCode="General">
                  <c:v>0.94</c:v>
                </c:pt>
                <c:pt idx="1292" formatCode="General">
                  <c:v>0.96</c:v>
                </c:pt>
                <c:pt idx="1293" formatCode="General">
                  <c:v>0.95</c:v>
                </c:pt>
                <c:pt idx="1294" formatCode="General">
                  <c:v>0.94</c:v>
                </c:pt>
                <c:pt idx="1295" formatCode="General">
                  <c:v>0.94</c:v>
                </c:pt>
                <c:pt idx="1296" formatCode="General">
                  <c:v>0.94</c:v>
                </c:pt>
                <c:pt idx="1297" formatCode="General">
                  <c:v>0.94</c:v>
                </c:pt>
                <c:pt idx="1298" formatCode="General">
                  <c:v>0.94</c:v>
                </c:pt>
                <c:pt idx="1299" formatCode="General">
                  <c:v>0.95</c:v>
                </c:pt>
                <c:pt idx="1300" formatCode="General">
                  <c:v>0.94</c:v>
                </c:pt>
                <c:pt idx="1301" formatCode="General">
                  <c:v>0.94</c:v>
                </c:pt>
                <c:pt idx="1302" formatCode="General">
                  <c:v>0.93</c:v>
                </c:pt>
                <c:pt idx="1303" formatCode="General">
                  <c:v>0.95</c:v>
                </c:pt>
                <c:pt idx="1304" formatCode="General">
                  <c:v>0.94</c:v>
                </c:pt>
                <c:pt idx="1305" formatCode="General">
                  <c:v>0.94</c:v>
                </c:pt>
                <c:pt idx="1306" formatCode="General">
                  <c:v>0.95</c:v>
                </c:pt>
                <c:pt idx="1307" formatCode="General">
                  <c:v>0.93</c:v>
                </c:pt>
                <c:pt idx="1308" formatCode="General">
                  <c:v>0.94</c:v>
                </c:pt>
                <c:pt idx="1309" formatCode="General">
                  <c:v>0.94</c:v>
                </c:pt>
                <c:pt idx="1310" formatCode="General">
                  <c:v>0.94</c:v>
                </c:pt>
                <c:pt idx="1311" formatCode="General">
                  <c:v>0.95</c:v>
                </c:pt>
                <c:pt idx="1312" formatCode="General">
                  <c:v>0.95</c:v>
                </c:pt>
                <c:pt idx="1313" formatCode="General">
                  <c:v>0.95</c:v>
                </c:pt>
                <c:pt idx="1314" formatCode="General">
                  <c:v>0.94</c:v>
                </c:pt>
                <c:pt idx="1315" formatCode="General">
                  <c:v>0.95</c:v>
                </c:pt>
                <c:pt idx="1316" formatCode="General">
                  <c:v>0.94</c:v>
                </c:pt>
                <c:pt idx="1317" formatCode="General">
                  <c:v>0.95</c:v>
                </c:pt>
                <c:pt idx="1318" formatCode="General">
                  <c:v>0.95</c:v>
                </c:pt>
                <c:pt idx="1319" formatCode="General">
                  <c:v>0.94</c:v>
                </c:pt>
                <c:pt idx="1320" formatCode="General">
                  <c:v>0.93</c:v>
                </c:pt>
                <c:pt idx="1321" formatCode="General">
                  <c:v>0.93</c:v>
                </c:pt>
                <c:pt idx="1322" formatCode="General">
                  <c:v>0.93</c:v>
                </c:pt>
                <c:pt idx="1323" formatCode="General">
                  <c:v>0.94</c:v>
                </c:pt>
                <c:pt idx="1324" formatCode="General">
                  <c:v>0.94</c:v>
                </c:pt>
                <c:pt idx="1325" formatCode="General">
                  <c:v>0.94</c:v>
                </c:pt>
                <c:pt idx="1326" formatCode="General">
                  <c:v>0.95</c:v>
                </c:pt>
                <c:pt idx="1327" formatCode="General">
                  <c:v>0.95</c:v>
                </c:pt>
                <c:pt idx="1328" formatCode="General">
                  <c:v>0.93</c:v>
                </c:pt>
                <c:pt idx="1329" formatCode="General">
                  <c:v>0.95</c:v>
                </c:pt>
                <c:pt idx="1330" formatCode="General">
                  <c:v>0.94</c:v>
                </c:pt>
                <c:pt idx="1331" formatCode="General">
                  <c:v>0.95</c:v>
                </c:pt>
                <c:pt idx="1332" formatCode="General">
                  <c:v>0.95</c:v>
                </c:pt>
                <c:pt idx="1333" formatCode="General">
                  <c:v>0.94</c:v>
                </c:pt>
                <c:pt idx="1334" formatCode="General">
                  <c:v>0.94</c:v>
                </c:pt>
                <c:pt idx="1335" formatCode="General">
                  <c:v>0.93</c:v>
                </c:pt>
                <c:pt idx="1336" formatCode="General">
                  <c:v>0.92</c:v>
                </c:pt>
                <c:pt idx="1337" formatCode="General">
                  <c:v>0.95</c:v>
                </c:pt>
                <c:pt idx="1338" formatCode="General">
                  <c:v>0.94</c:v>
                </c:pt>
                <c:pt idx="1339" formatCode="General">
                  <c:v>0.94</c:v>
                </c:pt>
                <c:pt idx="1340" formatCode="General">
                  <c:v>0.94</c:v>
                </c:pt>
                <c:pt idx="1341" formatCode="General">
                  <c:v>0.92</c:v>
                </c:pt>
                <c:pt idx="1342" formatCode="General">
                  <c:v>0.94</c:v>
                </c:pt>
                <c:pt idx="1343" formatCode="General">
                  <c:v>0.94</c:v>
                </c:pt>
                <c:pt idx="1344" formatCode="General">
                  <c:v>0.94</c:v>
                </c:pt>
                <c:pt idx="1345" formatCode="General">
                  <c:v>0.95</c:v>
                </c:pt>
                <c:pt idx="1346" formatCode="General">
                  <c:v>0.93</c:v>
                </c:pt>
                <c:pt idx="1347" formatCode="General">
                  <c:v>0.94</c:v>
                </c:pt>
                <c:pt idx="1348" formatCode="General">
                  <c:v>0.92</c:v>
                </c:pt>
                <c:pt idx="1349" formatCode="General">
                  <c:v>0.94</c:v>
                </c:pt>
                <c:pt idx="1350" formatCode="General">
                  <c:v>0.94</c:v>
                </c:pt>
                <c:pt idx="1351" formatCode="General">
                  <c:v>0.94</c:v>
                </c:pt>
                <c:pt idx="1352" formatCode="General">
                  <c:v>0.94</c:v>
                </c:pt>
                <c:pt idx="1353" formatCode="General">
                  <c:v>0.94</c:v>
                </c:pt>
                <c:pt idx="1354" formatCode="General">
                  <c:v>0.95</c:v>
                </c:pt>
                <c:pt idx="1355" formatCode="General">
                  <c:v>0.94</c:v>
                </c:pt>
                <c:pt idx="1356" formatCode="General">
                  <c:v>0.95</c:v>
                </c:pt>
                <c:pt idx="1357" formatCode="General">
                  <c:v>0.95</c:v>
                </c:pt>
                <c:pt idx="1358" formatCode="General">
                  <c:v>0.95</c:v>
                </c:pt>
                <c:pt idx="1359" formatCode="General">
                  <c:v>0.93</c:v>
                </c:pt>
                <c:pt idx="1360" formatCode="General">
                  <c:v>0.95</c:v>
                </c:pt>
                <c:pt idx="1361" formatCode="General">
                  <c:v>0.93</c:v>
                </c:pt>
                <c:pt idx="1362" formatCode="General">
                  <c:v>0.93</c:v>
                </c:pt>
                <c:pt idx="1363" formatCode="General">
                  <c:v>0.94</c:v>
                </c:pt>
                <c:pt idx="1364" formatCode="General">
                  <c:v>0.94</c:v>
                </c:pt>
                <c:pt idx="1365" formatCode="General">
                  <c:v>0.94</c:v>
                </c:pt>
                <c:pt idx="1366" formatCode="General">
                  <c:v>0.93</c:v>
                </c:pt>
                <c:pt idx="1367" formatCode="General">
                  <c:v>0.94</c:v>
                </c:pt>
                <c:pt idx="1368" formatCode="General">
                  <c:v>0.94</c:v>
                </c:pt>
                <c:pt idx="1369" formatCode="General">
                  <c:v>0.94</c:v>
                </c:pt>
                <c:pt idx="1370" formatCode="General">
                  <c:v>0.94</c:v>
                </c:pt>
                <c:pt idx="1371" formatCode="General">
                  <c:v>0.94</c:v>
                </c:pt>
                <c:pt idx="1372" formatCode="General">
                  <c:v>0.93</c:v>
                </c:pt>
                <c:pt idx="1373" formatCode="General">
                  <c:v>0.93</c:v>
                </c:pt>
                <c:pt idx="1374" formatCode="General">
                  <c:v>0.94</c:v>
                </c:pt>
                <c:pt idx="1375" formatCode="General">
                  <c:v>0.96</c:v>
                </c:pt>
                <c:pt idx="1376" formatCode="General">
                  <c:v>0.94</c:v>
                </c:pt>
                <c:pt idx="1377" formatCode="General">
                  <c:v>0.94</c:v>
                </c:pt>
                <c:pt idx="1378" formatCode="General">
                  <c:v>0.96</c:v>
                </c:pt>
                <c:pt idx="1379" formatCode="General">
                  <c:v>0.93</c:v>
                </c:pt>
                <c:pt idx="1380" formatCode="General">
                  <c:v>0.93</c:v>
                </c:pt>
                <c:pt idx="1381" formatCode="General">
                  <c:v>0.94</c:v>
                </c:pt>
                <c:pt idx="1382" formatCode="General">
                  <c:v>0.94</c:v>
                </c:pt>
                <c:pt idx="1383" formatCode="General">
                  <c:v>0.93</c:v>
                </c:pt>
                <c:pt idx="1384" formatCode="General">
                  <c:v>0.93</c:v>
                </c:pt>
                <c:pt idx="1385" formatCode="General">
                  <c:v>0.94</c:v>
                </c:pt>
                <c:pt idx="1386" formatCode="General">
                  <c:v>0.93</c:v>
                </c:pt>
                <c:pt idx="1387" formatCode="General">
                  <c:v>0.93</c:v>
                </c:pt>
                <c:pt idx="1388" formatCode="General">
                  <c:v>0.94</c:v>
                </c:pt>
                <c:pt idx="1389" formatCode="General">
                  <c:v>0.94</c:v>
                </c:pt>
                <c:pt idx="1390" formatCode="General">
                  <c:v>0.96</c:v>
                </c:pt>
                <c:pt idx="1391" formatCode="General">
                  <c:v>0.94</c:v>
                </c:pt>
                <c:pt idx="1392" formatCode="General">
                  <c:v>0.94</c:v>
                </c:pt>
                <c:pt idx="1393" formatCode="General">
                  <c:v>0.94</c:v>
                </c:pt>
                <c:pt idx="1394" formatCode="General">
                  <c:v>0.93</c:v>
                </c:pt>
                <c:pt idx="1395" formatCode="General">
                  <c:v>0.94</c:v>
                </c:pt>
                <c:pt idx="1396" formatCode="General">
                  <c:v>0.94</c:v>
                </c:pt>
                <c:pt idx="1397" formatCode="General">
                  <c:v>0.93</c:v>
                </c:pt>
                <c:pt idx="1398" formatCode="General">
                  <c:v>0.94</c:v>
                </c:pt>
                <c:pt idx="1399" formatCode="General">
                  <c:v>0.94</c:v>
                </c:pt>
                <c:pt idx="1400" formatCode="General">
                  <c:v>0.95</c:v>
                </c:pt>
                <c:pt idx="1401" formatCode="General">
                  <c:v>0.93</c:v>
                </c:pt>
                <c:pt idx="1402" formatCode="General">
                  <c:v>0.93</c:v>
                </c:pt>
                <c:pt idx="1403" formatCode="General">
                  <c:v>0.93</c:v>
                </c:pt>
                <c:pt idx="1404" formatCode="General">
                  <c:v>0.94</c:v>
                </c:pt>
                <c:pt idx="1405" formatCode="General">
                  <c:v>0.93</c:v>
                </c:pt>
                <c:pt idx="1406" formatCode="General">
                  <c:v>0.94</c:v>
                </c:pt>
                <c:pt idx="1407" formatCode="General">
                  <c:v>0.94</c:v>
                </c:pt>
                <c:pt idx="1408" formatCode="General">
                  <c:v>0.94</c:v>
                </c:pt>
                <c:pt idx="1409" formatCode="General">
                  <c:v>0.94</c:v>
                </c:pt>
                <c:pt idx="1410" formatCode="General">
                  <c:v>0.95</c:v>
                </c:pt>
                <c:pt idx="1411" formatCode="General">
                  <c:v>0.94</c:v>
                </c:pt>
                <c:pt idx="1412" formatCode="General">
                  <c:v>0.93</c:v>
                </c:pt>
                <c:pt idx="1413" formatCode="General">
                  <c:v>0.95</c:v>
                </c:pt>
                <c:pt idx="1414" formatCode="General">
                  <c:v>0.94</c:v>
                </c:pt>
                <c:pt idx="1415" formatCode="General">
                  <c:v>0.93</c:v>
                </c:pt>
                <c:pt idx="1416" formatCode="General">
                  <c:v>0.95</c:v>
                </c:pt>
                <c:pt idx="1417" formatCode="General">
                  <c:v>0.94</c:v>
                </c:pt>
                <c:pt idx="1418" formatCode="General">
                  <c:v>0.93</c:v>
                </c:pt>
                <c:pt idx="1419" formatCode="General">
                  <c:v>0.94</c:v>
                </c:pt>
                <c:pt idx="1420" formatCode="General">
                  <c:v>0.93</c:v>
                </c:pt>
                <c:pt idx="1421" formatCode="General">
                  <c:v>0.93</c:v>
                </c:pt>
                <c:pt idx="1422" formatCode="General">
                  <c:v>0.94</c:v>
                </c:pt>
                <c:pt idx="1423" formatCode="General">
                  <c:v>0.95</c:v>
                </c:pt>
                <c:pt idx="1424" formatCode="General">
                  <c:v>0.94</c:v>
                </c:pt>
                <c:pt idx="1425" formatCode="General">
                  <c:v>0.96</c:v>
                </c:pt>
                <c:pt idx="1426" formatCode="General">
                  <c:v>0.93</c:v>
                </c:pt>
                <c:pt idx="1427" formatCode="General">
                  <c:v>0.96</c:v>
                </c:pt>
                <c:pt idx="1428" formatCode="General">
                  <c:v>0.93</c:v>
                </c:pt>
                <c:pt idx="1429" formatCode="General">
                  <c:v>0.93</c:v>
                </c:pt>
                <c:pt idx="1430" formatCode="General">
                  <c:v>0.94</c:v>
                </c:pt>
                <c:pt idx="1431" formatCode="General">
                  <c:v>0.95</c:v>
                </c:pt>
                <c:pt idx="1432" formatCode="General">
                  <c:v>0.95</c:v>
                </c:pt>
                <c:pt idx="1433" formatCode="General">
                  <c:v>0.94</c:v>
                </c:pt>
                <c:pt idx="1434" formatCode="General">
                  <c:v>0.94</c:v>
                </c:pt>
                <c:pt idx="1435" formatCode="General">
                  <c:v>0.92</c:v>
                </c:pt>
                <c:pt idx="1436" formatCode="General">
                  <c:v>0.94</c:v>
                </c:pt>
                <c:pt idx="1437" formatCode="General">
                  <c:v>0.93</c:v>
                </c:pt>
                <c:pt idx="1438" formatCode="General">
                  <c:v>0.94</c:v>
                </c:pt>
                <c:pt idx="1439" formatCode="General">
                  <c:v>0.92</c:v>
                </c:pt>
                <c:pt idx="1440" formatCode="General">
                  <c:v>0.93</c:v>
                </c:pt>
                <c:pt idx="1441" formatCode="General">
                  <c:v>0.94</c:v>
                </c:pt>
                <c:pt idx="1442" formatCode="General">
                  <c:v>0.94</c:v>
                </c:pt>
                <c:pt idx="1443" formatCode="General">
                  <c:v>0.94</c:v>
                </c:pt>
                <c:pt idx="1444" formatCode="General">
                  <c:v>0.93</c:v>
                </c:pt>
                <c:pt idx="1445" formatCode="General">
                  <c:v>0.96</c:v>
                </c:pt>
                <c:pt idx="1446" formatCode="General">
                  <c:v>0.94</c:v>
                </c:pt>
                <c:pt idx="1447" formatCode="General">
                  <c:v>0.96</c:v>
                </c:pt>
                <c:pt idx="1448" formatCode="General">
                  <c:v>0.92</c:v>
                </c:pt>
                <c:pt idx="1449" formatCode="General">
                  <c:v>0.93</c:v>
                </c:pt>
                <c:pt idx="1450" formatCode="General">
                  <c:v>0.95</c:v>
                </c:pt>
                <c:pt idx="1451" formatCode="General">
                  <c:v>0.93</c:v>
                </c:pt>
                <c:pt idx="1452" formatCode="General">
                  <c:v>0.94</c:v>
                </c:pt>
                <c:pt idx="1453" formatCode="General">
                  <c:v>0.94</c:v>
                </c:pt>
                <c:pt idx="1454" formatCode="General">
                  <c:v>0.94</c:v>
                </c:pt>
                <c:pt idx="1455" formatCode="General">
                  <c:v>0.95</c:v>
                </c:pt>
                <c:pt idx="1456" formatCode="General">
                  <c:v>0.94</c:v>
                </c:pt>
                <c:pt idx="1457" formatCode="General">
                  <c:v>0.93</c:v>
                </c:pt>
                <c:pt idx="1458" formatCode="General">
                  <c:v>0.94</c:v>
                </c:pt>
                <c:pt idx="1459" formatCode="General">
                  <c:v>0.94</c:v>
                </c:pt>
                <c:pt idx="1460" formatCode="General">
                  <c:v>0.94</c:v>
                </c:pt>
                <c:pt idx="1461" formatCode="General">
                  <c:v>0.94</c:v>
                </c:pt>
                <c:pt idx="1462" formatCode="General">
                  <c:v>0.92</c:v>
                </c:pt>
                <c:pt idx="1463" formatCode="General">
                  <c:v>0.95</c:v>
                </c:pt>
                <c:pt idx="1464" formatCode="General">
                  <c:v>0.94</c:v>
                </c:pt>
                <c:pt idx="1465" formatCode="General">
                  <c:v>0.94</c:v>
                </c:pt>
                <c:pt idx="1466" formatCode="General">
                  <c:v>0.95</c:v>
                </c:pt>
                <c:pt idx="1467" formatCode="General">
                  <c:v>0.94</c:v>
                </c:pt>
                <c:pt idx="1468" formatCode="General">
                  <c:v>0.95</c:v>
                </c:pt>
                <c:pt idx="1469" formatCode="General">
                  <c:v>0.94</c:v>
                </c:pt>
                <c:pt idx="1470" formatCode="General">
                  <c:v>0.94</c:v>
                </c:pt>
                <c:pt idx="1471" formatCode="General">
                  <c:v>0.93</c:v>
                </c:pt>
                <c:pt idx="1472" formatCode="General">
                  <c:v>0.93</c:v>
                </c:pt>
                <c:pt idx="1473" formatCode="General">
                  <c:v>0.94</c:v>
                </c:pt>
                <c:pt idx="1474" formatCode="General">
                  <c:v>0.93</c:v>
                </c:pt>
                <c:pt idx="1475" formatCode="General">
                  <c:v>0.95</c:v>
                </c:pt>
                <c:pt idx="1476" formatCode="General">
                  <c:v>0.93</c:v>
                </c:pt>
                <c:pt idx="1477" formatCode="General">
                  <c:v>0.94</c:v>
                </c:pt>
                <c:pt idx="1478" formatCode="General">
                  <c:v>0.94</c:v>
                </c:pt>
                <c:pt idx="1479" formatCode="General">
                  <c:v>0.94</c:v>
                </c:pt>
                <c:pt idx="1480" formatCode="General">
                  <c:v>0.94</c:v>
                </c:pt>
                <c:pt idx="1481" formatCode="General">
                  <c:v>0.94</c:v>
                </c:pt>
                <c:pt idx="1482" formatCode="General">
                  <c:v>0.93</c:v>
                </c:pt>
                <c:pt idx="1483" formatCode="General">
                  <c:v>0.93</c:v>
                </c:pt>
                <c:pt idx="1484" formatCode="General">
                  <c:v>0.94</c:v>
                </c:pt>
                <c:pt idx="1485" formatCode="General">
                  <c:v>0.95</c:v>
                </c:pt>
                <c:pt idx="1486" formatCode="General">
                  <c:v>0.94</c:v>
                </c:pt>
                <c:pt idx="1487" formatCode="General">
                  <c:v>0.96</c:v>
                </c:pt>
                <c:pt idx="1488" formatCode="General">
                  <c:v>0.94</c:v>
                </c:pt>
                <c:pt idx="1489" formatCode="General">
                  <c:v>0.94</c:v>
                </c:pt>
                <c:pt idx="1490" formatCode="General">
                  <c:v>0.93</c:v>
                </c:pt>
                <c:pt idx="1491" formatCode="General">
                  <c:v>0.94</c:v>
                </c:pt>
                <c:pt idx="1492" formatCode="General">
                  <c:v>0.96</c:v>
                </c:pt>
                <c:pt idx="1493" formatCode="General">
                  <c:v>0.93</c:v>
                </c:pt>
                <c:pt idx="1494" formatCode="General">
                  <c:v>0.93</c:v>
                </c:pt>
                <c:pt idx="1495" formatCode="General">
                  <c:v>0.93</c:v>
                </c:pt>
                <c:pt idx="1496" formatCode="General">
                  <c:v>0.93</c:v>
                </c:pt>
                <c:pt idx="1497" formatCode="General">
                  <c:v>0.94</c:v>
                </c:pt>
                <c:pt idx="1498" formatCode="General">
                  <c:v>0.94</c:v>
                </c:pt>
                <c:pt idx="1499" formatCode="General">
                  <c:v>0.94</c:v>
                </c:pt>
                <c:pt idx="1500" formatCode="General">
                  <c:v>0.96</c:v>
                </c:pt>
                <c:pt idx="1501" formatCode="General">
                  <c:v>0.96</c:v>
                </c:pt>
                <c:pt idx="1502" formatCode="General">
                  <c:v>0.95</c:v>
                </c:pt>
                <c:pt idx="1503" formatCode="General">
                  <c:v>0.93</c:v>
                </c:pt>
                <c:pt idx="1504" formatCode="General">
                  <c:v>0.93</c:v>
                </c:pt>
                <c:pt idx="1505" formatCode="General">
                  <c:v>0.95</c:v>
                </c:pt>
                <c:pt idx="1506" formatCode="General">
                  <c:v>0.94</c:v>
                </c:pt>
                <c:pt idx="1507" formatCode="General">
                  <c:v>0.94</c:v>
                </c:pt>
                <c:pt idx="1508" formatCode="General">
                  <c:v>0.95</c:v>
                </c:pt>
                <c:pt idx="1509" formatCode="General">
                  <c:v>0.96</c:v>
                </c:pt>
                <c:pt idx="1510" formatCode="General">
                  <c:v>0.93</c:v>
                </c:pt>
                <c:pt idx="1511" formatCode="General">
                  <c:v>0.95</c:v>
                </c:pt>
                <c:pt idx="1512" formatCode="General">
                  <c:v>0.95</c:v>
                </c:pt>
                <c:pt idx="1513" formatCode="General">
                  <c:v>0.94</c:v>
                </c:pt>
                <c:pt idx="1514" formatCode="General">
                  <c:v>0.94</c:v>
                </c:pt>
                <c:pt idx="1515" formatCode="General">
                  <c:v>0.94</c:v>
                </c:pt>
                <c:pt idx="1516" formatCode="General">
                  <c:v>0.95</c:v>
                </c:pt>
                <c:pt idx="1517" formatCode="General">
                  <c:v>0.96</c:v>
                </c:pt>
                <c:pt idx="1518" formatCode="General">
                  <c:v>0.95</c:v>
                </c:pt>
                <c:pt idx="1519" formatCode="General">
                  <c:v>0.94</c:v>
                </c:pt>
                <c:pt idx="1520" formatCode="General">
                  <c:v>0.94</c:v>
                </c:pt>
                <c:pt idx="1521" formatCode="General">
                  <c:v>0.94</c:v>
                </c:pt>
                <c:pt idx="1522" formatCode="General">
                  <c:v>0.93</c:v>
                </c:pt>
                <c:pt idx="1523" formatCode="General">
                  <c:v>0.96</c:v>
                </c:pt>
                <c:pt idx="1524" formatCode="General">
                  <c:v>0.95</c:v>
                </c:pt>
                <c:pt idx="1525" formatCode="General">
                  <c:v>0.93</c:v>
                </c:pt>
                <c:pt idx="1526" formatCode="General">
                  <c:v>0.94</c:v>
                </c:pt>
                <c:pt idx="1527" formatCode="General">
                  <c:v>0.94</c:v>
                </c:pt>
                <c:pt idx="1528" formatCode="General">
                  <c:v>0.94</c:v>
                </c:pt>
                <c:pt idx="1529" formatCode="General">
                  <c:v>0.92</c:v>
                </c:pt>
                <c:pt idx="1530" formatCode="General">
                  <c:v>0.95</c:v>
                </c:pt>
                <c:pt idx="1531" formatCode="General">
                  <c:v>0.94</c:v>
                </c:pt>
                <c:pt idx="1532" formatCode="General">
                  <c:v>0.93</c:v>
                </c:pt>
                <c:pt idx="1533" formatCode="General">
                  <c:v>0.94</c:v>
                </c:pt>
                <c:pt idx="1534" formatCode="General">
                  <c:v>0.94</c:v>
                </c:pt>
                <c:pt idx="1535" formatCode="General">
                  <c:v>0.94</c:v>
                </c:pt>
                <c:pt idx="1536" formatCode="General">
                  <c:v>0.94</c:v>
                </c:pt>
                <c:pt idx="1537" formatCode="General">
                  <c:v>0.95</c:v>
                </c:pt>
                <c:pt idx="1538" formatCode="General">
                  <c:v>0.96</c:v>
                </c:pt>
                <c:pt idx="1539" formatCode="General">
                  <c:v>0.95</c:v>
                </c:pt>
                <c:pt idx="1540" formatCode="General">
                  <c:v>0.96</c:v>
                </c:pt>
                <c:pt idx="1541" formatCode="General">
                  <c:v>0.96</c:v>
                </c:pt>
                <c:pt idx="1542" formatCode="General">
                  <c:v>0.94</c:v>
                </c:pt>
                <c:pt idx="1543" formatCode="General">
                  <c:v>0.95</c:v>
                </c:pt>
                <c:pt idx="1544" formatCode="General">
                  <c:v>0.95</c:v>
                </c:pt>
                <c:pt idx="1545" formatCode="General">
                  <c:v>0.94</c:v>
                </c:pt>
                <c:pt idx="1546" formatCode="General">
                  <c:v>0.94</c:v>
                </c:pt>
                <c:pt idx="1547" formatCode="General">
                  <c:v>0.92</c:v>
                </c:pt>
                <c:pt idx="1548" formatCode="General">
                  <c:v>0.94</c:v>
                </c:pt>
                <c:pt idx="1549" formatCode="General">
                  <c:v>0.95</c:v>
                </c:pt>
                <c:pt idx="1550" formatCode="General">
                  <c:v>0.95</c:v>
                </c:pt>
                <c:pt idx="1551" formatCode="General">
                  <c:v>0.94</c:v>
                </c:pt>
                <c:pt idx="1552" formatCode="General">
                  <c:v>0.96</c:v>
                </c:pt>
                <c:pt idx="1553" formatCode="General">
                  <c:v>0.94</c:v>
                </c:pt>
                <c:pt idx="1554" formatCode="General">
                  <c:v>0.95</c:v>
                </c:pt>
                <c:pt idx="1555" formatCode="General">
                  <c:v>0.95</c:v>
                </c:pt>
                <c:pt idx="1556" formatCode="General">
                  <c:v>0.94</c:v>
                </c:pt>
                <c:pt idx="1557" formatCode="General">
                  <c:v>0.94</c:v>
                </c:pt>
                <c:pt idx="1558" formatCode="General">
                  <c:v>0.96</c:v>
                </c:pt>
                <c:pt idx="1559" formatCode="General">
                  <c:v>0.95</c:v>
                </c:pt>
                <c:pt idx="1560" formatCode="General">
                  <c:v>0.94</c:v>
                </c:pt>
                <c:pt idx="1561" formatCode="General">
                  <c:v>0.94</c:v>
                </c:pt>
                <c:pt idx="1562" formatCode="General">
                  <c:v>0.94</c:v>
                </c:pt>
                <c:pt idx="1563" formatCode="General">
                  <c:v>0.95</c:v>
                </c:pt>
                <c:pt idx="1564" formatCode="General">
                  <c:v>0.94</c:v>
                </c:pt>
                <c:pt idx="1565" formatCode="General">
                  <c:v>0.95</c:v>
                </c:pt>
                <c:pt idx="1566" formatCode="General">
                  <c:v>0.94</c:v>
                </c:pt>
                <c:pt idx="1567" formatCode="General">
                  <c:v>0.94</c:v>
                </c:pt>
                <c:pt idx="1568" formatCode="General">
                  <c:v>0.94</c:v>
                </c:pt>
                <c:pt idx="1569" formatCode="General">
                  <c:v>0.95</c:v>
                </c:pt>
                <c:pt idx="1570" formatCode="General">
                  <c:v>0.94</c:v>
                </c:pt>
                <c:pt idx="1571" formatCode="General">
                  <c:v>0.94</c:v>
                </c:pt>
                <c:pt idx="1572" formatCode="General">
                  <c:v>0.94</c:v>
                </c:pt>
                <c:pt idx="1573" formatCode="General">
                  <c:v>0.93</c:v>
                </c:pt>
                <c:pt idx="1574" formatCode="General">
                  <c:v>0.95</c:v>
                </c:pt>
                <c:pt idx="1575" formatCode="General">
                  <c:v>0.94</c:v>
                </c:pt>
                <c:pt idx="1576" formatCode="General">
                  <c:v>0.94</c:v>
                </c:pt>
                <c:pt idx="1577" formatCode="General">
                  <c:v>0.94</c:v>
                </c:pt>
                <c:pt idx="1578" formatCode="General">
                  <c:v>0.94</c:v>
                </c:pt>
                <c:pt idx="1579" formatCode="General">
                  <c:v>0.94</c:v>
                </c:pt>
                <c:pt idx="1580" formatCode="General">
                  <c:v>0.93</c:v>
                </c:pt>
                <c:pt idx="1581" formatCode="General">
                  <c:v>0.94</c:v>
                </c:pt>
                <c:pt idx="1582" formatCode="General">
                  <c:v>0.94</c:v>
                </c:pt>
                <c:pt idx="1583" formatCode="General">
                  <c:v>0.94</c:v>
                </c:pt>
                <c:pt idx="1584" formatCode="General">
                  <c:v>0.93</c:v>
                </c:pt>
                <c:pt idx="1585" formatCode="General">
                  <c:v>0.94</c:v>
                </c:pt>
                <c:pt idx="1586" formatCode="General">
                  <c:v>0.96</c:v>
                </c:pt>
                <c:pt idx="1587" formatCode="General">
                  <c:v>0.94</c:v>
                </c:pt>
                <c:pt idx="1588" formatCode="General">
                  <c:v>0.92</c:v>
                </c:pt>
                <c:pt idx="1589" formatCode="General">
                  <c:v>0.95</c:v>
                </c:pt>
                <c:pt idx="1590" formatCode="General">
                  <c:v>0.94</c:v>
                </c:pt>
                <c:pt idx="1591" formatCode="General">
                  <c:v>0.94</c:v>
                </c:pt>
                <c:pt idx="1592" formatCode="General">
                  <c:v>0.94</c:v>
                </c:pt>
                <c:pt idx="1593" formatCode="General">
                  <c:v>0.94</c:v>
                </c:pt>
                <c:pt idx="1594" formatCode="General">
                  <c:v>0.96</c:v>
                </c:pt>
                <c:pt idx="1595" formatCode="General">
                  <c:v>0.94</c:v>
                </c:pt>
                <c:pt idx="1596" formatCode="General">
                  <c:v>0.94</c:v>
                </c:pt>
                <c:pt idx="1597" formatCode="General">
                  <c:v>0.95</c:v>
                </c:pt>
                <c:pt idx="1598" formatCode="General">
                  <c:v>0.94</c:v>
                </c:pt>
                <c:pt idx="1599" formatCode="General">
                  <c:v>0.94</c:v>
                </c:pt>
                <c:pt idx="1600" formatCode="General">
                  <c:v>0.94</c:v>
                </c:pt>
                <c:pt idx="1601" formatCode="General">
                  <c:v>0.94</c:v>
                </c:pt>
                <c:pt idx="1602" formatCode="General">
                  <c:v>0.94</c:v>
                </c:pt>
                <c:pt idx="1603" formatCode="General">
                  <c:v>0.94</c:v>
                </c:pt>
                <c:pt idx="1604" formatCode="General">
                  <c:v>0.92</c:v>
                </c:pt>
                <c:pt idx="1605" formatCode="General">
                  <c:v>0.94</c:v>
                </c:pt>
                <c:pt idx="1606" formatCode="General">
                  <c:v>0.93</c:v>
                </c:pt>
                <c:pt idx="1607" formatCode="General">
                  <c:v>0.93</c:v>
                </c:pt>
                <c:pt idx="1608" formatCode="General">
                  <c:v>0.94</c:v>
                </c:pt>
                <c:pt idx="1609" formatCode="General">
                  <c:v>0.93</c:v>
                </c:pt>
                <c:pt idx="1610" formatCode="General">
                  <c:v>0.92</c:v>
                </c:pt>
                <c:pt idx="1611" formatCode="General">
                  <c:v>0.94</c:v>
                </c:pt>
                <c:pt idx="1612" formatCode="General">
                  <c:v>0.94</c:v>
                </c:pt>
                <c:pt idx="1613" formatCode="General">
                  <c:v>0.94</c:v>
                </c:pt>
                <c:pt idx="1614" formatCode="General">
                  <c:v>0.93</c:v>
                </c:pt>
                <c:pt idx="1615" formatCode="General">
                  <c:v>0.94</c:v>
                </c:pt>
                <c:pt idx="1616" formatCode="General">
                  <c:v>0.93</c:v>
                </c:pt>
                <c:pt idx="1617" formatCode="General">
                  <c:v>0.94</c:v>
                </c:pt>
                <c:pt idx="1618" formatCode="General">
                  <c:v>0.94</c:v>
                </c:pt>
                <c:pt idx="1619" formatCode="General">
                  <c:v>0.94</c:v>
                </c:pt>
                <c:pt idx="1620" formatCode="General">
                  <c:v>0.92</c:v>
                </c:pt>
                <c:pt idx="1621" formatCode="General">
                  <c:v>0.95</c:v>
                </c:pt>
                <c:pt idx="1622" formatCode="General">
                  <c:v>0.94</c:v>
                </c:pt>
                <c:pt idx="1623" formatCode="General">
                  <c:v>0.95</c:v>
                </c:pt>
                <c:pt idx="1624" formatCode="General">
                  <c:v>0.95</c:v>
                </c:pt>
                <c:pt idx="1625" formatCode="General">
                  <c:v>0.95</c:v>
                </c:pt>
                <c:pt idx="1626" formatCode="General">
                  <c:v>0.94</c:v>
                </c:pt>
                <c:pt idx="1627" formatCode="General">
                  <c:v>0.94</c:v>
                </c:pt>
                <c:pt idx="1628" formatCode="General">
                  <c:v>0.95</c:v>
                </c:pt>
                <c:pt idx="1629" formatCode="General">
                  <c:v>0.95</c:v>
                </c:pt>
                <c:pt idx="1630" formatCode="General">
                  <c:v>0.94</c:v>
                </c:pt>
                <c:pt idx="1631" formatCode="General">
                  <c:v>0.92</c:v>
                </c:pt>
                <c:pt idx="1632" formatCode="General">
                  <c:v>0.95</c:v>
                </c:pt>
                <c:pt idx="1633" formatCode="General">
                  <c:v>0.95</c:v>
                </c:pt>
                <c:pt idx="1634" formatCode="General">
                  <c:v>0.94</c:v>
                </c:pt>
                <c:pt idx="1635" formatCode="General">
                  <c:v>0.95</c:v>
                </c:pt>
                <c:pt idx="1636" formatCode="General">
                  <c:v>0.93</c:v>
                </c:pt>
                <c:pt idx="1637" formatCode="General">
                  <c:v>0.95</c:v>
                </c:pt>
                <c:pt idx="1638" formatCode="General">
                  <c:v>0.94</c:v>
                </c:pt>
                <c:pt idx="1639" formatCode="General">
                  <c:v>0.94</c:v>
                </c:pt>
                <c:pt idx="1640" formatCode="General">
                  <c:v>0.95</c:v>
                </c:pt>
                <c:pt idx="1641" formatCode="General">
                  <c:v>0.94</c:v>
                </c:pt>
                <c:pt idx="1642" formatCode="General">
                  <c:v>0.95</c:v>
                </c:pt>
                <c:pt idx="1643" formatCode="General">
                  <c:v>0.94</c:v>
                </c:pt>
                <c:pt idx="1644" formatCode="General">
                  <c:v>0.94</c:v>
                </c:pt>
                <c:pt idx="1645" formatCode="General">
                  <c:v>0.94</c:v>
                </c:pt>
                <c:pt idx="1646" formatCode="General">
                  <c:v>0.95</c:v>
                </c:pt>
                <c:pt idx="1647" formatCode="General">
                  <c:v>0.94</c:v>
                </c:pt>
                <c:pt idx="1648" formatCode="General">
                  <c:v>0.94</c:v>
                </c:pt>
                <c:pt idx="1649" formatCode="General">
                  <c:v>0.95</c:v>
                </c:pt>
                <c:pt idx="1650" formatCode="General">
                  <c:v>0.95</c:v>
                </c:pt>
                <c:pt idx="1651" formatCode="General">
                  <c:v>0.96</c:v>
                </c:pt>
                <c:pt idx="1652" formatCode="General">
                  <c:v>0.94</c:v>
                </c:pt>
                <c:pt idx="1653" formatCode="General">
                  <c:v>0.94</c:v>
                </c:pt>
                <c:pt idx="1654" formatCode="General">
                  <c:v>0.94</c:v>
                </c:pt>
                <c:pt idx="1655" formatCode="General">
                  <c:v>0.94</c:v>
                </c:pt>
                <c:pt idx="1656" formatCode="General">
                  <c:v>0.94</c:v>
                </c:pt>
                <c:pt idx="1657" formatCode="General">
                  <c:v>0.94</c:v>
                </c:pt>
                <c:pt idx="1658" formatCode="General">
                  <c:v>0.94</c:v>
                </c:pt>
                <c:pt idx="1659" formatCode="General">
                  <c:v>0.94</c:v>
                </c:pt>
                <c:pt idx="1660" formatCode="General">
                  <c:v>0.94</c:v>
                </c:pt>
                <c:pt idx="1661" formatCode="General">
                  <c:v>0.94</c:v>
                </c:pt>
                <c:pt idx="1662" formatCode="General">
                  <c:v>0.95</c:v>
                </c:pt>
                <c:pt idx="1663" formatCode="General">
                  <c:v>0.95</c:v>
                </c:pt>
                <c:pt idx="1664" formatCode="General">
                  <c:v>0.93</c:v>
                </c:pt>
                <c:pt idx="1665" formatCode="General">
                  <c:v>0.95</c:v>
                </c:pt>
                <c:pt idx="1666" formatCode="General">
                  <c:v>0.96</c:v>
                </c:pt>
                <c:pt idx="1667" formatCode="General">
                  <c:v>0.94</c:v>
                </c:pt>
                <c:pt idx="1668" formatCode="General">
                  <c:v>0.93</c:v>
                </c:pt>
                <c:pt idx="1669" formatCode="General">
                  <c:v>0.95</c:v>
                </c:pt>
                <c:pt idx="1670" formatCode="General">
                  <c:v>0.94</c:v>
                </c:pt>
                <c:pt idx="1671" formatCode="General">
                  <c:v>0.94</c:v>
                </c:pt>
                <c:pt idx="1672" formatCode="General">
                  <c:v>0.94</c:v>
                </c:pt>
                <c:pt idx="1673" formatCode="General">
                  <c:v>0.94</c:v>
                </c:pt>
                <c:pt idx="1674" formatCode="General">
                  <c:v>0.94</c:v>
                </c:pt>
                <c:pt idx="1675" formatCode="General">
                  <c:v>0.94</c:v>
                </c:pt>
                <c:pt idx="1676" formatCode="General">
                  <c:v>0.94</c:v>
                </c:pt>
                <c:pt idx="1677" formatCode="General">
                  <c:v>0.94</c:v>
                </c:pt>
                <c:pt idx="1678" formatCode="General">
                  <c:v>0.94</c:v>
                </c:pt>
                <c:pt idx="1679" formatCode="General">
                  <c:v>0.94</c:v>
                </c:pt>
                <c:pt idx="1680" formatCode="General">
                  <c:v>0.95</c:v>
                </c:pt>
                <c:pt idx="1681" formatCode="General">
                  <c:v>0.94</c:v>
                </c:pt>
                <c:pt idx="1682" formatCode="General">
                  <c:v>0.94</c:v>
                </c:pt>
                <c:pt idx="1683" formatCode="General">
                  <c:v>0.94</c:v>
                </c:pt>
                <c:pt idx="1684" formatCode="General">
                  <c:v>0.94</c:v>
                </c:pt>
                <c:pt idx="1685" formatCode="General">
                  <c:v>0.94</c:v>
                </c:pt>
                <c:pt idx="1686" formatCode="General">
                  <c:v>0.95</c:v>
                </c:pt>
                <c:pt idx="1687" formatCode="General">
                  <c:v>0.95</c:v>
                </c:pt>
                <c:pt idx="1688" formatCode="General">
                  <c:v>0.94</c:v>
                </c:pt>
                <c:pt idx="1689" formatCode="General">
                  <c:v>0.95</c:v>
                </c:pt>
                <c:pt idx="1690" formatCode="General">
                  <c:v>0.94</c:v>
                </c:pt>
                <c:pt idx="1691" formatCode="General">
                  <c:v>0.94</c:v>
                </c:pt>
                <c:pt idx="1692" formatCode="General">
                  <c:v>0.95</c:v>
                </c:pt>
                <c:pt idx="1693" formatCode="General">
                  <c:v>0.93</c:v>
                </c:pt>
                <c:pt idx="1694" formatCode="General">
                  <c:v>0.92</c:v>
                </c:pt>
                <c:pt idx="1695" formatCode="General">
                  <c:v>0.93</c:v>
                </c:pt>
                <c:pt idx="1696" formatCode="General">
                  <c:v>0.96</c:v>
                </c:pt>
                <c:pt idx="1697" formatCode="General">
                  <c:v>0.93</c:v>
                </c:pt>
                <c:pt idx="1698" formatCode="General">
                  <c:v>0.92</c:v>
                </c:pt>
                <c:pt idx="1699" formatCode="General">
                  <c:v>0.96</c:v>
                </c:pt>
                <c:pt idx="1700" formatCode="General">
                  <c:v>0.94</c:v>
                </c:pt>
                <c:pt idx="1701" formatCode="General">
                  <c:v>0.94</c:v>
                </c:pt>
                <c:pt idx="1702" formatCode="General">
                  <c:v>0.94</c:v>
                </c:pt>
                <c:pt idx="1703" formatCode="General">
                  <c:v>0.94</c:v>
                </c:pt>
                <c:pt idx="1704" formatCode="General">
                  <c:v>0.93</c:v>
                </c:pt>
                <c:pt idx="1705" formatCode="General">
                  <c:v>0.94</c:v>
                </c:pt>
                <c:pt idx="1706" formatCode="General">
                  <c:v>0.95</c:v>
                </c:pt>
                <c:pt idx="1707" formatCode="General">
                  <c:v>0.94</c:v>
                </c:pt>
                <c:pt idx="1708" formatCode="General">
                  <c:v>0.93</c:v>
                </c:pt>
                <c:pt idx="1709" formatCode="General">
                  <c:v>0.94</c:v>
                </c:pt>
                <c:pt idx="1710" formatCode="General">
                  <c:v>0.94</c:v>
                </c:pt>
                <c:pt idx="1711" formatCode="General">
                  <c:v>0.94</c:v>
                </c:pt>
                <c:pt idx="1712" formatCode="General">
                  <c:v>0.96</c:v>
                </c:pt>
                <c:pt idx="1713" formatCode="General">
                  <c:v>0.95</c:v>
                </c:pt>
                <c:pt idx="1714" formatCode="General">
                  <c:v>0.94</c:v>
                </c:pt>
                <c:pt idx="1715" formatCode="General">
                  <c:v>0.95</c:v>
                </c:pt>
                <c:pt idx="1716" formatCode="General">
                  <c:v>0.93</c:v>
                </c:pt>
                <c:pt idx="1717" formatCode="General">
                  <c:v>0.94</c:v>
                </c:pt>
                <c:pt idx="1718" formatCode="General">
                  <c:v>0.94</c:v>
                </c:pt>
                <c:pt idx="1719" formatCode="General">
                  <c:v>0.93</c:v>
                </c:pt>
                <c:pt idx="1720" formatCode="General">
                  <c:v>0.94</c:v>
                </c:pt>
                <c:pt idx="1721" formatCode="General">
                  <c:v>0.95</c:v>
                </c:pt>
                <c:pt idx="1722" formatCode="General">
                  <c:v>0.95</c:v>
                </c:pt>
                <c:pt idx="1723" formatCode="General">
                  <c:v>0.94</c:v>
                </c:pt>
                <c:pt idx="1724" formatCode="General">
                  <c:v>0.93</c:v>
                </c:pt>
                <c:pt idx="1725" formatCode="General">
                  <c:v>0.95</c:v>
                </c:pt>
                <c:pt idx="1726" formatCode="General">
                  <c:v>0.95</c:v>
                </c:pt>
                <c:pt idx="1727" formatCode="General">
                  <c:v>0.95</c:v>
                </c:pt>
                <c:pt idx="1728" formatCode="General">
                  <c:v>0.93</c:v>
                </c:pt>
                <c:pt idx="1729" formatCode="General">
                  <c:v>0.95</c:v>
                </c:pt>
                <c:pt idx="1730" formatCode="General">
                  <c:v>0.93</c:v>
                </c:pt>
                <c:pt idx="1731" formatCode="General">
                  <c:v>0.94</c:v>
                </c:pt>
                <c:pt idx="1732" formatCode="General">
                  <c:v>0.94</c:v>
                </c:pt>
                <c:pt idx="1733" formatCode="General">
                  <c:v>0.95</c:v>
                </c:pt>
                <c:pt idx="1734" formatCode="General">
                  <c:v>0.94</c:v>
                </c:pt>
                <c:pt idx="1735" formatCode="General">
                  <c:v>0.95</c:v>
                </c:pt>
                <c:pt idx="1736" formatCode="General">
                  <c:v>0.95</c:v>
                </c:pt>
                <c:pt idx="1737" formatCode="General">
                  <c:v>0.92</c:v>
                </c:pt>
                <c:pt idx="1738" formatCode="General">
                  <c:v>0.94</c:v>
                </c:pt>
                <c:pt idx="1739" formatCode="General">
                  <c:v>0.93</c:v>
                </c:pt>
                <c:pt idx="1740" formatCode="General">
                  <c:v>0.95</c:v>
                </c:pt>
                <c:pt idx="1741" formatCode="General">
                  <c:v>0.94</c:v>
                </c:pt>
                <c:pt idx="1742" formatCode="General">
                  <c:v>0.94</c:v>
                </c:pt>
                <c:pt idx="1743" formatCode="General">
                  <c:v>0.94</c:v>
                </c:pt>
                <c:pt idx="1744" formatCode="General">
                  <c:v>0.94</c:v>
                </c:pt>
                <c:pt idx="1745" formatCode="General">
                  <c:v>0.93</c:v>
                </c:pt>
                <c:pt idx="1746" formatCode="General">
                  <c:v>0.94</c:v>
                </c:pt>
                <c:pt idx="1747" formatCode="General">
                  <c:v>0.94</c:v>
                </c:pt>
                <c:pt idx="1748" formatCode="General">
                  <c:v>0.94</c:v>
                </c:pt>
                <c:pt idx="1749" formatCode="General">
                  <c:v>0.94</c:v>
                </c:pt>
                <c:pt idx="1750" formatCode="General">
                  <c:v>0.95</c:v>
                </c:pt>
                <c:pt idx="1751" formatCode="General">
                  <c:v>0.94</c:v>
                </c:pt>
                <c:pt idx="1752" formatCode="General">
                  <c:v>0.94</c:v>
                </c:pt>
                <c:pt idx="1753" formatCode="General">
                  <c:v>0.96</c:v>
                </c:pt>
                <c:pt idx="1754" formatCode="General">
                  <c:v>0.96</c:v>
                </c:pt>
                <c:pt idx="1755" formatCode="General">
                  <c:v>0.95</c:v>
                </c:pt>
                <c:pt idx="1756" formatCode="General">
                  <c:v>0.94</c:v>
                </c:pt>
                <c:pt idx="1757" formatCode="General">
                  <c:v>0.95</c:v>
                </c:pt>
                <c:pt idx="1758" formatCode="General">
                  <c:v>0.93</c:v>
                </c:pt>
                <c:pt idx="1759" formatCode="General">
                  <c:v>0.92</c:v>
                </c:pt>
                <c:pt idx="1760" formatCode="General">
                  <c:v>0.95</c:v>
                </c:pt>
                <c:pt idx="1761" formatCode="General">
                  <c:v>0.94</c:v>
                </c:pt>
                <c:pt idx="1762" formatCode="General">
                  <c:v>0.94</c:v>
                </c:pt>
                <c:pt idx="1763" formatCode="General">
                  <c:v>0.94</c:v>
                </c:pt>
                <c:pt idx="1764" formatCode="General">
                  <c:v>0.95</c:v>
                </c:pt>
                <c:pt idx="1765" formatCode="General">
                  <c:v>0.94</c:v>
                </c:pt>
                <c:pt idx="1766" formatCode="General">
                  <c:v>0.93</c:v>
                </c:pt>
                <c:pt idx="1767" formatCode="General">
                  <c:v>0.95</c:v>
                </c:pt>
                <c:pt idx="1768" formatCode="General">
                  <c:v>0.96</c:v>
                </c:pt>
                <c:pt idx="1769" formatCode="General">
                  <c:v>0.94</c:v>
                </c:pt>
                <c:pt idx="1770" formatCode="General">
                  <c:v>0.93</c:v>
                </c:pt>
                <c:pt idx="1771" formatCode="General">
                  <c:v>0.95</c:v>
                </c:pt>
                <c:pt idx="1772" formatCode="General">
                  <c:v>0.95</c:v>
                </c:pt>
                <c:pt idx="1773" formatCode="General">
                  <c:v>0.94</c:v>
                </c:pt>
                <c:pt idx="1774" formatCode="General">
                  <c:v>0.95</c:v>
                </c:pt>
                <c:pt idx="1775" formatCode="General">
                  <c:v>0.95</c:v>
                </c:pt>
                <c:pt idx="1776" formatCode="General">
                  <c:v>0.95</c:v>
                </c:pt>
                <c:pt idx="1777" formatCode="General">
                  <c:v>0.93</c:v>
                </c:pt>
                <c:pt idx="1778" formatCode="General">
                  <c:v>0.94</c:v>
                </c:pt>
                <c:pt idx="1779" formatCode="General">
                  <c:v>0.95</c:v>
                </c:pt>
                <c:pt idx="1780" formatCode="General">
                  <c:v>0.93</c:v>
                </c:pt>
                <c:pt idx="1781" formatCode="General">
                  <c:v>0.93</c:v>
                </c:pt>
                <c:pt idx="1782" formatCode="General">
                  <c:v>0.93</c:v>
                </c:pt>
                <c:pt idx="1783" formatCode="General">
                  <c:v>0.94</c:v>
                </c:pt>
                <c:pt idx="1784" formatCode="General">
                  <c:v>0.95</c:v>
                </c:pt>
                <c:pt idx="1785" formatCode="General">
                  <c:v>0.95</c:v>
                </c:pt>
                <c:pt idx="1786" formatCode="General">
                  <c:v>0.94</c:v>
                </c:pt>
                <c:pt idx="1787" formatCode="General">
                  <c:v>0.94</c:v>
                </c:pt>
                <c:pt idx="1788" formatCode="General">
                  <c:v>0.95</c:v>
                </c:pt>
                <c:pt idx="1789" formatCode="General">
                  <c:v>0.95</c:v>
                </c:pt>
                <c:pt idx="1790" formatCode="General">
                  <c:v>0.95</c:v>
                </c:pt>
                <c:pt idx="1791" formatCode="General">
                  <c:v>0.96</c:v>
                </c:pt>
                <c:pt idx="1792" formatCode="General">
                  <c:v>0.95</c:v>
                </c:pt>
                <c:pt idx="1793" formatCode="General">
                  <c:v>0.94</c:v>
                </c:pt>
                <c:pt idx="1794" formatCode="General">
                  <c:v>0.93</c:v>
                </c:pt>
                <c:pt idx="1795" formatCode="General">
                  <c:v>0.94</c:v>
                </c:pt>
                <c:pt idx="1796" formatCode="General">
                  <c:v>0.95</c:v>
                </c:pt>
                <c:pt idx="1797" formatCode="General">
                  <c:v>0.94</c:v>
                </c:pt>
                <c:pt idx="1798" formatCode="General">
                  <c:v>0.93</c:v>
                </c:pt>
                <c:pt idx="1799" formatCode="General">
                  <c:v>0.95</c:v>
                </c:pt>
                <c:pt idx="1800" formatCode="General">
                  <c:v>0.94</c:v>
                </c:pt>
                <c:pt idx="1801" formatCode="General">
                  <c:v>0.94</c:v>
                </c:pt>
                <c:pt idx="1802" formatCode="General">
                  <c:v>0.94</c:v>
                </c:pt>
                <c:pt idx="1803" formatCode="General">
                  <c:v>0.93</c:v>
                </c:pt>
                <c:pt idx="1804" formatCode="General">
                  <c:v>0.95</c:v>
                </c:pt>
                <c:pt idx="1805" formatCode="General">
                  <c:v>0.93</c:v>
                </c:pt>
                <c:pt idx="1806" formatCode="General">
                  <c:v>0.93</c:v>
                </c:pt>
                <c:pt idx="1807" formatCode="General">
                  <c:v>0.94</c:v>
                </c:pt>
                <c:pt idx="1808" formatCode="General">
                  <c:v>0.93</c:v>
                </c:pt>
                <c:pt idx="1809" formatCode="General">
                  <c:v>0.96</c:v>
                </c:pt>
                <c:pt idx="1810" formatCode="General">
                  <c:v>0.93</c:v>
                </c:pt>
                <c:pt idx="1811" formatCode="General">
                  <c:v>0.95</c:v>
                </c:pt>
                <c:pt idx="1812" formatCode="General">
                  <c:v>0.94</c:v>
                </c:pt>
                <c:pt idx="1813" formatCode="General">
                  <c:v>0.96</c:v>
                </c:pt>
                <c:pt idx="1814" formatCode="General">
                  <c:v>0.93</c:v>
                </c:pt>
                <c:pt idx="1815" formatCode="General">
                  <c:v>0.96</c:v>
                </c:pt>
                <c:pt idx="1816" formatCode="General">
                  <c:v>0.93</c:v>
                </c:pt>
                <c:pt idx="1817" formatCode="General">
                  <c:v>0.95</c:v>
                </c:pt>
                <c:pt idx="1818" formatCode="General">
                  <c:v>0.93</c:v>
                </c:pt>
                <c:pt idx="1819" formatCode="General">
                  <c:v>0.94</c:v>
                </c:pt>
                <c:pt idx="1820" formatCode="General">
                  <c:v>0.94</c:v>
                </c:pt>
                <c:pt idx="1821" formatCode="General">
                  <c:v>0.92</c:v>
                </c:pt>
                <c:pt idx="1822" formatCode="General">
                  <c:v>0.94</c:v>
                </c:pt>
                <c:pt idx="1823" formatCode="General">
                  <c:v>0.93</c:v>
                </c:pt>
                <c:pt idx="1824" formatCode="General">
                  <c:v>0.93</c:v>
                </c:pt>
                <c:pt idx="1825" formatCode="General">
                  <c:v>0.93</c:v>
                </c:pt>
                <c:pt idx="1826" formatCode="General">
                  <c:v>0.93</c:v>
                </c:pt>
                <c:pt idx="1827" formatCode="General">
                  <c:v>0.94</c:v>
                </c:pt>
                <c:pt idx="1828" formatCode="General">
                  <c:v>0.94</c:v>
                </c:pt>
                <c:pt idx="1829" formatCode="General">
                  <c:v>0.94</c:v>
                </c:pt>
                <c:pt idx="1830" formatCode="General">
                  <c:v>0.93</c:v>
                </c:pt>
                <c:pt idx="1831" formatCode="General">
                  <c:v>0.93</c:v>
                </c:pt>
                <c:pt idx="1832" formatCode="General">
                  <c:v>0.94</c:v>
                </c:pt>
                <c:pt idx="1833" formatCode="General">
                  <c:v>0.93</c:v>
                </c:pt>
                <c:pt idx="1834" formatCode="General">
                  <c:v>0.95</c:v>
                </c:pt>
                <c:pt idx="1835" formatCode="General">
                  <c:v>0.95</c:v>
                </c:pt>
                <c:pt idx="1836" formatCode="General">
                  <c:v>0.95</c:v>
                </c:pt>
                <c:pt idx="1837" formatCode="General">
                  <c:v>0.94</c:v>
                </c:pt>
                <c:pt idx="1838" formatCode="General">
                  <c:v>0.96</c:v>
                </c:pt>
                <c:pt idx="1839" formatCode="General">
                  <c:v>0.94</c:v>
                </c:pt>
                <c:pt idx="1840" formatCode="General">
                  <c:v>0.94</c:v>
                </c:pt>
                <c:pt idx="1841" formatCode="General">
                  <c:v>0.93</c:v>
                </c:pt>
                <c:pt idx="1842" formatCode="General">
                  <c:v>0.94</c:v>
                </c:pt>
                <c:pt idx="1843" formatCode="General">
                  <c:v>0.93</c:v>
                </c:pt>
                <c:pt idx="1844" formatCode="General">
                  <c:v>0.95</c:v>
                </c:pt>
                <c:pt idx="1845" formatCode="General">
                  <c:v>0.95</c:v>
                </c:pt>
                <c:pt idx="1846" formatCode="General">
                  <c:v>0.94</c:v>
                </c:pt>
                <c:pt idx="1847" formatCode="General">
                  <c:v>0.93</c:v>
                </c:pt>
                <c:pt idx="1848" formatCode="General">
                  <c:v>0.94</c:v>
                </c:pt>
                <c:pt idx="1849" formatCode="General">
                  <c:v>0.94</c:v>
                </c:pt>
                <c:pt idx="1850" formatCode="General">
                  <c:v>0.94</c:v>
                </c:pt>
                <c:pt idx="1851" formatCode="General">
                  <c:v>0.94</c:v>
                </c:pt>
                <c:pt idx="1852" formatCode="General">
                  <c:v>0.95</c:v>
                </c:pt>
                <c:pt idx="1853" formatCode="General">
                  <c:v>0.96</c:v>
                </c:pt>
                <c:pt idx="1854" formatCode="General">
                  <c:v>0.94</c:v>
                </c:pt>
                <c:pt idx="1855" formatCode="General">
                  <c:v>0.93</c:v>
                </c:pt>
                <c:pt idx="1856" formatCode="General">
                  <c:v>0.93</c:v>
                </c:pt>
                <c:pt idx="1857" formatCode="General">
                  <c:v>0.94</c:v>
                </c:pt>
                <c:pt idx="1858" formatCode="General">
                  <c:v>0.94</c:v>
                </c:pt>
                <c:pt idx="1859" formatCode="General">
                  <c:v>0.94</c:v>
                </c:pt>
                <c:pt idx="1860" formatCode="General">
                  <c:v>0.95</c:v>
                </c:pt>
                <c:pt idx="1861" formatCode="General">
                  <c:v>0.94</c:v>
                </c:pt>
                <c:pt idx="1862" formatCode="General">
                  <c:v>0.93</c:v>
                </c:pt>
                <c:pt idx="1863" formatCode="General">
                  <c:v>0.94</c:v>
                </c:pt>
                <c:pt idx="1864" formatCode="General">
                  <c:v>0.94</c:v>
                </c:pt>
                <c:pt idx="1865" formatCode="General">
                  <c:v>0.94</c:v>
                </c:pt>
                <c:pt idx="1866" formatCode="General">
                  <c:v>0.93</c:v>
                </c:pt>
                <c:pt idx="1867" formatCode="General">
                  <c:v>0.95</c:v>
                </c:pt>
                <c:pt idx="1868" formatCode="General">
                  <c:v>0.94</c:v>
                </c:pt>
                <c:pt idx="1869" formatCode="General">
                  <c:v>0.94</c:v>
                </c:pt>
                <c:pt idx="1870" formatCode="General">
                  <c:v>0.96</c:v>
                </c:pt>
                <c:pt idx="1871" formatCode="General">
                  <c:v>0.93</c:v>
                </c:pt>
                <c:pt idx="1872" formatCode="General">
                  <c:v>0.94</c:v>
                </c:pt>
                <c:pt idx="1873" formatCode="General">
                  <c:v>0.93</c:v>
                </c:pt>
                <c:pt idx="1874" formatCode="General">
                  <c:v>0.95</c:v>
                </c:pt>
                <c:pt idx="1875" formatCode="General">
                  <c:v>0.94</c:v>
                </c:pt>
                <c:pt idx="1876" formatCode="General">
                  <c:v>0.94</c:v>
                </c:pt>
                <c:pt idx="1877" formatCode="General">
                  <c:v>0.94</c:v>
                </c:pt>
                <c:pt idx="1878" formatCode="General">
                  <c:v>0.95</c:v>
                </c:pt>
                <c:pt idx="1879" formatCode="General">
                  <c:v>0.94</c:v>
                </c:pt>
                <c:pt idx="1880" formatCode="General">
                  <c:v>0.94</c:v>
                </c:pt>
                <c:pt idx="1881" formatCode="General">
                  <c:v>0.95</c:v>
                </c:pt>
                <c:pt idx="1882" formatCode="General">
                  <c:v>0.94</c:v>
                </c:pt>
                <c:pt idx="1883" formatCode="General">
                  <c:v>0.94</c:v>
                </c:pt>
                <c:pt idx="1884" formatCode="General">
                  <c:v>0.94</c:v>
                </c:pt>
                <c:pt idx="1885" formatCode="General">
                  <c:v>0.94</c:v>
                </c:pt>
                <c:pt idx="1886" formatCode="General">
                  <c:v>0.93</c:v>
                </c:pt>
                <c:pt idx="1887" formatCode="General">
                  <c:v>0.94</c:v>
                </c:pt>
                <c:pt idx="1888" formatCode="General">
                  <c:v>0.94</c:v>
                </c:pt>
                <c:pt idx="1889" formatCode="General">
                  <c:v>0.93</c:v>
                </c:pt>
                <c:pt idx="1890" formatCode="General">
                  <c:v>0.94</c:v>
                </c:pt>
                <c:pt idx="1891" formatCode="General">
                  <c:v>0.93</c:v>
                </c:pt>
                <c:pt idx="1892" formatCode="General">
                  <c:v>0.93</c:v>
                </c:pt>
                <c:pt idx="1893" formatCode="General">
                  <c:v>0.93</c:v>
                </c:pt>
                <c:pt idx="1894" formatCode="General">
                  <c:v>0.93</c:v>
                </c:pt>
                <c:pt idx="1895" formatCode="General">
                  <c:v>0.94</c:v>
                </c:pt>
                <c:pt idx="1896" formatCode="General">
                  <c:v>0.95</c:v>
                </c:pt>
                <c:pt idx="1897" formatCode="General">
                  <c:v>0.94</c:v>
                </c:pt>
                <c:pt idx="1898" formatCode="General">
                  <c:v>0.92</c:v>
                </c:pt>
                <c:pt idx="1899" formatCode="General">
                  <c:v>0.94</c:v>
                </c:pt>
                <c:pt idx="1900" formatCode="General">
                  <c:v>0.93</c:v>
                </c:pt>
                <c:pt idx="1901" formatCode="General">
                  <c:v>0.93</c:v>
                </c:pt>
                <c:pt idx="1902" formatCode="General">
                  <c:v>0.94</c:v>
                </c:pt>
                <c:pt idx="1903" formatCode="General">
                  <c:v>0.95</c:v>
                </c:pt>
                <c:pt idx="1904" formatCode="General">
                  <c:v>0.94</c:v>
                </c:pt>
                <c:pt idx="1905" formatCode="General">
                  <c:v>0.95</c:v>
                </c:pt>
                <c:pt idx="1906" formatCode="General">
                  <c:v>0.93</c:v>
                </c:pt>
                <c:pt idx="1907" formatCode="General">
                  <c:v>0.92</c:v>
                </c:pt>
                <c:pt idx="1908" formatCode="General">
                  <c:v>0.93</c:v>
                </c:pt>
                <c:pt idx="1909" formatCode="General">
                  <c:v>0.93</c:v>
                </c:pt>
                <c:pt idx="1910" formatCode="General">
                  <c:v>0.93</c:v>
                </c:pt>
                <c:pt idx="1911" formatCode="General">
                  <c:v>0.94</c:v>
                </c:pt>
                <c:pt idx="1912" formatCode="General">
                  <c:v>0.94</c:v>
                </c:pt>
                <c:pt idx="1913" formatCode="General">
                  <c:v>0.94</c:v>
                </c:pt>
                <c:pt idx="1914" formatCode="General">
                  <c:v>0.93</c:v>
                </c:pt>
                <c:pt idx="1915" formatCode="General">
                  <c:v>0.94</c:v>
                </c:pt>
                <c:pt idx="1916" formatCode="General">
                  <c:v>0.94</c:v>
                </c:pt>
                <c:pt idx="1917" formatCode="General">
                  <c:v>0.93</c:v>
                </c:pt>
                <c:pt idx="1918" formatCode="General">
                  <c:v>0.93</c:v>
                </c:pt>
                <c:pt idx="1919" formatCode="General">
                  <c:v>0.93</c:v>
                </c:pt>
                <c:pt idx="1920" formatCode="General">
                  <c:v>0.93</c:v>
                </c:pt>
                <c:pt idx="1921" formatCode="General">
                  <c:v>0.94</c:v>
                </c:pt>
                <c:pt idx="1922" formatCode="General">
                  <c:v>0.92</c:v>
                </c:pt>
                <c:pt idx="1923" formatCode="General">
                  <c:v>0.93</c:v>
                </c:pt>
                <c:pt idx="1924" formatCode="General">
                  <c:v>0.94</c:v>
                </c:pt>
                <c:pt idx="1925" formatCode="General">
                  <c:v>0.92</c:v>
                </c:pt>
                <c:pt idx="1926" formatCode="General">
                  <c:v>0.93</c:v>
                </c:pt>
                <c:pt idx="1927" formatCode="General">
                  <c:v>0.93</c:v>
                </c:pt>
                <c:pt idx="1928" formatCode="General">
                  <c:v>0.94</c:v>
                </c:pt>
                <c:pt idx="1929" formatCode="General">
                  <c:v>0.92</c:v>
                </c:pt>
                <c:pt idx="1930" formatCode="General">
                  <c:v>0.92</c:v>
                </c:pt>
                <c:pt idx="1931" formatCode="General">
                  <c:v>0.95</c:v>
                </c:pt>
                <c:pt idx="1932" formatCode="General">
                  <c:v>0.94</c:v>
                </c:pt>
                <c:pt idx="1933" formatCode="General">
                  <c:v>0.93</c:v>
                </c:pt>
                <c:pt idx="1934" formatCode="General">
                  <c:v>0.94</c:v>
                </c:pt>
                <c:pt idx="1935" formatCode="General">
                  <c:v>0.95</c:v>
                </c:pt>
                <c:pt idx="1936" formatCode="General">
                  <c:v>0.93</c:v>
                </c:pt>
                <c:pt idx="1937" formatCode="General">
                  <c:v>0.93</c:v>
                </c:pt>
                <c:pt idx="1938" formatCode="General">
                  <c:v>0.92</c:v>
                </c:pt>
                <c:pt idx="1939" formatCode="General">
                  <c:v>0.94</c:v>
                </c:pt>
                <c:pt idx="1940" formatCode="General">
                  <c:v>0.94</c:v>
                </c:pt>
                <c:pt idx="1941" formatCode="General">
                  <c:v>0.94</c:v>
                </c:pt>
                <c:pt idx="1942" formatCode="General">
                  <c:v>0.93</c:v>
                </c:pt>
                <c:pt idx="1943" formatCode="General">
                  <c:v>0.93</c:v>
                </c:pt>
                <c:pt idx="1944" formatCode="General">
                  <c:v>0.95</c:v>
                </c:pt>
                <c:pt idx="1945" formatCode="General">
                  <c:v>0.94</c:v>
                </c:pt>
                <c:pt idx="1946" formatCode="General">
                  <c:v>0.95</c:v>
                </c:pt>
                <c:pt idx="1947" formatCode="General">
                  <c:v>0.93</c:v>
                </c:pt>
                <c:pt idx="1948" formatCode="General">
                  <c:v>0.93</c:v>
                </c:pt>
                <c:pt idx="1949" formatCode="General">
                  <c:v>0.96</c:v>
                </c:pt>
                <c:pt idx="1950" formatCode="General">
                  <c:v>0.93</c:v>
                </c:pt>
                <c:pt idx="1951" formatCode="General">
                  <c:v>0.94</c:v>
                </c:pt>
                <c:pt idx="1952" formatCode="General">
                  <c:v>0.92</c:v>
                </c:pt>
                <c:pt idx="1953" formatCode="General">
                  <c:v>0.93</c:v>
                </c:pt>
                <c:pt idx="1954" formatCode="General">
                  <c:v>0.93</c:v>
                </c:pt>
                <c:pt idx="1955" formatCode="General">
                  <c:v>0.93</c:v>
                </c:pt>
                <c:pt idx="1956" formatCode="General">
                  <c:v>0.94</c:v>
                </c:pt>
                <c:pt idx="1957" formatCode="General">
                  <c:v>0.94</c:v>
                </c:pt>
                <c:pt idx="1958" formatCode="General">
                  <c:v>0.96</c:v>
                </c:pt>
                <c:pt idx="1959" formatCode="General">
                  <c:v>0.94</c:v>
                </c:pt>
                <c:pt idx="1960" formatCode="General">
                  <c:v>0.94</c:v>
                </c:pt>
                <c:pt idx="1961" formatCode="General">
                  <c:v>0.96</c:v>
                </c:pt>
                <c:pt idx="1962" formatCode="General">
                  <c:v>0.93</c:v>
                </c:pt>
                <c:pt idx="1963" formatCode="General">
                  <c:v>0.94</c:v>
                </c:pt>
                <c:pt idx="1964" formatCode="General">
                  <c:v>0.93</c:v>
                </c:pt>
                <c:pt idx="1965" formatCode="General">
                  <c:v>0.92</c:v>
                </c:pt>
                <c:pt idx="1966" formatCode="General">
                  <c:v>0.94</c:v>
                </c:pt>
                <c:pt idx="1967" formatCode="General">
                  <c:v>0.94</c:v>
                </c:pt>
                <c:pt idx="1968" formatCode="General">
                  <c:v>0.94</c:v>
                </c:pt>
                <c:pt idx="1969" formatCode="General">
                  <c:v>0.95</c:v>
                </c:pt>
                <c:pt idx="1970" formatCode="General">
                  <c:v>0.96</c:v>
                </c:pt>
                <c:pt idx="1971" formatCode="General">
                  <c:v>0.94</c:v>
                </c:pt>
                <c:pt idx="1972" formatCode="General">
                  <c:v>0.93</c:v>
                </c:pt>
                <c:pt idx="1973" formatCode="General">
                  <c:v>0.93</c:v>
                </c:pt>
                <c:pt idx="1974" formatCode="General">
                  <c:v>0.93</c:v>
                </c:pt>
                <c:pt idx="1975" formatCode="General">
                  <c:v>0.93</c:v>
                </c:pt>
                <c:pt idx="1976" formatCode="General">
                  <c:v>0.93</c:v>
                </c:pt>
                <c:pt idx="1977" formatCode="General">
                  <c:v>0.92</c:v>
                </c:pt>
                <c:pt idx="1978" formatCode="General">
                  <c:v>0.92</c:v>
                </c:pt>
                <c:pt idx="1979" formatCode="General">
                  <c:v>0.93</c:v>
                </c:pt>
                <c:pt idx="1980" formatCode="General">
                  <c:v>0.92</c:v>
                </c:pt>
                <c:pt idx="1981" formatCode="General">
                  <c:v>0.93</c:v>
                </c:pt>
                <c:pt idx="1982" formatCode="General">
                  <c:v>0.94</c:v>
                </c:pt>
                <c:pt idx="1983" formatCode="General">
                  <c:v>0.94</c:v>
                </c:pt>
                <c:pt idx="1984" formatCode="General">
                  <c:v>0.93</c:v>
                </c:pt>
                <c:pt idx="1985" formatCode="General">
                  <c:v>0.96</c:v>
                </c:pt>
                <c:pt idx="1986" formatCode="General">
                  <c:v>0.94</c:v>
                </c:pt>
                <c:pt idx="1987" formatCode="General">
                  <c:v>0.95</c:v>
                </c:pt>
                <c:pt idx="1988" formatCode="General">
                  <c:v>0.95</c:v>
                </c:pt>
                <c:pt idx="1989" formatCode="General">
                  <c:v>0.92</c:v>
                </c:pt>
                <c:pt idx="1990" formatCode="General">
                  <c:v>0.93</c:v>
                </c:pt>
                <c:pt idx="1991" formatCode="General">
                  <c:v>0.94</c:v>
                </c:pt>
                <c:pt idx="1992" formatCode="General">
                  <c:v>0.92</c:v>
                </c:pt>
                <c:pt idx="1993" formatCode="General">
                  <c:v>0.95</c:v>
                </c:pt>
                <c:pt idx="1994" formatCode="General">
                  <c:v>0.93</c:v>
                </c:pt>
                <c:pt idx="1995" formatCode="General">
                  <c:v>0.92</c:v>
                </c:pt>
                <c:pt idx="1996" formatCode="General">
                  <c:v>0.92</c:v>
                </c:pt>
                <c:pt idx="1997" formatCode="General">
                  <c:v>0.93</c:v>
                </c:pt>
                <c:pt idx="1998" formatCode="General">
                  <c:v>0.94</c:v>
                </c:pt>
                <c:pt idx="1999" formatCode="General">
                  <c:v>0.94</c:v>
                </c:pt>
                <c:pt idx="2000" formatCode="General">
                  <c:v>0.94</c:v>
                </c:pt>
                <c:pt idx="2001" formatCode="General">
                  <c:v>0.95</c:v>
                </c:pt>
                <c:pt idx="2002" formatCode="General">
                  <c:v>0.95</c:v>
                </c:pt>
                <c:pt idx="2003" formatCode="General">
                  <c:v>0.94</c:v>
                </c:pt>
                <c:pt idx="2004" formatCode="General">
                  <c:v>0.94</c:v>
                </c:pt>
                <c:pt idx="2005" formatCode="General">
                  <c:v>0.95</c:v>
                </c:pt>
                <c:pt idx="2006" formatCode="General">
                  <c:v>0.94</c:v>
                </c:pt>
                <c:pt idx="2007" formatCode="General">
                  <c:v>0.94</c:v>
                </c:pt>
                <c:pt idx="2008" formatCode="General">
                  <c:v>0.95</c:v>
                </c:pt>
                <c:pt idx="2009" formatCode="General">
                  <c:v>0.94</c:v>
                </c:pt>
                <c:pt idx="2010" formatCode="General">
                  <c:v>0.94</c:v>
                </c:pt>
                <c:pt idx="2011" formatCode="General">
                  <c:v>0.93</c:v>
                </c:pt>
                <c:pt idx="2012" formatCode="General">
                  <c:v>0.95</c:v>
                </c:pt>
                <c:pt idx="2013" formatCode="General">
                  <c:v>0.92</c:v>
                </c:pt>
                <c:pt idx="2014" formatCode="General">
                  <c:v>0.95</c:v>
                </c:pt>
                <c:pt idx="2015" formatCode="General">
                  <c:v>0.95</c:v>
                </c:pt>
                <c:pt idx="2016" formatCode="General">
                  <c:v>0.94</c:v>
                </c:pt>
                <c:pt idx="2017" formatCode="General">
                  <c:v>0.94</c:v>
                </c:pt>
                <c:pt idx="2018" formatCode="General">
                  <c:v>0.96</c:v>
                </c:pt>
                <c:pt idx="2019" formatCode="General">
                  <c:v>0.95</c:v>
                </c:pt>
                <c:pt idx="2020" formatCode="General">
                  <c:v>0.94</c:v>
                </c:pt>
                <c:pt idx="2021" formatCode="General">
                  <c:v>0.95</c:v>
                </c:pt>
                <c:pt idx="2022" formatCode="General">
                  <c:v>0.95</c:v>
                </c:pt>
                <c:pt idx="2023" formatCode="General">
                  <c:v>0.92</c:v>
                </c:pt>
                <c:pt idx="2024" formatCode="General">
                  <c:v>0.94</c:v>
                </c:pt>
                <c:pt idx="2025" formatCode="General">
                  <c:v>0.95</c:v>
                </c:pt>
                <c:pt idx="2026" formatCode="General">
                  <c:v>0.94</c:v>
                </c:pt>
                <c:pt idx="2027" formatCode="General">
                  <c:v>0.92</c:v>
                </c:pt>
                <c:pt idx="2028" formatCode="General">
                  <c:v>0.95</c:v>
                </c:pt>
                <c:pt idx="2029" formatCode="General">
                  <c:v>0.92</c:v>
                </c:pt>
                <c:pt idx="2030" formatCode="General">
                  <c:v>0.94</c:v>
                </c:pt>
                <c:pt idx="2031" formatCode="General">
                  <c:v>0.93</c:v>
                </c:pt>
                <c:pt idx="2032" formatCode="General">
                  <c:v>0.94</c:v>
                </c:pt>
                <c:pt idx="2033" formatCode="General">
                  <c:v>0.93</c:v>
                </c:pt>
                <c:pt idx="2034" formatCode="General">
                  <c:v>0.94</c:v>
                </c:pt>
                <c:pt idx="2035" formatCode="General">
                  <c:v>0.93</c:v>
                </c:pt>
                <c:pt idx="2036" formatCode="General">
                  <c:v>0.95</c:v>
                </c:pt>
                <c:pt idx="2037" formatCode="General">
                  <c:v>0.94</c:v>
                </c:pt>
                <c:pt idx="2038" formatCode="General">
                  <c:v>0.94</c:v>
                </c:pt>
                <c:pt idx="2039" formatCode="General">
                  <c:v>0.95</c:v>
                </c:pt>
                <c:pt idx="2040" formatCode="General">
                  <c:v>0.93</c:v>
                </c:pt>
                <c:pt idx="2041" formatCode="General">
                  <c:v>0.95</c:v>
                </c:pt>
                <c:pt idx="2042" formatCode="General">
                  <c:v>0.94</c:v>
                </c:pt>
                <c:pt idx="2043" formatCode="General">
                  <c:v>0.94</c:v>
                </c:pt>
                <c:pt idx="2044" formatCode="General">
                  <c:v>0.93</c:v>
                </c:pt>
                <c:pt idx="2045" formatCode="General">
                  <c:v>0.96</c:v>
                </c:pt>
                <c:pt idx="2046" formatCode="General">
                  <c:v>0.96</c:v>
                </c:pt>
                <c:pt idx="2047" formatCode="General">
                  <c:v>0.93</c:v>
                </c:pt>
                <c:pt idx="2048" formatCode="General">
                  <c:v>0.94</c:v>
                </c:pt>
                <c:pt idx="2049" formatCode="General">
                  <c:v>0.93</c:v>
                </c:pt>
                <c:pt idx="2050" formatCode="General">
                  <c:v>0.92</c:v>
                </c:pt>
                <c:pt idx="2051" formatCode="General">
                  <c:v>0.94</c:v>
                </c:pt>
                <c:pt idx="2052" formatCode="General">
                  <c:v>0.93</c:v>
                </c:pt>
                <c:pt idx="2053" formatCode="General">
                  <c:v>0.94</c:v>
                </c:pt>
                <c:pt idx="2054" formatCode="General">
                  <c:v>0.93</c:v>
                </c:pt>
                <c:pt idx="2055" formatCode="General">
                  <c:v>0.93</c:v>
                </c:pt>
                <c:pt idx="2056" formatCode="General">
                  <c:v>0.94</c:v>
                </c:pt>
                <c:pt idx="2057" formatCode="General">
                  <c:v>0.95</c:v>
                </c:pt>
                <c:pt idx="2058" formatCode="General">
                  <c:v>0.96</c:v>
                </c:pt>
                <c:pt idx="2059" formatCode="General">
                  <c:v>0.93</c:v>
                </c:pt>
                <c:pt idx="2060" formatCode="General">
                  <c:v>0.94</c:v>
                </c:pt>
                <c:pt idx="2061" formatCode="General">
                  <c:v>0.96</c:v>
                </c:pt>
                <c:pt idx="2062" formatCode="General">
                  <c:v>0.94</c:v>
                </c:pt>
                <c:pt idx="2063" formatCode="General">
                  <c:v>0.95</c:v>
                </c:pt>
                <c:pt idx="2064" formatCode="General">
                  <c:v>0.93</c:v>
                </c:pt>
                <c:pt idx="2065" formatCode="General">
                  <c:v>0.94</c:v>
                </c:pt>
                <c:pt idx="2066" formatCode="General">
                  <c:v>0.94</c:v>
                </c:pt>
                <c:pt idx="2067" formatCode="General">
                  <c:v>0.94</c:v>
                </c:pt>
                <c:pt idx="2068" formatCode="General">
                  <c:v>0.95</c:v>
                </c:pt>
                <c:pt idx="2069" formatCode="General">
                  <c:v>0.95</c:v>
                </c:pt>
                <c:pt idx="2070" formatCode="General">
                  <c:v>0.93</c:v>
                </c:pt>
                <c:pt idx="2071" formatCode="General">
                  <c:v>0.93</c:v>
                </c:pt>
                <c:pt idx="2072" formatCode="General">
                  <c:v>0.94</c:v>
                </c:pt>
                <c:pt idx="2073" formatCode="General">
                  <c:v>0.92</c:v>
                </c:pt>
                <c:pt idx="2074" formatCode="General">
                  <c:v>0.94</c:v>
                </c:pt>
                <c:pt idx="2075" formatCode="General">
                  <c:v>0.95</c:v>
                </c:pt>
                <c:pt idx="2076" formatCode="General">
                  <c:v>0.93</c:v>
                </c:pt>
                <c:pt idx="2077" formatCode="General">
                  <c:v>0.95</c:v>
                </c:pt>
                <c:pt idx="2078" formatCode="General">
                  <c:v>0.92</c:v>
                </c:pt>
                <c:pt idx="2079" formatCode="General">
                  <c:v>0.93</c:v>
                </c:pt>
                <c:pt idx="2080" formatCode="General">
                  <c:v>0.92</c:v>
                </c:pt>
                <c:pt idx="2081" formatCode="General">
                  <c:v>0.92</c:v>
                </c:pt>
                <c:pt idx="2082" formatCode="General">
                  <c:v>0.94</c:v>
                </c:pt>
                <c:pt idx="2083" formatCode="General">
                  <c:v>0.95</c:v>
                </c:pt>
                <c:pt idx="2084" formatCode="General">
                  <c:v>0.93</c:v>
                </c:pt>
                <c:pt idx="2085" formatCode="General">
                  <c:v>0.95</c:v>
                </c:pt>
                <c:pt idx="2086" formatCode="General">
                  <c:v>0.95</c:v>
                </c:pt>
                <c:pt idx="2087" formatCode="General">
                  <c:v>0.95</c:v>
                </c:pt>
                <c:pt idx="2088" formatCode="General">
                  <c:v>0.94</c:v>
                </c:pt>
                <c:pt idx="2089" formatCode="General">
                  <c:v>0.95</c:v>
                </c:pt>
                <c:pt idx="2090" formatCode="General">
                  <c:v>0.94</c:v>
                </c:pt>
                <c:pt idx="2091" formatCode="General">
                  <c:v>0.94</c:v>
                </c:pt>
                <c:pt idx="2092" formatCode="General">
                  <c:v>0.93</c:v>
                </c:pt>
                <c:pt idx="2093" formatCode="General">
                  <c:v>0.94</c:v>
                </c:pt>
                <c:pt idx="2094" formatCode="General">
                  <c:v>0.94</c:v>
                </c:pt>
                <c:pt idx="2095" formatCode="General">
                  <c:v>0.93</c:v>
                </c:pt>
                <c:pt idx="2096" formatCode="General">
                  <c:v>0.93</c:v>
                </c:pt>
                <c:pt idx="2097" formatCode="General">
                  <c:v>0.95</c:v>
                </c:pt>
                <c:pt idx="2098" formatCode="General">
                  <c:v>0.94</c:v>
                </c:pt>
                <c:pt idx="2099" formatCode="General">
                  <c:v>0.93</c:v>
                </c:pt>
                <c:pt idx="2100" formatCode="General">
                  <c:v>0.95</c:v>
                </c:pt>
                <c:pt idx="2101" formatCode="General">
                  <c:v>0.94</c:v>
                </c:pt>
                <c:pt idx="2102" formatCode="General">
                  <c:v>0.95</c:v>
                </c:pt>
                <c:pt idx="2103" formatCode="General">
                  <c:v>0.93</c:v>
                </c:pt>
                <c:pt idx="2104" formatCode="General">
                  <c:v>0.94</c:v>
                </c:pt>
                <c:pt idx="2105" formatCode="General">
                  <c:v>0.95</c:v>
                </c:pt>
                <c:pt idx="2106" formatCode="General">
                  <c:v>0.94</c:v>
                </c:pt>
                <c:pt idx="2107" formatCode="General">
                  <c:v>0.93</c:v>
                </c:pt>
                <c:pt idx="2108" formatCode="General">
                  <c:v>0.94</c:v>
                </c:pt>
                <c:pt idx="2109" formatCode="General">
                  <c:v>0.94</c:v>
                </c:pt>
                <c:pt idx="2110" formatCode="General">
                  <c:v>0.94</c:v>
                </c:pt>
                <c:pt idx="2111" formatCode="General">
                  <c:v>0.94</c:v>
                </c:pt>
                <c:pt idx="2112" formatCode="General">
                  <c:v>0.94</c:v>
                </c:pt>
                <c:pt idx="2113" formatCode="General">
                  <c:v>0.95</c:v>
                </c:pt>
                <c:pt idx="2114" formatCode="General">
                  <c:v>0.94</c:v>
                </c:pt>
                <c:pt idx="2115" formatCode="General">
                  <c:v>0.94</c:v>
                </c:pt>
                <c:pt idx="2116" formatCode="General">
                  <c:v>0.95</c:v>
                </c:pt>
                <c:pt idx="2117" formatCode="General">
                  <c:v>0.94</c:v>
                </c:pt>
                <c:pt idx="2118" formatCode="General">
                  <c:v>0.93</c:v>
                </c:pt>
                <c:pt idx="2119" formatCode="General">
                  <c:v>0.94</c:v>
                </c:pt>
                <c:pt idx="2120" formatCode="General">
                  <c:v>0.94</c:v>
                </c:pt>
                <c:pt idx="2121" formatCode="General">
                  <c:v>0.94</c:v>
                </c:pt>
                <c:pt idx="2122" formatCode="General">
                  <c:v>0.94</c:v>
                </c:pt>
                <c:pt idx="2123" formatCode="General">
                  <c:v>0.94</c:v>
                </c:pt>
                <c:pt idx="2124" formatCode="General">
                  <c:v>0.96</c:v>
                </c:pt>
                <c:pt idx="2125" formatCode="General">
                  <c:v>0.94</c:v>
                </c:pt>
                <c:pt idx="2126" formatCode="General">
                  <c:v>0.95</c:v>
                </c:pt>
                <c:pt idx="2127" formatCode="General">
                  <c:v>0.94</c:v>
                </c:pt>
                <c:pt idx="2128" formatCode="General">
                  <c:v>0.95</c:v>
                </c:pt>
                <c:pt idx="2129" formatCode="General">
                  <c:v>0.95</c:v>
                </c:pt>
                <c:pt idx="2130" formatCode="General">
                  <c:v>0.94</c:v>
                </c:pt>
                <c:pt idx="2131" formatCode="General">
                  <c:v>0.94</c:v>
                </c:pt>
                <c:pt idx="2132" formatCode="General">
                  <c:v>0.93</c:v>
                </c:pt>
                <c:pt idx="2133" formatCode="General">
                  <c:v>0.94</c:v>
                </c:pt>
                <c:pt idx="2134" formatCode="General">
                  <c:v>0.94</c:v>
                </c:pt>
                <c:pt idx="2135" formatCode="General">
                  <c:v>0.94</c:v>
                </c:pt>
                <c:pt idx="2136" formatCode="General">
                  <c:v>0.96</c:v>
                </c:pt>
                <c:pt idx="2137" formatCode="General">
                  <c:v>0.95</c:v>
                </c:pt>
                <c:pt idx="2138" formatCode="General">
                  <c:v>0.94</c:v>
                </c:pt>
                <c:pt idx="2139" formatCode="General">
                  <c:v>0.95</c:v>
                </c:pt>
                <c:pt idx="2140" formatCode="General">
                  <c:v>0.94</c:v>
                </c:pt>
                <c:pt idx="2141" formatCode="General">
                  <c:v>0.93</c:v>
                </c:pt>
                <c:pt idx="2142" formatCode="General">
                  <c:v>0.94</c:v>
                </c:pt>
                <c:pt idx="2143" formatCode="General">
                  <c:v>0.95</c:v>
                </c:pt>
                <c:pt idx="2144" formatCode="General">
                  <c:v>0.93</c:v>
                </c:pt>
                <c:pt idx="2145" formatCode="General">
                  <c:v>0.93</c:v>
                </c:pt>
                <c:pt idx="2146" formatCode="General">
                  <c:v>0.94</c:v>
                </c:pt>
                <c:pt idx="2147" formatCode="General">
                  <c:v>0.93</c:v>
                </c:pt>
                <c:pt idx="2148" formatCode="General">
                  <c:v>0.93</c:v>
                </c:pt>
                <c:pt idx="2149" formatCode="General">
                  <c:v>0.93</c:v>
                </c:pt>
                <c:pt idx="2150" formatCode="General">
                  <c:v>0.95</c:v>
                </c:pt>
                <c:pt idx="2151" formatCode="General">
                  <c:v>0.93</c:v>
                </c:pt>
                <c:pt idx="2152" formatCode="General">
                  <c:v>0.95</c:v>
                </c:pt>
                <c:pt idx="2153" formatCode="General">
                  <c:v>0.95</c:v>
                </c:pt>
                <c:pt idx="2154" formatCode="General">
                  <c:v>0.93</c:v>
                </c:pt>
                <c:pt idx="2155" formatCode="General">
                  <c:v>0.94</c:v>
                </c:pt>
                <c:pt idx="2156" formatCode="General">
                  <c:v>0.94</c:v>
                </c:pt>
                <c:pt idx="2157" formatCode="General">
                  <c:v>0.93</c:v>
                </c:pt>
                <c:pt idx="2158" formatCode="General">
                  <c:v>0.93</c:v>
                </c:pt>
                <c:pt idx="2159" formatCode="General">
                  <c:v>0.92</c:v>
                </c:pt>
                <c:pt idx="2160" formatCode="General">
                  <c:v>0.95</c:v>
                </c:pt>
                <c:pt idx="2161" formatCode="General">
                  <c:v>0.95</c:v>
                </c:pt>
                <c:pt idx="2162" formatCode="General">
                  <c:v>0.93</c:v>
                </c:pt>
                <c:pt idx="2163" formatCode="General">
                  <c:v>0.93</c:v>
                </c:pt>
                <c:pt idx="2164" formatCode="General">
                  <c:v>0.95</c:v>
                </c:pt>
                <c:pt idx="2165" formatCode="General">
                  <c:v>0.96</c:v>
                </c:pt>
                <c:pt idx="2166" formatCode="General">
                  <c:v>0.94</c:v>
                </c:pt>
                <c:pt idx="2167" formatCode="General">
                  <c:v>0.95</c:v>
                </c:pt>
                <c:pt idx="2168" formatCode="General">
                  <c:v>0.94</c:v>
                </c:pt>
                <c:pt idx="2169" formatCode="General">
                  <c:v>0.93</c:v>
                </c:pt>
                <c:pt idx="2170" formatCode="General">
                  <c:v>0.95</c:v>
                </c:pt>
                <c:pt idx="2171" formatCode="General">
                  <c:v>0.95</c:v>
                </c:pt>
                <c:pt idx="2172" formatCode="General">
                  <c:v>0.95</c:v>
                </c:pt>
                <c:pt idx="2173" formatCode="General">
                  <c:v>0.95</c:v>
                </c:pt>
                <c:pt idx="2174" formatCode="General">
                  <c:v>0.94</c:v>
                </c:pt>
                <c:pt idx="2175" formatCode="General">
                  <c:v>0.94</c:v>
                </c:pt>
                <c:pt idx="2176" formatCode="General">
                  <c:v>0.94</c:v>
                </c:pt>
                <c:pt idx="2177" formatCode="General">
                  <c:v>0.95</c:v>
                </c:pt>
                <c:pt idx="2178" formatCode="General">
                  <c:v>0.93</c:v>
                </c:pt>
                <c:pt idx="2179" formatCode="General">
                  <c:v>0.94</c:v>
                </c:pt>
                <c:pt idx="2180" formatCode="General">
                  <c:v>0.96</c:v>
                </c:pt>
                <c:pt idx="2181" formatCode="General">
                  <c:v>0.94</c:v>
                </c:pt>
                <c:pt idx="2182" formatCode="General">
                  <c:v>0.94</c:v>
                </c:pt>
                <c:pt idx="2183" formatCode="General">
                  <c:v>0.93</c:v>
                </c:pt>
                <c:pt idx="2184" formatCode="General">
                  <c:v>0.96</c:v>
                </c:pt>
                <c:pt idx="2185" formatCode="General">
                  <c:v>0.92</c:v>
                </c:pt>
                <c:pt idx="2186" formatCode="General">
                  <c:v>0.94</c:v>
                </c:pt>
                <c:pt idx="2187" formatCode="General">
                  <c:v>0.94</c:v>
                </c:pt>
                <c:pt idx="2188" formatCode="General">
                  <c:v>0.94</c:v>
                </c:pt>
                <c:pt idx="2189" formatCode="General">
                  <c:v>0.94</c:v>
                </c:pt>
                <c:pt idx="2190" formatCode="General">
                  <c:v>0.94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91-4A53-AF99-9BB0A29BE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753664"/>
        <c:axId val="208745984"/>
      </c:scatterChart>
      <c:valAx>
        <c:axId val="208753664"/>
        <c:scaling>
          <c:orientation val="minMax"/>
          <c:max val="222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Crystal ID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745984"/>
        <c:crosses val="autoZero"/>
        <c:crossBetween val="midCat"/>
      </c:valAx>
      <c:valAx>
        <c:axId val="208745984"/>
        <c:scaling>
          <c:orientation val="minMax"/>
          <c:max val="1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LY (100ns)/LY (1us)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753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2"/>
            <c:spPr>
              <a:solidFill>
                <a:srgbClr val="002060"/>
              </a:solidFill>
              <a:ln w="9525">
                <a:noFill/>
              </a:ln>
              <a:effectLst/>
            </c:spPr>
          </c:marker>
          <c:yVal>
            <c:numRef>
              <c:f>List1!$R$2:$R$2192</c:f>
              <c:numCache>
                <c:formatCode>0.00</c:formatCode>
                <c:ptCount val="2191"/>
                <c:pt idx="0">
                  <c:v>0.66</c:v>
                </c:pt>
                <c:pt idx="1">
                  <c:v>0.57999999999999996</c:v>
                </c:pt>
                <c:pt idx="2">
                  <c:v>0.47</c:v>
                </c:pt>
                <c:pt idx="3">
                  <c:v>0.69</c:v>
                </c:pt>
                <c:pt idx="4">
                  <c:v>0.51</c:v>
                </c:pt>
                <c:pt idx="5">
                  <c:v>0.84</c:v>
                </c:pt>
                <c:pt idx="6">
                  <c:v>0.72</c:v>
                </c:pt>
                <c:pt idx="7">
                  <c:v>0.64</c:v>
                </c:pt>
                <c:pt idx="8">
                  <c:v>0.56999999999999995</c:v>
                </c:pt>
                <c:pt idx="9">
                  <c:v>0.62</c:v>
                </c:pt>
                <c:pt idx="10">
                  <c:v>0.89</c:v>
                </c:pt>
                <c:pt idx="11">
                  <c:v>0.65560340805245743</c:v>
                </c:pt>
                <c:pt idx="12">
                  <c:v>0.7206026492326324</c:v>
                </c:pt>
                <c:pt idx="13">
                  <c:v>0.54516672994374615</c:v>
                </c:pt>
                <c:pt idx="14">
                  <c:v>0.85196142132690944</c:v>
                </c:pt>
                <c:pt idx="15">
                  <c:v>0.98907717607912815</c:v>
                </c:pt>
                <c:pt idx="16">
                  <c:v>0.89676764874502923</c:v>
                </c:pt>
                <c:pt idx="17">
                  <c:v>0.94827931616786176</c:v>
                </c:pt>
                <c:pt idx="18">
                  <c:v>0.97363776548593994</c:v>
                </c:pt>
                <c:pt idx="19">
                  <c:v>0.94852793727173124</c:v>
                </c:pt>
                <c:pt idx="20">
                  <c:v>0.84585674222848162</c:v>
                </c:pt>
                <c:pt idx="21">
                  <c:v>0.7436463294591048</c:v>
                </c:pt>
                <c:pt idx="22">
                  <c:v>0.68667644423100349</c:v>
                </c:pt>
                <c:pt idx="23">
                  <c:v>0.82160000000000011</c:v>
                </c:pt>
                <c:pt idx="24">
                  <c:v>0.49919999999999998</c:v>
                </c:pt>
                <c:pt idx="25">
                  <c:v>0.55120000000000002</c:v>
                </c:pt>
                <c:pt idx="26">
                  <c:v>0.70720000000000005</c:v>
                </c:pt>
                <c:pt idx="27">
                  <c:v>0.66560000000000008</c:v>
                </c:pt>
                <c:pt idx="28">
                  <c:v>0.57200000000000006</c:v>
                </c:pt>
                <c:pt idx="29">
                  <c:v>0.60319999999999996</c:v>
                </c:pt>
                <c:pt idx="30">
                  <c:v>0.82160000000000011</c:v>
                </c:pt>
                <c:pt idx="31">
                  <c:v>1.0920000000000001</c:v>
                </c:pt>
                <c:pt idx="32">
                  <c:v>0.79039999999999999</c:v>
                </c:pt>
                <c:pt idx="33">
                  <c:v>0.46800000000000003</c:v>
                </c:pt>
                <c:pt idx="34">
                  <c:v>0.66560000000000008</c:v>
                </c:pt>
                <c:pt idx="35">
                  <c:v>0.72</c:v>
                </c:pt>
                <c:pt idx="36">
                  <c:v>0.69</c:v>
                </c:pt>
                <c:pt idx="37">
                  <c:v>0.64</c:v>
                </c:pt>
                <c:pt idx="38">
                  <c:v>0.46</c:v>
                </c:pt>
                <c:pt idx="39">
                  <c:v>0.72</c:v>
                </c:pt>
                <c:pt idx="40">
                  <c:v>0.57999999999999996</c:v>
                </c:pt>
                <c:pt idx="41">
                  <c:v>0.62</c:v>
                </c:pt>
                <c:pt idx="42">
                  <c:v>0.93</c:v>
                </c:pt>
                <c:pt idx="43">
                  <c:v>0.72</c:v>
                </c:pt>
                <c:pt idx="44">
                  <c:v>0.86</c:v>
                </c:pt>
                <c:pt idx="45">
                  <c:v>0.93</c:v>
                </c:pt>
                <c:pt idx="46">
                  <c:v>0.98</c:v>
                </c:pt>
                <c:pt idx="47">
                  <c:v>0.84</c:v>
                </c:pt>
                <c:pt idx="48">
                  <c:v>0.71</c:v>
                </c:pt>
                <c:pt idx="49">
                  <c:v>0.89</c:v>
                </c:pt>
                <c:pt idx="50">
                  <c:v>0.88</c:v>
                </c:pt>
                <c:pt idx="51">
                  <c:v>0.59</c:v>
                </c:pt>
                <c:pt idx="52">
                  <c:v>0.62</c:v>
                </c:pt>
                <c:pt idx="53">
                  <c:v>0.77</c:v>
                </c:pt>
                <c:pt idx="54">
                  <c:v>0.51</c:v>
                </c:pt>
                <c:pt idx="55">
                  <c:v>0.71</c:v>
                </c:pt>
                <c:pt idx="56">
                  <c:v>0.75</c:v>
                </c:pt>
                <c:pt idx="57">
                  <c:v>0.8</c:v>
                </c:pt>
                <c:pt idx="58">
                  <c:v>0.75</c:v>
                </c:pt>
                <c:pt idx="59">
                  <c:v>1.0900000000000001</c:v>
                </c:pt>
                <c:pt idx="60">
                  <c:v>0.93</c:v>
                </c:pt>
                <c:pt idx="61">
                  <c:v>0.75</c:v>
                </c:pt>
                <c:pt idx="62">
                  <c:v>0.61</c:v>
                </c:pt>
                <c:pt idx="63">
                  <c:v>0.72</c:v>
                </c:pt>
                <c:pt idx="64">
                  <c:v>0.56999999999999995</c:v>
                </c:pt>
                <c:pt idx="65">
                  <c:v>0.52</c:v>
                </c:pt>
                <c:pt idx="66">
                  <c:v>0.83</c:v>
                </c:pt>
                <c:pt idx="67">
                  <c:v>0.66</c:v>
                </c:pt>
                <c:pt idx="68">
                  <c:v>0.96</c:v>
                </c:pt>
                <c:pt idx="69">
                  <c:v>0.61</c:v>
                </c:pt>
                <c:pt idx="70">
                  <c:v>0.7</c:v>
                </c:pt>
                <c:pt idx="71">
                  <c:v>0.57999999999999996</c:v>
                </c:pt>
                <c:pt idx="72">
                  <c:v>0.73</c:v>
                </c:pt>
                <c:pt idx="73">
                  <c:v>0.94</c:v>
                </c:pt>
                <c:pt idx="74">
                  <c:v>0.34</c:v>
                </c:pt>
                <c:pt idx="75">
                  <c:v>0.42</c:v>
                </c:pt>
                <c:pt idx="76">
                  <c:v>0.73</c:v>
                </c:pt>
                <c:pt idx="77">
                  <c:v>0.93</c:v>
                </c:pt>
                <c:pt idx="78">
                  <c:v>0.79</c:v>
                </c:pt>
                <c:pt idx="79">
                  <c:v>0.5</c:v>
                </c:pt>
                <c:pt idx="80">
                  <c:v>0.42</c:v>
                </c:pt>
                <c:pt idx="81">
                  <c:v>0.97</c:v>
                </c:pt>
                <c:pt idx="82">
                  <c:v>0.56999999999999995</c:v>
                </c:pt>
                <c:pt idx="83">
                  <c:v>0.85</c:v>
                </c:pt>
                <c:pt idx="84">
                  <c:v>0.69</c:v>
                </c:pt>
                <c:pt idx="85">
                  <c:v>0.64</c:v>
                </c:pt>
                <c:pt idx="86">
                  <c:v>0.72</c:v>
                </c:pt>
                <c:pt idx="87">
                  <c:v>0.62</c:v>
                </c:pt>
                <c:pt idx="88">
                  <c:v>0.67</c:v>
                </c:pt>
                <c:pt idx="89">
                  <c:v>0.68</c:v>
                </c:pt>
                <c:pt idx="90">
                  <c:v>0.6</c:v>
                </c:pt>
                <c:pt idx="91">
                  <c:v>0.94</c:v>
                </c:pt>
                <c:pt idx="92">
                  <c:v>0.56000000000000005</c:v>
                </c:pt>
                <c:pt idx="93">
                  <c:v>0.9</c:v>
                </c:pt>
                <c:pt idx="94">
                  <c:v>0.86</c:v>
                </c:pt>
                <c:pt idx="95">
                  <c:v>0.7</c:v>
                </c:pt>
                <c:pt idx="96">
                  <c:v>0.44</c:v>
                </c:pt>
                <c:pt idx="97">
                  <c:v>0.86</c:v>
                </c:pt>
                <c:pt idx="98">
                  <c:v>0.67</c:v>
                </c:pt>
                <c:pt idx="99">
                  <c:v>0.52</c:v>
                </c:pt>
                <c:pt idx="100">
                  <c:v>0.71</c:v>
                </c:pt>
                <c:pt idx="101">
                  <c:v>0.88</c:v>
                </c:pt>
                <c:pt idx="102">
                  <c:v>0.89</c:v>
                </c:pt>
                <c:pt idx="103">
                  <c:v>0.92</c:v>
                </c:pt>
                <c:pt idx="104">
                  <c:v>0.61</c:v>
                </c:pt>
                <c:pt idx="105">
                  <c:v>0.48</c:v>
                </c:pt>
                <c:pt idx="106">
                  <c:v>0.96</c:v>
                </c:pt>
                <c:pt idx="107">
                  <c:v>1.06</c:v>
                </c:pt>
                <c:pt idx="108">
                  <c:v>0.74</c:v>
                </c:pt>
                <c:pt idx="109">
                  <c:v>0.35</c:v>
                </c:pt>
                <c:pt idx="110">
                  <c:v>0.53</c:v>
                </c:pt>
                <c:pt idx="111">
                  <c:v>1.06</c:v>
                </c:pt>
                <c:pt idx="112">
                  <c:v>0.75</c:v>
                </c:pt>
                <c:pt idx="113">
                  <c:v>0.8</c:v>
                </c:pt>
                <c:pt idx="114">
                  <c:v>0.56999999999999995</c:v>
                </c:pt>
                <c:pt idx="115">
                  <c:v>0.6</c:v>
                </c:pt>
                <c:pt idx="116">
                  <c:v>0.72</c:v>
                </c:pt>
                <c:pt idx="117">
                  <c:v>0.69</c:v>
                </c:pt>
                <c:pt idx="118">
                  <c:v>0.7</c:v>
                </c:pt>
                <c:pt idx="119">
                  <c:v>0.47</c:v>
                </c:pt>
                <c:pt idx="120">
                  <c:v>0.59</c:v>
                </c:pt>
                <c:pt idx="121">
                  <c:v>0.4</c:v>
                </c:pt>
                <c:pt idx="122">
                  <c:v>0.69</c:v>
                </c:pt>
                <c:pt idx="123">
                  <c:v>1.03</c:v>
                </c:pt>
                <c:pt idx="124">
                  <c:v>0.91</c:v>
                </c:pt>
                <c:pt idx="125">
                  <c:v>0.86</c:v>
                </c:pt>
                <c:pt idx="126">
                  <c:v>0.88</c:v>
                </c:pt>
                <c:pt idx="127">
                  <c:v>0.7</c:v>
                </c:pt>
                <c:pt idx="128">
                  <c:v>0.76</c:v>
                </c:pt>
                <c:pt idx="129">
                  <c:v>0.42</c:v>
                </c:pt>
                <c:pt idx="130">
                  <c:v>0.81</c:v>
                </c:pt>
                <c:pt idx="131">
                  <c:v>0.63</c:v>
                </c:pt>
                <c:pt idx="132">
                  <c:v>0.59</c:v>
                </c:pt>
                <c:pt idx="133">
                  <c:v>0.71</c:v>
                </c:pt>
                <c:pt idx="134">
                  <c:v>1.03</c:v>
                </c:pt>
                <c:pt idx="135">
                  <c:v>0.7</c:v>
                </c:pt>
                <c:pt idx="136">
                  <c:v>0.71</c:v>
                </c:pt>
                <c:pt idx="137">
                  <c:v>0.64</c:v>
                </c:pt>
                <c:pt idx="138">
                  <c:v>0.95</c:v>
                </c:pt>
                <c:pt idx="139">
                  <c:v>1.03</c:v>
                </c:pt>
                <c:pt idx="140">
                  <c:v>0.84</c:v>
                </c:pt>
                <c:pt idx="141">
                  <c:v>0.8</c:v>
                </c:pt>
                <c:pt idx="142">
                  <c:v>0.79</c:v>
                </c:pt>
                <c:pt idx="143">
                  <c:v>0.62</c:v>
                </c:pt>
                <c:pt idx="144">
                  <c:v>0.62</c:v>
                </c:pt>
                <c:pt idx="145">
                  <c:v>0.6</c:v>
                </c:pt>
                <c:pt idx="146">
                  <c:v>0.57999999999999996</c:v>
                </c:pt>
                <c:pt idx="147">
                  <c:v>0.67</c:v>
                </c:pt>
                <c:pt idx="148">
                  <c:v>0.49</c:v>
                </c:pt>
                <c:pt idx="149">
                  <c:v>0.54</c:v>
                </c:pt>
                <c:pt idx="150">
                  <c:v>0.56000000000000005</c:v>
                </c:pt>
                <c:pt idx="151">
                  <c:v>0.68</c:v>
                </c:pt>
                <c:pt idx="152">
                  <c:v>0.82</c:v>
                </c:pt>
                <c:pt idx="153">
                  <c:v>0.81</c:v>
                </c:pt>
                <c:pt idx="154">
                  <c:v>0.99</c:v>
                </c:pt>
                <c:pt idx="155">
                  <c:v>0.73</c:v>
                </c:pt>
                <c:pt idx="156">
                  <c:v>0.66</c:v>
                </c:pt>
                <c:pt idx="157">
                  <c:v>0.81</c:v>
                </c:pt>
                <c:pt idx="158">
                  <c:v>0.67</c:v>
                </c:pt>
                <c:pt idx="159">
                  <c:v>1</c:v>
                </c:pt>
                <c:pt idx="160">
                  <c:v>0.9</c:v>
                </c:pt>
                <c:pt idx="161">
                  <c:v>0.73</c:v>
                </c:pt>
                <c:pt idx="162">
                  <c:v>0.33</c:v>
                </c:pt>
                <c:pt idx="163">
                  <c:v>0.8</c:v>
                </c:pt>
                <c:pt idx="164">
                  <c:v>0.78</c:v>
                </c:pt>
                <c:pt idx="165">
                  <c:v>0.5</c:v>
                </c:pt>
                <c:pt idx="166">
                  <c:v>0.77</c:v>
                </c:pt>
                <c:pt idx="167">
                  <c:v>0.75</c:v>
                </c:pt>
                <c:pt idx="168">
                  <c:v>0.5</c:v>
                </c:pt>
                <c:pt idx="169">
                  <c:v>0.9</c:v>
                </c:pt>
                <c:pt idx="170">
                  <c:v>0.83</c:v>
                </c:pt>
                <c:pt idx="171">
                  <c:v>0.26</c:v>
                </c:pt>
                <c:pt idx="172">
                  <c:v>0.83</c:v>
                </c:pt>
                <c:pt idx="173">
                  <c:v>0.5</c:v>
                </c:pt>
                <c:pt idx="174">
                  <c:v>0.76</c:v>
                </c:pt>
                <c:pt idx="175">
                  <c:v>0.71</c:v>
                </c:pt>
                <c:pt idx="176">
                  <c:v>0.67</c:v>
                </c:pt>
                <c:pt idx="177">
                  <c:v>0.85</c:v>
                </c:pt>
                <c:pt idx="178">
                  <c:v>0.92</c:v>
                </c:pt>
                <c:pt idx="179">
                  <c:v>0.94</c:v>
                </c:pt>
                <c:pt idx="180">
                  <c:v>0.86</c:v>
                </c:pt>
                <c:pt idx="181">
                  <c:v>0.85</c:v>
                </c:pt>
                <c:pt idx="182">
                  <c:v>0.87</c:v>
                </c:pt>
                <c:pt idx="183">
                  <c:v>0.8</c:v>
                </c:pt>
                <c:pt idx="184">
                  <c:v>0.66</c:v>
                </c:pt>
                <c:pt idx="185">
                  <c:v>0.59</c:v>
                </c:pt>
                <c:pt idx="186">
                  <c:v>0.81</c:v>
                </c:pt>
                <c:pt idx="187">
                  <c:v>0.47</c:v>
                </c:pt>
                <c:pt idx="188">
                  <c:v>0.78</c:v>
                </c:pt>
                <c:pt idx="189">
                  <c:v>0.72</c:v>
                </c:pt>
                <c:pt idx="190">
                  <c:v>0.6</c:v>
                </c:pt>
                <c:pt idx="191">
                  <c:v>0.89</c:v>
                </c:pt>
                <c:pt idx="192">
                  <c:v>0.87</c:v>
                </c:pt>
                <c:pt idx="193">
                  <c:v>0.96</c:v>
                </c:pt>
                <c:pt idx="194">
                  <c:v>0.46</c:v>
                </c:pt>
                <c:pt idx="195">
                  <c:v>0.85</c:v>
                </c:pt>
                <c:pt idx="196">
                  <c:v>0.56000000000000005</c:v>
                </c:pt>
                <c:pt idx="197">
                  <c:v>0.48</c:v>
                </c:pt>
                <c:pt idx="198">
                  <c:v>0.97</c:v>
                </c:pt>
                <c:pt idx="199">
                  <c:v>0.74</c:v>
                </c:pt>
                <c:pt idx="200">
                  <c:v>0.56000000000000005</c:v>
                </c:pt>
                <c:pt idx="201">
                  <c:v>0.79</c:v>
                </c:pt>
                <c:pt idx="202">
                  <c:v>0.62</c:v>
                </c:pt>
                <c:pt idx="203">
                  <c:v>0.79</c:v>
                </c:pt>
                <c:pt idx="204">
                  <c:v>0.67</c:v>
                </c:pt>
                <c:pt idx="205">
                  <c:v>0.57999999999999996</c:v>
                </c:pt>
                <c:pt idx="206">
                  <c:v>0.83</c:v>
                </c:pt>
                <c:pt idx="207">
                  <c:v>0.38</c:v>
                </c:pt>
                <c:pt idx="208">
                  <c:v>0.43</c:v>
                </c:pt>
                <c:pt idx="209">
                  <c:v>0.59</c:v>
                </c:pt>
                <c:pt idx="210">
                  <c:v>0.87</c:v>
                </c:pt>
                <c:pt idx="211">
                  <c:v>0.87</c:v>
                </c:pt>
                <c:pt idx="212">
                  <c:v>0.88</c:v>
                </c:pt>
                <c:pt idx="213">
                  <c:v>0.87</c:v>
                </c:pt>
                <c:pt idx="214">
                  <c:v>0.49</c:v>
                </c:pt>
                <c:pt idx="215">
                  <c:v>0.84</c:v>
                </c:pt>
                <c:pt idx="216">
                  <c:v>0.41</c:v>
                </c:pt>
                <c:pt idx="217">
                  <c:v>0.85</c:v>
                </c:pt>
                <c:pt idx="218">
                  <c:v>0.3</c:v>
                </c:pt>
                <c:pt idx="219">
                  <c:v>0.73</c:v>
                </c:pt>
                <c:pt idx="220">
                  <c:v>0.67</c:v>
                </c:pt>
                <c:pt idx="221">
                  <c:v>0.8</c:v>
                </c:pt>
                <c:pt idx="222">
                  <c:v>0.64</c:v>
                </c:pt>
                <c:pt idx="223">
                  <c:v>0.53</c:v>
                </c:pt>
                <c:pt idx="224">
                  <c:v>0.43</c:v>
                </c:pt>
                <c:pt idx="225">
                  <c:v>0.62</c:v>
                </c:pt>
                <c:pt idx="226">
                  <c:v>0.56000000000000005</c:v>
                </c:pt>
                <c:pt idx="227">
                  <c:v>0.94</c:v>
                </c:pt>
                <c:pt idx="228">
                  <c:v>0.79</c:v>
                </c:pt>
                <c:pt idx="229">
                  <c:v>0.62</c:v>
                </c:pt>
                <c:pt idx="230">
                  <c:v>0.66</c:v>
                </c:pt>
                <c:pt idx="231">
                  <c:v>0.7</c:v>
                </c:pt>
                <c:pt idx="232">
                  <c:v>0.86</c:v>
                </c:pt>
                <c:pt idx="233">
                  <c:v>0.69</c:v>
                </c:pt>
                <c:pt idx="234">
                  <c:v>0.79</c:v>
                </c:pt>
                <c:pt idx="235">
                  <c:v>0.53</c:v>
                </c:pt>
                <c:pt idx="236">
                  <c:v>1.08</c:v>
                </c:pt>
                <c:pt idx="237">
                  <c:v>0.69</c:v>
                </c:pt>
                <c:pt idx="238">
                  <c:v>0.94</c:v>
                </c:pt>
                <c:pt idx="239">
                  <c:v>0.68</c:v>
                </c:pt>
                <c:pt idx="240">
                  <c:v>0.7</c:v>
                </c:pt>
                <c:pt idx="241">
                  <c:v>0.73</c:v>
                </c:pt>
                <c:pt idx="242">
                  <c:v>0.72</c:v>
                </c:pt>
                <c:pt idx="243">
                  <c:v>0.78</c:v>
                </c:pt>
                <c:pt idx="244">
                  <c:v>0.57999999999999996</c:v>
                </c:pt>
                <c:pt idx="245">
                  <c:v>0.72</c:v>
                </c:pt>
                <c:pt idx="246">
                  <c:v>0.74</c:v>
                </c:pt>
                <c:pt idx="247">
                  <c:v>1.0900000000000001</c:v>
                </c:pt>
                <c:pt idx="248">
                  <c:v>0.71</c:v>
                </c:pt>
                <c:pt idx="249">
                  <c:v>0.95</c:v>
                </c:pt>
                <c:pt idx="250">
                  <c:v>0.67</c:v>
                </c:pt>
                <c:pt idx="251">
                  <c:v>0.59</c:v>
                </c:pt>
                <c:pt idx="252">
                  <c:v>0.77</c:v>
                </c:pt>
                <c:pt idx="253">
                  <c:v>0.99</c:v>
                </c:pt>
                <c:pt idx="254">
                  <c:v>1.0900000000000001</c:v>
                </c:pt>
                <c:pt idx="255">
                  <c:v>0.64</c:v>
                </c:pt>
                <c:pt idx="256">
                  <c:v>0.9</c:v>
                </c:pt>
                <c:pt idx="257">
                  <c:v>0.88</c:v>
                </c:pt>
                <c:pt idx="258">
                  <c:v>0.94</c:v>
                </c:pt>
                <c:pt idx="259">
                  <c:v>0.89</c:v>
                </c:pt>
                <c:pt idx="260">
                  <c:v>0.73</c:v>
                </c:pt>
                <c:pt idx="261">
                  <c:v>0.92</c:v>
                </c:pt>
                <c:pt idx="262">
                  <c:v>0.88</c:v>
                </c:pt>
                <c:pt idx="263">
                  <c:v>0.83</c:v>
                </c:pt>
                <c:pt idx="264">
                  <c:v>0.7</c:v>
                </c:pt>
                <c:pt idx="265">
                  <c:v>0.88</c:v>
                </c:pt>
                <c:pt idx="266">
                  <c:v>0.67</c:v>
                </c:pt>
                <c:pt idx="267">
                  <c:v>0.62</c:v>
                </c:pt>
                <c:pt idx="268">
                  <c:v>0.73</c:v>
                </c:pt>
                <c:pt idx="269">
                  <c:v>0.71</c:v>
                </c:pt>
                <c:pt idx="270">
                  <c:v>0.84</c:v>
                </c:pt>
                <c:pt idx="271">
                  <c:v>0.93</c:v>
                </c:pt>
                <c:pt idx="272">
                  <c:v>0.93</c:v>
                </c:pt>
                <c:pt idx="273">
                  <c:v>0.9</c:v>
                </c:pt>
                <c:pt idx="274">
                  <c:v>0.9</c:v>
                </c:pt>
                <c:pt idx="275">
                  <c:v>0.84</c:v>
                </c:pt>
                <c:pt idx="276">
                  <c:v>0.67</c:v>
                </c:pt>
                <c:pt idx="277">
                  <c:v>1</c:v>
                </c:pt>
                <c:pt idx="278">
                  <c:v>0.69</c:v>
                </c:pt>
                <c:pt idx="279">
                  <c:v>0.88</c:v>
                </c:pt>
                <c:pt idx="280">
                  <c:v>0.72</c:v>
                </c:pt>
                <c:pt idx="281">
                  <c:v>1.06</c:v>
                </c:pt>
                <c:pt idx="282">
                  <c:v>0.95</c:v>
                </c:pt>
                <c:pt idx="283">
                  <c:v>0.57999999999999996</c:v>
                </c:pt>
                <c:pt idx="284">
                  <c:v>0.79</c:v>
                </c:pt>
                <c:pt idx="285">
                  <c:v>0.87</c:v>
                </c:pt>
                <c:pt idx="286">
                  <c:v>0.51</c:v>
                </c:pt>
                <c:pt idx="287">
                  <c:v>0.63</c:v>
                </c:pt>
                <c:pt idx="288">
                  <c:v>0.84</c:v>
                </c:pt>
                <c:pt idx="289">
                  <c:v>0.55000000000000004</c:v>
                </c:pt>
                <c:pt idx="290">
                  <c:v>0.71</c:v>
                </c:pt>
                <c:pt idx="291">
                  <c:v>0.6</c:v>
                </c:pt>
                <c:pt idx="292">
                  <c:v>0.89</c:v>
                </c:pt>
                <c:pt idx="293">
                  <c:v>0.56999999999999995</c:v>
                </c:pt>
                <c:pt idx="294">
                  <c:v>0.76</c:v>
                </c:pt>
                <c:pt idx="295">
                  <c:v>0.59</c:v>
                </c:pt>
                <c:pt idx="296">
                  <c:v>1.04</c:v>
                </c:pt>
                <c:pt idx="297">
                  <c:v>0.67</c:v>
                </c:pt>
                <c:pt idx="298">
                  <c:v>0.64</c:v>
                </c:pt>
                <c:pt idx="299">
                  <c:v>0.75</c:v>
                </c:pt>
                <c:pt idx="300">
                  <c:v>0.67</c:v>
                </c:pt>
                <c:pt idx="301">
                  <c:v>0.64</c:v>
                </c:pt>
                <c:pt idx="302">
                  <c:v>0.68</c:v>
                </c:pt>
                <c:pt idx="303">
                  <c:v>0.83</c:v>
                </c:pt>
                <c:pt idx="304">
                  <c:v>0.63</c:v>
                </c:pt>
                <c:pt idx="305">
                  <c:v>0.79</c:v>
                </c:pt>
                <c:pt idx="306">
                  <c:v>1.03</c:v>
                </c:pt>
                <c:pt idx="307">
                  <c:v>0.64</c:v>
                </c:pt>
                <c:pt idx="308">
                  <c:v>0.76</c:v>
                </c:pt>
                <c:pt idx="309">
                  <c:v>0.74</c:v>
                </c:pt>
                <c:pt idx="310">
                  <c:v>0.62</c:v>
                </c:pt>
                <c:pt idx="311">
                  <c:v>0.69</c:v>
                </c:pt>
                <c:pt idx="312">
                  <c:v>0.72</c:v>
                </c:pt>
                <c:pt idx="313">
                  <c:v>0.76</c:v>
                </c:pt>
                <c:pt idx="314">
                  <c:v>0.52</c:v>
                </c:pt>
                <c:pt idx="315">
                  <c:v>0.77</c:v>
                </c:pt>
                <c:pt idx="316">
                  <c:v>0.56000000000000005</c:v>
                </c:pt>
                <c:pt idx="317">
                  <c:v>0.72</c:v>
                </c:pt>
                <c:pt idx="318">
                  <c:v>0.76</c:v>
                </c:pt>
                <c:pt idx="319">
                  <c:v>0.86</c:v>
                </c:pt>
                <c:pt idx="320">
                  <c:v>0.85</c:v>
                </c:pt>
                <c:pt idx="321">
                  <c:v>0.62</c:v>
                </c:pt>
                <c:pt idx="322">
                  <c:v>0.72</c:v>
                </c:pt>
                <c:pt idx="323">
                  <c:v>0.76</c:v>
                </c:pt>
                <c:pt idx="324">
                  <c:v>0.68</c:v>
                </c:pt>
                <c:pt idx="325">
                  <c:v>0.73</c:v>
                </c:pt>
                <c:pt idx="326">
                  <c:v>0.67</c:v>
                </c:pt>
                <c:pt idx="327">
                  <c:v>0.8</c:v>
                </c:pt>
                <c:pt idx="328">
                  <c:v>0.52</c:v>
                </c:pt>
                <c:pt idx="329">
                  <c:v>0.8</c:v>
                </c:pt>
                <c:pt idx="330">
                  <c:v>0.59</c:v>
                </c:pt>
                <c:pt idx="331">
                  <c:v>0.49</c:v>
                </c:pt>
                <c:pt idx="332">
                  <c:v>0.72</c:v>
                </c:pt>
                <c:pt idx="333">
                  <c:v>0.47</c:v>
                </c:pt>
                <c:pt idx="334">
                  <c:v>0.6</c:v>
                </c:pt>
                <c:pt idx="335">
                  <c:v>0.99</c:v>
                </c:pt>
                <c:pt idx="336">
                  <c:v>0.56000000000000005</c:v>
                </c:pt>
                <c:pt idx="337">
                  <c:v>0.57999999999999996</c:v>
                </c:pt>
                <c:pt idx="338">
                  <c:v>0.71</c:v>
                </c:pt>
                <c:pt idx="339">
                  <c:v>0.64</c:v>
                </c:pt>
                <c:pt idx="340">
                  <c:v>0.47</c:v>
                </c:pt>
                <c:pt idx="341">
                  <c:v>0.9</c:v>
                </c:pt>
                <c:pt idx="342">
                  <c:v>0.87</c:v>
                </c:pt>
                <c:pt idx="343">
                  <c:v>0.46</c:v>
                </c:pt>
                <c:pt idx="344">
                  <c:v>0.65</c:v>
                </c:pt>
                <c:pt idx="345">
                  <c:v>0.66</c:v>
                </c:pt>
                <c:pt idx="346">
                  <c:v>0.62</c:v>
                </c:pt>
                <c:pt idx="347">
                  <c:v>0.68</c:v>
                </c:pt>
                <c:pt idx="348">
                  <c:v>0.56999999999999995</c:v>
                </c:pt>
                <c:pt idx="349">
                  <c:v>0.85</c:v>
                </c:pt>
                <c:pt idx="350">
                  <c:v>0.51</c:v>
                </c:pt>
                <c:pt idx="351">
                  <c:v>0.66</c:v>
                </c:pt>
                <c:pt idx="352">
                  <c:v>0.55000000000000004</c:v>
                </c:pt>
                <c:pt idx="353">
                  <c:v>0.7</c:v>
                </c:pt>
                <c:pt idx="354">
                  <c:v>0.78</c:v>
                </c:pt>
                <c:pt idx="355">
                  <c:v>0.69</c:v>
                </c:pt>
                <c:pt idx="356">
                  <c:v>0.56999999999999995</c:v>
                </c:pt>
                <c:pt idx="357">
                  <c:v>0.75</c:v>
                </c:pt>
                <c:pt idx="358">
                  <c:v>0.92</c:v>
                </c:pt>
                <c:pt idx="359">
                  <c:v>0.6</c:v>
                </c:pt>
                <c:pt idx="360">
                  <c:v>0.88</c:v>
                </c:pt>
                <c:pt idx="361">
                  <c:v>0.87</c:v>
                </c:pt>
                <c:pt idx="362">
                  <c:v>0.96</c:v>
                </c:pt>
                <c:pt idx="363">
                  <c:v>0.87</c:v>
                </c:pt>
                <c:pt idx="364">
                  <c:v>0.97</c:v>
                </c:pt>
                <c:pt idx="365">
                  <c:v>0.71</c:v>
                </c:pt>
                <c:pt idx="366">
                  <c:v>0.75</c:v>
                </c:pt>
                <c:pt idx="367">
                  <c:v>0.97</c:v>
                </c:pt>
                <c:pt idx="368">
                  <c:v>0.89</c:v>
                </c:pt>
                <c:pt idx="369">
                  <c:v>0.88</c:v>
                </c:pt>
                <c:pt idx="370">
                  <c:v>0.65</c:v>
                </c:pt>
                <c:pt idx="371">
                  <c:v>1.08</c:v>
                </c:pt>
                <c:pt idx="372">
                  <c:v>0.98</c:v>
                </c:pt>
                <c:pt idx="373">
                  <c:v>0.53</c:v>
                </c:pt>
                <c:pt idx="374">
                  <c:v>0.8</c:v>
                </c:pt>
                <c:pt idx="375">
                  <c:v>0.69</c:v>
                </c:pt>
                <c:pt idx="376">
                  <c:v>0.84</c:v>
                </c:pt>
                <c:pt idx="377">
                  <c:v>0.71</c:v>
                </c:pt>
                <c:pt idx="378">
                  <c:v>0.62</c:v>
                </c:pt>
                <c:pt idx="379">
                  <c:v>0.74</c:v>
                </c:pt>
                <c:pt idx="380">
                  <c:v>0.84</c:v>
                </c:pt>
                <c:pt idx="381">
                  <c:v>0.56000000000000005</c:v>
                </c:pt>
                <c:pt idx="382">
                  <c:v>0.61</c:v>
                </c:pt>
                <c:pt idx="383">
                  <c:v>0.75</c:v>
                </c:pt>
                <c:pt idx="384">
                  <c:v>0.62</c:v>
                </c:pt>
                <c:pt idx="385">
                  <c:v>0.97</c:v>
                </c:pt>
                <c:pt idx="386">
                  <c:v>0.62</c:v>
                </c:pt>
                <c:pt idx="387">
                  <c:v>0.79</c:v>
                </c:pt>
                <c:pt idx="388">
                  <c:v>0.92</c:v>
                </c:pt>
                <c:pt idx="389">
                  <c:v>0.47</c:v>
                </c:pt>
                <c:pt idx="390">
                  <c:v>0.75</c:v>
                </c:pt>
                <c:pt idx="391">
                  <c:v>0.57999999999999996</c:v>
                </c:pt>
                <c:pt idx="392">
                  <c:v>0.56000000000000005</c:v>
                </c:pt>
                <c:pt idx="393">
                  <c:v>0.76</c:v>
                </c:pt>
                <c:pt idx="394">
                  <c:v>0.65</c:v>
                </c:pt>
                <c:pt idx="395">
                  <c:v>0.81</c:v>
                </c:pt>
                <c:pt idx="396">
                  <c:v>0.53</c:v>
                </c:pt>
                <c:pt idx="397">
                  <c:v>0.71</c:v>
                </c:pt>
                <c:pt idx="398">
                  <c:v>0.59</c:v>
                </c:pt>
                <c:pt idx="399">
                  <c:v>0.28000000000000003</c:v>
                </c:pt>
                <c:pt idx="400">
                  <c:v>0.43</c:v>
                </c:pt>
                <c:pt idx="401">
                  <c:v>0.51</c:v>
                </c:pt>
                <c:pt idx="402">
                  <c:v>0.61</c:v>
                </c:pt>
                <c:pt idx="403">
                  <c:v>0.47</c:v>
                </c:pt>
                <c:pt idx="404">
                  <c:v>0.47</c:v>
                </c:pt>
                <c:pt idx="405">
                  <c:v>0.57999999999999996</c:v>
                </c:pt>
                <c:pt idx="406">
                  <c:v>0.52</c:v>
                </c:pt>
                <c:pt idx="407">
                  <c:v>0.61</c:v>
                </c:pt>
                <c:pt idx="408">
                  <c:v>0.48</c:v>
                </c:pt>
                <c:pt idx="409">
                  <c:v>0.63</c:v>
                </c:pt>
                <c:pt idx="410">
                  <c:v>0.53</c:v>
                </c:pt>
                <c:pt idx="411">
                  <c:v>0.69</c:v>
                </c:pt>
                <c:pt idx="412">
                  <c:v>0.39</c:v>
                </c:pt>
                <c:pt idx="413">
                  <c:v>0.61</c:v>
                </c:pt>
                <c:pt idx="414">
                  <c:v>0.62</c:v>
                </c:pt>
                <c:pt idx="415">
                  <c:v>0.83</c:v>
                </c:pt>
                <c:pt idx="416">
                  <c:v>0.73</c:v>
                </c:pt>
                <c:pt idx="417">
                  <c:v>0.65</c:v>
                </c:pt>
                <c:pt idx="418">
                  <c:v>0.87</c:v>
                </c:pt>
                <c:pt idx="419">
                  <c:v>0.64</c:v>
                </c:pt>
                <c:pt idx="420">
                  <c:v>0.9</c:v>
                </c:pt>
                <c:pt idx="421">
                  <c:v>0.81</c:v>
                </c:pt>
                <c:pt idx="422">
                  <c:v>0.57999999999999996</c:v>
                </c:pt>
                <c:pt idx="423">
                  <c:v>0.8</c:v>
                </c:pt>
                <c:pt idx="424">
                  <c:v>0.57999999999999996</c:v>
                </c:pt>
                <c:pt idx="425">
                  <c:v>0.74</c:v>
                </c:pt>
                <c:pt idx="426">
                  <c:v>0.82</c:v>
                </c:pt>
                <c:pt idx="427">
                  <c:v>0.8</c:v>
                </c:pt>
                <c:pt idx="428">
                  <c:v>0.75</c:v>
                </c:pt>
                <c:pt idx="429">
                  <c:v>0.87</c:v>
                </c:pt>
                <c:pt idx="430">
                  <c:v>0.6</c:v>
                </c:pt>
                <c:pt idx="431">
                  <c:v>0.83</c:v>
                </c:pt>
                <c:pt idx="432">
                  <c:v>0.94</c:v>
                </c:pt>
                <c:pt idx="433">
                  <c:v>0.54</c:v>
                </c:pt>
                <c:pt idx="434">
                  <c:v>0.72</c:v>
                </c:pt>
                <c:pt idx="435">
                  <c:v>0.78</c:v>
                </c:pt>
                <c:pt idx="436">
                  <c:v>0.91</c:v>
                </c:pt>
                <c:pt idx="437">
                  <c:v>0.93</c:v>
                </c:pt>
                <c:pt idx="438">
                  <c:v>0.9</c:v>
                </c:pt>
                <c:pt idx="439">
                  <c:v>0.93</c:v>
                </c:pt>
                <c:pt idx="440">
                  <c:v>0.97</c:v>
                </c:pt>
                <c:pt idx="441">
                  <c:v>0.97</c:v>
                </c:pt>
                <c:pt idx="442">
                  <c:v>0.86</c:v>
                </c:pt>
                <c:pt idx="443">
                  <c:v>0.9</c:v>
                </c:pt>
                <c:pt idx="444">
                  <c:v>0.74</c:v>
                </c:pt>
                <c:pt idx="445">
                  <c:v>0.85</c:v>
                </c:pt>
                <c:pt idx="446">
                  <c:v>1</c:v>
                </c:pt>
                <c:pt idx="447">
                  <c:v>0.86</c:v>
                </c:pt>
                <c:pt idx="448">
                  <c:v>0.91</c:v>
                </c:pt>
                <c:pt idx="449">
                  <c:v>0.99</c:v>
                </c:pt>
                <c:pt idx="450">
                  <c:v>0.97</c:v>
                </c:pt>
                <c:pt idx="451">
                  <c:v>0.72</c:v>
                </c:pt>
                <c:pt idx="452">
                  <c:v>0.77</c:v>
                </c:pt>
                <c:pt idx="453">
                  <c:v>0.6</c:v>
                </c:pt>
                <c:pt idx="454">
                  <c:v>0.72</c:v>
                </c:pt>
                <c:pt idx="455">
                  <c:v>1.03</c:v>
                </c:pt>
                <c:pt idx="456">
                  <c:v>0.86</c:v>
                </c:pt>
                <c:pt idx="457">
                  <c:v>0.87</c:v>
                </c:pt>
                <c:pt idx="458">
                  <c:v>0.85</c:v>
                </c:pt>
                <c:pt idx="459">
                  <c:v>0.56000000000000005</c:v>
                </c:pt>
                <c:pt idx="460">
                  <c:v>0.61</c:v>
                </c:pt>
                <c:pt idx="461">
                  <c:v>0.56000000000000005</c:v>
                </c:pt>
                <c:pt idx="462">
                  <c:v>0.79</c:v>
                </c:pt>
                <c:pt idx="463">
                  <c:v>1.06</c:v>
                </c:pt>
                <c:pt idx="464">
                  <c:v>1.01</c:v>
                </c:pt>
                <c:pt idx="465">
                  <c:v>0.9</c:v>
                </c:pt>
                <c:pt idx="466">
                  <c:v>0.95</c:v>
                </c:pt>
                <c:pt idx="467">
                  <c:v>1.02</c:v>
                </c:pt>
                <c:pt idx="468">
                  <c:v>0.99</c:v>
                </c:pt>
                <c:pt idx="469">
                  <c:v>1.07</c:v>
                </c:pt>
                <c:pt idx="470">
                  <c:v>0.99</c:v>
                </c:pt>
                <c:pt idx="471">
                  <c:v>1.03</c:v>
                </c:pt>
                <c:pt idx="472">
                  <c:v>0.81</c:v>
                </c:pt>
                <c:pt idx="473">
                  <c:v>1</c:v>
                </c:pt>
                <c:pt idx="474">
                  <c:v>0.66</c:v>
                </c:pt>
                <c:pt idx="475">
                  <c:v>0.83</c:v>
                </c:pt>
                <c:pt idx="476">
                  <c:v>0.98</c:v>
                </c:pt>
                <c:pt idx="477">
                  <c:v>0.93</c:v>
                </c:pt>
                <c:pt idx="478">
                  <c:v>0.87</c:v>
                </c:pt>
                <c:pt idx="479">
                  <c:v>0.99</c:v>
                </c:pt>
                <c:pt idx="480">
                  <c:v>0.66</c:v>
                </c:pt>
                <c:pt idx="481">
                  <c:v>0.63</c:v>
                </c:pt>
                <c:pt idx="482">
                  <c:v>1.01</c:v>
                </c:pt>
                <c:pt idx="483">
                  <c:v>1.07</c:v>
                </c:pt>
                <c:pt idx="484">
                  <c:v>0.43</c:v>
                </c:pt>
                <c:pt idx="485">
                  <c:v>0.74</c:v>
                </c:pt>
                <c:pt idx="486">
                  <c:v>0.71</c:v>
                </c:pt>
                <c:pt idx="487">
                  <c:v>1.03</c:v>
                </c:pt>
                <c:pt idx="488">
                  <c:v>0.73</c:v>
                </c:pt>
                <c:pt idx="489">
                  <c:v>1.02</c:v>
                </c:pt>
                <c:pt idx="490">
                  <c:v>0.99</c:v>
                </c:pt>
                <c:pt idx="491">
                  <c:v>0.86</c:v>
                </c:pt>
                <c:pt idx="492">
                  <c:v>0.8</c:v>
                </c:pt>
                <c:pt idx="493">
                  <c:v>1</c:v>
                </c:pt>
                <c:pt idx="494">
                  <c:v>0.96</c:v>
                </c:pt>
                <c:pt idx="495">
                  <c:v>0.91</c:v>
                </c:pt>
                <c:pt idx="496">
                  <c:v>0.7</c:v>
                </c:pt>
                <c:pt idx="497">
                  <c:v>0.8</c:v>
                </c:pt>
                <c:pt idx="498">
                  <c:v>0.66</c:v>
                </c:pt>
                <c:pt idx="499">
                  <c:v>0.59</c:v>
                </c:pt>
                <c:pt idx="500">
                  <c:v>0.31</c:v>
                </c:pt>
                <c:pt idx="501">
                  <c:v>0.76</c:v>
                </c:pt>
                <c:pt idx="502">
                  <c:v>0.99</c:v>
                </c:pt>
                <c:pt idx="503">
                  <c:v>0.75</c:v>
                </c:pt>
                <c:pt idx="504">
                  <c:v>0.77</c:v>
                </c:pt>
                <c:pt idx="505">
                  <c:v>0.6</c:v>
                </c:pt>
                <c:pt idx="506">
                  <c:v>0.38</c:v>
                </c:pt>
                <c:pt idx="507">
                  <c:v>0.4</c:v>
                </c:pt>
                <c:pt idx="508">
                  <c:v>0.68</c:v>
                </c:pt>
                <c:pt idx="509">
                  <c:v>0.76</c:v>
                </c:pt>
                <c:pt idx="510">
                  <c:v>0.68</c:v>
                </c:pt>
                <c:pt idx="511">
                  <c:v>0.6</c:v>
                </c:pt>
                <c:pt idx="512">
                  <c:v>0.68</c:v>
                </c:pt>
                <c:pt idx="513">
                  <c:v>0.88</c:v>
                </c:pt>
                <c:pt idx="514">
                  <c:v>0.97</c:v>
                </c:pt>
                <c:pt idx="515">
                  <c:v>0.89</c:v>
                </c:pt>
                <c:pt idx="516">
                  <c:v>0.99</c:v>
                </c:pt>
                <c:pt idx="517">
                  <c:v>0.95</c:v>
                </c:pt>
                <c:pt idx="518">
                  <c:v>0.99</c:v>
                </c:pt>
                <c:pt idx="519">
                  <c:v>0.82</c:v>
                </c:pt>
                <c:pt idx="520">
                  <c:v>1.06</c:v>
                </c:pt>
                <c:pt idx="521">
                  <c:v>0.67</c:v>
                </c:pt>
                <c:pt idx="522">
                  <c:v>0.77</c:v>
                </c:pt>
                <c:pt idx="523">
                  <c:v>0.86</c:v>
                </c:pt>
                <c:pt idx="524">
                  <c:v>1.06</c:v>
                </c:pt>
                <c:pt idx="525">
                  <c:v>0.69</c:v>
                </c:pt>
                <c:pt idx="526">
                  <c:v>0.7</c:v>
                </c:pt>
                <c:pt idx="527">
                  <c:v>0.82</c:v>
                </c:pt>
                <c:pt idx="528">
                  <c:v>0.76</c:v>
                </c:pt>
                <c:pt idx="529">
                  <c:v>0.97</c:v>
                </c:pt>
                <c:pt idx="530">
                  <c:v>0.62</c:v>
                </c:pt>
                <c:pt idx="531">
                  <c:v>0.66</c:v>
                </c:pt>
                <c:pt idx="532">
                  <c:v>0.69</c:v>
                </c:pt>
                <c:pt idx="533">
                  <c:v>0.82</c:v>
                </c:pt>
                <c:pt idx="534">
                  <c:v>1.07</c:v>
                </c:pt>
                <c:pt idx="535">
                  <c:v>0.71</c:v>
                </c:pt>
                <c:pt idx="536">
                  <c:v>0.81</c:v>
                </c:pt>
                <c:pt idx="537">
                  <c:v>0.84</c:v>
                </c:pt>
                <c:pt idx="538">
                  <c:v>0.79</c:v>
                </c:pt>
                <c:pt idx="539">
                  <c:v>1.08</c:v>
                </c:pt>
                <c:pt idx="540">
                  <c:v>0.74</c:v>
                </c:pt>
                <c:pt idx="541">
                  <c:v>0.81</c:v>
                </c:pt>
                <c:pt idx="542">
                  <c:v>0.65</c:v>
                </c:pt>
                <c:pt idx="543">
                  <c:v>0.81</c:v>
                </c:pt>
                <c:pt idx="544">
                  <c:v>0.82</c:v>
                </c:pt>
                <c:pt idx="545">
                  <c:v>0.82</c:v>
                </c:pt>
                <c:pt idx="546">
                  <c:v>0.56000000000000005</c:v>
                </c:pt>
                <c:pt idx="547">
                  <c:v>0.54</c:v>
                </c:pt>
                <c:pt idx="548">
                  <c:v>0.97</c:v>
                </c:pt>
                <c:pt idx="549">
                  <c:v>0.88</c:v>
                </c:pt>
                <c:pt idx="550">
                  <c:v>1.02</c:v>
                </c:pt>
                <c:pt idx="551">
                  <c:v>0.94</c:v>
                </c:pt>
                <c:pt idx="552">
                  <c:v>0.79</c:v>
                </c:pt>
                <c:pt idx="553">
                  <c:v>1.0900000000000001</c:v>
                </c:pt>
                <c:pt idx="554">
                  <c:v>0.92</c:v>
                </c:pt>
                <c:pt idx="555">
                  <c:v>0.68</c:v>
                </c:pt>
                <c:pt idx="556">
                  <c:v>0.98</c:v>
                </c:pt>
                <c:pt idx="557">
                  <c:v>1.08</c:v>
                </c:pt>
                <c:pt idx="558">
                  <c:v>0.98</c:v>
                </c:pt>
                <c:pt idx="559">
                  <c:v>0.92</c:v>
                </c:pt>
                <c:pt idx="560">
                  <c:v>0.97</c:v>
                </c:pt>
                <c:pt idx="561">
                  <c:v>1.08</c:v>
                </c:pt>
                <c:pt idx="562">
                  <c:v>0.98</c:v>
                </c:pt>
                <c:pt idx="563">
                  <c:v>0.86</c:v>
                </c:pt>
                <c:pt idx="564">
                  <c:v>1.0900000000000001</c:v>
                </c:pt>
                <c:pt idx="565">
                  <c:v>0.91</c:v>
                </c:pt>
                <c:pt idx="566">
                  <c:v>1.03</c:v>
                </c:pt>
                <c:pt idx="567">
                  <c:v>0.85</c:v>
                </c:pt>
                <c:pt idx="568">
                  <c:v>0.98</c:v>
                </c:pt>
                <c:pt idx="569">
                  <c:v>0.82</c:v>
                </c:pt>
                <c:pt idx="570">
                  <c:v>0.98</c:v>
                </c:pt>
                <c:pt idx="571">
                  <c:v>0.88</c:v>
                </c:pt>
                <c:pt idx="572">
                  <c:v>1.04</c:v>
                </c:pt>
                <c:pt idx="573">
                  <c:v>0.96</c:v>
                </c:pt>
                <c:pt idx="574">
                  <c:v>0.9</c:v>
                </c:pt>
                <c:pt idx="575">
                  <c:v>0.76</c:v>
                </c:pt>
                <c:pt idx="576">
                  <c:v>0.77</c:v>
                </c:pt>
                <c:pt idx="577">
                  <c:v>1.07</c:v>
                </c:pt>
                <c:pt idx="578">
                  <c:v>0.65</c:v>
                </c:pt>
                <c:pt idx="579">
                  <c:v>0.69</c:v>
                </c:pt>
                <c:pt idx="580">
                  <c:v>1.01</c:v>
                </c:pt>
                <c:pt idx="581">
                  <c:v>0.84</c:v>
                </c:pt>
                <c:pt idx="582">
                  <c:v>0.87</c:v>
                </c:pt>
                <c:pt idx="583">
                  <c:v>0.94</c:v>
                </c:pt>
                <c:pt idx="584">
                  <c:v>0.71</c:v>
                </c:pt>
                <c:pt idx="585">
                  <c:v>0.95</c:v>
                </c:pt>
                <c:pt idx="586">
                  <c:v>0.66</c:v>
                </c:pt>
                <c:pt idx="587">
                  <c:v>0.81</c:v>
                </c:pt>
                <c:pt idx="588">
                  <c:v>0.84</c:v>
                </c:pt>
                <c:pt idx="589">
                  <c:v>0.81</c:v>
                </c:pt>
                <c:pt idx="590">
                  <c:v>0.4</c:v>
                </c:pt>
                <c:pt idx="591">
                  <c:v>1.07</c:v>
                </c:pt>
                <c:pt idx="592">
                  <c:v>0.8</c:v>
                </c:pt>
                <c:pt idx="593">
                  <c:v>0.61</c:v>
                </c:pt>
                <c:pt idx="594">
                  <c:v>1.08</c:v>
                </c:pt>
                <c:pt idx="595">
                  <c:v>0.88</c:v>
                </c:pt>
                <c:pt idx="596">
                  <c:v>0.64</c:v>
                </c:pt>
                <c:pt idx="597">
                  <c:v>0.64</c:v>
                </c:pt>
                <c:pt idx="598">
                  <c:v>0.63</c:v>
                </c:pt>
                <c:pt idx="599">
                  <c:v>0.68</c:v>
                </c:pt>
                <c:pt idx="600">
                  <c:v>0.92</c:v>
                </c:pt>
                <c:pt idx="601">
                  <c:v>0.61</c:v>
                </c:pt>
                <c:pt idx="602">
                  <c:v>1.02</c:v>
                </c:pt>
                <c:pt idx="603">
                  <c:v>0.86</c:v>
                </c:pt>
                <c:pt idx="604">
                  <c:v>0.92</c:v>
                </c:pt>
                <c:pt idx="605">
                  <c:v>0.79</c:v>
                </c:pt>
                <c:pt idx="606">
                  <c:v>0.94</c:v>
                </c:pt>
                <c:pt idx="607">
                  <c:v>0.67</c:v>
                </c:pt>
                <c:pt idx="608">
                  <c:v>0.93</c:v>
                </c:pt>
                <c:pt idx="609">
                  <c:v>0.93</c:v>
                </c:pt>
                <c:pt idx="610">
                  <c:v>0.95</c:v>
                </c:pt>
                <c:pt idx="611">
                  <c:v>0.73</c:v>
                </c:pt>
                <c:pt idx="612">
                  <c:v>0.71</c:v>
                </c:pt>
                <c:pt idx="613">
                  <c:v>0.94</c:v>
                </c:pt>
                <c:pt idx="614">
                  <c:v>1</c:v>
                </c:pt>
                <c:pt idx="615">
                  <c:v>0.82</c:v>
                </c:pt>
                <c:pt idx="616">
                  <c:v>0.44</c:v>
                </c:pt>
                <c:pt idx="617">
                  <c:v>0.8</c:v>
                </c:pt>
                <c:pt idx="618">
                  <c:v>0.89</c:v>
                </c:pt>
                <c:pt idx="619">
                  <c:v>0.94</c:v>
                </c:pt>
                <c:pt idx="620">
                  <c:v>0.92</c:v>
                </c:pt>
                <c:pt idx="621">
                  <c:v>0.96</c:v>
                </c:pt>
                <c:pt idx="622">
                  <c:v>0.94</c:v>
                </c:pt>
                <c:pt idx="623">
                  <c:v>0.91</c:v>
                </c:pt>
                <c:pt idx="624">
                  <c:v>0.93</c:v>
                </c:pt>
                <c:pt idx="625">
                  <c:v>0.75</c:v>
                </c:pt>
                <c:pt idx="626">
                  <c:v>1.05</c:v>
                </c:pt>
                <c:pt idx="627">
                  <c:v>0.81</c:v>
                </c:pt>
                <c:pt idx="628">
                  <c:v>0.8</c:v>
                </c:pt>
                <c:pt idx="629">
                  <c:v>0.98</c:v>
                </c:pt>
                <c:pt idx="630">
                  <c:v>0.97</c:v>
                </c:pt>
                <c:pt idx="631">
                  <c:v>0.76</c:v>
                </c:pt>
                <c:pt idx="632">
                  <c:v>0.87</c:v>
                </c:pt>
                <c:pt idx="633">
                  <c:v>0.95</c:v>
                </c:pt>
                <c:pt idx="634">
                  <c:v>0.97</c:v>
                </c:pt>
                <c:pt idx="635">
                  <c:v>0.81</c:v>
                </c:pt>
                <c:pt idx="636">
                  <c:v>0.96</c:v>
                </c:pt>
                <c:pt idx="637">
                  <c:v>0.76</c:v>
                </c:pt>
                <c:pt idx="638">
                  <c:v>0.77</c:v>
                </c:pt>
                <c:pt idx="639">
                  <c:v>0.94</c:v>
                </c:pt>
                <c:pt idx="640">
                  <c:v>0.91</c:v>
                </c:pt>
                <c:pt idx="641">
                  <c:v>0.84</c:v>
                </c:pt>
                <c:pt idx="642">
                  <c:v>1.0900000000000001</c:v>
                </c:pt>
                <c:pt idx="643">
                  <c:v>0.94</c:v>
                </c:pt>
                <c:pt idx="644">
                  <c:v>0.4</c:v>
                </c:pt>
                <c:pt idx="645">
                  <c:v>1.05</c:v>
                </c:pt>
                <c:pt idx="646">
                  <c:v>1.03</c:v>
                </c:pt>
                <c:pt idx="647">
                  <c:v>0.7</c:v>
                </c:pt>
                <c:pt idx="648">
                  <c:v>0.57999999999999996</c:v>
                </c:pt>
                <c:pt idx="649">
                  <c:v>1.04</c:v>
                </c:pt>
                <c:pt idx="650">
                  <c:v>0.94</c:v>
                </c:pt>
                <c:pt idx="651">
                  <c:v>0.64</c:v>
                </c:pt>
                <c:pt idx="652">
                  <c:v>1.08</c:v>
                </c:pt>
                <c:pt idx="653">
                  <c:v>0.84</c:v>
                </c:pt>
                <c:pt idx="654">
                  <c:v>0.7</c:v>
                </c:pt>
                <c:pt idx="655">
                  <c:v>0.86</c:v>
                </c:pt>
                <c:pt idx="656">
                  <c:v>0.7</c:v>
                </c:pt>
                <c:pt idx="657">
                  <c:v>0.84</c:v>
                </c:pt>
                <c:pt idx="658">
                  <c:v>0.89</c:v>
                </c:pt>
                <c:pt idx="659">
                  <c:v>0.71</c:v>
                </c:pt>
                <c:pt idx="660">
                  <c:v>0.97</c:v>
                </c:pt>
                <c:pt idx="661">
                  <c:v>0.92</c:v>
                </c:pt>
                <c:pt idx="662">
                  <c:v>0.68</c:v>
                </c:pt>
                <c:pt idx="663">
                  <c:v>1.02</c:v>
                </c:pt>
                <c:pt idx="664">
                  <c:v>0.78</c:v>
                </c:pt>
                <c:pt idx="665">
                  <c:v>0.9</c:v>
                </c:pt>
                <c:pt idx="666">
                  <c:v>0.87</c:v>
                </c:pt>
                <c:pt idx="667">
                  <c:v>0.91</c:v>
                </c:pt>
                <c:pt idx="668">
                  <c:v>1.06</c:v>
                </c:pt>
                <c:pt idx="669">
                  <c:v>0.97</c:v>
                </c:pt>
                <c:pt idx="670">
                  <c:v>1.02</c:v>
                </c:pt>
                <c:pt idx="671">
                  <c:v>0.96</c:v>
                </c:pt>
                <c:pt idx="672">
                  <c:v>0.8</c:v>
                </c:pt>
                <c:pt idx="673">
                  <c:v>0.93</c:v>
                </c:pt>
                <c:pt idx="674">
                  <c:v>0.94</c:v>
                </c:pt>
                <c:pt idx="675">
                  <c:v>1.02</c:v>
                </c:pt>
                <c:pt idx="676">
                  <c:v>1.07</c:v>
                </c:pt>
                <c:pt idx="677">
                  <c:v>0.97</c:v>
                </c:pt>
                <c:pt idx="678">
                  <c:v>0.81</c:v>
                </c:pt>
                <c:pt idx="679">
                  <c:v>0.88</c:v>
                </c:pt>
                <c:pt idx="680">
                  <c:v>0.87</c:v>
                </c:pt>
                <c:pt idx="681">
                  <c:v>0.74</c:v>
                </c:pt>
                <c:pt idx="682">
                  <c:v>0.81</c:v>
                </c:pt>
                <c:pt idx="683">
                  <c:v>0.72</c:v>
                </c:pt>
                <c:pt idx="684">
                  <c:v>0.69</c:v>
                </c:pt>
                <c:pt idx="685">
                  <c:v>0.57999999999999996</c:v>
                </c:pt>
                <c:pt idx="686">
                  <c:v>0.71</c:v>
                </c:pt>
                <c:pt idx="687">
                  <c:v>0.89</c:v>
                </c:pt>
                <c:pt idx="688">
                  <c:v>0.65</c:v>
                </c:pt>
                <c:pt idx="689">
                  <c:v>0.78</c:v>
                </c:pt>
                <c:pt idx="690">
                  <c:v>0.81</c:v>
                </c:pt>
                <c:pt idx="691">
                  <c:v>1.02</c:v>
                </c:pt>
                <c:pt idx="692">
                  <c:v>0.89</c:v>
                </c:pt>
                <c:pt idx="693">
                  <c:v>0.5</c:v>
                </c:pt>
                <c:pt idx="694">
                  <c:v>0.71</c:v>
                </c:pt>
                <c:pt idx="695">
                  <c:v>0.82</c:v>
                </c:pt>
                <c:pt idx="696">
                  <c:v>0.95</c:v>
                </c:pt>
                <c:pt idx="697">
                  <c:v>0.89</c:v>
                </c:pt>
                <c:pt idx="698">
                  <c:v>0.72</c:v>
                </c:pt>
                <c:pt idx="699">
                  <c:v>0.92</c:v>
                </c:pt>
                <c:pt idx="700">
                  <c:v>1.05</c:v>
                </c:pt>
                <c:pt idx="701">
                  <c:v>0.92</c:v>
                </c:pt>
                <c:pt idx="702">
                  <c:v>0.83</c:v>
                </c:pt>
                <c:pt idx="703">
                  <c:v>0.97</c:v>
                </c:pt>
                <c:pt idx="704">
                  <c:v>0.88</c:v>
                </c:pt>
                <c:pt idx="705">
                  <c:v>1.03</c:v>
                </c:pt>
                <c:pt idx="706">
                  <c:v>0.63</c:v>
                </c:pt>
                <c:pt idx="707">
                  <c:v>0.86</c:v>
                </c:pt>
                <c:pt idx="708">
                  <c:v>0.98</c:v>
                </c:pt>
                <c:pt idx="709">
                  <c:v>0.99</c:v>
                </c:pt>
                <c:pt idx="710">
                  <c:v>0.95</c:v>
                </c:pt>
                <c:pt idx="711">
                  <c:v>0.91</c:v>
                </c:pt>
                <c:pt idx="712">
                  <c:v>1.08</c:v>
                </c:pt>
                <c:pt idx="713">
                  <c:v>1.08</c:v>
                </c:pt>
                <c:pt idx="714">
                  <c:v>0.89</c:v>
                </c:pt>
                <c:pt idx="715">
                  <c:v>0.99</c:v>
                </c:pt>
                <c:pt idx="716">
                  <c:v>0.93</c:v>
                </c:pt>
                <c:pt idx="717">
                  <c:v>1.05</c:v>
                </c:pt>
                <c:pt idx="718">
                  <c:v>1.02</c:v>
                </c:pt>
                <c:pt idx="719">
                  <c:v>1.08</c:v>
                </c:pt>
                <c:pt idx="720">
                  <c:v>0.92</c:v>
                </c:pt>
                <c:pt idx="721">
                  <c:v>0.96</c:v>
                </c:pt>
                <c:pt idx="722">
                  <c:v>0.98</c:v>
                </c:pt>
                <c:pt idx="723">
                  <c:v>1.01</c:v>
                </c:pt>
                <c:pt idx="724">
                  <c:v>0.93</c:v>
                </c:pt>
                <c:pt idx="725">
                  <c:v>1.01</c:v>
                </c:pt>
                <c:pt idx="726">
                  <c:v>0.93</c:v>
                </c:pt>
                <c:pt idx="727">
                  <c:v>0.85</c:v>
                </c:pt>
                <c:pt idx="728">
                  <c:v>1.08</c:v>
                </c:pt>
                <c:pt idx="729">
                  <c:v>0.89</c:v>
                </c:pt>
                <c:pt idx="730">
                  <c:v>0.99</c:v>
                </c:pt>
                <c:pt idx="731">
                  <c:v>0.43</c:v>
                </c:pt>
                <c:pt idx="732">
                  <c:v>1.01</c:v>
                </c:pt>
                <c:pt idx="733">
                  <c:v>0.67</c:v>
                </c:pt>
                <c:pt idx="734">
                  <c:v>0.73</c:v>
                </c:pt>
                <c:pt idx="735">
                  <c:v>0.98</c:v>
                </c:pt>
                <c:pt idx="736">
                  <c:v>0.98</c:v>
                </c:pt>
                <c:pt idx="737">
                  <c:v>1.04</c:v>
                </c:pt>
                <c:pt idx="738">
                  <c:v>0.79</c:v>
                </c:pt>
                <c:pt idx="739">
                  <c:v>0.93</c:v>
                </c:pt>
                <c:pt idx="740">
                  <c:v>0.83</c:v>
                </c:pt>
                <c:pt idx="741">
                  <c:v>0.95</c:v>
                </c:pt>
                <c:pt idx="742">
                  <c:v>0.98</c:v>
                </c:pt>
                <c:pt idx="743">
                  <c:v>0.72</c:v>
                </c:pt>
                <c:pt idx="744">
                  <c:v>0.94</c:v>
                </c:pt>
                <c:pt idx="745">
                  <c:v>0.88</c:v>
                </c:pt>
                <c:pt idx="746">
                  <c:v>0.91</c:v>
                </c:pt>
                <c:pt idx="747">
                  <c:v>1.04</c:v>
                </c:pt>
                <c:pt idx="748">
                  <c:v>0.56000000000000005</c:v>
                </c:pt>
                <c:pt idx="749">
                  <c:v>0.56999999999999995</c:v>
                </c:pt>
                <c:pt idx="750">
                  <c:v>0.76</c:v>
                </c:pt>
                <c:pt idx="751">
                  <c:v>0.8</c:v>
                </c:pt>
                <c:pt idx="752">
                  <c:v>0.97</c:v>
                </c:pt>
                <c:pt idx="753">
                  <c:v>0.78</c:v>
                </c:pt>
                <c:pt idx="754">
                  <c:v>1.07</c:v>
                </c:pt>
                <c:pt idx="755">
                  <c:v>0.48</c:v>
                </c:pt>
                <c:pt idx="756">
                  <c:v>0.84</c:v>
                </c:pt>
                <c:pt idx="757">
                  <c:v>0.49</c:v>
                </c:pt>
                <c:pt idx="758">
                  <c:v>0.62</c:v>
                </c:pt>
                <c:pt idx="759">
                  <c:v>0.79</c:v>
                </c:pt>
                <c:pt idx="760">
                  <c:v>0.65</c:v>
                </c:pt>
                <c:pt idx="761">
                  <c:v>0.81</c:v>
                </c:pt>
                <c:pt idx="762">
                  <c:v>0.83</c:v>
                </c:pt>
                <c:pt idx="763">
                  <c:v>0.97</c:v>
                </c:pt>
                <c:pt idx="764">
                  <c:v>0.7</c:v>
                </c:pt>
                <c:pt idx="765">
                  <c:v>0.83</c:v>
                </c:pt>
                <c:pt idx="766">
                  <c:v>0.56999999999999995</c:v>
                </c:pt>
                <c:pt idx="767">
                  <c:v>0.9</c:v>
                </c:pt>
                <c:pt idx="768">
                  <c:v>0.91</c:v>
                </c:pt>
                <c:pt idx="769">
                  <c:v>0.59</c:v>
                </c:pt>
                <c:pt idx="770">
                  <c:v>0.99</c:v>
                </c:pt>
                <c:pt idx="771">
                  <c:v>0.96</c:v>
                </c:pt>
                <c:pt idx="772">
                  <c:v>0.94</c:v>
                </c:pt>
                <c:pt idx="773">
                  <c:v>0.9</c:v>
                </c:pt>
                <c:pt idx="774">
                  <c:v>1.05</c:v>
                </c:pt>
                <c:pt idx="775">
                  <c:v>0.91</c:v>
                </c:pt>
                <c:pt idx="776">
                  <c:v>0.88</c:v>
                </c:pt>
                <c:pt idx="777">
                  <c:v>0.76</c:v>
                </c:pt>
                <c:pt idx="778">
                  <c:v>0.66</c:v>
                </c:pt>
                <c:pt idx="779">
                  <c:v>0.74</c:v>
                </c:pt>
                <c:pt idx="780">
                  <c:v>0.84</c:v>
                </c:pt>
                <c:pt idx="781">
                  <c:v>0.93</c:v>
                </c:pt>
                <c:pt idx="782">
                  <c:v>0.62</c:v>
                </c:pt>
                <c:pt idx="783">
                  <c:v>0.84</c:v>
                </c:pt>
                <c:pt idx="784">
                  <c:v>0.86</c:v>
                </c:pt>
                <c:pt idx="785">
                  <c:v>0.7</c:v>
                </c:pt>
                <c:pt idx="786">
                  <c:v>0.87</c:v>
                </c:pt>
                <c:pt idx="787">
                  <c:v>0.89</c:v>
                </c:pt>
                <c:pt idx="788">
                  <c:v>0.86</c:v>
                </c:pt>
                <c:pt idx="789">
                  <c:v>0.7</c:v>
                </c:pt>
                <c:pt idx="790">
                  <c:v>0.71</c:v>
                </c:pt>
                <c:pt idx="791">
                  <c:v>0.81</c:v>
                </c:pt>
                <c:pt idx="792">
                  <c:v>0.67</c:v>
                </c:pt>
                <c:pt idx="793">
                  <c:v>0.9</c:v>
                </c:pt>
                <c:pt idx="794">
                  <c:v>0.78</c:v>
                </c:pt>
                <c:pt idx="795">
                  <c:v>0.95</c:v>
                </c:pt>
                <c:pt idx="796">
                  <c:v>0.83</c:v>
                </c:pt>
                <c:pt idx="797">
                  <c:v>0.71</c:v>
                </c:pt>
                <c:pt idx="798">
                  <c:v>0.83</c:v>
                </c:pt>
                <c:pt idx="799">
                  <c:v>0.94</c:v>
                </c:pt>
                <c:pt idx="800">
                  <c:v>0.63</c:v>
                </c:pt>
                <c:pt idx="801">
                  <c:v>0.94</c:v>
                </c:pt>
                <c:pt idx="802">
                  <c:v>0.82</c:v>
                </c:pt>
                <c:pt idx="803">
                  <c:v>0.83</c:v>
                </c:pt>
                <c:pt idx="804">
                  <c:v>0.93</c:v>
                </c:pt>
                <c:pt idx="805">
                  <c:v>0.97</c:v>
                </c:pt>
                <c:pt idx="806">
                  <c:v>0.55000000000000004</c:v>
                </c:pt>
                <c:pt idx="807">
                  <c:v>0.91</c:v>
                </c:pt>
                <c:pt idx="808">
                  <c:v>0.89</c:v>
                </c:pt>
                <c:pt idx="809">
                  <c:v>0.79</c:v>
                </c:pt>
                <c:pt idx="810">
                  <c:v>0.63</c:v>
                </c:pt>
                <c:pt idx="811">
                  <c:v>0.82</c:v>
                </c:pt>
                <c:pt idx="812">
                  <c:v>0.86</c:v>
                </c:pt>
                <c:pt idx="813">
                  <c:v>1.07</c:v>
                </c:pt>
                <c:pt idx="814">
                  <c:v>0.97</c:v>
                </c:pt>
                <c:pt idx="815">
                  <c:v>1.02</c:v>
                </c:pt>
                <c:pt idx="816">
                  <c:v>0.9</c:v>
                </c:pt>
                <c:pt idx="817">
                  <c:v>0.59</c:v>
                </c:pt>
                <c:pt idx="818">
                  <c:v>0.99</c:v>
                </c:pt>
                <c:pt idx="819">
                  <c:v>0.76</c:v>
                </c:pt>
                <c:pt idx="820">
                  <c:v>0.69</c:v>
                </c:pt>
                <c:pt idx="821">
                  <c:v>0.81</c:v>
                </c:pt>
                <c:pt idx="822">
                  <c:v>0.97</c:v>
                </c:pt>
                <c:pt idx="823">
                  <c:v>0.82</c:v>
                </c:pt>
                <c:pt idx="824">
                  <c:v>0.84</c:v>
                </c:pt>
                <c:pt idx="825">
                  <c:v>0.93</c:v>
                </c:pt>
                <c:pt idx="826">
                  <c:v>0.64</c:v>
                </c:pt>
                <c:pt idx="827">
                  <c:v>0.86</c:v>
                </c:pt>
                <c:pt idx="828">
                  <c:v>0.67</c:v>
                </c:pt>
                <c:pt idx="829">
                  <c:v>0.93</c:v>
                </c:pt>
                <c:pt idx="830">
                  <c:v>0.93</c:v>
                </c:pt>
                <c:pt idx="831">
                  <c:v>1</c:v>
                </c:pt>
                <c:pt idx="832">
                  <c:v>0.37</c:v>
                </c:pt>
                <c:pt idx="833">
                  <c:v>0.75</c:v>
                </c:pt>
                <c:pt idx="834">
                  <c:v>0.78</c:v>
                </c:pt>
                <c:pt idx="835">
                  <c:v>0.84</c:v>
                </c:pt>
                <c:pt idx="836">
                  <c:v>1.06</c:v>
                </c:pt>
                <c:pt idx="837">
                  <c:v>0.8</c:v>
                </c:pt>
                <c:pt idx="838">
                  <c:v>0.87</c:v>
                </c:pt>
                <c:pt idx="839">
                  <c:v>0.82</c:v>
                </c:pt>
                <c:pt idx="840">
                  <c:v>0.64</c:v>
                </c:pt>
                <c:pt idx="841">
                  <c:v>0.86</c:v>
                </c:pt>
                <c:pt idx="842">
                  <c:v>0.93</c:v>
                </c:pt>
                <c:pt idx="843">
                  <c:v>0.82</c:v>
                </c:pt>
                <c:pt idx="844">
                  <c:v>0.59</c:v>
                </c:pt>
                <c:pt idx="845">
                  <c:v>0.83</c:v>
                </c:pt>
                <c:pt idx="846">
                  <c:v>0.7</c:v>
                </c:pt>
                <c:pt idx="847">
                  <c:v>0.85</c:v>
                </c:pt>
                <c:pt idx="848">
                  <c:v>0.64</c:v>
                </c:pt>
                <c:pt idx="849">
                  <c:v>0.87</c:v>
                </c:pt>
                <c:pt idx="850">
                  <c:v>0.82</c:v>
                </c:pt>
                <c:pt idx="851">
                  <c:v>1.02</c:v>
                </c:pt>
                <c:pt idx="852">
                  <c:v>0.75</c:v>
                </c:pt>
                <c:pt idx="853">
                  <c:v>0.56000000000000005</c:v>
                </c:pt>
                <c:pt idx="854">
                  <c:v>0.76</c:v>
                </c:pt>
                <c:pt idx="855">
                  <c:v>0.91</c:v>
                </c:pt>
                <c:pt idx="856">
                  <c:v>0.68</c:v>
                </c:pt>
                <c:pt idx="857">
                  <c:v>0.63</c:v>
                </c:pt>
                <c:pt idx="858">
                  <c:v>0.9</c:v>
                </c:pt>
                <c:pt idx="859">
                  <c:v>0.78</c:v>
                </c:pt>
                <c:pt idx="860">
                  <c:v>0.65</c:v>
                </c:pt>
                <c:pt idx="861">
                  <c:v>0.92</c:v>
                </c:pt>
                <c:pt idx="862">
                  <c:v>0.98</c:v>
                </c:pt>
                <c:pt idx="863">
                  <c:v>0.61</c:v>
                </c:pt>
                <c:pt idx="864">
                  <c:v>0.7</c:v>
                </c:pt>
                <c:pt idx="865">
                  <c:v>0.69</c:v>
                </c:pt>
                <c:pt idx="866">
                  <c:v>0.72</c:v>
                </c:pt>
                <c:pt idx="867">
                  <c:v>0.87</c:v>
                </c:pt>
                <c:pt idx="868">
                  <c:v>0.86</c:v>
                </c:pt>
                <c:pt idx="869">
                  <c:v>0.9</c:v>
                </c:pt>
                <c:pt idx="870">
                  <c:v>0.91</c:v>
                </c:pt>
                <c:pt idx="871">
                  <c:v>0.99</c:v>
                </c:pt>
                <c:pt idx="872">
                  <c:v>1.01</c:v>
                </c:pt>
                <c:pt idx="873">
                  <c:v>0.54</c:v>
                </c:pt>
                <c:pt idx="874">
                  <c:v>0.8</c:v>
                </c:pt>
                <c:pt idx="875">
                  <c:v>0.89</c:v>
                </c:pt>
                <c:pt idx="876">
                  <c:v>0.93</c:v>
                </c:pt>
                <c:pt idx="877">
                  <c:v>0.92</c:v>
                </c:pt>
                <c:pt idx="878">
                  <c:v>0.83</c:v>
                </c:pt>
                <c:pt idx="879">
                  <c:v>0.47</c:v>
                </c:pt>
                <c:pt idx="880">
                  <c:v>0.87</c:v>
                </c:pt>
                <c:pt idx="881">
                  <c:v>0.91</c:v>
                </c:pt>
                <c:pt idx="882">
                  <c:v>0.48</c:v>
                </c:pt>
                <c:pt idx="883">
                  <c:v>0.59</c:v>
                </c:pt>
                <c:pt idx="884">
                  <c:v>0.92</c:v>
                </c:pt>
                <c:pt idx="885">
                  <c:v>0.89</c:v>
                </c:pt>
                <c:pt idx="886">
                  <c:v>0.87</c:v>
                </c:pt>
                <c:pt idx="887">
                  <c:v>0.84</c:v>
                </c:pt>
                <c:pt idx="888">
                  <c:v>1.03</c:v>
                </c:pt>
                <c:pt idx="889">
                  <c:v>1.03</c:v>
                </c:pt>
                <c:pt idx="890">
                  <c:v>0.67</c:v>
                </c:pt>
                <c:pt idx="891">
                  <c:v>0.93</c:v>
                </c:pt>
                <c:pt idx="892">
                  <c:v>0.64</c:v>
                </c:pt>
                <c:pt idx="893">
                  <c:v>0.73</c:v>
                </c:pt>
                <c:pt idx="894">
                  <c:v>0.78</c:v>
                </c:pt>
                <c:pt idx="895">
                  <c:v>0.63</c:v>
                </c:pt>
                <c:pt idx="896">
                  <c:v>0.41</c:v>
                </c:pt>
                <c:pt idx="897">
                  <c:v>0.7</c:v>
                </c:pt>
                <c:pt idx="898">
                  <c:v>0.62</c:v>
                </c:pt>
                <c:pt idx="899">
                  <c:v>0.56999999999999995</c:v>
                </c:pt>
                <c:pt idx="900">
                  <c:v>0.97</c:v>
                </c:pt>
                <c:pt idx="901">
                  <c:v>0.66</c:v>
                </c:pt>
                <c:pt idx="902">
                  <c:v>0.64</c:v>
                </c:pt>
                <c:pt idx="903">
                  <c:v>0.78</c:v>
                </c:pt>
                <c:pt idx="904">
                  <c:v>0.55000000000000004</c:v>
                </c:pt>
                <c:pt idx="905">
                  <c:v>0.68</c:v>
                </c:pt>
                <c:pt idx="906">
                  <c:v>0.76</c:v>
                </c:pt>
                <c:pt idx="907">
                  <c:v>0.7</c:v>
                </c:pt>
                <c:pt idx="908">
                  <c:v>0.68</c:v>
                </c:pt>
                <c:pt idx="909">
                  <c:v>0.73</c:v>
                </c:pt>
                <c:pt idx="910">
                  <c:v>0.65</c:v>
                </c:pt>
                <c:pt idx="911">
                  <c:v>0.48</c:v>
                </c:pt>
                <c:pt idx="912">
                  <c:v>0.76</c:v>
                </c:pt>
                <c:pt idx="913">
                  <c:v>0.35</c:v>
                </c:pt>
                <c:pt idx="914">
                  <c:v>0.4</c:v>
                </c:pt>
                <c:pt idx="915">
                  <c:v>0.59</c:v>
                </c:pt>
                <c:pt idx="916">
                  <c:v>0.75</c:v>
                </c:pt>
                <c:pt idx="917">
                  <c:v>0.78</c:v>
                </c:pt>
                <c:pt idx="918">
                  <c:v>0.84</c:v>
                </c:pt>
                <c:pt idx="919">
                  <c:v>0.61</c:v>
                </c:pt>
                <c:pt idx="920">
                  <c:v>0.8</c:v>
                </c:pt>
                <c:pt idx="921">
                  <c:v>0.75</c:v>
                </c:pt>
                <c:pt idx="922">
                  <c:v>0.74</c:v>
                </c:pt>
                <c:pt idx="923">
                  <c:v>0.84</c:v>
                </c:pt>
                <c:pt idx="924">
                  <c:v>0.69</c:v>
                </c:pt>
                <c:pt idx="925">
                  <c:v>0.84</c:v>
                </c:pt>
                <c:pt idx="926">
                  <c:v>0.5</c:v>
                </c:pt>
                <c:pt idx="927">
                  <c:v>0.74</c:v>
                </c:pt>
                <c:pt idx="928">
                  <c:v>0.9</c:v>
                </c:pt>
                <c:pt idx="929">
                  <c:v>0.8</c:v>
                </c:pt>
                <c:pt idx="930">
                  <c:v>1.03</c:v>
                </c:pt>
                <c:pt idx="931">
                  <c:v>0.57999999999999996</c:v>
                </c:pt>
                <c:pt idx="932">
                  <c:v>0.9</c:v>
                </c:pt>
                <c:pt idx="933">
                  <c:v>0.66</c:v>
                </c:pt>
                <c:pt idx="934">
                  <c:v>0.67</c:v>
                </c:pt>
                <c:pt idx="935">
                  <c:v>0.6</c:v>
                </c:pt>
                <c:pt idx="936">
                  <c:v>0.71</c:v>
                </c:pt>
                <c:pt idx="937">
                  <c:v>0.35</c:v>
                </c:pt>
                <c:pt idx="938">
                  <c:v>0.73</c:v>
                </c:pt>
                <c:pt idx="939">
                  <c:v>0.39</c:v>
                </c:pt>
                <c:pt idx="940">
                  <c:v>0.53</c:v>
                </c:pt>
                <c:pt idx="941">
                  <c:v>0.54</c:v>
                </c:pt>
                <c:pt idx="942">
                  <c:v>0.9</c:v>
                </c:pt>
                <c:pt idx="943">
                  <c:v>0.79</c:v>
                </c:pt>
                <c:pt idx="944">
                  <c:v>0.66</c:v>
                </c:pt>
                <c:pt idx="945">
                  <c:v>0.71</c:v>
                </c:pt>
                <c:pt idx="946">
                  <c:v>0.83</c:v>
                </c:pt>
                <c:pt idx="947">
                  <c:v>0.83</c:v>
                </c:pt>
                <c:pt idx="948">
                  <c:v>0.97</c:v>
                </c:pt>
                <c:pt idx="949">
                  <c:v>0.95</c:v>
                </c:pt>
                <c:pt idx="950">
                  <c:v>0.54</c:v>
                </c:pt>
                <c:pt idx="951">
                  <c:v>0.45</c:v>
                </c:pt>
                <c:pt idx="952">
                  <c:v>0.88</c:v>
                </c:pt>
                <c:pt idx="953">
                  <c:v>0.63</c:v>
                </c:pt>
                <c:pt idx="954">
                  <c:v>0.54</c:v>
                </c:pt>
                <c:pt idx="955">
                  <c:v>0.45</c:v>
                </c:pt>
                <c:pt idx="956">
                  <c:v>0.5</c:v>
                </c:pt>
                <c:pt idx="957">
                  <c:v>0.65</c:v>
                </c:pt>
                <c:pt idx="958">
                  <c:v>0.66</c:v>
                </c:pt>
                <c:pt idx="959">
                  <c:v>0.62</c:v>
                </c:pt>
                <c:pt idx="960">
                  <c:v>0.7</c:v>
                </c:pt>
                <c:pt idx="961">
                  <c:v>0.45</c:v>
                </c:pt>
                <c:pt idx="962">
                  <c:v>0.34</c:v>
                </c:pt>
                <c:pt idx="963">
                  <c:v>0.53</c:v>
                </c:pt>
                <c:pt idx="964">
                  <c:v>0.8</c:v>
                </c:pt>
                <c:pt idx="965">
                  <c:v>0.78</c:v>
                </c:pt>
                <c:pt idx="966">
                  <c:v>0.6</c:v>
                </c:pt>
                <c:pt idx="967">
                  <c:v>0.85</c:v>
                </c:pt>
                <c:pt idx="968">
                  <c:v>0.48</c:v>
                </c:pt>
                <c:pt idx="969">
                  <c:v>0.64</c:v>
                </c:pt>
                <c:pt idx="970">
                  <c:v>0.57999999999999996</c:v>
                </c:pt>
                <c:pt idx="971">
                  <c:v>0.7</c:v>
                </c:pt>
                <c:pt idx="972">
                  <c:v>0.8</c:v>
                </c:pt>
                <c:pt idx="973">
                  <c:v>0.9</c:v>
                </c:pt>
                <c:pt idx="974">
                  <c:v>0.31</c:v>
                </c:pt>
                <c:pt idx="975">
                  <c:v>0.61</c:v>
                </c:pt>
                <c:pt idx="976">
                  <c:v>0.56999999999999995</c:v>
                </c:pt>
                <c:pt idx="977">
                  <c:v>0.89</c:v>
                </c:pt>
                <c:pt idx="978">
                  <c:v>0.79</c:v>
                </c:pt>
                <c:pt idx="979">
                  <c:v>0.91</c:v>
                </c:pt>
                <c:pt idx="980">
                  <c:v>1.01</c:v>
                </c:pt>
                <c:pt idx="981">
                  <c:v>0.41</c:v>
                </c:pt>
                <c:pt idx="982">
                  <c:v>1.04</c:v>
                </c:pt>
                <c:pt idx="983">
                  <c:v>0.45</c:v>
                </c:pt>
                <c:pt idx="984">
                  <c:v>1.03</c:v>
                </c:pt>
                <c:pt idx="985">
                  <c:v>0.7</c:v>
                </c:pt>
                <c:pt idx="986">
                  <c:v>0.51</c:v>
                </c:pt>
                <c:pt idx="987">
                  <c:v>0.68</c:v>
                </c:pt>
                <c:pt idx="988">
                  <c:v>0.69</c:v>
                </c:pt>
                <c:pt idx="989">
                  <c:v>0.77</c:v>
                </c:pt>
                <c:pt idx="990">
                  <c:v>0.76</c:v>
                </c:pt>
                <c:pt idx="991">
                  <c:v>0.49</c:v>
                </c:pt>
                <c:pt idx="992">
                  <c:v>0.93</c:v>
                </c:pt>
                <c:pt idx="993">
                  <c:v>0.68</c:v>
                </c:pt>
                <c:pt idx="994">
                  <c:v>0.68</c:v>
                </c:pt>
                <c:pt idx="995">
                  <c:v>0.78</c:v>
                </c:pt>
                <c:pt idx="996">
                  <c:v>0.39</c:v>
                </c:pt>
                <c:pt idx="997">
                  <c:v>0.62</c:v>
                </c:pt>
                <c:pt idx="998">
                  <c:v>0.96</c:v>
                </c:pt>
                <c:pt idx="999">
                  <c:v>0.9</c:v>
                </c:pt>
                <c:pt idx="1000">
                  <c:v>0.75</c:v>
                </c:pt>
                <c:pt idx="1001">
                  <c:v>0.55000000000000004</c:v>
                </c:pt>
                <c:pt idx="1002">
                  <c:v>0.7</c:v>
                </c:pt>
                <c:pt idx="1003">
                  <c:v>0.27</c:v>
                </c:pt>
                <c:pt idx="1004">
                  <c:v>1.05</c:v>
                </c:pt>
                <c:pt idx="1005">
                  <c:v>0.99</c:v>
                </c:pt>
                <c:pt idx="1006">
                  <c:v>0.75</c:v>
                </c:pt>
                <c:pt idx="1007">
                  <c:v>0.91</c:v>
                </c:pt>
                <c:pt idx="1008">
                  <c:v>0.72</c:v>
                </c:pt>
                <c:pt idx="1009">
                  <c:v>0.71</c:v>
                </c:pt>
                <c:pt idx="1010">
                  <c:v>0.6</c:v>
                </c:pt>
                <c:pt idx="1011">
                  <c:v>0.37</c:v>
                </c:pt>
                <c:pt idx="1012">
                  <c:v>0.82</c:v>
                </c:pt>
                <c:pt idx="1013">
                  <c:v>0.87</c:v>
                </c:pt>
                <c:pt idx="1014">
                  <c:v>0.86</c:v>
                </c:pt>
                <c:pt idx="1015">
                  <c:v>0.59</c:v>
                </c:pt>
                <c:pt idx="1016">
                  <c:v>0.72</c:v>
                </c:pt>
                <c:pt idx="1017">
                  <c:v>0.72</c:v>
                </c:pt>
                <c:pt idx="1018">
                  <c:v>0.6</c:v>
                </c:pt>
                <c:pt idx="1019">
                  <c:v>0.68</c:v>
                </c:pt>
                <c:pt idx="1020">
                  <c:v>0.66</c:v>
                </c:pt>
                <c:pt idx="1021">
                  <c:v>0.63</c:v>
                </c:pt>
                <c:pt idx="1022">
                  <c:v>0.82</c:v>
                </c:pt>
                <c:pt idx="1023">
                  <c:v>0.74</c:v>
                </c:pt>
                <c:pt idx="1024">
                  <c:v>0.83</c:v>
                </c:pt>
                <c:pt idx="1025">
                  <c:v>0.74</c:v>
                </c:pt>
                <c:pt idx="1026">
                  <c:v>0.72</c:v>
                </c:pt>
                <c:pt idx="1027">
                  <c:v>0.59</c:v>
                </c:pt>
                <c:pt idx="1028">
                  <c:v>0.72</c:v>
                </c:pt>
                <c:pt idx="1029">
                  <c:v>0.86</c:v>
                </c:pt>
                <c:pt idx="1030">
                  <c:v>0.56999999999999995</c:v>
                </c:pt>
                <c:pt idx="1031">
                  <c:v>0.78</c:v>
                </c:pt>
                <c:pt idx="1032">
                  <c:v>1.01</c:v>
                </c:pt>
                <c:pt idx="1033">
                  <c:v>0.83</c:v>
                </c:pt>
                <c:pt idx="1034">
                  <c:v>1.07</c:v>
                </c:pt>
                <c:pt idx="1035">
                  <c:v>0.96</c:v>
                </c:pt>
                <c:pt idx="1036">
                  <c:v>0.6</c:v>
                </c:pt>
                <c:pt idx="1037">
                  <c:v>0.63</c:v>
                </c:pt>
                <c:pt idx="1038">
                  <c:v>0.67</c:v>
                </c:pt>
                <c:pt idx="1039">
                  <c:v>0.6</c:v>
                </c:pt>
                <c:pt idx="1040">
                  <c:v>0.68</c:v>
                </c:pt>
                <c:pt idx="1041">
                  <c:v>0.52</c:v>
                </c:pt>
                <c:pt idx="1042">
                  <c:v>0.99</c:v>
                </c:pt>
                <c:pt idx="1043">
                  <c:v>1</c:v>
                </c:pt>
                <c:pt idx="1044">
                  <c:v>0.87</c:v>
                </c:pt>
                <c:pt idx="1045">
                  <c:v>0.63</c:v>
                </c:pt>
                <c:pt idx="1046">
                  <c:v>0.88</c:v>
                </c:pt>
                <c:pt idx="1047">
                  <c:v>0.75</c:v>
                </c:pt>
                <c:pt idx="1048">
                  <c:v>0.84</c:v>
                </c:pt>
                <c:pt idx="1049">
                  <c:v>0.73</c:v>
                </c:pt>
                <c:pt idx="1050">
                  <c:v>0.59</c:v>
                </c:pt>
                <c:pt idx="1051">
                  <c:v>0.78</c:v>
                </c:pt>
                <c:pt idx="1052">
                  <c:v>0.94</c:v>
                </c:pt>
                <c:pt idx="1053">
                  <c:v>1.01</c:v>
                </c:pt>
                <c:pt idx="1054">
                  <c:v>0.87</c:v>
                </c:pt>
                <c:pt idx="1055">
                  <c:v>1.04</c:v>
                </c:pt>
                <c:pt idx="1056">
                  <c:v>0.81</c:v>
                </c:pt>
                <c:pt idx="1057">
                  <c:v>0.89</c:v>
                </c:pt>
                <c:pt idx="1058">
                  <c:v>0.92</c:v>
                </c:pt>
                <c:pt idx="1059">
                  <c:v>0.75</c:v>
                </c:pt>
                <c:pt idx="1060">
                  <c:v>0.63</c:v>
                </c:pt>
                <c:pt idx="1061">
                  <c:v>0.8</c:v>
                </c:pt>
                <c:pt idx="1062">
                  <c:v>0.92</c:v>
                </c:pt>
                <c:pt idx="1063">
                  <c:v>0.97</c:v>
                </c:pt>
                <c:pt idx="1064">
                  <c:v>0.88</c:v>
                </c:pt>
                <c:pt idx="1065">
                  <c:v>0.87</c:v>
                </c:pt>
                <c:pt idx="1066">
                  <c:v>0.8</c:v>
                </c:pt>
                <c:pt idx="1067">
                  <c:v>0.7</c:v>
                </c:pt>
                <c:pt idx="1068">
                  <c:v>0.93</c:v>
                </c:pt>
                <c:pt idx="1069">
                  <c:v>0.28999999999999998</c:v>
                </c:pt>
                <c:pt idx="1070">
                  <c:v>0.92</c:v>
                </c:pt>
                <c:pt idx="1071">
                  <c:v>1.01</c:v>
                </c:pt>
                <c:pt idx="1072">
                  <c:v>0.98</c:v>
                </c:pt>
                <c:pt idx="1073">
                  <c:v>0.87</c:v>
                </c:pt>
                <c:pt idx="1074">
                  <c:v>1.05</c:v>
                </c:pt>
                <c:pt idx="1075">
                  <c:v>1.01</c:v>
                </c:pt>
                <c:pt idx="1076">
                  <c:v>0.78</c:v>
                </c:pt>
                <c:pt idx="1077">
                  <c:v>0.81</c:v>
                </c:pt>
                <c:pt idx="1078">
                  <c:v>1.06</c:v>
                </c:pt>
                <c:pt idx="1079">
                  <c:v>0.87</c:v>
                </c:pt>
                <c:pt idx="1080">
                  <c:v>0.73</c:v>
                </c:pt>
                <c:pt idx="1081">
                  <c:v>0.88</c:v>
                </c:pt>
                <c:pt idx="1082">
                  <c:v>0.63</c:v>
                </c:pt>
                <c:pt idx="1083">
                  <c:v>0.74</c:v>
                </c:pt>
                <c:pt idx="1084">
                  <c:v>0.86</c:v>
                </c:pt>
                <c:pt idx="1085">
                  <c:v>0.84</c:v>
                </c:pt>
                <c:pt idx="1086">
                  <c:v>0.96</c:v>
                </c:pt>
                <c:pt idx="1087">
                  <c:v>0.89</c:v>
                </c:pt>
                <c:pt idx="1088">
                  <c:v>0.62</c:v>
                </c:pt>
                <c:pt idx="1089">
                  <c:v>0.64</c:v>
                </c:pt>
                <c:pt idx="1090">
                  <c:v>0.87</c:v>
                </c:pt>
                <c:pt idx="1091">
                  <c:v>0.98</c:v>
                </c:pt>
                <c:pt idx="1092">
                  <c:v>0.95</c:v>
                </c:pt>
                <c:pt idx="1093">
                  <c:v>0.32</c:v>
                </c:pt>
                <c:pt idx="1094">
                  <c:v>0.64</c:v>
                </c:pt>
                <c:pt idx="1095">
                  <c:v>0.71</c:v>
                </c:pt>
                <c:pt idx="1096">
                  <c:v>0.89</c:v>
                </c:pt>
                <c:pt idx="1097">
                  <c:v>0.77</c:v>
                </c:pt>
                <c:pt idx="1098">
                  <c:v>0.9</c:v>
                </c:pt>
                <c:pt idx="1099">
                  <c:v>0.91</c:v>
                </c:pt>
                <c:pt idx="1100">
                  <c:v>0.84</c:v>
                </c:pt>
                <c:pt idx="1101">
                  <c:v>0.83</c:v>
                </c:pt>
                <c:pt idx="1102">
                  <c:v>0.72</c:v>
                </c:pt>
                <c:pt idx="1103">
                  <c:v>0.87</c:v>
                </c:pt>
                <c:pt idx="1104">
                  <c:v>0.78</c:v>
                </c:pt>
                <c:pt idx="1105">
                  <c:v>0.83</c:v>
                </c:pt>
                <c:pt idx="1106">
                  <c:v>0.92</c:v>
                </c:pt>
                <c:pt idx="1107">
                  <c:v>0.95</c:v>
                </c:pt>
                <c:pt idx="1108">
                  <c:v>0.74</c:v>
                </c:pt>
                <c:pt idx="1109">
                  <c:v>0.79</c:v>
                </c:pt>
                <c:pt idx="1110">
                  <c:v>0.48</c:v>
                </c:pt>
                <c:pt idx="1111">
                  <c:v>0.75</c:v>
                </c:pt>
                <c:pt idx="1112">
                  <c:v>0.95</c:v>
                </c:pt>
                <c:pt idx="1113">
                  <c:v>0.95</c:v>
                </c:pt>
                <c:pt idx="1114">
                  <c:v>0.72</c:v>
                </c:pt>
                <c:pt idx="1115">
                  <c:v>0.86</c:v>
                </c:pt>
                <c:pt idx="1116">
                  <c:v>0.79</c:v>
                </c:pt>
                <c:pt idx="1117">
                  <c:v>0.8</c:v>
                </c:pt>
                <c:pt idx="1118">
                  <c:v>0.83</c:v>
                </c:pt>
                <c:pt idx="1119">
                  <c:v>0.46</c:v>
                </c:pt>
                <c:pt idx="1120">
                  <c:v>0.79</c:v>
                </c:pt>
                <c:pt idx="1121">
                  <c:v>0.56999999999999995</c:v>
                </c:pt>
                <c:pt idx="1122">
                  <c:v>0.35</c:v>
                </c:pt>
                <c:pt idx="1123">
                  <c:v>0.99</c:v>
                </c:pt>
                <c:pt idx="1124">
                  <c:v>0.9</c:v>
                </c:pt>
                <c:pt idx="1125">
                  <c:v>0.92</c:v>
                </c:pt>
                <c:pt idx="1126">
                  <c:v>0.76</c:v>
                </c:pt>
                <c:pt idx="1127">
                  <c:v>0.63</c:v>
                </c:pt>
                <c:pt idx="1128">
                  <c:v>0.6</c:v>
                </c:pt>
                <c:pt idx="1129">
                  <c:v>0.9</c:v>
                </c:pt>
                <c:pt idx="1130">
                  <c:v>0.98</c:v>
                </c:pt>
                <c:pt idx="1131">
                  <c:v>0.86</c:v>
                </c:pt>
                <c:pt idx="1132">
                  <c:v>0.64</c:v>
                </c:pt>
                <c:pt idx="1133">
                  <c:v>0.62</c:v>
                </c:pt>
                <c:pt idx="1134">
                  <c:v>0.81</c:v>
                </c:pt>
                <c:pt idx="1135">
                  <c:v>0.96</c:v>
                </c:pt>
                <c:pt idx="1136">
                  <c:v>0.8</c:v>
                </c:pt>
                <c:pt idx="1137">
                  <c:v>0.73</c:v>
                </c:pt>
                <c:pt idx="1138">
                  <c:v>0.88</c:v>
                </c:pt>
                <c:pt idx="1139">
                  <c:v>0.87</c:v>
                </c:pt>
                <c:pt idx="1140">
                  <c:v>0.83</c:v>
                </c:pt>
                <c:pt idx="1141">
                  <c:v>0.77</c:v>
                </c:pt>
                <c:pt idx="1142">
                  <c:v>1.08</c:v>
                </c:pt>
                <c:pt idx="1143">
                  <c:v>0.91</c:v>
                </c:pt>
                <c:pt idx="1144">
                  <c:v>0.81</c:v>
                </c:pt>
                <c:pt idx="1145">
                  <c:v>0.95</c:v>
                </c:pt>
                <c:pt idx="1146">
                  <c:v>0.92</c:v>
                </c:pt>
                <c:pt idx="1147">
                  <c:v>1.02</c:v>
                </c:pt>
                <c:pt idx="1148">
                  <c:v>0.8</c:v>
                </c:pt>
                <c:pt idx="1149">
                  <c:v>0.76</c:v>
                </c:pt>
                <c:pt idx="1150">
                  <c:v>0.74</c:v>
                </c:pt>
                <c:pt idx="1151">
                  <c:v>0.87</c:v>
                </c:pt>
                <c:pt idx="1152">
                  <c:v>0.75</c:v>
                </c:pt>
                <c:pt idx="1153">
                  <c:v>1.08</c:v>
                </c:pt>
                <c:pt idx="1154">
                  <c:v>0.82</c:v>
                </c:pt>
                <c:pt idx="1155">
                  <c:v>1.01</c:v>
                </c:pt>
                <c:pt idx="1156">
                  <c:v>0.8</c:v>
                </c:pt>
                <c:pt idx="1157">
                  <c:v>0.71</c:v>
                </c:pt>
                <c:pt idx="1158">
                  <c:v>0.69</c:v>
                </c:pt>
                <c:pt idx="1159">
                  <c:v>0.98</c:v>
                </c:pt>
                <c:pt idx="1160">
                  <c:v>0.98</c:v>
                </c:pt>
                <c:pt idx="1161">
                  <c:v>0.86</c:v>
                </c:pt>
                <c:pt idx="1162">
                  <c:v>0.78</c:v>
                </c:pt>
                <c:pt idx="1163">
                  <c:v>1.02</c:v>
                </c:pt>
                <c:pt idx="1164">
                  <c:v>0.9</c:v>
                </c:pt>
                <c:pt idx="1165">
                  <c:v>0.93</c:v>
                </c:pt>
                <c:pt idx="1166">
                  <c:v>0.82</c:v>
                </c:pt>
                <c:pt idx="1167">
                  <c:v>0.79</c:v>
                </c:pt>
                <c:pt idx="1168">
                  <c:v>0.8</c:v>
                </c:pt>
                <c:pt idx="1169">
                  <c:v>0.69</c:v>
                </c:pt>
                <c:pt idx="1170">
                  <c:v>0.88</c:v>
                </c:pt>
                <c:pt idx="1171">
                  <c:v>0.54</c:v>
                </c:pt>
                <c:pt idx="1172">
                  <c:v>0.55000000000000004</c:v>
                </c:pt>
                <c:pt idx="1173">
                  <c:v>0.79</c:v>
                </c:pt>
                <c:pt idx="1174">
                  <c:v>0.87</c:v>
                </c:pt>
                <c:pt idx="1175">
                  <c:v>0.84</c:v>
                </c:pt>
                <c:pt idx="1176">
                  <c:v>0.8</c:v>
                </c:pt>
                <c:pt idx="1177">
                  <c:v>1.03</c:v>
                </c:pt>
                <c:pt idx="1178">
                  <c:v>0.56999999999999995</c:v>
                </c:pt>
                <c:pt idx="1179">
                  <c:v>0.77</c:v>
                </c:pt>
                <c:pt idx="1180">
                  <c:v>0.99</c:v>
                </c:pt>
                <c:pt idx="1181">
                  <c:v>0.91</c:v>
                </c:pt>
                <c:pt idx="1182">
                  <c:v>1.06</c:v>
                </c:pt>
                <c:pt idx="1183">
                  <c:v>0.71</c:v>
                </c:pt>
                <c:pt idx="1184">
                  <c:v>0.9</c:v>
                </c:pt>
                <c:pt idx="1185">
                  <c:v>0.9</c:v>
                </c:pt>
                <c:pt idx="1186">
                  <c:v>0.72</c:v>
                </c:pt>
                <c:pt idx="1187">
                  <c:v>0.97</c:v>
                </c:pt>
                <c:pt idx="1188">
                  <c:v>0.98</c:v>
                </c:pt>
                <c:pt idx="1189">
                  <c:v>0.92</c:v>
                </c:pt>
                <c:pt idx="1190">
                  <c:v>1.07</c:v>
                </c:pt>
                <c:pt idx="1191">
                  <c:v>0.88</c:v>
                </c:pt>
                <c:pt idx="1192">
                  <c:v>0.61</c:v>
                </c:pt>
                <c:pt idx="1193">
                  <c:v>0.6</c:v>
                </c:pt>
                <c:pt idx="1194">
                  <c:v>0.93</c:v>
                </c:pt>
                <c:pt idx="1195">
                  <c:v>0.6</c:v>
                </c:pt>
                <c:pt idx="1196">
                  <c:v>0.85</c:v>
                </c:pt>
                <c:pt idx="1197">
                  <c:v>0.54</c:v>
                </c:pt>
                <c:pt idx="1198">
                  <c:v>0.97</c:v>
                </c:pt>
                <c:pt idx="1199">
                  <c:v>1.01</c:v>
                </c:pt>
                <c:pt idx="1200">
                  <c:v>1.02</c:v>
                </c:pt>
                <c:pt idx="1201">
                  <c:v>0.9</c:v>
                </c:pt>
                <c:pt idx="1202">
                  <c:v>0.82</c:v>
                </c:pt>
                <c:pt idx="1203">
                  <c:v>0.88</c:v>
                </c:pt>
                <c:pt idx="1204">
                  <c:v>0.75</c:v>
                </c:pt>
                <c:pt idx="1205">
                  <c:v>0.92</c:v>
                </c:pt>
                <c:pt idx="1206">
                  <c:v>0.86</c:v>
                </c:pt>
                <c:pt idx="1207">
                  <c:v>0.61</c:v>
                </c:pt>
                <c:pt idx="1208">
                  <c:v>0.67</c:v>
                </c:pt>
                <c:pt idx="1209">
                  <c:v>0.97</c:v>
                </c:pt>
                <c:pt idx="1210">
                  <c:v>0.6</c:v>
                </c:pt>
                <c:pt idx="1211">
                  <c:v>0.72</c:v>
                </c:pt>
                <c:pt idx="1212">
                  <c:v>0.84</c:v>
                </c:pt>
                <c:pt idx="1213">
                  <c:v>0.7</c:v>
                </c:pt>
                <c:pt idx="1214">
                  <c:v>1.01</c:v>
                </c:pt>
                <c:pt idx="1215">
                  <c:v>0.92</c:v>
                </c:pt>
                <c:pt idx="1216">
                  <c:v>0.77</c:v>
                </c:pt>
                <c:pt idx="1217">
                  <c:v>0.77</c:v>
                </c:pt>
                <c:pt idx="1218">
                  <c:v>0.95</c:v>
                </c:pt>
                <c:pt idx="1219">
                  <c:v>0.64</c:v>
                </c:pt>
                <c:pt idx="1220">
                  <c:v>0.87</c:v>
                </c:pt>
                <c:pt idx="1221">
                  <c:v>0.92</c:v>
                </c:pt>
                <c:pt idx="1222">
                  <c:v>0.95</c:v>
                </c:pt>
                <c:pt idx="1223">
                  <c:v>0.76</c:v>
                </c:pt>
                <c:pt idx="1224">
                  <c:v>0.76</c:v>
                </c:pt>
                <c:pt idx="1225">
                  <c:v>0.9</c:v>
                </c:pt>
                <c:pt idx="1226">
                  <c:v>0.88</c:v>
                </c:pt>
                <c:pt idx="1227">
                  <c:v>0.85</c:v>
                </c:pt>
                <c:pt idx="1228">
                  <c:v>0.79</c:v>
                </c:pt>
                <c:pt idx="1229">
                  <c:v>0.77</c:v>
                </c:pt>
                <c:pt idx="1230">
                  <c:v>0.71</c:v>
                </c:pt>
                <c:pt idx="1231">
                  <c:v>0.89</c:v>
                </c:pt>
                <c:pt idx="1232">
                  <c:v>0.64</c:v>
                </c:pt>
                <c:pt idx="1233">
                  <c:v>0.88</c:v>
                </c:pt>
                <c:pt idx="1234">
                  <c:v>1.07</c:v>
                </c:pt>
                <c:pt idx="1235">
                  <c:v>0.76</c:v>
                </c:pt>
                <c:pt idx="1236">
                  <c:v>0.79</c:v>
                </c:pt>
                <c:pt idx="1237">
                  <c:v>0.8</c:v>
                </c:pt>
                <c:pt idx="1238">
                  <c:v>0.56000000000000005</c:v>
                </c:pt>
                <c:pt idx="1239">
                  <c:v>0.49</c:v>
                </c:pt>
                <c:pt idx="1240">
                  <c:v>0.95</c:v>
                </c:pt>
                <c:pt idx="1241">
                  <c:v>0.87</c:v>
                </c:pt>
                <c:pt idx="1242">
                  <c:v>0.47</c:v>
                </c:pt>
                <c:pt idx="1243">
                  <c:v>1.04</c:v>
                </c:pt>
                <c:pt idx="1244">
                  <c:v>1.07</c:v>
                </c:pt>
                <c:pt idx="1245">
                  <c:v>1.06</c:v>
                </c:pt>
                <c:pt idx="1246">
                  <c:v>0.89</c:v>
                </c:pt>
                <c:pt idx="1247">
                  <c:v>0.98</c:v>
                </c:pt>
                <c:pt idx="1248">
                  <c:v>0.84</c:v>
                </c:pt>
                <c:pt idx="1249">
                  <c:v>0.77</c:v>
                </c:pt>
                <c:pt idx="1250">
                  <c:v>0.75</c:v>
                </c:pt>
                <c:pt idx="1251">
                  <c:v>0.56999999999999995</c:v>
                </c:pt>
                <c:pt idx="1252">
                  <c:v>0.87</c:v>
                </c:pt>
                <c:pt idx="1253">
                  <c:v>0.98</c:v>
                </c:pt>
                <c:pt idx="1254">
                  <c:v>0.97</c:v>
                </c:pt>
                <c:pt idx="1255">
                  <c:v>0.55000000000000004</c:v>
                </c:pt>
                <c:pt idx="1256">
                  <c:v>1.04</c:v>
                </c:pt>
                <c:pt idx="1257">
                  <c:v>0.87</c:v>
                </c:pt>
                <c:pt idx="1258">
                  <c:v>0.83</c:v>
                </c:pt>
                <c:pt idx="1259">
                  <c:v>0.92</c:v>
                </c:pt>
                <c:pt idx="1260">
                  <c:v>0.96</c:v>
                </c:pt>
                <c:pt idx="1261">
                  <c:v>0.88</c:v>
                </c:pt>
                <c:pt idx="1262">
                  <c:v>1.04</c:v>
                </c:pt>
                <c:pt idx="1263">
                  <c:v>0.78</c:v>
                </c:pt>
                <c:pt idx="1264">
                  <c:v>0.92</c:v>
                </c:pt>
                <c:pt idx="1265">
                  <c:v>1.01</c:v>
                </c:pt>
                <c:pt idx="1266">
                  <c:v>0.68</c:v>
                </c:pt>
                <c:pt idx="1267">
                  <c:v>0.71</c:v>
                </c:pt>
                <c:pt idx="1268">
                  <c:v>1.04</c:v>
                </c:pt>
                <c:pt idx="1269">
                  <c:v>0.91</c:v>
                </c:pt>
                <c:pt idx="1270">
                  <c:v>0.78</c:v>
                </c:pt>
                <c:pt idx="1271">
                  <c:v>0.84</c:v>
                </c:pt>
                <c:pt idx="1272">
                  <c:v>0.84</c:v>
                </c:pt>
                <c:pt idx="1273">
                  <c:v>0.93</c:v>
                </c:pt>
                <c:pt idx="1274">
                  <c:v>1.04</c:v>
                </c:pt>
                <c:pt idx="1275">
                  <c:v>0.55000000000000004</c:v>
                </c:pt>
                <c:pt idx="1276">
                  <c:v>0.88</c:v>
                </c:pt>
                <c:pt idx="1277">
                  <c:v>0.81</c:v>
                </c:pt>
                <c:pt idx="1278">
                  <c:v>0.94</c:v>
                </c:pt>
                <c:pt idx="1279">
                  <c:v>0.93</c:v>
                </c:pt>
                <c:pt idx="1280">
                  <c:v>0.62</c:v>
                </c:pt>
                <c:pt idx="1281">
                  <c:v>0.66</c:v>
                </c:pt>
                <c:pt idx="1282">
                  <c:v>0.61</c:v>
                </c:pt>
                <c:pt idx="1283">
                  <c:v>1.07</c:v>
                </c:pt>
                <c:pt idx="1284">
                  <c:v>0.63</c:v>
                </c:pt>
                <c:pt idx="1285">
                  <c:v>0.79</c:v>
                </c:pt>
                <c:pt idx="1286">
                  <c:v>0.87</c:v>
                </c:pt>
                <c:pt idx="1287">
                  <c:v>0.89</c:v>
                </c:pt>
                <c:pt idx="1288">
                  <c:v>0.77</c:v>
                </c:pt>
                <c:pt idx="1289">
                  <c:v>0.74</c:v>
                </c:pt>
                <c:pt idx="1290">
                  <c:v>0.76</c:v>
                </c:pt>
                <c:pt idx="1291">
                  <c:v>0.76</c:v>
                </c:pt>
                <c:pt idx="1292">
                  <c:v>0.33</c:v>
                </c:pt>
                <c:pt idx="1293">
                  <c:v>0.97</c:v>
                </c:pt>
                <c:pt idx="1294">
                  <c:v>0.92</c:v>
                </c:pt>
                <c:pt idx="1295">
                  <c:v>0.86</c:v>
                </c:pt>
                <c:pt idx="1296">
                  <c:v>0.79</c:v>
                </c:pt>
                <c:pt idx="1297">
                  <c:v>0.67</c:v>
                </c:pt>
                <c:pt idx="1298">
                  <c:v>0.56000000000000005</c:v>
                </c:pt>
                <c:pt idx="1299">
                  <c:v>0.7</c:v>
                </c:pt>
                <c:pt idx="1300">
                  <c:v>0.8</c:v>
                </c:pt>
                <c:pt idx="1301">
                  <c:v>0.87</c:v>
                </c:pt>
                <c:pt idx="1302">
                  <c:v>0.98</c:v>
                </c:pt>
                <c:pt idx="1303">
                  <c:v>0.82</c:v>
                </c:pt>
                <c:pt idx="1304">
                  <c:v>0.85</c:v>
                </c:pt>
                <c:pt idx="1305">
                  <c:v>0.56000000000000005</c:v>
                </c:pt>
                <c:pt idx="1306">
                  <c:v>0.71</c:v>
                </c:pt>
                <c:pt idx="1307">
                  <c:v>0.81</c:v>
                </c:pt>
                <c:pt idx="1308">
                  <c:v>0.98</c:v>
                </c:pt>
                <c:pt idx="1309">
                  <c:v>0.78</c:v>
                </c:pt>
                <c:pt idx="1310">
                  <c:v>0.95</c:v>
                </c:pt>
                <c:pt idx="1311">
                  <c:v>0.78</c:v>
                </c:pt>
                <c:pt idx="1312">
                  <c:v>0.68</c:v>
                </c:pt>
                <c:pt idx="1313">
                  <c:v>0.68</c:v>
                </c:pt>
                <c:pt idx="1314">
                  <c:v>0.94</c:v>
                </c:pt>
                <c:pt idx="1315">
                  <c:v>0.73</c:v>
                </c:pt>
                <c:pt idx="1316">
                  <c:v>0.68</c:v>
                </c:pt>
                <c:pt idx="1317">
                  <c:v>0.65</c:v>
                </c:pt>
                <c:pt idx="1318">
                  <c:v>0.6</c:v>
                </c:pt>
                <c:pt idx="1319">
                  <c:v>0.83</c:v>
                </c:pt>
                <c:pt idx="1320">
                  <c:v>0.93</c:v>
                </c:pt>
                <c:pt idx="1321">
                  <c:v>0.82</c:v>
                </c:pt>
                <c:pt idx="1322">
                  <c:v>0.73</c:v>
                </c:pt>
                <c:pt idx="1323">
                  <c:v>0.57999999999999996</c:v>
                </c:pt>
                <c:pt idx="1324">
                  <c:v>0.92</c:v>
                </c:pt>
                <c:pt idx="1325">
                  <c:v>0.56999999999999995</c:v>
                </c:pt>
                <c:pt idx="1326">
                  <c:v>0.66</c:v>
                </c:pt>
                <c:pt idx="1327">
                  <c:v>0.75</c:v>
                </c:pt>
                <c:pt idx="1328">
                  <c:v>0.73</c:v>
                </c:pt>
                <c:pt idx="1329">
                  <c:v>0.73</c:v>
                </c:pt>
                <c:pt idx="1330">
                  <c:v>1.02</c:v>
                </c:pt>
                <c:pt idx="1331">
                  <c:v>0.73</c:v>
                </c:pt>
                <c:pt idx="1332">
                  <c:v>0.7</c:v>
                </c:pt>
                <c:pt idx="1333">
                  <c:v>0.6</c:v>
                </c:pt>
                <c:pt idx="1334">
                  <c:v>0.51</c:v>
                </c:pt>
                <c:pt idx="1335">
                  <c:v>0.38</c:v>
                </c:pt>
                <c:pt idx="1336">
                  <c:v>0.69</c:v>
                </c:pt>
                <c:pt idx="1337">
                  <c:v>0.71</c:v>
                </c:pt>
                <c:pt idx="1338">
                  <c:v>0.67</c:v>
                </c:pt>
                <c:pt idx="1339">
                  <c:v>1.08</c:v>
                </c:pt>
                <c:pt idx="1340">
                  <c:v>0.63</c:v>
                </c:pt>
                <c:pt idx="1341">
                  <c:v>0.83</c:v>
                </c:pt>
                <c:pt idx="1342">
                  <c:v>0.75</c:v>
                </c:pt>
                <c:pt idx="1343">
                  <c:v>0.63</c:v>
                </c:pt>
                <c:pt idx="1344">
                  <c:v>0.4</c:v>
                </c:pt>
                <c:pt idx="1345">
                  <c:v>1.04</c:v>
                </c:pt>
                <c:pt idx="1346">
                  <c:v>0.53</c:v>
                </c:pt>
                <c:pt idx="1347">
                  <c:v>0.68</c:v>
                </c:pt>
                <c:pt idx="1348">
                  <c:v>0.94</c:v>
                </c:pt>
                <c:pt idx="1349">
                  <c:v>0.95</c:v>
                </c:pt>
                <c:pt idx="1350">
                  <c:v>0.83</c:v>
                </c:pt>
                <c:pt idx="1351">
                  <c:v>0.85</c:v>
                </c:pt>
                <c:pt idx="1352">
                  <c:v>0.66</c:v>
                </c:pt>
                <c:pt idx="1353">
                  <c:v>0.85</c:v>
                </c:pt>
                <c:pt idx="1354">
                  <c:v>0.97</c:v>
                </c:pt>
                <c:pt idx="1355">
                  <c:v>1.08</c:v>
                </c:pt>
                <c:pt idx="1356">
                  <c:v>1.06</c:v>
                </c:pt>
                <c:pt idx="1357">
                  <c:v>0.69</c:v>
                </c:pt>
                <c:pt idx="1358">
                  <c:v>0.91</c:v>
                </c:pt>
                <c:pt idx="1359">
                  <c:v>0.92</c:v>
                </c:pt>
                <c:pt idx="1360">
                  <c:v>0.81</c:v>
                </c:pt>
                <c:pt idx="1361">
                  <c:v>0.75</c:v>
                </c:pt>
                <c:pt idx="1362">
                  <c:v>0.74</c:v>
                </c:pt>
                <c:pt idx="1363">
                  <c:v>0.96</c:v>
                </c:pt>
                <c:pt idx="1364">
                  <c:v>0.67</c:v>
                </c:pt>
                <c:pt idx="1365">
                  <c:v>0.64</c:v>
                </c:pt>
                <c:pt idx="1366">
                  <c:v>0.65</c:v>
                </c:pt>
                <c:pt idx="1367">
                  <c:v>0.95</c:v>
                </c:pt>
                <c:pt idx="1368">
                  <c:v>0.61</c:v>
                </c:pt>
                <c:pt idx="1369">
                  <c:v>0.73</c:v>
                </c:pt>
                <c:pt idx="1370">
                  <c:v>0.65</c:v>
                </c:pt>
                <c:pt idx="1371">
                  <c:v>0.84</c:v>
                </c:pt>
                <c:pt idx="1372">
                  <c:v>0.76</c:v>
                </c:pt>
                <c:pt idx="1373">
                  <c:v>0.6</c:v>
                </c:pt>
                <c:pt idx="1374">
                  <c:v>0.88</c:v>
                </c:pt>
                <c:pt idx="1375">
                  <c:v>0.94</c:v>
                </c:pt>
                <c:pt idx="1376">
                  <c:v>0.84</c:v>
                </c:pt>
                <c:pt idx="1377">
                  <c:v>0.63</c:v>
                </c:pt>
                <c:pt idx="1378">
                  <c:v>0.94</c:v>
                </c:pt>
                <c:pt idx="1379">
                  <c:v>1.02</c:v>
                </c:pt>
                <c:pt idx="1380">
                  <c:v>1.08</c:v>
                </c:pt>
                <c:pt idx="1381">
                  <c:v>0.75</c:v>
                </c:pt>
                <c:pt idx="1382">
                  <c:v>0.79</c:v>
                </c:pt>
                <c:pt idx="1383">
                  <c:v>0.91</c:v>
                </c:pt>
                <c:pt idx="1384">
                  <c:v>0.7</c:v>
                </c:pt>
                <c:pt idx="1385">
                  <c:v>1.02</c:v>
                </c:pt>
                <c:pt idx="1386">
                  <c:v>1</c:v>
                </c:pt>
                <c:pt idx="1387">
                  <c:v>0.82</c:v>
                </c:pt>
                <c:pt idx="1388">
                  <c:v>0.73</c:v>
                </c:pt>
                <c:pt idx="1389">
                  <c:v>0.9</c:v>
                </c:pt>
                <c:pt idx="1390">
                  <c:v>1.08</c:v>
                </c:pt>
                <c:pt idx="1391">
                  <c:v>0.52</c:v>
                </c:pt>
                <c:pt idx="1392">
                  <c:v>0.81</c:v>
                </c:pt>
                <c:pt idx="1393">
                  <c:v>1.03</c:v>
                </c:pt>
                <c:pt idx="1394">
                  <c:v>0.78</c:v>
                </c:pt>
                <c:pt idx="1395">
                  <c:v>1</c:v>
                </c:pt>
                <c:pt idx="1396">
                  <c:v>0.8</c:v>
                </c:pt>
                <c:pt idx="1397">
                  <c:v>0.64</c:v>
                </c:pt>
                <c:pt idx="1398">
                  <c:v>0.62</c:v>
                </c:pt>
                <c:pt idx="1399">
                  <c:v>0.62</c:v>
                </c:pt>
                <c:pt idx="1400">
                  <c:v>0.94</c:v>
                </c:pt>
                <c:pt idx="1401">
                  <c:v>0.92</c:v>
                </c:pt>
                <c:pt idx="1402">
                  <c:v>0.65</c:v>
                </c:pt>
                <c:pt idx="1403">
                  <c:v>0.77</c:v>
                </c:pt>
                <c:pt idx="1404">
                  <c:v>0.79</c:v>
                </c:pt>
                <c:pt idx="1405">
                  <c:v>0.83</c:v>
                </c:pt>
                <c:pt idx="1406">
                  <c:v>0.84</c:v>
                </c:pt>
                <c:pt idx="1407">
                  <c:v>0.76</c:v>
                </c:pt>
                <c:pt idx="1408">
                  <c:v>0.71</c:v>
                </c:pt>
                <c:pt idx="1409">
                  <c:v>0.62</c:v>
                </c:pt>
                <c:pt idx="1410">
                  <c:v>0.98</c:v>
                </c:pt>
                <c:pt idx="1411">
                  <c:v>0.99</c:v>
                </c:pt>
                <c:pt idx="1412">
                  <c:v>0.61</c:v>
                </c:pt>
                <c:pt idx="1413">
                  <c:v>0.76</c:v>
                </c:pt>
                <c:pt idx="1414">
                  <c:v>0.9</c:v>
                </c:pt>
                <c:pt idx="1415">
                  <c:v>0.56000000000000005</c:v>
                </c:pt>
                <c:pt idx="1416">
                  <c:v>0.55000000000000004</c:v>
                </c:pt>
                <c:pt idx="1417">
                  <c:v>0.84</c:v>
                </c:pt>
                <c:pt idx="1418">
                  <c:v>1.06</c:v>
                </c:pt>
                <c:pt idx="1419">
                  <c:v>0.83</c:v>
                </c:pt>
                <c:pt idx="1420">
                  <c:v>0.99</c:v>
                </c:pt>
                <c:pt idx="1421">
                  <c:v>1</c:v>
                </c:pt>
                <c:pt idx="1422">
                  <c:v>0.7</c:v>
                </c:pt>
                <c:pt idx="1423">
                  <c:v>1</c:v>
                </c:pt>
                <c:pt idx="1424">
                  <c:v>0.78</c:v>
                </c:pt>
                <c:pt idx="1425">
                  <c:v>1.02</c:v>
                </c:pt>
                <c:pt idx="1426">
                  <c:v>0.99</c:v>
                </c:pt>
                <c:pt idx="1427">
                  <c:v>0.71</c:v>
                </c:pt>
                <c:pt idx="1428">
                  <c:v>0.96</c:v>
                </c:pt>
                <c:pt idx="1429">
                  <c:v>0.59</c:v>
                </c:pt>
                <c:pt idx="1430">
                  <c:v>0.71</c:v>
                </c:pt>
                <c:pt idx="1431">
                  <c:v>0.52</c:v>
                </c:pt>
                <c:pt idx="1432">
                  <c:v>0.49</c:v>
                </c:pt>
                <c:pt idx="1433">
                  <c:v>0.89</c:v>
                </c:pt>
                <c:pt idx="1434">
                  <c:v>1.08</c:v>
                </c:pt>
                <c:pt idx="1435">
                  <c:v>0.92</c:v>
                </c:pt>
                <c:pt idx="1436">
                  <c:v>0.6</c:v>
                </c:pt>
                <c:pt idx="1437">
                  <c:v>0.95</c:v>
                </c:pt>
                <c:pt idx="1438">
                  <c:v>0.72</c:v>
                </c:pt>
                <c:pt idx="1439">
                  <c:v>0.68</c:v>
                </c:pt>
                <c:pt idx="1440">
                  <c:v>1.06</c:v>
                </c:pt>
                <c:pt idx="1441">
                  <c:v>0.78</c:v>
                </c:pt>
                <c:pt idx="1442">
                  <c:v>1.03</c:v>
                </c:pt>
                <c:pt idx="1443">
                  <c:v>0.71</c:v>
                </c:pt>
                <c:pt idx="1444">
                  <c:v>0.74</c:v>
                </c:pt>
                <c:pt idx="1445">
                  <c:v>1.02</c:v>
                </c:pt>
                <c:pt idx="1446">
                  <c:v>0.48</c:v>
                </c:pt>
                <c:pt idx="1447">
                  <c:v>0.67</c:v>
                </c:pt>
                <c:pt idx="1448">
                  <c:v>0.83</c:v>
                </c:pt>
                <c:pt idx="1449">
                  <c:v>0.8</c:v>
                </c:pt>
                <c:pt idx="1450">
                  <c:v>0.89</c:v>
                </c:pt>
                <c:pt idx="1451">
                  <c:v>0.89</c:v>
                </c:pt>
                <c:pt idx="1452">
                  <c:v>0.82</c:v>
                </c:pt>
                <c:pt idx="1453">
                  <c:v>1.03</c:v>
                </c:pt>
                <c:pt idx="1454">
                  <c:v>0.87</c:v>
                </c:pt>
                <c:pt idx="1455">
                  <c:v>0.55000000000000004</c:v>
                </c:pt>
                <c:pt idx="1456">
                  <c:v>1.06</c:v>
                </c:pt>
                <c:pt idx="1457">
                  <c:v>0.37</c:v>
                </c:pt>
                <c:pt idx="1458">
                  <c:v>0.72</c:v>
                </c:pt>
                <c:pt idx="1459">
                  <c:v>1</c:v>
                </c:pt>
                <c:pt idx="1460">
                  <c:v>0.94</c:v>
                </c:pt>
                <c:pt idx="1461">
                  <c:v>0.87</c:v>
                </c:pt>
                <c:pt idx="1462">
                  <c:v>0.78</c:v>
                </c:pt>
                <c:pt idx="1463">
                  <c:v>0.55000000000000004</c:v>
                </c:pt>
                <c:pt idx="1464">
                  <c:v>0.73</c:v>
                </c:pt>
                <c:pt idx="1465">
                  <c:v>1.03</c:v>
                </c:pt>
                <c:pt idx="1466">
                  <c:v>0.73</c:v>
                </c:pt>
                <c:pt idx="1467">
                  <c:v>0.82</c:v>
                </c:pt>
                <c:pt idx="1468">
                  <c:v>0.65</c:v>
                </c:pt>
                <c:pt idx="1469">
                  <c:v>0.78</c:v>
                </c:pt>
                <c:pt idx="1470">
                  <c:v>0.69</c:v>
                </c:pt>
                <c:pt idx="1471">
                  <c:v>0.65</c:v>
                </c:pt>
                <c:pt idx="1472">
                  <c:v>0.73</c:v>
                </c:pt>
                <c:pt idx="1473">
                  <c:v>0.64</c:v>
                </c:pt>
                <c:pt idx="1474">
                  <c:v>0.56999999999999995</c:v>
                </c:pt>
                <c:pt idx="1475">
                  <c:v>0.9</c:v>
                </c:pt>
                <c:pt idx="1476">
                  <c:v>0.78</c:v>
                </c:pt>
                <c:pt idx="1477">
                  <c:v>0.6</c:v>
                </c:pt>
                <c:pt idx="1478">
                  <c:v>0.68</c:v>
                </c:pt>
                <c:pt idx="1479">
                  <c:v>1.01</c:v>
                </c:pt>
                <c:pt idx="1480">
                  <c:v>1.04</c:v>
                </c:pt>
                <c:pt idx="1481">
                  <c:v>0.62</c:v>
                </c:pt>
                <c:pt idx="1482">
                  <c:v>0.91</c:v>
                </c:pt>
                <c:pt idx="1483">
                  <c:v>0.68</c:v>
                </c:pt>
                <c:pt idx="1484">
                  <c:v>0.56000000000000005</c:v>
                </c:pt>
                <c:pt idx="1485">
                  <c:v>0.79</c:v>
                </c:pt>
                <c:pt idx="1486">
                  <c:v>0.94</c:v>
                </c:pt>
                <c:pt idx="1487">
                  <c:v>0.74</c:v>
                </c:pt>
                <c:pt idx="1488">
                  <c:v>0.91</c:v>
                </c:pt>
                <c:pt idx="1489">
                  <c:v>0.85</c:v>
                </c:pt>
                <c:pt idx="1490">
                  <c:v>1.03</c:v>
                </c:pt>
                <c:pt idx="1491">
                  <c:v>0.73</c:v>
                </c:pt>
                <c:pt idx="1492">
                  <c:v>0.71</c:v>
                </c:pt>
                <c:pt idx="1493">
                  <c:v>0.86</c:v>
                </c:pt>
                <c:pt idx="1494">
                  <c:v>0.96</c:v>
                </c:pt>
                <c:pt idx="1495">
                  <c:v>0.97</c:v>
                </c:pt>
                <c:pt idx="1496">
                  <c:v>0.94</c:v>
                </c:pt>
                <c:pt idx="1497">
                  <c:v>0.66</c:v>
                </c:pt>
                <c:pt idx="1498">
                  <c:v>0.77</c:v>
                </c:pt>
                <c:pt idx="1499">
                  <c:v>0.64</c:v>
                </c:pt>
                <c:pt idx="1500">
                  <c:v>1.06</c:v>
                </c:pt>
                <c:pt idx="1501">
                  <c:v>0.88</c:v>
                </c:pt>
                <c:pt idx="1502">
                  <c:v>0.74</c:v>
                </c:pt>
                <c:pt idx="1503">
                  <c:v>0.8</c:v>
                </c:pt>
                <c:pt idx="1504">
                  <c:v>0.91</c:v>
                </c:pt>
                <c:pt idx="1505">
                  <c:v>0.99</c:v>
                </c:pt>
                <c:pt idx="1506">
                  <c:v>1</c:v>
                </c:pt>
                <c:pt idx="1507">
                  <c:v>0.34</c:v>
                </c:pt>
                <c:pt idx="1508">
                  <c:v>0.94</c:v>
                </c:pt>
                <c:pt idx="1509">
                  <c:v>0.9</c:v>
                </c:pt>
                <c:pt idx="1510">
                  <c:v>0.68</c:v>
                </c:pt>
                <c:pt idx="1511">
                  <c:v>0.54</c:v>
                </c:pt>
                <c:pt idx="1512">
                  <c:v>0.56000000000000005</c:v>
                </c:pt>
                <c:pt idx="1513">
                  <c:v>0.63</c:v>
                </c:pt>
                <c:pt idx="1514">
                  <c:v>0.63</c:v>
                </c:pt>
                <c:pt idx="1515">
                  <c:v>1.01</c:v>
                </c:pt>
                <c:pt idx="1516">
                  <c:v>1.02</c:v>
                </c:pt>
                <c:pt idx="1517">
                  <c:v>0.65</c:v>
                </c:pt>
                <c:pt idx="1518">
                  <c:v>0.6</c:v>
                </c:pt>
                <c:pt idx="1519">
                  <c:v>0.67</c:v>
                </c:pt>
                <c:pt idx="1520">
                  <c:v>0.85</c:v>
                </c:pt>
                <c:pt idx="1521">
                  <c:v>0.57999999999999996</c:v>
                </c:pt>
                <c:pt idx="1522">
                  <c:v>0.73</c:v>
                </c:pt>
                <c:pt idx="1523">
                  <c:v>0.46</c:v>
                </c:pt>
                <c:pt idx="1524">
                  <c:v>0.65</c:v>
                </c:pt>
                <c:pt idx="1525">
                  <c:v>0.76</c:v>
                </c:pt>
                <c:pt idx="1526">
                  <c:v>0.53</c:v>
                </c:pt>
                <c:pt idx="1527">
                  <c:v>0.56999999999999995</c:v>
                </c:pt>
                <c:pt idx="1528">
                  <c:v>0.8</c:v>
                </c:pt>
                <c:pt idx="1529">
                  <c:v>1.05</c:v>
                </c:pt>
                <c:pt idx="1530">
                  <c:v>0.78</c:v>
                </c:pt>
                <c:pt idx="1531">
                  <c:v>0.77</c:v>
                </c:pt>
                <c:pt idx="1532">
                  <c:v>0.6</c:v>
                </c:pt>
                <c:pt idx="1533">
                  <c:v>0.9</c:v>
                </c:pt>
                <c:pt idx="1534">
                  <c:v>0.74</c:v>
                </c:pt>
                <c:pt idx="1535">
                  <c:v>0.49</c:v>
                </c:pt>
                <c:pt idx="1536">
                  <c:v>0.92</c:v>
                </c:pt>
                <c:pt idx="1537">
                  <c:v>0.86</c:v>
                </c:pt>
                <c:pt idx="1538">
                  <c:v>0.61</c:v>
                </c:pt>
                <c:pt idx="1539">
                  <c:v>0.79</c:v>
                </c:pt>
                <c:pt idx="1540">
                  <c:v>0.68</c:v>
                </c:pt>
                <c:pt idx="1541">
                  <c:v>0.72</c:v>
                </c:pt>
                <c:pt idx="1542">
                  <c:v>0.69</c:v>
                </c:pt>
                <c:pt idx="1543">
                  <c:v>1.07</c:v>
                </c:pt>
                <c:pt idx="1544">
                  <c:v>0.69</c:v>
                </c:pt>
                <c:pt idx="1545">
                  <c:v>0.91</c:v>
                </c:pt>
                <c:pt idx="1546">
                  <c:v>0.69</c:v>
                </c:pt>
                <c:pt idx="1547">
                  <c:v>0.89</c:v>
                </c:pt>
                <c:pt idx="1548">
                  <c:v>0.61</c:v>
                </c:pt>
                <c:pt idx="1549">
                  <c:v>0.71</c:v>
                </c:pt>
                <c:pt idx="1550">
                  <c:v>0.82</c:v>
                </c:pt>
                <c:pt idx="1551">
                  <c:v>0.81</c:v>
                </c:pt>
                <c:pt idx="1552">
                  <c:v>0.62</c:v>
                </c:pt>
                <c:pt idx="1553">
                  <c:v>0.73</c:v>
                </c:pt>
                <c:pt idx="1554">
                  <c:v>0.73</c:v>
                </c:pt>
                <c:pt idx="1555">
                  <c:v>0.78</c:v>
                </c:pt>
                <c:pt idx="1556">
                  <c:v>0.62</c:v>
                </c:pt>
                <c:pt idx="1557">
                  <c:v>0.86</c:v>
                </c:pt>
                <c:pt idx="1558">
                  <c:v>0.88</c:v>
                </c:pt>
                <c:pt idx="1559">
                  <c:v>0.76</c:v>
                </c:pt>
                <c:pt idx="1560">
                  <c:v>0.79</c:v>
                </c:pt>
                <c:pt idx="1561">
                  <c:v>0.63</c:v>
                </c:pt>
                <c:pt idx="1562">
                  <c:v>1.02</c:v>
                </c:pt>
                <c:pt idx="1563">
                  <c:v>0.75</c:v>
                </c:pt>
                <c:pt idx="1564">
                  <c:v>1.02</c:v>
                </c:pt>
                <c:pt idx="1565">
                  <c:v>0.97</c:v>
                </c:pt>
                <c:pt idx="1566">
                  <c:v>0.66</c:v>
                </c:pt>
                <c:pt idx="1567">
                  <c:v>0.68</c:v>
                </c:pt>
                <c:pt idx="1568">
                  <c:v>0.74</c:v>
                </c:pt>
                <c:pt idx="1569">
                  <c:v>1.07</c:v>
                </c:pt>
                <c:pt idx="1570">
                  <c:v>0.76</c:v>
                </c:pt>
                <c:pt idx="1571">
                  <c:v>0.73</c:v>
                </c:pt>
                <c:pt idx="1572">
                  <c:v>0.39</c:v>
                </c:pt>
                <c:pt idx="1573">
                  <c:v>0.86</c:v>
                </c:pt>
                <c:pt idx="1574">
                  <c:v>0.51</c:v>
                </c:pt>
                <c:pt idx="1575">
                  <c:v>0.67</c:v>
                </c:pt>
                <c:pt idx="1576">
                  <c:v>0.55000000000000004</c:v>
                </c:pt>
                <c:pt idx="1577">
                  <c:v>0.65</c:v>
                </c:pt>
                <c:pt idx="1578">
                  <c:v>0.76</c:v>
                </c:pt>
                <c:pt idx="1579">
                  <c:v>0.73</c:v>
                </c:pt>
                <c:pt idx="1580">
                  <c:v>0.67</c:v>
                </c:pt>
                <c:pt idx="1581">
                  <c:v>0.83</c:v>
                </c:pt>
                <c:pt idx="1582">
                  <c:v>0.93</c:v>
                </c:pt>
                <c:pt idx="1583">
                  <c:v>0.86</c:v>
                </c:pt>
                <c:pt idx="1584">
                  <c:v>0.36</c:v>
                </c:pt>
                <c:pt idx="1585">
                  <c:v>0.66</c:v>
                </c:pt>
                <c:pt idx="1586">
                  <c:v>0.82</c:v>
                </c:pt>
                <c:pt idx="1587">
                  <c:v>0.9</c:v>
                </c:pt>
                <c:pt idx="1588">
                  <c:v>0.96</c:v>
                </c:pt>
                <c:pt idx="1589">
                  <c:v>0.55000000000000004</c:v>
                </c:pt>
                <c:pt idx="1590">
                  <c:v>0.85</c:v>
                </c:pt>
                <c:pt idx="1591">
                  <c:v>0.78</c:v>
                </c:pt>
                <c:pt idx="1592">
                  <c:v>0.72</c:v>
                </c:pt>
                <c:pt idx="1593">
                  <c:v>0.76</c:v>
                </c:pt>
                <c:pt idx="1594">
                  <c:v>0.63</c:v>
                </c:pt>
                <c:pt idx="1595">
                  <c:v>0.9</c:v>
                </c:pt>
                <c:pt idx="1596">
                  <c:v>0.76</c:v>
                </c:pt>
                <c:pt idx="1597">
                  <c:v>0.47</c:v>
                </c:pt>
                <c:pt idx="1598">
                  <c:v>0.92</c:v>
                </c:pt>
                <c:pt idx="1599">
                  <c:v>0.88</c:v>
                </c:pt>
                <c:pt idx="1600">
                  <c:v>0.73</c:v>
                </c:pt>
                <c:pt idx="1601">
                  <c:v>0.56000000000000005</c:v>
                </c:pt>
                <c:pt idx="1602">
                  <c:v>0.72</c:v>
                </c:pt>
                <c:pt idx="1603">
                  <c:v>0.83</c:v>
                </c:pt>
                <c:pt idx="1604">
                  <c:v>0.91</c:v>
                </c:pt>
                <c:pt idx="1605">
                  <c:v>0.68</c:v>
                </c:pt>
                <c:pt idx="1606">
                  <c:v>1.04</c:v>
                </c:pt>
                <c:pt idx="1607">
                  <c:v>0.71</c:v>
                </c:pt>
                <c:pt idx="1608">
                  <c:v>0.94</c:v>
                </c:pt>
                <c:pt idx="1609">
                  <c:v>0.9</c:v>
                </c:pt>
                <c:pt idx="1610">
                  <c:v>0.73</c:v>
                </c:pt>
                <c:pt idx="1611">
                  <c:v>0.56000000000000005</c:v>
                </c:pt>
                <c:pt idx="1612">
                  <c:v>0.68</c:v>
                </c:pt>
                <c:pt idx="1613">
                  <c:v>0.59</c:v>
                </c:pt>
                <c:pt idx="1614">
                  <c:v>0.79</c:v>
                </c:pt>
                <c:pt idx="1615">
                  <c:v>0.71</c:v>
                </c:pt>
                <c:pt idx="1616">
                  <c:v>0.69</c:v>
                </c:pt>
                <c:pt idx="1617">
                  <c:v>0.89</c:v>
                </c:pt>
                <c:pt idx="1618">
                  <c:v>0.69</c:v>
                </c:pt>
                <c:pt idx="1619">
                  <c:v>0.47</c:v>
                </c:pt>
                <c:pt idx="1620">
                  <c:v>0.91</c:v>
                </c:pt>
                <c:pt idx="1621">
                  <c:v>0.44</c:v>
                </c:pt>
                <c:pt idx="1622">
                  <c:v>0.56999999999999995</c:v>
                </c:pt>
                <c:pt idx="1623">
                  <c:v>0.48</c:v>
                </c:pt>
                <c:pt idx="1624">
                  <c:v>0.82</c:v>
                </c:pt>
                <c:pt idx="1625">
                  <c:v>0.66</c:v>
                </c:pt>
                <c:pt idx="1626">
                  <c:v>0.37</c:v>
                </c:pt>
                <c:pt idx="1627">
                  <c:v>0.68</c:v>
                </c:pt>
                <c:pt idx="1628">
                  <c:v>0.42</c:v>
                </c:pt>
                <c:pt idx="1629">
                  <c:v>0.51</c:v>
                </c:pt>
                <c:pt idx="1630">
                  <c:v>0.65</c:v>
                </c:pt>
                <c:pt idx="1631">
                  <c:v>0.79</c:v>
                </c:pt>
                <c:pt idx="1632">
                  <c:v>0.71</c:v>
                </c:pt>
                <c:pt idx="1633">
                  <c:v>1.03</c:v>
                </c:pt>
                <c:pt idx="1634">
                  <c:v>0.97</c:v>
                </c:pt>
                <c:pt idx="1635">
                  <c:v>0.94</c:v>
                </c:pt>
                <c:pt idx="1636">
                  <c:v>0.81</c:v>
                </c:pt>
                <c:pt idx="1637">
                  <c:v>0.45</c:v>
                </c:pt>
                <c:pt idx="1638">
                  <c:v>0.75</c:v>
                </c:pt>
                <c:pt idx="1639">
                  <c:v>0.51</c:v>
                </c:pt>
                <c:pt idx="1640">
                  <c:v>0.65</c:v>
                </c:pt>
                <c:pt idx="1641">
                  <c:v>0.94</c:v>
                </c:pt>
                <c:pt idx="1642">
                  <c:v>0.76</c:v>
                </c:pt>
                <c:pt idx="1643">
                  <c:v>0.85</c:v>
                </c:pt>
                <c:pt idx="1644">
                  <c:v>0.76</c:v>
                </c:pt>
                <c:pt idx="1645">
                  <c:v>0.8</c:v>
                </c:pt>
                <c:pt idx="1646">
                  <c:v>0.89</c:v>
                </c:pt>
                <c:pt idx="1647">
                  <c:v>0.86</c:v>
                </c:pt>
                <c:pt idx="1648">
                  <c:v>0.95</c:v>
                </c:pt>
                <c:pt idx="1649">
                  <c:v>0.76</c:v>
                </c:pt>
                <c:pt idx="1650">
                  <c:v>0.91</c:v>
                </c:pt>
                <c:pt idx="1651">
                  <c:v>0.61</c:v>
                </c:pt>
                <c:pt idx="1652">
                  <c:v>0.99</c:v>
                </c:pt>
                <c:pt idx="1653">
                  <c:v>0.57999999999999996</c:v>
                </c:pt>
                <c:pt idx="1654">
                  <c:v>0.59</c:v>
                </c:pt>
                <c:pt idx="1655">
                  <c:v>0.95</c:v>
                </c:pt>
                <c:pt idx="1656">
                  <c:v>0.57999999999999996</c:v>
                </c:pt>
                <c:pt idx="1657">
                  <c:v>0.49</c:v>
                </c:pt>
                <c:pt idx="1658">
                  <c:v>0.5</c:v>
                </c:pt>
                <c:pt idx="1659">
                  <c:v>0.77</c:v>
                </c:pt>
                <c:pt idx="1660">
                  <c:v>0.51</c:v>
                </c:pt>
                <c:pt idx="1661">
                  <c:v>0.7</c:v>
                </c:pt>
                <c:pt idx="1662">
                  <c:v>0.65</c:v>
                </c:pt>
                <c:pt idx="1663">
                  <c:v>0.74</c:v>
                </c:pt>
                <c:pt idx="1664">
                  <c:v>0.51</c:v>
                </c:pt>
                <c:pt idx="1665">
                  <c:v>0.9</c:v>
                </c:pt>
                <c:pt idx="1666">
                  <c:v>0.93</c:v>
                </c:pt>
                <c:pt idx="1667">
                  <c:v>0.57999999999999996</c:v>
                </c:pt>
                <c:pt idx="1668">
                  <c:v>0.6</c:v>
                </c:pt>
                <c:pt idx="1669">
                  <c:v>0.86</c:v>
                </c:pt>
                <c:pt idx="1670">
                  <c:v>0.82</c:v>
                </c:pt>
                <c:pt idx="1671">
                  <c:v>1</c:v>
                </c:pt>
                <c:pt idx="1672">
                  <c:v>0.99</c:v>
                </c:pt>
                <c:pt idx="1673">
                  <c:v>1.05</c:v>
                </c:pt>
                <c:pt idx="1674">
                  <c:v>0.76</c:v>
                </c:pt>
                <c:pt idx="1675">
                  <c:v>0.75</c:v>
                </c:pt>
                <c:pt idx="1676">
                  <c:v>0.8</c:v>
                </c:pt>
                <c:pt idx="1677">
                  <c:v>0.61</c:v>
                </c:pt>
                <c:pt idx="1678">
                  <c:v>0.74</c:v>
                </c:pt>
                <c:pt idx="1679">
                  <c:v>0.76</c:v>
                </c:pt>
                <c:pt idx="1680">
                  <c:v>0.8</c:v>
                </c:pt>
                <c:pt idx="1681">
                  <c:v>0.41</c:v>
                </c:pt>
                <c:pt idx="1682">
                  <c:v>0.9</c:v>
                </c:pt>
                <c:pt idx="1683">
                  <c:v>0.56999999999999995</c:v>
                </c:pt>
                <c:pt idx="1684">
                  <c:v>0.81</c:v>
                </c:pt>
                <c:pt idx="1685">
                  <c:v>1.03</c:v>
                </c:pt>
                <c:pt idx="1686">
                  <c:v>0.87</c:v>
                </c:pt>
                <c:pt idx="1687">
                  <c:v>0.84</c:v>
                </c:pt>
                <c:pt idx="1688">
                  <c:v>0.69</c:v>
                </c:pt>
                <c:pt idx="1689">
                  <c:v>0.86</c:v>
                </c:pt>
                <c:pt idx="1690">
                  <c:v>0.93</c:v>
                </c:pt>
                <c:pt idx="1691">
                  <c:v>0.97</c:v>
                </c:pt>
                <c:pt idx="1692">
                  <c:v>0.64</c:v>
                </c:pt>
                <c:pt idx="1693">
                  <c:v>0.69</c:v>
                </c:pt>
                <c:pt idx="1694">
                  <c:v>0.72</c:v>
                </c:pt>
                <c:pt idx="1695">
                  <c:v>0.89</c:v>
                </c:pt>
                <c:pt idx="1696">
                  <c:v>0.92</c:v>
                </c:pt>
                <c:pt idx="1697">
                  <c:v>0.65</c:v>
                </c:pt>
                <c:pt idx="1698">
                  <c:v>0.93</c:v>
                </c:pt>
                <c:pt idx="1699">
                  <c:v>0.91</c:v>
                </c:pt>
                <c:pt idx="1700">
                  <c:v>0.94</c:v>
                </c:pt>
                <c:pt idx="1701">
                  <c:v>0.85</c:v>
                </c:pt>
                <c:pt idx="1702">
                  <c:v>0.95</c:v>
                </c:pt>
                <c:pt idx="1703">
                  <c:v>0.92</c:v>
                </c:pt>
                <c:pt idx="1704">
                  <c:v>1.06</c:v>
                </c:pt>
                <c:pt idx="1705">
                  <c:v>0.94</c:v>
                </c:pt>
                <c:pt idx="1706">
                  <c:v>0.93</c:v>
                </c:pt>
                <c:pt idx="1707">
                  <c:v>0.67</c:v>
                </c:pt>
                <c:pt idx="1708">
                  <c:v>0.83</c:v>
                </c:pt>
                <c:pt idx="1709">
                  <c:v>0.92</c:v>
                </c:pt>
                <c:pt idx="1710">
                  <c:v>0.96</c:v>
                </c:pt>
                <c:pt idx="1711">
                  <c:v>0.67</c:v>
                </c:pt>
                <c:pt idx="1712">
                  <c:v>0.75</c:v>
                </c:pt>
                <c:pt idx="1713">
                  <c:v>0.73</c:v>
                </c:pt>
                <c:pt idx="1714">
                  <c:v>0.93</c:v>
                </c:pt>
                <c:pt idx="1715">
                  <c:v>0.82</c:v>
                </c:pt>
                <c:pt idx="1716">
                  <c:v>0.79</c:v>
                </c:pt>
                <c:pt idx="1717">
                  <c:v>0.77</c:v>
                </c:pt>
                <c:pt idx="1718">
                  <c:v>0.32</c:v>
                </c:pt>
                <c:pt idx="1719">
                  <c:v>0.7</c:v>
                </c:pt>
                <c:pt idx="1720">
                  <c:v>1.08</c:v>
                </c:pt>
                <c:pt idx="1721">
                  <c:v>1.06</c:v>
                </c:pt>
                <c:pt idx="1722">
                  <c:v>1.03</c:v>
                </c:pt>
                <c:pt idx="1723">
                  <c:v>0.99</c:v>
                </c:pt>
                <c:pt idx="1724">
                  <c:v>0.68</c:v>
                </c:pt>
                <c:pt idx="1725">
                  <c:v>0.79</c:v>
                </c:pt>
                <c:pt idx="1726">
                  <c:v>0.94</c:v>
                </c:pt>
                <c:pt idx="1727">
                  <c:v>0.79</c:v>
                </c:pt>
                <c:pt idx="1728">
                  <c:v>0.59</c:v>
                </c:pt>
                <c:pt idx="1729">
                  <c:v>0.77</c:v>
                </c:pt>
                <c:pt idx="1730">
                  <c:v>0.9</c:v>
                </c:pt>
                <c:pt idx="1731">
                  <c:v>0.83</c:v>
                </c:pt>
                <c:pt idx="1732">
                  <c:v>0.98</c:v>
                </c:pt>
                <c:pt idx="1733">
                  <c:v>0.95</c:v>
                </c:pt>
                <c:pt idx="1734">
                  <c:v>0.65</c:v>
                </c:pt>
                <c:pt idx="1735">
                  <c:v>0.9</c:v>
                </c:pt>
                <c:pt idx="1736">
                  <c:v>0.79</c:v>
                </c:pt>
                <c:pt idx="1737">
                  <c:v>0.98</c:v>
                </c:pt>
                <c:pt idx="1738">
                  <c:v>0.81</c:v>
                </c:pt>
                <c:pt idx="1739">
                  <c:v>0.68</c:v>
                </c:pt>
                <c:pt idx="1740">
                  <c:v>0.82</c:v>
                </c:pt>
                <c:pt idx="1741">
                  <c:v>0.71</c:v>
                </c:pt>
                <c:pt idx="1742">
                  <c:v>0.7</c:v>
                </c:pt>
                <c:pt idx="1743">
                  <c:v>0.8</c:v>
                </c:pt>
                <c:pt idx="1744">
                  <c:v>0.84</c:v>
                </c:pt>
                <c:pt idx="1745">
                  <c:v>0.8</c:v>
                </c:pt>
                <c:pt idx="1746">
                  <c:v>0.97</c:v>
                </c:pt>
                <c:pt idx="1747">
                  <c:v>0.84</c:v>
                </c:pt>
                <c:pt idx="1748">
                  <c:v>0.57999999999999996</c:v>
                </c:pt>
                <c:pt idx="1749">
                  <c:v>0.83</c:v>
                </c:pt>
                <c:pt idx="1750">
                  <c:v>0.49</c:v>
                </c:pt>
                <c:pt idx="1751">
                  <c:v>0.73</c:v>
                </c:pt>
                <c:pt idx="1752">
                  <c:v>0.89</c:v>
                </c:pt>
                <c:pt idx="1753">
                  <c:v>0.86</c:v>
                </c:pt>
                <c:pt idx="1754">
                  <c:v>0.91</c:v>
                </c:pt>
                <c:pt idx="1755">
                  <c:v>1.02</c:v>
                </c:pt>
                <c:pt idx="1756">
                  <c:v>0.72</c:v>
                </c:pt>
                <c:pt idx="1757">
                  <c:v>0.8</c:v>
                </c:pt>
                <c:pt idx="1758">
                  <c:v>0.56999999999999995</c:v>
                </c:pt>
                <c:pt idx="1759">
                  <c:v>0.95</c:v>
                </c:pt>
                <c:pt idx="1760">
                  <c:v>0.82</c:v>
                </c:pt>
                <c:pt idx="1761">
                  <c:v>1.07</c:v>
                </c:pt>
                <c:pt idx="1762">
                  <c:v>1.06</c:v>
                </c:pt>
                <c:pt idx="1763">
                  <c:v>0.68</c:v>
                </c:pt>
                <c:pt idx="1764">
                  <c:v>0.81</c:v>
                </c:pt>
                <c:pt idx="1765">
                  <c:v>0.94</c:v>
                </c:pt>
                <c:pt idx="1766">
                  <c:v>0.77</c:v>
                </c:pt>
                <c:pt idx="1767">
                  <c:v>1</c:v>
                </c:pt>
                <c:pt idx="1768">
                  <c:v>1.04</c:v>
                </c:pt>
                <c:pt idx="1769">
                  <c:v>0.81</c:v>
                </c:pt>
                <c:pt idx="1770">
                  <c:v>0.89</c:v>
                </c:pt>
                <c:pt idx="1771">
                  <c:v>0.65</c:v>
                </c:pt>
                <c:pt idx="1772">
                  <c:v>1.01</c:v>
                </c:pt>
                <c:pt idx="1773">
                  <c:v>1.05</c:v>
                </c:pt>
                <c:pt idx="1774">
                  <c:v>0.88</c:v>
                </c:pt>
                <c:pt idx="1775">
                  <c:v>0.96</c:v>
                </c:pt>
                <c:pt idx="1776">
                  <c:v>0.76</c:v>
                </c:pt>
                <c:pt idx="1777">
                  <c:v>0.93</c:v>
                </c:pt>
                <c:pt idx="1778">
                  <c:v>0.86</c:v>
                </c:pt>
                <c:pt idx="1779">
                  <c:v>0.96</c:v>
                </c:pt>
                <c:pt idx="1780">
                  <c:v>0.79</c:v>
                </c:pt>
                <c:pt idx="1781">
                  <c:v>0.78</c:v>
                </c:pt>
                <c:pt idx="1782">
                  <c:v>0.89</c:v>
                </c:pt>
                <c:pt idx="1783">
                  <c:v>0.91</c:v>
                </c:pt>
                <c:pt idx="1784">
                  <c:v>1.01</c:v>
                </c:pt>
                <c:pt idx="1785">
                  <c:v>0.54</c:v>
                </c:pt>
                <c:pt idx="1786">
                  <c:v>0.93</c:v>
                </c:pt>
                <c:pt idx="1787">
                  <c:v>0.74</c:v>
                </c:pt>
                <c:pt idx="1788">
                  <c:v>0.88</c:v>
                </c:pt>
                <c:pt idx="1789">
                  <c:v>1.08</c:v>
                </c:pt>
                <c:pt idx="1790">
                  <c:v>0.8</c:v>
                </c:pt>
                <c:pt idx="1791">
                  <c:v>0.82</c:v>
                </c:pt>
                <c:pt idx="1792">
                  <c:v>1.06</c:v>
                </c:pt>
                <c:pt idx="1793">
                  <c:v>1.03</c:v>
                </c:pt>
                <c:pt idx="1794">
                  <c:v>0.94</c:v>
                </c:pt>
                <c:pt idx="1795">
                  <c:v>0.98</c:v>
                </c:pt>
                <c:pt idx="1796">
                  <c:v>1.02</c:v>
                </c:pt>
                <c:pt idx="1797">
                  <c:v>0.97</c:v>
                </c:pt>
                <c:pt idx="1798">
                  <c:v>0.93</c:v>
                </c:pt>
                <c:pt idx="1799">
                  <c:v>0.83</c:v>
                </c:pt>
                <c:pt idx="1800">
                  <c:v>0.86</c:v>
                </c:pt>
                <c:pt idx="1801">
                  <c:v>0.97</c:v>
                </c:pt>
                <c:pt idx="1802">
                  <c:v>1.07</c:v>
                </c:pt>
                <c:pt idx="1803">
                  <c:v>0.87</c:v>
                </c:pt>
                <c:pt idx="1804">
                  <c:v>1</c:v>
                </c:pt>
                <c:pt idx="1805">
                  <c:v>0.7</c:v>
                </c:pt>
                <c:pt idx="1806">
                  <c:v>0.88</c:v>
                </c:pt>
                <c:pt idx="1807">
                  <c:v>0.92</c:v>
                </c:pt>
                <c:pt idx="1808">
                  <c:v>0.96</c:v>
                </c:pt>
                <c:pt idx="1809">
                  <c:v>1.03</c:v>
                </c:pt>
                <c:pt idx="1810">
                  <c:v>0.93</c:v>
                </c:pt>
                <c:pt idx="1811">
                  <c:v>0.84</c:v>
                </c:pt>
                <c:pt idx="1812">
                  <c:v>0.84</c:v>
                </c:pt>
                <c:pt idx="1813">
                  <c:v>0.94</c:v>
                </c:pt>
                <c:pt idx="1814">
                  <c:v>0.87</c:v>
                </c:pt>
                <c:pt idx="1815">
                  <c:v>1.02</c:v>
                </c:pt>
                <c:pt idx="1816">
                  <c:v>0.91</c:v>
                </c:pt>
                <c:pt idx="1817">
                  <c:v>0.81</c:v>
                </c:pt>
                <c:pt idx="1818">
                  <c:v>0.89</c:v>
                </c:pt>
                <c:pt idx="1819">
                  <c:v>0.95</c:v>
                </c:pt>
                <c:pt idx="1820">
                  <c:v>1.06</c:v>
                </c:pt>
                <c:pt idx="1821">
                  <c:v>0.73</c:v>
                </c:pt>
                <c:pt idx="1822">
                  <c:v>1.01</c:v>
                </c:pt>
                <c:pt idx="1823">
                  <c:v>1.06</c:v>
                </c:pt>
                <c:pt idx="1824">
                  <c:v>1.03</c:v>
                </c:pt>
                <c:pt idx="1825">
                  <c:v>0.84</c:v>
                </c:pt>
                <c:pt idx="1826">
                  <c:v>1.05</c:v>
                </c:pt>
                <c:pt idx="1827">
                  <c:v>0.86</c:v>
                </c:pt>
                <c:pt idx="1828">
                  <c:v>0.75</c:v>
                </c:pt>
                <c:pt idx="1829">
                  <c:v>1.04</c:v>
                </c:pt>
                <c:pt idx="1830">
                  <c:v>0.76</c:v>
                </c:pt>
                <c:pt idx="1831">
                  <c:v>1.08</c:v>
                </c:pt>
                <c:pt idx="1832">
                  <c:v>0.65</c:v>
                </c:pt>
                <c:pt idx="1833">
                  <c:v>0.86</c:v>
                </c:pt>
                <c:pt idx="1834">
                  <c:v>0.87</c:v>
                </c:pt>
                <c:pt idx="1835">
                  <c:v>0.88</c:v>
                </c:pt>
                <c:pt idx="1836">
                  <c:v>1.08</c:v>
                </c:pt>
                <c:pt idx="1837">
                  <c:v>0.98</c:v>
                </c:pt>
                <c:pt idx="1838">
                  <c:v>0.95</c:v>
                </c:pt>
                <c:pt idx="1839">
                  <c:v>1.06</c:v>
                </c:pt>
                <c:pt idx="1840">
                  <c:v>1.07</c:v>
                </c:pt>
                <c:pt idx="1841">
                  <c:v>0.97</c:v>
                </c:pt>
                <c:pt idx="1842">
                  <c:v>1.08</c:v>
                </c:pt>
                <c:pt idx="1843">
                  <c:v>0.98</c:v>
                </c:pt>
                <c:pt idx="1844">
                  <c:v>1.03</c:v>
                </c:pt>
                <c:pt idx="1845">
                  <c:v>0.86</c:v>
                </c:pt>
                <c:pt idx="1846">
                  <c:v>1.04</c:v>
                </c:pt>
                <c:pt idx="1847">
                  <c:v>1</c:v>
                </c:pt>
                <c:pt idx="1848">
                  <c:v>0.84</c:v>
                </c:pt>
                <c:pt idx="1849">
                  <c:v>1.01</c:v>
                </c:pt>
                <c:pt idx="1850">
                  <c:v>0.82</c:v>
                </c:pt>
                <c:pt idx="1851">
                  <c:v>0.91</c:v>
                </c:pt>
                <c:pt idx="1852">
                  <c:v>0.71</c:v>
                </c:pt>
                <c:pt idx="1853">
                  <c:v>0.88</c:v>
                </c:pt>
                <c:pt idx="1854">
                  <c:v>0.93</c:v>
                </c:pt>
                <c:pt idx="1855">
                  <c:v>1.0900000000000001</c:v>
                </c:pt>
                <c:pt idx="1856">
                  <c:v>1.1000000000000001</c:v>
                </c:pt>
                <c:pt idx="1857">
                  <c:v>0.69</c:v>
                </c:pt>
                <c:pt idx="1858">
                  <c:v>0.85</c:v>
                </c:pt>
                <c:pt idx="1859">
                  <c:v>1.1000000000000001</c:v>
                </c:pt>
                <c:pt idx="1860">
                  <c:v>0.86</c:v>
                </c:pt>
                <c:pt idx="1861">
                  <c:v>1.02</c:v>
                </c:pt>
                <c:pt idx="1862">
                  <c:v>1.1000000000000001</c:v>
                </c:pt>
                <c:pt idx="1863">
                  <c:v>0.92</c:v>
                </c:pt>
                <c:pt idx="1864">
                  <c:v>0.51</c:v>
                </c:pt>
                <c:pt idx="1865">
                  <c:v>1.07</c:v>
                </c:pt>
                <c:pt idx="1866">
                  <c:v>0.88</c:v>
                </c:pt>
                <c:pt idx="1867">
                  <c:v>0.8</c:v>
                </c:pt>
                <c:pt idx="1868">
                  <c:v>0.82</c:v>
                </c:pt>
                <c:pt idx="1869">
                  <c:v>1.07</c:v>
                </c:pt>
                <c:pt idx="1870">
                  <c:v>0.94</c:v>
                </c:pt>
                <c:pt idx="1871">
                  <c:v>0.99</c:v>
                </c:pt>
                <c:pt idx="1872">
                  <c:v>1.02</c:v>
                </c:pt>
                <c:pt idx="1873">
                  <c:v>0.96</c:v>
                </c:pt>
                <c:pt idx="1874">
                  <c:v>1.01</c:v>
                </c:pt>
                <c:pt idx="1875">
                  <c:v>1.08</c:v>
                </c:pt>
                <c:pt idx="1876">
                  <c:v>0.92</c:v>
                </c:pt>
                <c:pt idx="1877">
                  <c:v>0.89</c:v>
                </c:pt>
                <c:pt idx="1878">
                  <c:v>0.92</c:v>
                </c:pt>
                <c:pt idx="1879">
                  <c:v>0.99</c:v>
                </c:pt>
                <c:pt idx="1880">
                  <c:v>0.77</c:v>
                </c:pt>
                <c:pt idx="1881">
                  <c:v>0.96</c:v>
                </c:pt>
                <c:pt idx="1882">
                  <c:v>1.04</c:v>
                </c:pt>
                <c:pt idx="1883">
                  <c:v>0.85</c:v>
                </c:pt>
                <c:pt idx="1884">
                  <c:v>0.95</c:v>
                </c:pt>
                <c:pt idx="1885">
                  <c:v>0.99</c:v>
                </c:pt>
                <c:pt idx="1886">
                  <c:v>0.99</c:v>
                </c:pt>
                <c:pt idx="1887">
                  <c:v>0.89</c:v>
                </c:pt>
                <c:pt idx="1888">
                  <c:v>0.9</c:v>
                </c:pt>
                <c:pt idx="1889">
                  <c:v>0.71</c:v>
                </c:pt>
                <c:pt idx="1890">
                  <c:v>0.89</c:v>
                </c:pt>
                <c:pt idx="1891">
                  <c:v>0.74</c:v>
                </c:pt>
                <c:pt idx="1892">
                  <c:v>0.74</c:v>
                </c:pt>
                <c:pt idx="1893">
                  <c:v>0.92</c:v>
                </c:pt>
                <c:pt idx="1894">
                  <c:v>1.08</c:v>
                </c:pt>
                <c:pt idx="1895">
                  <c:v>0.87</c:v>
                </c:pt>
                <c:pt idx="1896">
                  <c:v>0.93</c:v>
                </c:pt>
                <c:pt idx="1897">
                  <c:v>0.9</c:v>
                </c:pt>
                <c:pt idx="1898">
                  <c:v>0.64</c:v>
                </c:pt>
                <c:pt idx="1899">
                  <c:v>0.72</c:v>
                </c:pt>
                <c:pt idx="1900">
                  <c:v>0.7</c:v>
                </c:pt>
                <c:pt idx="1901">
                  <c:v>0.85</c:v>
                </c:pt>
                <c:pt idx="1902">
                  <c:v>0.68</c:v>
                </c:pt>
                <c:pt idx="1903">
                  <c:v>1.01</c:v>
                </c:pt>
                <c:pt idx="1904">
                  <c:v>1.06</c:v>
                </c:pt>
                <c:pt idx="1905">
                  <c:v>0.94</c:v>
                </c:pt>
                <c:pt idx="1906">
                  <c:v>0.62</c:v>
                </c:pt>
                <c:pt idx="1907">
                  <c:v>0.78</c:v>
                </c:pt>
                <c:pt idx="1908">
                  <c:v>0.9</c:v>
                </c:pt>
                <c:pt idx="1909">
                  <c:v>1</c:v>
                </c:pt>
                <c:pt idx="1910">
                  <c:v>0.89</c:v>
                </c:pt>
                <c:pt idx="1911">
                  <c:v>1.04</c:v>
                </c:pt>
                <c:pt idx="1912">
                  <c:v>1.08</c:v>
                </c:pt>
                <c:pt idx="1913">
                  <c:v>0.77</c:v>
                </c:pt>
                <c:pt idx="1914">
                  <c:v>0.89</c:v>
                </c:pt>
                <c:pt idx="1915">
                  <c:v>0.86</c:v>
                </c:pt>
                <c:pt idx="1916">
                  <c:v>0.96</c:v>
                </c:pt>
                <c:pt idx="1917">
                  <c:v>0.9</c:v>
                </c:pt>
                <c:pt idx="1918">
                  <c:v>0.97</c:v>
                </c:pt>
                <c:pt idx="1919">
                  <c:v>0.7</c:v>
                </c:pt>
                <c:pt idx="1920">
                  <c:v>0.95</c:v>
                </c:pt>
                <c:pt idx="1921">
                  <c:v>0.7</c:v>
                </c:pt>
                <c:pt idx="1922">
                  <c:v>0.91</c:v>
                </c:pt>
                <c:pt idx="1923">
                  <c:v>0.89</c:v>
                </c:pt>
                <c:pt idx="1924">
                  <c:v>0.75</c:v>
                </c:pt>
                <c:pt idx="1925">
                  <c:v>0.93</c:v>
                </c:pt>
                <c:pt idx="1926">
                  <c:v>0.92</c:v>
                </c:pt>
                <c:pt idx="1927">
                  <c:v>1.01</c:v>
                </c:pt>
                <c:pt idx="1928">
                  <c:v>1.0900000000000001</c:v>
                </c:pt>
                <c:pt idx="1929">
                  <c:v>0.72</c:v>
                </c:pt>
                <c:pt idx="1930">
                  <c:v>0.85</c:v>
                </c:pt>
                <c:pt idx="1931">
                  <c:v>0.64</c:v>
                </c:pt>
                <c:pt idx="1932">
                  <c:v>0.56000000000000005</c:v>
                </c:pt>
                <c:pt idx="1933">
                  <c:v>1.02</c:v>
                </c:pt>
                <c:pt idx="1934">
                  <c:v>0.75</c:v>
                </c:pt>
                <c:pt idx="1935">
                  <c:v>0.73</c:v>
                </c:pt>
                <c:pt idx="1936">
                  <c:v>0.71</c:v>
                </c:pt>
                <c:pt idx="1937">
                  <c:v>0.71</c:v>
                </c:pt>
                <c:pt idx="1938">
                  <c:v>0.84</c:v>
                </c:pt>
                <c:pt idx="1939">
                  <c:v>0.64</c:v>
                </c:pt>
                <c:pt idx="1940">
                  <c:v>0.51</c:v>
                </c:pt>
                <c:pt idx="1941">
                  <c:v>0.97</c:v>
                </c:pt>
                <c:pt idx="1942">
                  <c:v>0.7</c:v>
                </c:pt>
                <c:pt idx="1943">
                  <c:v>0.98</c:v>
                </c:pt>
                <c:pt idx="1944">
                  <c:v>0.99</c:v>
                </c:pt>
                <c:pt idx="1945">
                  <c:v>0.92</c:v>
                </c:pt>
                <c:pt idx="1946">
                  <c:v>1.08</c:v>
                </c:pt>
                <c:pt idx="1947">
                  <c:v>0.83</c:v>
                </c:pt>
                <c:pt idx="1948">
                  <c:v>0.74</c:v>
                </c:pt>
                <c:pt idx="1949">
                  <c:v>0.83</c:v>
                </c:pt>
                <c:pt idx="1950">
                  <c:v>0.79</c:v>
                </c:pt>
                <c:pt idx="1951">
                  <c:v>0.69</c:v>
                </c:pt>
                <c:pt idx="1952">
                  <c:v>0.75</c:v>
                </c:pt>
                <c:pt idx="1953">
                  <c:v>0.55000000000000004</c:v>
                </c:pt>
                <c:pt idx="1954">
                  <c:v>0.73</c:v>
                </c:pt>
                <c:pt idx="1955">
                  <c:v>0.7</c:v>
                </c:pt>
                <c:pt idx="1956">
                  <c:v>0.9</c:v>
                </c:pt>
                <c:pt idx="1957">
                  <c:v>0.88</c:v>
                </c:pt>
                <c:pt idx="1958">
                  <c:v>0.81</c:v>
                </c:pt>
                <c:pt idx="1959">
                  <c:v>1.03</c:v>
                </c:pt>
                <c:pt idx="1960">
                  <c:v>0.7</c:v>
                </c:pt>
                <c:pt idx="1961">
                  <c:v>0.71</c:v>
                </c:pt>
                <c:pt idx="1962">
                  <c:v>0.79</c:v>
                </c:pt>
                <c:pt idx="1963">
                  <c:v>0.65</c:v>
                </c:pt>
                <c:pt idx="1964">
                  <c:v>0.82</c:v>
                </c:pt>
                <c:pt idx="1965">
                  <c:v>0.93</c:v>
                </c:pt>
                <c:pt idx="1966">
                  <c:v>0.71</c:v>
                </c:pt>
                <c:pt idx="1967">
                  <c:v>1.07</c:v>
                </c:pt>
                <c:pt idx="1968">
                  <c:v>0.93</c:v>
                </c:pt>
                <c:pt idx="1969">
                  <c:v>0.64</c:v>
                </c:pt>
                <c:pt idx="1970">
                  <c:v>0.75</c:v>
                </c:pt>
                <c:pt idx="1971">
                  <c:v>0.86</c:v>
                </c:pt>
                <c:pt idx="1972">
                  <c:v>1.0900000000000001</c:v>
                </c:pt>
                <c:pt idx="1973">
                  <c:v>0.81</c:v>
                </c:pt>
                <c:pt idx="1974">
                  <c:v>0.56999999999999995</c:v>
                </c:pt>
                <c:pt idx="1975">
                  <c:v>0.78</c:v>
                </c:pt>
                <c:pt idx="1976">
                  <c:v>0.84</c:v>
                </c:pt>
                <c:pt idx="1977">
                  <c:v>1.02</c:v>
                </c:pt>
                <c:pt idx="1978">
                  <c:v>1.06</c:v>
                </c:pt>
                <c:pt idx="1979">
                  <c:v>0.67</c:v>
                </c:pt>
                <c:pt idx="1980">
                  <c:v>0.78</c:v>
                </c:pt>
                <c:pt idx="1981">
                  <c:v>0.83</c:v>
                </c:pt>
                <c:pt idx="1982">
                  <c:v>0.62</c:v>
                </c:pt>
                <c:pt idx="1983">
                  <c:v>0.64</c:v>
                </c:pt>
                <c:pt idx="1984">
                  <c:v>0.76</c:v>
                </c:pt>
                <c:pt idx="1985">
                  <c:v>0.85</c:v>
                </c:pt>
                <c:pt idx="1986">
                  <c:v>0.64</c:v>
                </c:pt>
                <c:pt idx="1987">
                  <c:v>0.69</c:v>
                </c:pt>
                <c:pt idx="1988">
                  <c:v>0.8</c:v>
                </c:pt>
                <c:pt idx="1989">
                  <c:v>0.73</c:v>
                </c:pt>
                <c:pt idx="1990">
                  <c:v>0.75</c:v>
                </c:pt>
                <c:pt idx="1991">
                  <c:v>1.06</c:v>
                </c:pt>
                <c:pt idx="1992">
                  <c:v>0.46</c:v>
                </c:pt>
                <c:pt idx="1993">
                  <c:v>0.65</c:v>
                </c:pt>
                <c:pt idx="1994">
                  <c:v>0.71</c:v>
                </c:pt>
                <c:pt idx="1995">
                  <c:v>0.92</c:v>
                </c:pt>
                <c:pt idx="1996">
                  <c:v>0.72</c:v>
                </c:pt>
                <c:pt idx="1997">
                  <c:v>0.88</c:v>
                </c:pt>
                <c:pt idx="1998">
                  <c:v>0.93</c:v>
                </c:pt>
                <c:pt idx="1999">
                  <c:v>1.01</c:v>
                </c:pt>
                <c:pt idx="2000">
                  <c:v>0.7</c:v>
                </c:pt>
                <c:pt idx="2001">
                  <c:v>0.95</c:v>
                </c:pt>
                <c:pt idx="2002">
                  <c:v>0.77</c:v>
                </c:pt>
                <c:pt idx="2003">
                  <c:v>0.74</c:v>
                </c:pt>
                <c:pt idx="2004">
                  <c:v>0.78</c:v>
                </c:pt>
                <c:pt idx="2005">
                  <c:v>0.75</c:v>
                </c:pt>
                <c:pt idx="2006">
                  <c:v>0.7</c:v>
                </c:pt>
                <c:pt idx="2007">
                  <c:v>1.08</c:v>
                </c:pt>
                <c:pt idx="2008">
                  <c:v>0.59</c:v>
                </c:pt>
                <c:pt idx="2009">
                  <c:v>0.77</c:v>
                </c:pt>
                <c:pt idx="2010">
                  <c:v>0.57999999999999996</c:v>
                </c:pt>
                <c:pt idx="2011">
                  <c:v>0.83</c:v>
                </c:pt>
                <c:pt idx="2012">
                  <c:v>0.56999999999999995</c:v>
                </c:pt>
                <c:pt idx="2013">
                  <c:v>0.74</c:v>
                </c:pt>
                <c:pt idx="2014">
                  <c:v>0.76</c:v>
                </c:pt>
                <c:pt idx="2015">
                  <c:v>0.41</c:v>
                </c:pt>
                <c:pt idx="2016">
                  <c:v>1.08</c:v>
                </c:pt>
                <c:pt idx="2017">
                  <c:v>0.63</c:v>
                </c:pt>
                <c:pt idx="2018">
                  <c:v>0.95</c:v>
                </c:pt>
                <c:pt idx="2019">
                  <c:v>0.74</c:v>
                </c:pt>
                <c:pt idx="2020">
                  <c:v>0.79</c:v>
                </c:pt>
                <c:pt idx="2021">
                  <c:v>0.92</c:v>
                </c:pt>
                <c:pt idx="2022">
                  <c:v>0.62</c:v>
                </c:pt>
                <c:pt idx="2023">
                  <c:v>0.46</c:v>
                </c:pt>
                <c:pt idx="2024">
                  <c:v>0.69</c:v>
                </c:pt>
                <c:pt idx="2025">
                  <c:v>0.59</c:v>
                </c:pt>
                <c:pt idx="2026">
                  <c:v>1.04</c:v>
                </c:pt>
                <c:pt idx="2027">
                  <c:v>0.93</c:v>
                </c:pt>
                <c:pt idx="2028">
                  <c:v>0.99</c:v>
                </c:pt>
                <c:pt idx="2029">
                  <c:v>0.8</c:v>
                </c:pt>
                <c:pt idx="2030">
                  <c:v>0.85</c:v>
                </c:pt>
                <c:pt idx="2031">
                  <c:v>0.7</c:v>
                </c:pt>
                <c:pt idx="2032">
                  <c:v>0.52</c:v>
                </c:pt>
                <c:pt idx="2033">
                  <c:v>0.53</c:v>
                </c:pt>
                <c:pt idx="2034">
                  <c:v>0.85</c:v>
                </c:pt>
                <c:pt idx="2035">
                  <c:v>0.76</c:v>
                </c:pt>
                <c:pt idx="2036">
                  <c:v>0.62</c:v>
                </c:pt>
                <c:pt idx="2037">
                  <c:v>0.97</c:v>
                </c:pt>
                <c:pt idx="2038">
                  <c:v>0.69</c:v>
                </c:pt>
                <c:pt idx="2039">
                  <c:v>0.51</c:v>
                </c:pt>
                <c:pt idx="2040">
                  <c:v>0.74</c:v>
                </c:pt>
                <c:pt idx="2041">
                  <c:v>0.77</c:v>
                </c:pt>
                <c:pt idx="2042">
                  <c:v>0.52</c:v>
                </c:pt>
                <c:pt idx="2043">
                  <c:v>0.83</c:v>
                </c:pt>
                <c:pt idx="2044">
                  <c:v>0.65</c:v>
                </c:pt>
                <c:pt idx="2045">
                  <c:v>0.73</c:v>
                </c:pt>
                <c:pt idx="2046">
                  <c:v>0.94</c:v>
                </c:pt>
                <c:pt idx="2047">
                  <c:v>0.88</c:v>
                </c:pt>
                <c:pt idx="2048">
                  <c:v>0.65</c:v>
                </c:pt>
                <c:pt idx="2049">
                  <c:v>0.72</c:v>
                </c:pt>
                <c:pt idx="2050">
                  <c:v>0.77</c:v>
                </c:pt>
                <c:pt idx="2051">
                  <c:v>0.84</c:v>
                </c:pt>
                <c:pt idx="2052">
                  <c:v>0.94</c:v>
                </c:pt>
                <c:pt idx="2053">
                  <c:v>0.97</c:v>
                </c:pt>
                <c:pt idx="2054">
                  <c:v>0.94</c:v>
                </c:pt>
                <c:pt idx="2055">
                  <c:v>0.92</c:v>
                </c:pt>
                <c:pt idx="2056">
                  <c:v>0.84</c:v>
                </c:pt>
                <c:pt idx="2057">
                  <c:v>0.7</c:v>
                </c:pt>
                <c:pt idx="2058">
                  <c:v>1.03</c:v>
                </c:pt>
                <c:pt idx="2059">
                  <c:v>0.92</c:v>
                </c:pt>
                <c:pt idx="2060">
                  <c:v>1.05</c:v>
                </c:pt>
                <c:pt idx="2061">
                  <c:v>0.87</c:v>
                </c:pt>
                <c:pt idx="2062">
                  <c:v>0.86</c:v>
                </c:pt>
                <c:pt idx="2063">
                  <c:v>0.89</c:v>
                </c:pt>
                <c:pt idx="2064">
                  <c:v>1.04</c:v>
                </c:pt>
                <c:pt idx="2065">
                  <c:v>0.84</c:v>
                </c:pt>
                <c:pt idx="2066">
                  <c:v>1.0900000000000001</c:v>
                </c:pt>
                <c:pt idx="2067">
                  <c:v>0.78</c:v>
                </c:pt>
                <c:pt idx="2068">
                  <c:v>0.79</c:v>
                </c:pt>
                <c:pt idx="2069">
                  <c:v>0.77</c:v>
                </c:pt>
                <c:pt idx="2070">
                  <c:v>0.83</c:v>
                </c:pt>
                <c:pt idx="2071">
                  <c:v>0.95</c:v>
                </c:pt>
                <c:pt idx="2072">
                  <c:v>0.65</c:v>
                </c:pt>
                <c:pt idx="2073">
                  <c:v>0.94</c:v>
                </c:pt>
                <c:pt idx="2074">
                  <c:v>0.52</c:v>
                </c:pt>
                <c:pt idx="2075">
                  <c:v>0.89</c:v>
                </c:pt>
                <c:pt idx="2076">
                  <c:v>1.02</c:v>
                </c:pt>
                <c:pt idx="2077">
                  <c:v>1</c:v>
                </c:pt>
                <c:pt idx="2078">
                  <c:v>1.05</c:v>
                </c:pt>
                <c:pt idx="2079">
                  <c:v>1.06</c:v>
                </c:pt>
                <c:pt idx="2080">
                  <c:v>1.07</c:v>
                </c:pt>
                <c:pt idx="2081">
                  <c:v>1.08</c:v>
                </c:pt>
                <c:pt idx="2082">
                  <c:v>1.06</c:v>
                </c:pt>
                <c:pt idx="2083">
                  <c:v>1.0900000000000001</c:v>
                </c:pt>
                <c:pt idx="2084">
                  <c:v>0.62</c:v>
                </c:pt>
                <c:pt idx="2085">
                  <c:v>0.63</c:v>
                </c:pt>
                <c:pt idx="2086">
                  <c:v>1.08</c:v>
                </c:pt>
                <c:pt idx="2087">
                  <c:v>0.76</c:v>
                </c:pt>
                <c:pt idx="2088">
                  <c:v>0.66</c:v>
                </c:pt>
                <c:pt idx="2089">
                  <c:v>0.88</c:v>
                </c:pt>
                <c:pt idx="2090">
                  <c:v>0.55000000000000004</c:v>
                </c:pt>
                <c:pt idx="2091">
                  <c:v>0.83</c:v>
                </c:pt>
                <c:pt idx="2092">
                  <c:v>1.05</c:v>
                </c:pt>
                <c:pt idx="2093">
                  <c:v>0.74</c:v>
                </c:pt>
                <c:pt idx="2094">
                  <c:v>1.06</c:v>
                </c:pt>
                <c:pt idx="2095">
                  <c:v>1.0900000000000001</c:v>
                </c:pt>
                <c:pt idx="2096">
                  <c:v>0.87</c:v>
                </c:pt>
                <c:pt idx="2097">
                  <c:v>1.05</c:v>
                </c:pt>
                <c:pt idx="2098">
                  <c:v>0.98</c:v>
                </c:pt>
                <c:pt idx="2099">
                  <c:v>1.1000000000000001</c:v>
                </c:pt>
                <c:pt idx="2100">
                  <c:v>0.69</c:v>
                </c:pt>
                <c:pt idx="2101">
                  <c:v>0.77</c:v>
                </c:pt>
                <c:pt idx="2102">
                  <c:v>0.82</c:v>
                </c:pt>
                <c:pt idx="2103">
                  <c:v>1.1000000000000001</c:v>
                </c:pt>
                <c:pt idx="2104">
                  <c:v>0.99</c:v>
                </c:pt>
                <c:pt idx="2105">
                  <c:v>0.83</c:v>
                </c:pt>
                <c:pt idx="2106">
                  <c:v>0.96</c:v>
                </c:pt>
                <c:pt idx="2107">
                  <c:v>0.76</c:v>
                </c:pt>
                <c:pt idx="2108">
                  <c:v>0.78</c:v>
                </c:pt>
                <c:pt idx="2109">
                  <c:v>0.78</c:v>
                </c:pt>
                <c:pt idx="2110">
                  <c:v>0.72</c:v>
                </c:pt>
                <c:pt idx="2111">
                  <c:v>0.76</c:v>
                </c:pt>
                <c:pt idx="2112">
                  <c:v>1.1000000000000001</c:v>
                </c:pt>
                <c:pt idx="2113">
                  <c:v>0.74</c:v>
                </c:pt>
                <c:pt idx="2114">
                  <c:v>1.1000000000000001</c:v>
                </c:pt>
                <c:pt idx="2115">
                  <c:v>0.66</c:v>
                </c:pt>
                <c:pt idx="2116">
                  <c:v>0.86</c:v>
                </c:pt>
                <c:pt idx="2117">
                  <c:v>0.85</c:v>
                </c:pt>
                <c:pt idx="2118">
                  <c:v>0.96</c:v>
                </c:pt>
                <c:pt idx="2119">
                  <c:v>0.82</c:v>
                </c:pt>
                <c:pt idx="2120">
                  <c:v>0.68</c:v>
                </c:pt>
                <c:pt idx="2121">
                  <c:v>0.65</c:v>
                </c:pt>
                <c:pt idx="2122">
                  <c:v>0.72</c:v>
                </c:pt>
                <c:pt idx="2123">
                  <c:v>0.87</c:v>
                </c:pt>
                <c:pt idx="2124">
                  <c:v>0.91</c:v>
                </c:pt>
                <c:pt idx="2125">
                  <c:v>0.91</c:v>
                </c:pt>
                <c:pt idx="2126">
                  <c:v>1.08</c:v>
                </c:pt>
                <c:pt idx="2127">
                  <c:v>0.91</c:v>
                </c:pt>
                <c:pt idx="2128">
                  <c:v>1.03</c:v>
                </c:pt>
                <c:pt idx="2129">
                  <c:v>0.72</c:v>
                </c:pt>
                <c:pt idx="2130">
                  <c:v>1</c:v>
                </c:pt>
                <c:pt idx="2131">
                  <c:v>0.93</c:v>
                </c:pt>
                <c:pt idx="2132">
                  <c:v>0.86</c:v>
                </c:pt>
                <c:pt idx="2133">
                  <c:v>0.87</c:v>
                </c:pt>
                <c:pt idx="2134">
                  <c:v>0.86</c:v>
                </c:pt>
                <c:pt idx="2135">
                  <c:v>0.88</c:v>
                </c:pt>
                <c:pt idx="2136">
                  <c:v>0.95</c:v>
                </c:pt>
                <c:pt idx="2137">
                  <c:v>1.01</c:v>
                </c:pt>
                <c:pt idx="2138">
                  <c:v>0.79</c:v>
                </c:pt>
                <c:pt idx="2139">
                  <c:v>0.81</c:v>
                </c:pt>
                <c:pt idx="2140">
                  <c:v>0.57999999999999996</c:v>
                </c:pt>
                <c:pt idx="2141">
                  <c:v>0.35</c:v>
                </c:pt>
                <c:pt idx="2142">
                  <c:v>0.61</c:v>
                </c:pt>
                <c:pt idx="2143">
                  <c:v>0.78</c:v>
                </c:pt>
                <c:pt idx="2144">
                  <c:v>0.66</c:v>
                </c:pt>
                <c:pt idx="2145">
                  <c:v>0.71</c:v>
                </c:pt>
                <c:pt idx="2146">
                  <c:v>0.83</c:v>
                </c:pt>
                <c:pt idx="2147">
                  <c:v>0.54</c:v>
                </c:pt>
                <c:pt idx="2148">
                  <c:v>0.76</c:v>
                </c:pt>
                <c:pt idx="2149">
                  <c:v>0.72</c:v>
                </c:pt>
                <c:pt idx="2150">
                  <c:v>0.52</c:v>
                </c:pt>
                <c:pt idx="2151">
                  <c:v>1.1000000000000001</c:v>
                </c:pt>
                <c:pt idx="2152">
                  <c:v>0.41</c:v>
                </c:pt>
                <c:pt idx="2153">
                  <c:v>0.59</c:v>
                </c:pt>
                <c:pt idx="2154">
                  <c:v>0.7</c:v>
                </c:pt>
                <c:pt idx="2155">
                  <c:v>0.93</c:v>
                </c:pt>
                <c:pt idx="2156">
                  <c:v>0.83</c:v>
                </c:pt>
                <c:pt idx="2157">
                  <c:v>0.83</c:v>
                </c:pt>
                <c:pt idx="2158">
                  <c:v>0.86</c:v>
                </c:pt>
                <c:pt idx="2159">
                  <c:v>0.79</c:v>
                </c:pt>
                <c:pt idx="2160">
                  <c:v>0.82</c:v>
                </c:pt>
                <c:pt idx="2161">
                  <c:v>0.3</c:v>
                </c:pt>
                <c:pt idx="2162">
                  <c:v>0.8</c:v>
                </c:pt>
                <c:pt idx="2163">
                  <c:v>1.08</c:v>
                </c:pt>
                <c:pt idx="2164">
                  <c:v>0.72</c:v>
                </c:pt>
                <c:pt idx="2165">
                  <c:v>0.77</c:v>
                </c:pt>
                <c:pt idx="2166">
                  <c:v>0.67</c:v>
                </c:pt>
                <c:pt idx="2167">
                  <c:v>0.77</c:v>
                </c:pt>
                <c:pt idx="2168">
                  <c:v>0.72</c:v>
                </c:pt>
                <c:pt idx="2169">
                  <c:v>0.68</c:v>
                </c:pt>
                <c:pt idx="2170">
                  <c:v>0.67</c:v>
                </c:pt>
                <c:pt idx="2171">
                  <c:v>0.56999999999999995</c:v>
                </c:pt>
                <c:pt idx="2172">
                  <c:v>1.1000000000000001</c:v>
                </c:pt>
                <c:pt idx="2173">
                  <c:v>1.01</c:v>
                </c:pt>
                <c:pt idx="2174">
                  <c:v>0.61</c:v>
                </c:pt>
                <c:pt idx="2175">
                  <c:v>0.94</c:v>
                </c:pt>
                <c:pt idx="2176">
                  <c:v>0.85</c:v>
                </c:pt>
                <c:pt idx="2177">
                  <c:v>0.81</c:v>
                </c:pt>
                <c:pt idx="2178">
                  <c:v>0.73</c:v>
                </c:pt>
                <c:pt idx="2179">
                  <c:v>0.85</c:v>
                </c:pt>
                <c:pt idx="2180">
                  <c:v>0.8</c:v>
                </c:pt>
                <c:pt idx="2181">
                  <c:v>1.1000000000000001</c:v>
                </c:pt>
                <c:pt idx="2182">
                  <c:v>0.82</c:v>
                </c:pt>
                <c:pt idx="2183">
                  <c:v>0.83</c:v>
                </c:pt>
                <c:pt idx="2184">
                  <c:v>0.81</c:v>
                </c:pt>
                <c:pt idx="2185">
                  <c:v>0.78</c:v>
                </c:pt>
                <c:pt idx="2186">
                  <c:v>0.79</c:v>
                </c:pt>
                <c:pt idx="2187">
                  <c:v>0.82</c:v>
                </c:pt>
                <c:pt idx="2188">
                  <c:v>0.85</c:v>
                </c:pt>
                <c:pt idx="2189">
                  <c:v>0.84</c:v>
                </c:pt>
                <c:pt idx="2190">
                  <c:v>0.87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8ED-4F69-A1A3-736C40DD2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753664"/>
        <c:axId val="208745984"/>
      </c:scatterChart>
      <c:valAx>
        <c:axId val="208753664"/>
        <c:scaling>
          <c:orientation val="minMax"/>
          <c:max val="222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Crystal ID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745984"/>
        <c:crosses val="autoZero"/>
        <c:crossBetween val="midCat"/>
      </c:valAx>
      <c:valAx>
        <c:axId val="208745984"/>
        <c:scaling>
          <c:orientation val="minMax"/>
          <c:max val="2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Induced Absorption</a:t>
                </a:r>
                <a:r>
                  <a:rPr lang="en-US" baseline="0"/>
                  <a:t> Coefficient @420nm (m-1)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753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2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yVal>
            <c:numRef>
              <c:f>List1!$C$2:$C$2192</c:f>
              <c:numCache>
                <c:formatCode>0.00</c:formatCode>
                <c:ptCount val="2191"/>
                <c:pt idx="0">
                  <c:v>200</c:v>
                </c:pt>
                <c:pt idx="1">
                  <c:v>200</c:v>
                </c:pt>
                <c:pt idx="2">
                  <c:v>199.97</c:v>
                </c:pt>
                <c:pt idx="3">
                  <c:v>199.98</c:v>
                </c:pt>
                <c:pt idx="4">
                  <c:v>199.81</c:v>
                </c:pt>
                <c:pt idx="5">
                  <c:v>199.99</c:v>
                </c:pt>
                <c:pt idx="6">
                  <c:v>199.98</c:v>
                </c:pt>
                <c:pt idx="7">
                  <c:v>199.91</c:v>
                </c:pt>
                <c:pt idx="8">
                  <c:v>199.99</c:v>
                </c:pt>
                <c:pt idx="9">
                  <c:v>199.97</c:v>
                </c:pt>
                <c:pt idx="10">
                  <c:v>199.9</c:v>
                </c:pt>
                <c:pt idx="11">
                  <c:v>199.9</c:v>
                </c:pt>
                <c:pt idx="12">
                  <c:v>200</c:v>
                </c:pt>
                <c:pt idx="13">
                  <c:v>200</c:v>
                </c:pt>
                <c:pt idx="14">
                  <c:v>199.99</c:v>
                </c:pt>
                <c:pt idx="15">
                  <c:v>199.98</c:v>
                </c:pt>
                <c:pt idx="16">
                  <c:v>200</c:v>
                </c:pt>
                <c:pt idx="17">
                  <c:v>199.9</c:v>
                </c:pt>
                <c:pt idx="18">
                  <c:v>199.97</c:v>
                </c:pt>
                <c:pt idx="19">
                  <c:v>200</c:v>
                </c:pt>
                <c:pt idx="20">
                  <c:v>199.99</c:v>
                </c:pt>
                <c:pt idx="21">
                  <c:v>200</c:v>
                </c:pt>
                <c:pt idx="22">
                  <c:v>199.96</c:v>
                </c:pt>
                <c:pt idx="23">
                  <c:v>199.97</c:v>
                </c:pt>
                <c:pt idx="24">
                  <c:v>199.98</c:v>
                </c:pt>
                <c:pt idx="25">
                  <c:v>199.98</c:v>
                </c:pt>
                <c:pt idx="26">
                  <c:v>199.98</c:v>
                </c:pt>
                <c:pt idx="27">
                  <c:v>199.98</c:v>
                </c:pt>
                <c:pt idx="28">
                  <c:v>199.98</c:v>
                </c:pt>
                <c:pt idx="29">
                  <c:v>200</c:v>
                </c:pt>
                <c:pt idx="30">
                  <c:v>199.97</c:v>
                </c:pt>
                <c:pt idx="31">
                  <c:v>199.87</c:v>
                </c:pt>
                <c:pt idx="32">
                  <c:v>199.99</c:v>
                </c:pt>
                <c:pt idx="33">
                  <c:v>199.95</c:v>
                </c:pt>
                <c:pt idx="34">
                  <c:v>199.96</c:v>
                </c:pt>
                <c:pt idx="35">
                  <c:v>199.98</c:v>
                </c:pt>
                <c:pt idx="36">
                  <c:v>199.97</c:v>
                </c:pt>
                <c:pt idx="37">
                  <c:v>199.98</c:v>
                </c:pt>
                <c:pt idx="38">
                  <c:v>199.99</c:v>
                </c:pt>
                <c:pt idx="39">
                  <c:v>199.96</c:v>
                </c:pt>
                <c:pt idx="40">
                  <c:v>199.98</c:v>
                </c:pt>
                <c:pt idx="41">
                  <c:v>199.99</c:v>
                </c:pt>
                <c:pt idx="42">
                  <c:v>199.98</c:v>
                </c:pt>
                <c:pt idx="43">
                  <c:v>199.99</c:v>
                </c:pt>
                <c:pt idx="44">
                  <c:v>200</c:v>
                </c:pt>
                <c:pt idx="45">
                  <c:v>199.98</c:v>
                </c:pt>
                <c:pt idx="46">
                  <c:v>199.96</c:v>
                </c:pt>
                <c:pt idx="47">
                  <c:v>199.97</c:v>
                </c:pt>
                <c:pt idx="48">
                  <c:v>199.94</c:v>
                </c:pt>
                <c:pt idx="49">
                  <c:v>199.97</c:v>
                </c:pt>
                <c:pt idx="50">
                  <c:v>199.99</c:v>
                </c:pt>
                <c:pt idx="51">
                  <c:v>199.99</c:v>
                </c:pt>
                <c:pt idx="52">
                  <c:v>199.96</c:v>
                </c:pt>
                <c:pt idx="53">
                  <c:v>199.98</c:v>
                </c:pt>
                <c:pt idx="54">
                  <c:v>199.99</c:v>
                </c:pt>
                <c:pt idx="55">
                  <c:v>199.99</c:v>
                </c:pt>
                <c:pt idx="56">
                  <c:v>199.97</c:v>
                </c:pt>
                <c:pt idx="57">
                  <c:v>199.98</c:v>
                </c:pt>
                <c:pt idx="58">
                  <c:v>199.97</c:v>
                </c:pt>
                <c:pt idx="59">
                  <c:v>199.97</c:v>
                </c:pt>
                <c:pt idx="60">
                  <c:v>199.98</c:v>
                </c:pt>
                <c:pt idx="61">
                  <c:v>200</c:v>
                </c:pt>
                <c:pt idx="62">
                  <c:v>199.98</c:v>
                </c:pt>
                <c:pt idx="63">
                  <c:v>199.99</c:v>
                </c:pt>
                <c:pt idx="64">
                  <c:v>199.97</c:v>
                </c:pt>
                <c:pt idx="65">
                  <c:v>199.94</c:v>
                </c:pt>
                <c:pt idx="66">
                  <c:v>199.88</c:v>
                </c:pt>
                <c:pt idx="67">
                  <c:v>200</c:v>
                </c:pt>
                <c:pt idx="68">
                  <c:v>199.98</c:v>
                </c:pt>
                <c:pt idx="69">
                  <c:v>199.96</c:v>
                </c:pt>
                <c:pt idx="70">
                  <c:v>199.99</c:v>
                </c:pt>
                <c:pt idx="71">
                  <c:v>199.98</c:v>
                </c:pt>
                <c:pt idx="72">
                  <c:v>199.98</c:v>
                </c:pt>
                <c:pt idx="73">
                  <c:v>199.97</c:v>
                </c:pt>
                <c:pt idx="74">
                  <c:v>199.96</c:v>
                </c:pt>
                <c:pt idx="75">
                  <c:v>199.98</c:v>
                </c:pt>
                <c:pt idx="76">
                  <c:v>199.98</c:v>
                </c:pt>
                <c:pt idx="77">
                  <c:v>199.98</c:v>
                </c:pt>
                <c:pt idx="78">
                  <c:v>199.96</c:v>
                </c:pt>
                <c:pt idx="79">
                  <c:v>199.99</c:v>
                </c:pt>
                <c:pt idx="80">
                  <c:v>199.83</c:v>
                </c:pt>
                <c:pt idx="81">
                  <c:v>199.91</c:v>
                </c:pt>
                <c:pt idx="82">
                  <c:v>199.98</c:v>
                </c:pt>
                <c:pt idx="83">
                  <c:v>199.99</c:v>
                </c:pt>
                <c:pt idx="84">
                  <c:v>199.98</c:v>
                </c:pt>
                <c:pt idx="85">
                  <c:v>199.99</c:v>
                </c:pt>
                <c:pt idx="86">
                  <c:v>199.96</c:v>
                </c:pt>
                <c:pt idx="87">
                  <c:v>199.99</c:v>
                </c:pt>
                <c:pt idx="88">
                  <c:v>199.98</c:v>
                </c:pt>
                <c:pt idx="89">
                  <c:v>199.99</c:v>
                </c:pt>
                <c:pt idx="90">
                  <c:v>199.96</c:v>
                </c:pt>
                <c:pt idx="91">
                  <c:v>199.97</c:v>
                </c:pt>
                <c:pt idx="92">
                  <c:v>199.98</c:v>
                </c:pt>
                <c:pt idx="93">
                  <c:v>200</c:v>
                </c:pt>
                <c:pt idx="94">
                  <c:v>199.98</c:v>
                </c:pt>
                <c:pt idx="95">
                  <c:v>199.95</c:v>
                </c:pt>
                <c:pt idx="96">
                  <c:v>200</c:v>
                </c:pt>
                <c:pt idx="97">
                  <c:v>199.97</c:v>
                </c:pt>
                <c:pt idx="98">
                  <c:v>199.97</c:v>
                </c:pt>
                <c:pt idx="99">
                  <c:v>199.98</c:v>
                </c:pt>
                <c:pt idx="100">
                  <c:v>199.98</c:v>
                </c:pt>
                <c:pt idx="101">
                  <c:v>199.99</c:v>
                </c:pt>
                <c:pt idx="102">
                  <c:v>199.97</c:v>
                </c:pt>
                <c:pt idx="103">
                  <c:v>199.98</c:v>
                </c:pt>
                <c:pt idx="104">
                  <c:v>200</c:v>
                </c:pt>
                <c:pt idx="105">
                  <c:v>199.98</c:v>
                </c:pt>
                <c:pt idx="106">
                  <c:v>199.98</c:v>
                </c:pt>
                <c:pt idx="107">
                  <c:v>199.98</c:v>
                </c:pt>
                <c:pt idx="108">
                  <c:v>199.99</c:v>
                </c:pt>
                <c:pt idx="109">
                  <c:v>199.99</c:v>
                </c:pt>
                <c:pt idx="110">
                  <c:v>199.98</c:v>
                </c:pt>
                <c:pt idx="111">
                  <c:v>199.99</c:v>
                </c:pt>
                <c:pt idx="112">
                  <c:v>200</c:v>
                </c:pt>
                <c:pt idx="113">
                  <c:v>199.99</c:v>
                </c:pt>
                <c:pt idx="114">
                  <c:v>199.97</c:v>
                </c:pt>
                <c:pt idx="115">
                  <c:v>199.99</c:v>
                </c:pt>
                <c:pt idx="116">
                  <c:v>199.98</c:v>
                </c:pt>
                <c:pt idx="117">
                  <c:v>199.98</c:v>
                </c:pt>
                <c:pt idx="118">
                  <c:v>199.98</c:v>
                </c:pt>
                <c:pt idx="119">
                  <c:v>199.98</c:v>
                </c:pt>
                <c:pt idx="120">
                  <c:v>199.95</c:v>
                </c:pt>
                <c:pt idx="121">
                  <c:v>199.9</c:v>
                </c:pt>
                <c:pt idx="122">
                  <c:v>199.93</c:v>
                </c:pt>
                <c:pt idx="123">
                  <c:v>199.98</c:v>
                </c:pt>
                <c:pt idx="124">
                  <c:v>199.97</c:v>
                </c:pt>
                <c:pt idx="125">
                  <c:v>199.98</c:v>
                </c:pt>
                <c:pt idx="126">
                  <c:v>199.96</c:v>
                </c:pt>
                <c:pt idx="127">
                  <c:v>199.96</c:v>
                </c:pt>
                <c:pt idx="128">
                  <c:v>200</c:v>
                </c:pt>
                <c:pt idx="129">
                  <c:v>199.99</c:v>
                </c:pt>
                <c:pt idx="130">
                  <c:v>199.99</c:v>
                </c:pt>
                <c:pt idx="131">
                  <c:v>199.99</c:v>
                </c:pt>
                <c:pt idx="132">
                  <c:v>199.97</c:v>
                </c:pt>
                <c:pt idx="133">
                  <c:v>199.99</c:v>
                </c:pt>
                <c:pt idx="134">
                  <c:v>200</c:v>
                </c:pt>
                <c:pt idx="135">
                  <c:v>199.97</c:v>
                </c:pt>
                <c:pt idx="136">
                  <c:v>199.97</c:v>
                </c:pt>
                <c:pt idx="137">
                  <c:v>199.99</c:v>
                </c:pt>
                <c:pt idx="138">
                  <c:v>199.98</c:v>
                </c:pt>
                <c:pt idx="139">
                  <c:v>199.98</c:v>
                </c:pt>
                <c:pt idx="140">
                  <c:v>199.99</c:v>
                </c:pt>
                <c:pt idx="141">
                  <c:v>199.98</c:v>
                </c:pt>
                <c:pt idx="142">
                  <c:v>200</c:v>
                </c:pt>
                <c:pt idx="143">
                  <c:v>200</c:v>
                </c:pt>
                <c:pt idx="144">
                  <c:v>199.98</c:v>
                </c:pt>
                <c:pt idx="145">
                  <c:v>199.98</c:v>
                </c:pt>
                <c:pt idx="146">
                  <c:v>199.98</c:v>
                </c:pt>
                <c:pt idx="147">
                  <c:v>199.99</c:v>
                </c:pt>
                <c:pt idx="148">
                  <c:v>199.99</c:v>
                </c:pt>
                <c:pt idx="149">
                  <c:v>199.96</c:v>
                </c:pt>
                <c:pt idx="150">
                  <c:v>199.98</c:v>
                </c:pt>
                <c:pt idx="151">
                  <c:v>199.98</c:v>
                </c:pt>
                <c:pt idx="152">
                  <c:v>199.98</c:v>
                </c:pt>
                <c:pt idx="153">
                  <c:v>199.99</c:v>
                </c:pt>
                <c:pt idx="154">
                  <c:v>199.98</c:v>
                </c:pt>
                <c:pt idx="155">
                  <c:v>199.93</c:v>
                </c:pt>
                <c:pt idx="156">
                  <c:v>199.99</c:v>
                </c:pt>
                <c:pt idx="157">
                  <c:v>199.98</c:v>
                </c:pt>
                <c:pt idx="158">
                  <c:v>199.95</c:v>
                </c:pt>
                <c:pt idx="159">
                  <c:v>200</c:v>
                </c:pt>
                <c:pt idx="160">
                  <c:v>200</c:v>
                </c:pt>
                <c:pt idx="161">
                  <c:v>199.98</c:v>
                </c:pt>
                <c:pt idx="162">
                  <c:v>199.98</c:v>
                </c:pt>
                <c:pt idx="163">
                  <c:v>200</c:v>
                </c:pt>
                <c:pt idx="164">
                  <c:v>199.99</c:v>
                </c:pt>
                <c:pt idx="165">
                  <c:v>199.95</c:v>
                </c:pt>
                <c:pt idx="166">
                  <c:v>199.98</c:v>
                </c:pt>
                <c:pt idx="167">
                  <c:v>199.97</c:v>
                </c:pt>
                <c:pt idx="168">
                  <c:v>199.99</c:v>
                </c:pt>
                <c:pt idx="169">
                  <c:v>199.99</c:v>
                </c:pt>
                <c:pt idx="170">
                  <c:v>199.97</c:v>
                </c:pt>
                <c:pt idx="171">
                  <c:v>199.9</c:v>
                </c:pt>
                <c:pt idx="172">
                  <c:v>199.99</c:v>
                </c:pt>
                <c:pt idx="173">
                  <c:v>199.97</c:v>
                </c:pt>
                <c:pt idx="174">
                  <c:v>199.94</c:v>
                </c:pt>
                <c:pt idx="175">
                  <c:v>199.93</c:v>
                </c:pt>
                <c:pt idx="176">
                  <c:v>200</c:v>
                </c:pt>
                <c:pt idx="177">
                  <c:v>199.96</c:v>
                </c:pt>
                <c:pt idx="178">
                  <c:v>199.98</c:v>
                </c:pt>
                <c:pt idx="179">
                  <c:v>199.92</c:v>
                </c:pt>
                <c:pt idx="180">
                  <c:v>199.98</c:v>
                </c:pt>
                <c:pt idx="181">
                  <c:v>199.98</c:v>
                </c:pt>
                <c:pt idx="182">
                  <c:v>199.99</c:v>
                </c:pt>
                <c:pt idx="183">
                  <c:v>200</c:v>
                </c:pt>
                <c:pt idx="184">
                  <c:v>199.97</c:v>
                </c:pt>
                <c:pt idx="185">
                  <c:v>200</c:v>
                </c:pt>
                <c:pt idx="186">
                  <c:v>199.98</c:v>
                </c:pt>
                <c:pt idx="187">
                  <c:v>199.98</c:v>
                </c:pt>
                <c:pt idx="188">
                  <c:v>199.99</c:v>
                </c:pt>
                <c:pt idx="189">
                  <c:v>199.98</c:v>
                </c:pt>
                <c:pt idx="190">
                  <c:v>199.98</c:v>
                </c:pt>
                <c:pt idx="191">
                  <c:v>199.98</c:v>
                </c:pt>
                <c:pt idx="192">
                  <c:v>200</c:v>
                </c:pt>
                <c:pt idx="193">
                  <c:v>200</c:v>
                </c:pt>
                <c:pt idx="194">
                  <c:v>199.99</c:v>
                </c:pt>
                <c:pt idx="195">
                  <c:v>199.98</c:v>
                </c:pt>
                <c:pt idx="196">
                  <c:v>199.99</c:v>
                </c:pt>
                <c:pt idx="197">
                  <c:v>199.98</c:v>
                </c:pt>
                <c:pt idx="198">
                  <c:v>199.98</c:v>
                </c:pt>
                <c:pt idx="199">
                  <c:v>200</c:v>
                </c:pt>
                <c:pt idx="200">
                  <c:v>199.98</c:v>
                </c:pt>
                <c:pt idx="201">
                  <c:v>199.99</c:v>
                </c:pt>
                <c:pt idx="202">
                  <c:v>199.95</c:v>
                </c:pt>
                <c:pt idx="203">
                  <c:v>199.98</c:v>
                </c:pt>
                <c:pt idx="204">
                  <c:v>199.97</c:v>
                </c:pt>
                <c:pt idx="205">
                  <c:v>199.95</c:v>
                </c:pt>
                <c:pt idx="206">
                  <c:v>200</c:v>
                </c:pt>
                <c:pt idx="207">
                  <c:v>199.98</c:v>
                </c:pt>
                <c:pt idx="208">
                  <c:v>199.99</c:v>
                </c:pt>
                <c:pt idx="209">
                  <c:v>199.97</c:v>
                </c:pt>
                <c:pt idx="210">
                  <c:v>199.99</c:v>
                </c:pt>
                <c:pt idx="211">
                  <c:v>199.98</c:v>
                </c:pt>
                <c:pt idx="212">
                  <c:v>199.98</c:v>
                </c:pt>
                <c:pt idx="213">
                  <c:v>199.98</c:v>
                </c:pt>
                <c:pt idx="214">
                  <c:v>199.99</c:v>
                </c:pt>
                <c:pt idx="215">
                  <c:v>199.97</c:v>
                </c:pt>
                <c:pt idx="216">
                  <c:v>199.97</c:v>
                </c:pt>
                <c:pt idx="217">
                  <c:v>199.99</c:v>
                </c:pt>
                <c:pt idx="218">
                  <c:v>199.99</c:v>
                </c:pt>
                <c:pt idx="219">
                  <c:v>199.98</c:v>
                </c:pt>
                <c:pt idx="220">
                  <c:v>199.99</c:v>
                </c:pt>
                <c:pt idx="221">
                  <c:v>199.99</c:v>
                </c:pt>
                <c:pt idx="222">
                  <c:v>199.98</c:v>
                </c:pt>
                <c:pt idx="223">
                  <c:v>199.97</c:v>
                </c:pt>
                <c:pt idx="224">
                  <c:v>199.97</c:v>
                </c:pt>
                <c:pt idx="225">
                  <c:v>199.97</c:v>
                </c:pt>
                <c:pt idx="226">
                  <c:v>199.98</c:v>
                </c:pt>
                <c:pt idx="227">
                  <c:v>199.98</c:v>
                </c:pt>
                <c:pt idx="228">
                  <c:v>199.98</c:v>
                </c:pt>
                <c:pt idx="229">
                  <c:v>199.97</c:v>
                </c:pt>
                <c:pt idx="230">
                  <c:v>199.97</c:v>
                </c:pt>
                <c:pt idx="231">
                  <c:v>199.97</c:v>
                </c:pt>
                <c:pt idx="232">
                  <c:v>199.98</c:v>
                </c:pt>
                <c:pt idx="233">
                  <c:v>199.97</c:v>
                </c:pt>
                <c:pt idx="234">
                  <c:v>199.97</c:v>
                </c:pt>
                <c:pt idx="235">
                  <c:v>199.97</c:v>
                </c:pt>
                <c:pt idx="236">
                  <c:v>199.98</c:v>
                </c:pt>
                <c:pt idx="237">
                  <c:v>199.98</c:v>
                </c:pt>
                <c:pt idx="238">
                  <c:v>199.98</c:v>
                </c:pt>
                <c:pt idx="239">
                  <c:v>199.99</c:v>
                </c:pt>
                <c:pt idx="240">
                  <c:v>199.98</c:v>
                </c:pt>
                <c:pt idx="241">
                  <c:v>199.99</c:v>
                </c:pt>
                <c:pt idx="242">
                  <c:v>199.97</c:v>
                </c:pt>
                <c:pt idx="243">
                  <c:v>199.98</c:v>
                </c:pt>
                <c:pt idx="244">
                  <c:v>199.95</c:v>
                </c:pt>
                <c:pt idx="245">
                  <c:v>199.97</c:v>
                </c:pt>
                <c:pt idx="246">
                  <c:v>199.98</c:v>
                </c:pt>
                <c:pt idx="247">
                  <c:v>199.97</c:v>
                </c:pt>
                <c:pt idx="248">
                  <c:v>199.97</c:v>
                </c:pt>
                <c:pt idx="249">
                  <c:v>199.95</c:v>
                </c:pt>
                <c:pt idx="250">
                  <c:v>199.99</c:v>
                </c:pt>
                <c:pt idx="251">
                  <c:v>199.98</c:v>
                </c:pt>
                <c:pt idx="252">
                  <c:v>199.98</c:v>
                </c:pt>
                <c:pt idx="253">
                  <c:v>199.99</c:v>
                </c:pt>
                <c:pt idx="254">
                  <c:v>199.97</c:v>
                </c:pt>
                <c:pt idx="255">
                  <c:v>199.98</c:v>
                </c:pt>
                <c:pt idx="256">
                  <c:v>199.97</c:v>
                </c:pt>
                <c:pt idx="257">
                  <c:v>199.97</c:v>
                </c:pt>
                <c:pt idx="258">
                  <c:v>199.97</c:v>
                </c:pt>
                <c:pt idx="259">
                  <c:v>199.96</c:v>
                </c:pt>
                <c:pt idx="260">
                  <c:v>199.99</c:v>
                </c:pt>
                <c:pt idx="261">
                  <c:v>200</c:v>
                </c:pt>
                <c:pt idx="262">
                  <c:v>199.97</c:v>
                </c:pt>
                <c:pt idx="263">
                  <c:v>199.97</c:v>
                </c:pt>
                <c:pt idx="264">
                  <c:v>199.97</c:v>
                </c:pt>
                <c:pt idx="265">
                  <c:v>199.97</c:v>
                </c:pt>
                <c:pt idx="266">
                  <c:v>199.99</c:v>
                </c:pt>
                <c:pt idx="267">
                  <c:v>199.99</c:v>
                </c:pt>
                <c:pt idx="268">
                  <c:v>199.96</c:v>
                </c:pt>
                <c:pt idx="269">
                  <c:v>199.97</c:v>
                </c:pt>
                <c:pt idx="270">
                  <c:v>199.98</c:v>
                </c:pt>
                <c:pt idx="271">
                  <c:v>199.99</c:v>
                </c:pt>
                <c:pt idx="272">
                  <c:v>199.99</c:v>
                </c:pt>
                <c:pt idx="273">
                  <c:v>199.98</c:v>
                </c:pt>
                <c:pt idx="274">
                  <c:v>199.98</c:v>
                </c:pt>
                <c:pt idx="275">
                  <c:v>199.97</c:v>
                </c:pt>
                <c:pt idx="276">
                  <c:v>199.99</c:v>
                </c:pt>
                <c:pt idx="277">
                  <c:v>199.98</c:v>
                </c:pt>
                <c:pt idx="278">
                  <c:v>199.98</c:v>
                </c:pt>
                <c:pt idx="279">
                  <c:v>199.99</c:v>
                </c:pt>
                <c:pt idx="280">
                  <c:v>199.99</c:v>
                </c:pt>
                <c:pt idx="281">
                  <c:v>199.98</c:v>
                </c:pt>
                <c:pt idx="282">
                  <c:v>199.98</c:v>
                </c:pt>
                <c:pt idx="283">
                  <c:v>200</c:v>
                </c:pt>
                <c:pt idx="284">
                  <c:v>199.98</c:v>
                </c:pt>
                <c:pt idx="285">
                  <c:v>199.96</c:v>
                </c:pt>
                <c:pt idx="286">
                  <c:v>199.99</c:v>
                </c:pt>
                <c:pt idx="287">
                  <c:v>199.98</c:v>
                </c:pt>
                <c:pt idx="288">
                  <c:v>199.97</c:v>
                </c:pt>
                <c:pt idx="289">
                  <c:v>200</c:v>
                </c:pt>
                <c:pt idx="290">
                  <c:v>200</c:v>
                </c:pt>
                <c:pt idx="291">
                  <c:v>199.97</c:v>
                </c:pt>
                <c:pt idx="292">
                  <c:v>199.97</c:v>
                </c:pt>
                <c:pt idx="293">
                  <c:v>200</c:v>
                </c:pt>
                <c:pt idx="294">
                  <c:v>199.98</c:v>
                </c:pt>
                <c:pt idx="295">
                  <c:v>200</c:v>
                </c:pt>
                <c:pt idx="296">
                  <c:v>199.97</c:v>
                </c:pt>
                <c:pt idx="297">
                  <c:v>199.99</c:v>
                </c:pt>
                <c:pt idx="298">
                  <c:v>199.98</c:v>
                </c:pt>
                <c:pt idx="299">
                  <c:v>199.97</c:v>
                </c:pt>
                <c:pt idx="300">
                  <c:v>200</c:v>
                </c:pt>
                <c:pt idx="301">
                  <c:v>199.99</c:v>
                </c:pt>
                <c:pt idx="302">
                  <c:v>199.98</c:v>
                </c:pt>
                <c:pt idx="303">
                  <c:v>200</c:v>
                </c:pt>
                <c:pt idx="304">
                  <c:v>199.98</c:v>
                </c:pt>
                <c:pt idx="305">
                  <c:v>199.97</c:v>
                </c:pt>
                <c:pt idx="306">
                  <c:v>199.98</c:v>
                </c:pt>
                <c:pt idx="307">
                  <c:v>200</c:v>
                </c:pt>
                <c:pt idx="308">
                  <c:v>200</c:v>
                </c:pt>
                <c:pt idx="309">
                  <c:v>199.99</c:v>
                </c:pt>
                <c:pt idx="310">
                  <c:v>200</c:v>
                </c:pt>
                <c:pt idx="311">
                  <c:v>199.98</c:v>
                </c:pt>
                <c:pt idx="312">
                  <c:v>200</c:v>
                </c:pt>
                <c:pt idx="313">
                  <c:v>199.98</c:v>
                </c:pt>
                <c:pt idx="314">
                  <c:v>199.99</c:v>
                </c:pt>
                <c:pt idx="315">
                  <c:v>199.97</c:v>
                </c:pt>
                <c:pt idx="316">
                  <c:v>199.99</c:v>
                </c:pt>
                <c:pt idx="317">
                  <c:v>199.97</c:v>
                </c:pt>
                <c:pt idx="318">
                  <c:v>199.97</c:v>
                </c:pt>
                <c:pt idx="319">
                  <c:v>199.98</c:v>
                </c:pt>
                <c:pt idx="320">
                  <c:v>199.97</c:v>
                </c:pt>
                <c:pt idx="321">
                  <c:v>200</c:v>
                </c:pt>
                <c:pt idx="322">
                  <c:v>199.98</c:v>
                </c:pt>
                <c:pt idx="323">
                  <c:v>199.98</c:v>
                </c:pt>
                <c:pt idx="324">
                  <c:v>199.96</c:v>
                </c:pt>
                <c:pt idx="325">
                  <c:v>199.97</c:v>
                </c:pt>
                <c:pt idx="326">
                  <c:v>199.98</c:v>
                </c:pt>
                <c:pt idx="327">
                  <c:v>199.98</c:v>
                </c:pt>
                <c:pt idx="328">
                  <c:v>199.98</c:v>
                </c:pt>
                <c:pt idx="329">
                  <c:v>199.99</c:v>
                </c:pt>
                <c:pt idx="330">
                  <c:v>199.98</c:v>
                </c:pt>
                <c:pt idx="331">
                  <c:v>199.98</c:v>
                </c:pt>
                <c:pt idx="332">
                  <c:v>199.97</c:v>
                </c:pt>
                <c:pt idx="333">
                  <c:v>199.98</c:v>
                </c:pt>
                <c:pt idx="334">
                  <c:v>199.98</c:v>
                </c:pt>
                <c:pt idx="335">
                  <c:v>199.97</c:v>
                </c:pt>
                <c:pt idx="336">
                  <c:v>199.98</c:v>
                </c:pt>
                <c:pt idx="337">
                  <c:v>199.99</c:v>
                </c:pt>
                <c:pt idx="338">
                  <c:v>199.98</c:v>
                </c:pt>
                <c:pt idx="339">
                  <c:v>199.97</c:v>
                </c:pt>
                <c:pt idx="340">
                  <c:v>199.98</c:v>
                </c:pt>
                <c:pt idx="341">
                  <c:v>199.98</c:v>
                </c:pt>
                <c:pt idx="342">
                  <c:v>199.97</c:v>
                </c:pt>
                <c:pt idx="343">
                  <c:v>199.97</c:v>
                </c:pt>
                <c:pt idx="344">
                  <c:v>199.99</c:v>
                </c:pt>
                <c:pt idx="345">
                  <c:v>199.98</c:v>
                </c:pt>
                <c:pt idx="346">
                  <c:v>199.99</c:v>
                </c:pt>
                <c:pt idx="347">
                  <c:v>199.97</c:v>
                </c:pt>
                <c:pt idx="348">
                  <c:v>199.98</c:v>
                </c:pt>
                <c:pt idx="349">
                  <c:v>199.98</c:v>
                </c:pt>
                <c:pt idx="350">
                  <c:v>199.96</c:v>
                </c:pt>
                <c:pt idx="351">
                  <c:v>199.95</c:v>
                </c:pt>
                <c:pt idx="352">
                  <c:v>199.99</c:v>
                </c:pt>
                <c:pt idx="353">
                  <c:v>199.93</c:v>
                </c:pt>
                <c:pt idx="354">
                  <c:v>199.97</c:v>
                </c:pt>
                <c:pt idx="355">
                  <c:v>199.97</c:v>
                </c:pt>
                <c:pt idx="356">
                  <c:v>199.97</c:v>
                </c:pt>
                <c:pt idx="357">
                  <c:v>199.97</c:v>
                </c:pt>
                <c:pt idx="358">
                  <c:v>199.98</c:v>
                </c:pt>
                <c:pt idx="359">
                  <c:v>199.98</c:v>
                </c:pt>
                <c:pt idx="360">
                  <c:v>199.96</c:v>
                </c:pt>
                <c:pt idx="361">
                  <c:v>199.96</c:v>
                </c:pt>
                <c:pt idx="362">
                  <c:v>199.99</c:v>
                </c:pt>
                <c:pt idx="363">
                  <c:v>199.98</c:v>
                </c:pt>
                <c:pt idx="364">
                  <c:v>199.98</c:v>
                </c:pt>
                <c:pt idx="365">
                  <c:v>199.98</c:v>
                </c:pt>
                <c:pt idx="366">
                  <c:v>199.99</c:v>
                </c:pt>
                <c:pt idx="367">
                  <c:v>199.98</c:v>
                </c:pt>
                <c:pt idx="368">
                  <c:v>199.98</c:v>
                </c:pt>
                <c:pt idx="369">
                  <c:v>199.96</c:v>
                </c:pt>
                <c:pt idx="370">
                  <c:v>199.96</c:v>
                </c:pt>
                <c:pt idx="371">
                  <c:v>199.98</c:v>
                </c:pt>
                <c:pt idx="372">
                  <c:v>199.98</c:v>
                </c:pt>
                <c:pt idx="373">
                  <c:v>199.98</c:v>
                </c:pt>
                <c:pt idx="374">
                  <c:v>199.96</c:v>
                </c:pt>
                <c:pt idx="375">
                  <c:v>199.96</c:v>
                </c:pt>
                <c:pt idx="376">
                  <c:v>199.97</c:v>
                </c:pt>
                <c:pt idx="377">
                  <c:v>199.95</c:v>
                </c:pt>
                <c:pt idx="378">
                  <c:v>199.96</c:v>
                </c:pt>
                <c:pt idx="379">
                  <c:v>199.97</c:v>
                </c:pt>
                <c:pt idx="380">
                  <c:v>199.96</c:v>
                </c:pt>
                <c:pt idx="381">
                  <c:v>199.98</c:v>
                </c:pt>
                <c:pt idx="382">
                  <c:v>199.96</c:v>
                </c:pt>
                <c:pt idx="383">
                  <c:v>199.97</c:v>
                </c:pt>
                <c:pt idx="384">
                  <c:v>199.96</c:v>
                </c:pt>
                <c:pt idx="385">
                  <c:v>199.97</c:v>
                </c:pt>
                <c:pt idx="386">
                  <c:v>199.97</c:v>
                </c:pt>
                <c:pt idx="387">
                  <c:v>199.96</c:v>
                </c:pt>
                <c:pt idx="388">
                  <c:v>199.96</c:v>
                </c:pt>
                <c:pt idx="389">
                  <c:v>199.97</c:v>
                </c:pt>
                <c:pt idx="390">
                  <c:v>199.96</c:v>
                </c:pt>
                <c:pt idx="391">
                  <c:v>199.97</c:v>
                </c:pt>
                <c:pt idx="392">
                  <c:v>199.96</c:v>
                </c:pt>
                <c:pt idx="393">
                  <c:v>199.94</c:v>
                </c:pt>
                <c:pt idx="394">
                  <c:v>199.97</c:v>
                </c:pt>
                <c:pt idx="395">
                  <c:v>199.97</c:v>
                </c:pt>
                <c:pt idx="396">
                  <c:v>199.97</c:v>
                </c:pt>
                <c:pt idx="397">
                  <c:v>199.97</c:v>
                </c:pt>
                <c:pt idx="398">
                  <c:v>199.95</c:v>
                </c:pt>
                <c:pt idx="399">
                  <c:v>199.94</c:v>
                </c:pt>
                <c:pt idx="400">
                  <c:v>199.97</c:v>
                </c:pt>
                <c:pt idx="401">
                  <c:v>199.96</c:v>
                </c:pt>
                <c:pt idx="402">
                  <c:v>199.96</c:v>
                </c:pt>
                <c:pt idx="403">
                  <c:v>199.95</c:v>
                </c:pt>
                <c:pt idx="404">
                  <c:v>199.97</c:v>
                </c:pt>
                <c:pt idx="405">
                  <c:v>199.96</c:v>
                </c:pt>
                <c:pt idx="406">
                  <c:v>199.93</c:v>
                </c:pt>
                <c:pt idx="407">
                  <c:v>199.92</c:v>
                </c:pt>
                <c:pt idx="408">
                  <c:v>199.97</c:v>
                </c:pt>
                <c:pt idx="409">
                  <c:v>199.96</c:v>
                </c:pt>
                <c:pt idx="410">
                  <c:v>199.96</c:v>
                </c:pt>
                <c:pt idx="411">
                  <c:v>199.95</c:v>
                </c:pt>
                <c:pt idx="412">
                  <c:v>199.94</c:v>
                </c:pt>
                <c:pt idx="413">
                  <c:v>199.97</c:v>
                </c:pt>
                <c:pt idx="414">
                  <c:v>199.96</c:v>
                </c:pt>
                <c:pt idx="415">
                  <c:v>199.97</c:v>
                </c:pt>
                <c:pt idx="416">
                  <c:v>199.97</c:v>
                </c:pt>
                <c:pt idx="417">
                  <c:v>199.97</c:v>
                </c:pt>
                <c:pt idx="418">
                  <c:v>199.97</c:v>
                </c:pt>
                <c:pt idx="419">
                  <c:v>199.97</c:v>
                </c:pt>
                <c:pt idx="420">
                  <c:v>199.97</c:v>
                </c:pt>
                <c:pt idx="421">
                  <c:v>199.97</c:v>
                </c:pt>
                <c:pt idx="422">
                  <c:v>199.96</c:v>
                </c:pt>
                <c:pt idx="423">
                  <c:v>199.96</c:v>
                </c:pt>
                <c:pt idx="424">
                  <c:v>199.96</c:v>
                </c:pt>
                <c:pt idx="425">
                  <c:v>199.96</c:v>
                </c:pt>
                <c:pt idx="426">
                  <c:v>199.97</c:v>
                </c:pt>
                <c:pt idx="427">
                  <c:v>199.96</c:v>
                </c:pt>
                <c:pt idx="428">
                  <c:v>199.96</c:v>
                </c:pt>
                <c:pt idx="429">
                  <c:v>199.96</c:v>
                </c:pt>
                <c:pt idx="430">
                  <c:v>199.97</c:v>
                </c:pt>
                <c:pt idx="431">
                  <c:v>199.96</c:v>
                </c:pt>
                <c:pt idx="432">
                  <c:v>199.97</c:v>
                </c:pt>
                <c:pt idx="433">
                  <c:v>199.97</c:v>
                </c:pt>
                <c:pt idx="434">
                  <c:v>199.97</c:v>
                </c:pt>
                <c:pt idx="435">
                  <c:v>199.96</c:v>
                </c:pt>
                <c:pt idx="436">
                  <c:v>199.97</c:v>
                </c:pt>
                <c:pt idx="437">
                  <c:v>199.96</c:v>
                </c:pt>
                <c:pt idx="438">
                  <c:v>199.96</c:v>
                </c:pt>
                <c:pt idx="439">
                  <c:v>199.97</c:v>
                </c:pt>
                <c:pt idx="440">
                  <c:v>199.97</c:v>
                </c:pt>
                <c:pt idx="441">
                  <c:v>199.97</c:v>
                </c:pt>
                <c:pt idx="442">
                  <c:v>199.97</c:v>
                </c:pt>
                <c:pt idx="443">
                  <c:v>199.96</c:v>
                </c:pt>
                <c:pt idx="444">
                  <c:v>199.96</c:v>
                </c:pt>
                <c:pt idx="445">
                  <c:v>199.96</c:v>
                </c:pt>
                <c:pt idx="446">
                  <c:v>199.95</c:v>
                </c:pt>
                <c:pt idx="447">
                  <c:v>199.95</c:v>
                </c:pt>
                <c:pt idx="448">
                  <c:v>199.97</c:v>
                </c:pt>
                <c:pt idx="449">
                  <c:v>199.97</c:v>
                </c:pt>
                <c:pt idx="450">
                  <c:v>199.97</c:v>
                </c:pt>
                <c:pt idx="451">
                  <c:v>199.97</c:v>
                </c:pt>
                <c:pt idx="452">
                  <c:v>199.97</c:v>
                </c:pt>
                <c:pt idx="453">
                  <c:v>199.97</c:v>
                </c:pt>
                <c:pt idx="454">
                  <c:v>199.96</c:v>
                </c:pt>
                <c:pt idx="455">
                  <c:v>199.96</c:v>
                </c:pt>
                <c:pt idx="456">
                  <c:v>199.97</c:v>
                </c:pt>
                <c:pt idx="457">
                  <c:v>199.97</c:v>
                </c:pt>
                <c:pt idx="458">
                  <c:v>199.96</c:v>
                </c:pt>
                <c:pt idx="459">
                  <c:v>199.96</c:v>
                </c:pt>
                <c:pt idx="460">
                  <c:v>199.96</c:v>
                </c:pt>
                <c:pt idx="461">
                  <c:v>199.96</c:v>
                </c:pt>
                <c:pt idx="462">
                  <c:v>199.99</c:v>
                </c:pt>
                <c:pt idx="463">
                  <c:v>199.96</c:v>
                </c:pt>
                <c:pt idx="464">
                  <c:v>199.96</c:v>
                </c:pt>
                <c:pt idx="465">
                  <c:v>199.96</c:v>
                </c:pt>
                <c:pt idx="466">
                  <c:v>199.95</c:v>
                </c:pt>
                <c:pt idx="467">
                  <c:v>199.95</c:v>
                </c:pt>
                <c:pt idx="468">
                  <c:v>199.96</c:v>
                </c:pt>
                <c:pt idx="469">
                  <c:v>199.96</c:v>
                </c:pt>
                <c:pt idx="470">
                  <c:v>199.96</c:v>
                </c:pt>
                <c:pt idx="471">
                  <c:v>199.97</c:v>
                </c:pt>
                <c:pt idx="472">
                  <c:v>199.96</c:v>
                </c:pt>
                <c:pt idx="473">
                  <c:v>199.97</c:v>
                </c:pt>
                <c:pt idx="474">
                  <c:v>199.96</c:v>
                </c:pt>
                <c:pt idx="475">
                  <c:v>199.96</c:v>
                </c:pt>
                <c:pt idx="476">
                  <c:v>199.96</c:v>
                </c:pt>
                <c:pt idx="477">
                  <c:v>199.96</c:v>
                </c:pt>
                <c:pt idx="478">
                  <c:v>199.97</c:v>
                </c:pt>
                <c:pt idx="479">
                  <c:v>199.97</c:v>
                </c:pt>
                <c:pt idx="480">
                  <c:v>199.97</c:v>
                </c:pt>
                <c:pt idx="481">
                  <c:v>199.96</c:v>
                </c:pt>
                <c:pt idx="482">
                  <c:v>199.97</c:v>
                </c:pt>
                <c:pt idx="483">
                  <c:v>199.95</c:v>
                </c:pt>
                <c:pt idx="484">
                  <c:v>199.96</c:v>
                </c:pt>
                <c:pt idx="485">
                  <c:v>199.98</c:v>
                </c:pt>
                <c:pt idx="486">
                  <c:v>199.97</c:v>
                </c:pt>
                <c:pt idx="487">
                  <c:v>199.97</c:v>
                </c:pt>
                <c:pt idx="488">
                  <c:v>199.97</c:v>
                </c:pt>
                <c:pt idx="489">
                  <c:v>199.96</c:v>
                </c:pt>
                <c:pt idx="490">
                  <c:v>199.98</c:v>
                </c:pt>
                <c:pt idx="491">
                  <c:v>199.98</c:v>
                </c:pt>
                <c:pt idx="492">
                  <c:v>199.97</c:v>
                </c:pt>
                <c:pt idx="493">
                  <c:v>199.97</c:v>
                </c:pt>
                <c:pt idx="494">
                  <c:v>199.97</c:v>
                </c:pt>
                <c:pt idx="495">
                  <c:v>199.97</c:v>
                </c:pt>
                <c:pt idx="496">
                  <c:v>199.96</c:v>
                </c:pt>
                <c:pt idx="497">
                  <c:v>199.97</c:v>
                </c:pt>
                <c:pt idx="498">
                  <c:v>199.97</c:v>
                </c:pt>
                <c:pt idx="499">
                  <c:v>199.97</c:v>
                </c:pt>
                <c:pt idx="500">
                  <c:v>199.97</c:v>
                </c:pt>
                <c:pt idx="501">
                  <c:v>199.95</c:v>
                </c:pt>
                <c:pt idx="502">
                  <c:v>199.96</c:v>
                </c:pt>
                <c:pt idx="503">
                  <c:v>199.96</c:v>
                </c:pt>
                <c:pt idx="504">
                  <c:v>199.96</c:v>
                </c:pt>
                <c:pt idx="505">
                  <c:v>199.96</c:v>
                </c:pt>
                <c:pt idx="506">
                  <c:v>199.98</c:v>
                </c:pt>
                <c:pt idx="507">
                  <c:v>199.97</c:v>
                </c:pt>
                <c:pt idx="508">
                  <c:v>199.98</c:v>
                </c:pt>
                <c:pt idx="509">
                  <c:v>199.99</c:v>
                </c:pt>
                <c:pt idx="510">
                  <c:v>199.98</c:v>
                </c:pt>
                <c:pt idx="511">
                  <c:v>199.95</c:v>
                </c:pt>
                <c:pt idx="512">
                  <c:v>199.96</c:v>
                </c:pt>
                <c:pt idx="513">
                  <c:v>199.97</c:v>
                </c:pt>
                <c:pt idx="514">
                  <c:v>199.98</c:v>
                </c:pt>
                <c:pt idx="515">
                  <c:v>199.97</c:v>
                </c:pt>
                <c:pt idx="516">
                  <c:v>199.97</c:v>
                </c:pt>
                <c:pt idx="517">
                  <c:v>199.98</c:v>
                </c:pt>
                <c:pt idx="518">
                  <c:v>199.97</c:v>
                </c:pt>
                <c:pt idx="519">
                  <c:v>199.97</c:v>
                </c:pt>
                <c:pt idx="520">
                  <c:v>199.99</c:v>
                </c:pt>
                <c:pt idx="521">
                  <c:v>199.98</c:v>
                </c:pt>
                <c:pt idx="522">
                  <c:v>199.97</c:v>
                </c:pt>
                <c:pt idx="523">
                  <c:v>199.95</c:v>
                </c:pt>
                <c:pt idx="524">
                  <c:v>199.98</c:v>
                </c:pt>
                <c:pt idx="525">
                  <c:v>199.96</c:v>
                </c:pt>
                <c:pt idx="526">
                  <c:v>199.97</c:v>
                </c:pt>
                <c:pt idx="527">
                  <c:v>199.95</c:v>
                </c:pt>
                <c:pt idx="528">
                  <c:v>199.97</c:v>
                </c:pt>
                <c:pt idx="529">
                  <c:v>199.98</c:v>
                </c:pt>
                <c:pt idx="530">
                  <c:v>199.98</c:v>
                </c:pt>
                <c:pt idx="531">
                  <c:v>199.98</c:v>
                </c:pt>
                <c:pt idx="532">
                  <c:v>199.96</c:v>
                </c:pt>
                <c:pt idx="533">
                  <c:v>199.97</c:v>
                </c:pt>
                <c:pt idx="534">
                  <c:v>199.97</c:v>
                </c:pt>
                <c:pt idx="535">
                  <c:v>199.98</c:v>
                </c:pt>
                <c:pt idx="536">
                  <c:v>199.97</c:v>
                </c:pt>
                <c:pt idx="537">
                  <c:v>199.97</c:v>
                </c:pt>
                <c:pt idx="538">
                  <c:v>199.97</c:v>
                </c:pt>
                <c:pt idx="539">
                  <c:v>199.96</c:v>
                </c:pt>
                <c:pt idx="540">
                  <c:v>199.97</c:v>
                </c:pt>
                <c:pt idx="541">
                  <c:v>199.97</c:v>
                </c:pt>
                <c:pt idx="542">
                  <c:v>199.97</c:v>
                </c:pt>
                <c:pt idx="543">
                  <c:v>199.96</c:v>
                </c:pt>
                <c:pt idx="544">
                  <c:v>199.98</c:v>
                </c:pt>
                <c:pt idx="545">
                  <c:v>199.97</c:v>
                </c:pt>
                <c:pt idx="546">
                  <c:v>199.97</c:v>
                </c:pt>
                <c:pt idx="547">
                  <c:v>199.96</c:v>
                </c:pt>
                <c:pt idx="548">
                  <c:v>199.97</c:v>
                </c:pt>
                <c:pt idx="549">
                  <c:v>199.95</c:v>
                </c:pt>
                <c:pt idx="550">
                  <c:v>199.96</c:v>
                </c:pt>
                <c:pt idx="551">
                  <c:v>199.96</c:v>
                </c:pt>
                <c:pt idx="552">
                  <c:v>199.97</c:v>
                </c:pt>
                <c:pt idx="553">
                  <c:v>199.96</c:v>
                </c:pt>
                <c:pt idx="554">
                  <c:v>199.95</c:v>
                </c:pt>
                <c:pt idx="555">
                  <c:v>199.97</c:v>
                </c:pt>
                <c:pt idx="556">
                  <c:v>199.98</c:v>
                </c:pt>
                <c:pt idx="557">
                  <c:v>199.98</c:v>
                </c:pt>
                <c:pt idx="558">
                  <c:v>199.98</c:v>
                </c:pt>
                <c:pt idx="559">
                  <c:v>199.97</c:v>
                </c:pt>
                <c:pt idx="560">
                  <c:v>199.98</c:v>
                </c:pt>
                <c:pt idx="561">
                  <c:v>199.98</c:v>
                </c:pt>
                <c:pt idx="562">
                  <c:v>199.98</c:v>
                </c:pt>
                <c:pt idx="563">
                  <c:v>199.98</c:v>
                </c:pt>
                <c:pt idx="564">
                  <c:v>199.98</c:v>
                </c:pt>
                <c:pt idx="565">
                  <c:v>199.97</c:v>
                </c:pt>
                <c:pt idx="566">
                  <c:v>199.97</c:v>
                </c:pt>
                <c:pt idx="567">
                  <c:v>199.97</c:v>
                </c:pt>
                <c:pt idx="568">
                  <c:v>199.98</c:v>
                </c:pt>
                <c:pt idx="569">
                  <c:v>199.98</c:v>
                </c:pt>
                <c:pt idx="570">
                  <c:v>199.98</c:v>
                </c:pt>
                <c:pt idx="571">
                  <c:v>199.97</c:v>
                </c:pt>
                <c:pt idx="572">
                  <c:v>199.99</c:v>
                </c:pt>
                <c:pt idx="573">
                  <c:v>199.97</c:v>
                </c:pt>
                <c:pt idx="574">
                  <c:v>199.98</c:v>
                </c:pt>
                <c:pt idx="575">
                  <c:v>199.97</c:v>
                </c:pt>
                <c:pt idx="576">
                  <c:v>199.98</c:v>
                </c:pt>
                <c:pt idx="577">
                  <c:v>199.97</c:v>
                </c:pt>
                <c:pt idx="578">
                  <c:v>199.98</c:v>
                </c:pt>
                <c:pt idx="579">
                  <c:v>199.97</c:v>
                </c:pt>
                <c:pt idx="580">
                  <c:v>199.97</c:v>
                </c:pt>
                <c:pt idx="581">
                  <c:v>199.98</c:v>
                </c:pt>
                <c:pt idx="582">
                  <c:v>199.97</c:v>
                </c:pt>
                <c:pt idx="583">
                  <c:v>199.97</c:v>
                </c:pt>
                <c:pt idx="584">
                  <c:v>199.98</c:v>
                </c:pt>
                <c:pt idx="585">
                  <c:v>199.97</c:v>
                </c:pt>
                <c:pt idx="586">
                  <c:v>199.97</c:v>
                </c:pt>
                <c:pt idx="587">
                  <c:v>199.99</c:v>
                </c:pt>
                <c:pt idx="588">
                  <c:v>199.96</c:v>
                </c:pt>
                <c:pt idx="589">
                  <c:v>199.97</c:v>
                </c:pt>
                <c:pt idx="590">
                  <c:v>199.97</c:v>
                </c:pt>
                <c:pt idx="591">
                  <c:v>199.97</c:v>
                </c:pt>
                <c:pt idx="592">
                  <c:v>199.97</c:v>
                </c:pt>
                <c:pt idx="593">
                  <c:v>200</c:v>
                </c:pt>
                <c:pt idx="594">
                  <c:v>199.97</c:v>
                </c:pt>
                <c:pt idx="595">
                  <c:v>199.97</c:v>
                </c:pt>
                <c:pt idx="596">
                  <c:v>199.97</c:v>
                </c:pt>
                <c:pt idx="597">
                  <c:v>200</c:v>
                </c:pt>
                <c:pt idx="598">
                  <c:v>199.97</c:v>
                </c:pt>
                <c:pt idx="599">
                  <c:v>200</c:v>
                </c:pt>
                <c:pt idx="600">
                  <c:v>199.98</c:v>
                </c:pt>
                <c:pt idx="601">
                  <c:v>199.98</c:v>
                </c:pt>
                <c:pt idx="602">
                  <c:v>200</c:v>
                </c:pt>
                <c:pt idx="603">
                  <c:v>199.96</c:v>
                </c:pt>
                <c:pt idx="604">
                  <c:v>199.97</c:v>
                </c:pt>
                <c:pt idx="605">
                  <c:v>199.98</c:v>
                </c:pt>
                <c:pt idx="606">
                  <c:v>199.97</c:v>
                </c:pt>
                <c:pt idx="607">
                  <c:v>199.99</c:v>
                </c:pt>
                <c:pt idx="608">
                  <c:v>199.99</c:v>
                </c:pt>
                <c:pt idx="609">
                  <c:v>199.99</c:v>
                </c:pt>
                <c:pt idx="610">
                  <c:v>199.97</c:v>
                </c:pt>
                <c:pt idx="611">
                  <c:v>199.98</c:v>
                </c:pt>
                <c:pt idx="612">
                  <c:v>199.98</c:v>
                </c:pt>
                <c:pt idx="613">
                  <c:v>199.98</c:v>
                </c:pt>
                <c:pt idx="614">
                  <c:v>199.97</c:v>
                </c:pt>
                <c:pt idx="615">
                  <c:v>199.98</c:v>
                </c:pt>
                <c:pt idx="616">
                  <c:v>199.95</c:v>
                </c:pt>
                <c:pt idx="617">
                  <c:v>199.93</c:v>
                </c:pt>
                <c:pt idx="618">
                  <c:v>199.97</c:v>
                </c:pt>
                <c:pt idx="619">
                  <c:v>199.99</c:v>
                </c:pt>
                <c:pt idx="620">
                  <c:v>199.97</c:v>
                </c:pt>
                <c:pt idx="621">
                  <c:v>199.96</c:v>
                </c:pt>
                <c:pt idx="622">
                  <c:v>199.96</c:v>
                </c:pt>
                <c:pt idx="623">
                  <c:v>199.96</c:v>
                </c:pt>
                <c:pt idx="624">
                  <c:v>199.97</c:v>
                </c:pt>
                <c:pt idx="625">
                  <c:v>199.98</c:v>
                </c:pt>
                <c:pt idx="626">
                  <c:v>199.97</c:v>
                </c:pt>
                <c:pt idx="627">
                  <c:v>199.98</c:v>
                </c:pt>
                <c:pt idx="628">
                  <c:v>199.98</c:v>
                </c:pt>
                <c:pt idx="629">
                  <c:v>199.97</c:v>
                </c:pt>
                <c:pt idx="630">
                  <c:v>199.97</c:v>
                </c:pt>
                <c:pt idx="631">
                  <c:v>199.97</c:v>
                </c:pt>
                <c:pt idx="632">
                  <c:v>199.97</c:v>
                </c:pt>
                <c:pt idx="633">
                  <c:v>199.97</c:v>
                </c:pt>
                <c:pt idx="634">
                  <c:v>199.98</c:v>
                </c:pt>
                <c:pt idx="635">
                  <c:v>199.97</c:v>
                </c:pt>
                <c:pt idx="636">
                  <c:v>199.96</c:v>
                </c:pt>
                <c:pt idx="637">
                  <c:v>199.97</c:v>
                </c:pt>
                <c:pt idx="638">
                  <c:v>199.97</c:v>
                </c:pt>
                <c:pt idx="639">
                  <c:v>199.97</c:v>
                </c:pt>
                <c:pt idx="640">
                  <c:v>199.97</c:v>
                </c:pt>
                <c:pt idx="641">
                  <c:v>199.97</c:v>
                </c:pt>
                <c:pt idx="642">
                  <c:v>199.95</c:v>
                </c:pt>
                <c:pt idx="643">
                  <c:v>199.95</c:v>
                </c:pt>
                <c:pt idx="644">
                  <c:v>199.96</c:v>
                </c:pt>
                <c:pt idx="645">
                  <c:v>199.96</c:v>
                </c:pt>
                <c:pt idx="646">
                  <c:v>199.96</c:v>
                </c:pt>
                <c:pt idx="647">
                  <c:v>199.96</c:v>
                </c:pt>
                <c:pt idx="648">
                  <c:v>199.97</c:v>
                </c:pt>
                <c:pt idx="649">
                  <c:v>199.97</c:v>
                </c:pt>
                <c:pt idx="650">
                  <c:v>199.99</c:v>
                </c:pt>
                <c:pt idx="651">
                  <c:v>199.97</c:v>
                </c:pt>
                <c:pt idx="652">
                  <c:v>199.95</c:v>
                </c:pt>
                <c:pt idx="653">
                  <c:v>199.96</c:v>
                </c:pt>
                <c:pt idx="654">
                  <c:v>199.95</c:v>
                </c:pt>
                <c:pt idx="655">
                  <c:v>199.96</c:v>
                </c:pt>
                <c:pt idx="656">
                  <c:v>199.97</c:v>
                </c:pt>
                <c:pt idx="657">
                  <c:v>199.97</c:v>
                </c:pt>
                <c:pt idx="658">
                  <c:v>199.97</c:v>
                </c:pt>
                <c:pt idx="659">
                  <c:v>199.98</c:v>
                </c:pt>
                <c:pt idx="660">
                  <c:v>199.97</c:v>
                </c:pt>
                <c:pt idx="661">
                  <c:v>199.98</c:v>
                </c:pt>
                <c:pt idx="662">
                  <c:v>199.94</c:v>
                </c:pt>
                <c:pt idx="663">
                  <c:v>199.95</c:v>
                </c:pt>
                <c:pt idx="664">
                  <c:v>199.97</c:v>
                </c:pt>
                <c:pt idx="665">
                  <c:v>199.95</c:v>
                </c:pt>
                <c:pt idx="666">
                  <c:v>199.97</c:v>
                </c:pt>
                <c:pt idx="667">
                  <c:v>199.97</c:v>
                </c:pt>
                <c:pt idx="668">
                  <c:v>199.99</c:v>
                </c:pt>
                <c:pt idx="669">
                  <c:v>199.98</c:v>
                </c:pt>
                <c:pt idx="670">
                  <c:v>199.99</c:v>
                </c:pt>
                <c:pt idx="671">
                  <c:v>199.97</c:v>
                </c:pt>
                <c:pt idx="672">
                  <c:v>199.98</c:v>
                </c:pt>
                <c:pt idx="673">
                  <c:v>199.98</c:v>
                </c:pt>
                <c:pt idx="674">
                  <c:v>199.98</c:v>
                </c:pt>
                <c:pt idx="675">
                  <c:v>199.97</c:v>
                </c:pt>
                <c:pt idx="676">
                  <c:v>199.97</c:v>
                </c:pt>
                <c:pt idx="677">
                  <c:v>199.98</c:v>
                </c:pt>
                <c:pt idx="678">
                  <c:v>199.97</c:v>
                </c:pt>
                <c:pt idx="679">
                  <c:v>199.98</c:v>
                </c:pt>
                <c:pt idx="680">
                  <c:v>199.97</c:v>
                </c:pt>
                <c:pt idx="681">
                  <c:v>199.98</c:v>
                </c:pt>
                <c:pt idx="682">
                  <c:v>199.97</c:v>
                </c:pt>
                <c:pt idx="683">
                  <c:v>199.95</c:v>
                </c:pt>
                <c:pt idx="684">
                  <c:v>199.97</c:v>
                </c:pt>
                <c:pt idx="685">
                  <c:v>199.98</c:v>
                </c:pt>
                <c:pt idx="686">
                  <c:v>199.98</c:v>
                </c:pt>
                <c:pt idx="687">
                  <c:v>199.98</c:v>
                </c:pt>
                <c:pt idx="688">
                  <c:v>199.96</c:v>
                </c:pt>
                <c:pt idx="689">
                  <c:v>199.97</c:v>
                </c:pt>
                <c:pt idx="690">
                  <c:v>199.97</c:v>
                </c:pt>
                <c:pt idx="691">
                  <c:v>199.96</c:v>
                </c:pt>
                <c:pt idx="692">
                  <c:v>199.97</c:v>
                </c:pt>
                <c:pt idx="693">
                  <c:v>199.96</c:v>
                </c:pt>
                <c:pt idx="694">
                  <c:v>199.96</c:v>
                </c:pt>
                <c:pt idx="695">
                  <c:v>199.96</c:v>
                </c:pt>
                <c:pt idx="696">
                  <c:v>199.98</c:v>
                </c:pt>
                <c:pt idx="697">
                  <c:v>199.97</c:v>
                </c:pt>
                <c:pt idx="698">
                  <c:v>199.99</c:v>
                </c:pt>
                <c:pt idx="699">
                  <c:v>199.96</c:v>
                </c:pt>
                <c:pt idx="700">
                  <c:v>199.95</c:v>
                </c:pt>
                <c:pt idx="701">
                  <c:v>199.97</c:v>
                </c:pt>
                <c:pt idx="702">
                  <c:v>199.97</c:v>
                </c:pt>
                <c:pt idx="703">
                  <c:v>199.97</c:v>
                </c:pt>
                <c:pt idx="704">
                  <c:v>199.97</c:v>
                </c:pt>
                <c:pt idx="705">
                  <c:v>199.98</c:v>
                </c:pt>
                <c:pt idx="706">
                  <c:v>199.95</c:v>
                </c:pt>
                <c:pt idx="707">
                  <c:v>199.98</c:v>
                </c:pt>
                <c:pt idx="708">
                  <c:v>199.97</c:v>
                </c:pt>
                <c:pt idx="709">
                  <c:v>199.98</c:v>
                </c:pt>
                <c:pt idx="710">
                  <c:v>199.97</c:v>
                </c:pt>
                <c:pt idx="711">
                  <c:v>199.98</c:v>
                </c:pt>
                <c:pt idx="712">
                  <c:v>199.98</c:v>
                </c:pt>
                <c:pt idx="713">
                  <c:v>199.95</c:v>
                </c:pt>
                <c:pt idx="714">
                  <c:v>199.99</c:v>
                </c:pt>
                <c:pt idx="715">
                  <c:v>199.98</c:v>
                </c:pt>
                <c:pt idx="716">
                  <c:v>199.96</c:v>
                </c:pt>
                <c:pt idx="717">
                  <c:v>199.97</c:v>
                </c:pt>
                <c:pt idx="718">
                  <c:v>199.96</c:v>
                </c:pt>
                <c:pt idx="719">
                  <c:v>199.96</c:v>
                </c:pt>
                <c:pt idx="720">
                  <c:v>199.97</c:v>
                </c:pt>
                <c:pt idx="721">
                  <c:v>199.96</c:v>
                </c:pt>
                <c:pt idx="722">
                  <c:v>199.96</c:v>
                </c:pt>
                <c:pt idx="723">
                  <c:v>199.96</c:v>
                </c:pt>
                <c:pt idx="724">
                  <c:v>199.96</c:v>
                </c:pt>
                <c:pt idx="725">
                  <c:v>199.95</c:v>
                </c:pt>
                <c:pt idx="726">
                  <c:v>199.96</c:v>
                </c:pt>
                <c:pt idx="727">
                  <c:v>199.98</c:v>
                </c:pt>
                <c:pt idx="728">
                  <c:v>199.96</c:v>
                </c:pt>
                <c:pt idx="729">
                  <c:v>199.95</c:v>
                </c:pt>
                <c:pt idx="730">
                  <c:v>199.96</c:v>
                </c:pt>
                <c:pt idx="731">
                  <c:v>199.98</c:v>
                </c:pt>
                <c:pt idx="732">
                  <c:v>199.97</c:v>
                </c:pt>
                <c:pt idx="733">
                  <c:v>199.96</c:v>
                </c:pt>
                <c:pt idx="734">
                  <c:v>199.96</c:v>
                </c:pt>
                <c:pt idx="735">
                  <c:v>199.96</c:v>
                </c:pt>
                <c:pt idx="736">
                  <c:v>199.96</c:v>
                </c:pt>
                <c:pt idx="737">
                  <c:v>199.96</c:v>
                </c:pt>
                <c:pt idx="738">
                  <c:v>199.97</c:v>
                </c:pt>
                <c:pt idx="739">
                  <c:v>199.96</c:v>
                </c:pt>
                <c:pt idx="740">
                  <c:v>199.96</c:v>
                </c:pt>
                <c:pt idx="741">
                  <c:v>199.98</c:v>
                </c:pt>
                <c:pt idx="742">
                  <c:v>199.97</c:v>
                </c:pt>
                <c:pt idx="743">
                  <c:v>199.9</c:v>
                </c:pt>
                <c:pt idx="744">
                  <c:v>199.96</c:v>
                </c:pt>
                <c:pt idx="745">
                  <c:v>199.97</c:v>
                </c:pt>
                <c:pt idx="746">
                  <c:v>199.96</c:v>
                </c:pt>
                <c:pt idx="747">
                  <c:v>199.96</c:v>
                </c:pt>
                <c:pt idx="748">
                  <c:v>199.96</c:v>
                </c:pt>
                <c:pt idx="749">
                  <c:v>199.98</c:v>
                </c:pt>
                <c:pt idx="750">
                  <c:v>199.96</c:v>
                </c:pt>
                <c:pt idx="751">
                  <c:v>199.97</c:v>
                </c:pt>
                <c:pt idx="752">
                  <c:v>199.97</c:v>
                </c:pt>
                <c:pt idx="753">
                  <c:v>199.96</c:v>
                </c:pt>
                <c:pt idx="754">
                  <c:v>199.96</c:v>
                </c:pt>
                <c:pt idx="755">
                  <c:v>199.97</c:v>
                </c:pt>
                <c:pt idx="756">
                  <c:v>199.96</c:v>
                </c:pt>
                <c:pt idx="757">
                  <c:v>199.96</c:v>
                </c:pt>
                <c:pt idx="758">
                  <c:v>199.98</c:v>
                </c:pt>
                <c:pt idx="759">
                  <c:v>199.96</c:v>
                </c:pt>
                <c:pt idx="760">
                  <c:v>199.98</c:v>
                </c:pt>
                <c:pt idx="761">
                  <c:v>199.97</c:v>
                </c:pt>
                <c:pt idx="762">
                  <c:v>199.96</c:v>
                </c:pt>
                <c:pt idx="763">
                  <c:v>199.96</c:v>
                </c:pt>
                <c:pt idx="764">
                  <c:v>199.98</c:v>
                </c:pt>
                <c:pt idx="765">
                  <c:v>199.98</c:v>
                </c:pt>
                <c:pt idx="766">
                  <c:v>199.97</c:v>
                </c:pt>
                <c:pt idx="767">
                  <c:v>199.96</c:v>
                </c:pt>
                <c:pt idx="768">
                  <c:v>199.95</c:v>
                </c:pt>
                <c:pt idx="769">
                  <c:v>199.96</c:v>
                </c:pt>
                <c:pt idx="770">
                  <c:v>199.96</c:v>
                </c:pt>
                <c:pt idx="771">
                  <c:v>199.95</c:v>
                </c:pt>
                <c:pt idx="772">
                  <c:v>199.96</c:v>
                </c:pt>
                <c:pt idx="773">
                  <c:v>199.97</c:v>
                </c:pt>
                <c:pt idx="774">
                  <c:v>199.96</c:v>
                </c:pt>
                <c:pt idx="775">
                  <c:v>199.95</c:v>
                </c:pt>
                <c:pt idx="776">
                  <c:v>199.96</c:v>
                </c:pt>
                <c:pt idx="777">
                  <c:v>199.95</c:v>
                </c:pt>
                <c:pt idx="778">
                  <c:v>199.94</c:v>
                </c:pt>
                <c:pt idx="779">
                  <c:v>199.96</c:v>
                </c:pt>
                <c:pt idx="780">
                  <c:v>199.96</c:v>
                </c:pt>
                <c:pt idx="781">
                  <c:v>199.96</c:v>
                </c:pt>
                <c:pt idx="782">
                  <c:v>199.95</c:v>
                </c:pt>
                <c:pt idx="783">
                  <c:v>199.94</c:v>
                </c:pt>
                <c:pt idx="784">
                  <c:v>199.96</c:v>
                </c:pt>
                <c:pt idx="785">
                  <c:v>199.95</c:v>
                </c:pt>
                <c:pt idx="786">
                  <c:v>199.96</c:v>
                </c:pt>
                <c:pt idx="787">
                  <c:v>199.96</c:v>
                </c:pt>
                <c:pt idx="788">
                  <c:v>199.95</c:v>
                </c:pt>
                <c:pt idx="789">
                  <c:v>199.96</c:v>
                </c:pt>
                <c:pt idx="790">
                  <c:v>199.96</c:v>
                </c:pt>
                <c:pt idx="791">
                  <c:v>199.98</c:v>
                </c:pt>
                <c:pt idx="792">
                  <c:v>199.9</c:v>
                </c:pt>
                <c:pt idx="793">
                  <c:v>199.97</c:v>
                </c:pt>
                <c:pt idx="794">
                  <c:v>199.96</c:v>
                </c:pt>
                <c:pt idx="795">
                  <c:v>199.97</c:v>
                </c:pt>
                <c:pt idx="796">
                  <c:v>199.95</c:v>
                </c:pt>
                <c:pt idx="797">
                  <c:v>199.96</c:v>
                </c:pt>
                <c:pt idx="798">
                  <c:v>199.95</c:v>
                </c:pt>
                <c:pt idx="799">
                  <c:v>199.95</c:v>
                </c:pt>
                <c:pt idx="800">
                  <c:v>199.97</c:v>
                </c:pt>
                <c:pt idx="801">
                  <c:v>199.97</c:v>
                </c:pt>
                <c:pt idx="802">
                  <c:v>199.96</c:v>
                </c:pt>
                <c:pt idx="803">
                  <c:v>199.97</c:v>
                </c:pt>
                <c:pt idx="804">
                  <c:v>199.95</c:v>
                </c:pt>
                <c:pt idx="805">
                  <c:v>199.96</c:v>
                </c:pt>
                <c:pt idx="806">
                  <c:v>199.96</c:v>
                </c:pt>
                <c:pt idx="807">
                  <c:v>199.95</c:v>
                </c:pt>
                <c:pt idx="808">
                  <c:v>199.97</c:v>
                </c:pt>
                <c:pt idx="809">
                  <c:v>199.96</c:v>
                </c:pt>
                <c:pt idx="810">
                  <c:v>199.95</c:v>
                </c:pt>
                <c:pt idx="811">
                  <c:v>199.96</c:v>
                </c:pt>
                <c:pt idx="812">
                  <c:v>199.95</c:v>
                </c:pt>
                <c:pt idx="813">
                  <c:v>199.94</c:v>
                </c:pt>
                <c:pt idx="814">
                  <c:v>199.96</c:v>
                </c:pt>
                <c:pt idx="815">
                  <c:v>199.97</c:v>
                </c:pt>
                <c:pt idx="816">
                  <c:v>199.96</c:v>
                </c:pt>
                <c:pt idx="817">
                  <c:v>199.94</c:v>
                </c:pt>
                <c:pt idx="818">
                  <c:v>199.96</c:v>
                </c:pt>
                <c:pt idx="819">
                  <c:v>199.94</c:v>
                </c:pt>
                <c:pt idx="820">
                  <c:v>199.96</c:v>
                </c:pt>
                <c:pt idx="821">
                  <c:v>199.94</c:v>
                </c:pt>
                <c:pt idx="822">
                  <c:v>199.94</c:v>
                </c:pt>
                <c:pt idx="823">
                  <c:v>199.95</c:v>
                </c:pt>
                <c:pt idx="824">
                  <c:v>199.92</c:v>
                </c:pt>
                <c:pt idx="825">
                  <c:v>199.95</c:v>
                </c:pt>
                <c:pt idx="826">
                  <c:v>199.94</c:v>
                </c:pt>
                <c:pt idx="827">
                  <c:v>199.94</c:v>
                </c:pt>
                <c:pt idx="828">
                  <c:v>199.94</c:v>
                </c:pt>
                <c:pt idx="829">
                  <c:v>199.96</c:v>
                </c:pt>
                <c:pt idx="830">
                  <c:v>199.93</c:v>
                </c:pt>
                <c:pt idx="831">
                  <c:v>199.97</c:v>
                </c:pt>
                <c:pt idx="832">
                  <c:v>199.95</c:v>
                </c:pt>
                <c:pt idx="833">
                  <c:v>199.94</c:v>
                </c:pt>
                <c:pt idx="834">
                  <c:v>199.97</c:v>
                </c:pt>
                <c:pt idx="835">
                  <c:v>199.94</c:v>
                </c:pt>
                <c:pt idx="836">
                  <c:v>199.95</c:v>
                </c:pt>
                <c:pt idx="837">
                  <c:v>199.96</c:v>
                </c:pt>
                <c:pt idx="838">
                  <c:v>199.95</c:v>
                </c:pt>
                <c:pt idx="839">
                  <c:v>199.94</c:v>
                </c:pt>
                <c:pt idx="840">
                  <c:v>199.95</c:v>
                </c:pt>
                <c:pt idx="841">
                  <c:v>199.94</c:v>
                </c:pt>
                <c:pt idx="842">
                  <c:v>199.94</c:v>
                </c:pt>
                <c:pt idx="843">
                  <c:v>199.94</c:v>
                </c:pt>
                <c:pt idx="844">
                  <c:v>199.94</c:v>
                </c:pt>
                <c:pt idx="845">
                  <c:v>199.94</c:v>
                </c:pt>
                <c:pt idx="846">
                  <c:v>199.94</c:v>
                </c:pt>
                <c:pt idx="847">
                  <c:v>199.95</c:v>
                </c:pt>
                <c:pt idx="848">
                  <c:v>199.94</c:v>
                </c:pt>
                <c:pt idx="849">
                  <c:v>199.97</c:v>
                </c:pt>
                <c:pt idx="850">
                  <c:v>199.94</c:v>
                </c:pt>
                <c:pt idx="851">
                  <c:v>199.94</c:v>
                </c:pt>
                <c:pt idx="852">
                  <c:v>199.94</c:v>
                </c:pt>
                <c:pt idx="853">
                  <c:v>199.95</c:v>
                </c:pt>
                <c:pt idx="854">
                  <c:v>199.95</c:v>
                </c:pt>
                <c:pt idx="855">
                  <c:v>199.95</c:v>
                </c:pt>
                <c:pt idx="856">
                  <c:v>199.95</c:v>
                </c:pt>
                <c:pt idx="857">
                  <c:v>199.95</c:v>
                </c:pt>
                <c:pt idx="858">
                  <c:v>199.95</c:v>
                </c:pt>
                <c:pt idx="859">
                  <c:v>199.94</c:v>
                </c:pt>
                <c:pt idx="860">
                  <c:v>199.94</c:v>
                </c:pt>
                <c:pt idx="861">
                  <c:v>199.94</c:v>
                </c:pt>
                <c:pt idx="862">
                  <c:v>199.94</c:v>
                </c:pt>
                <c:pt idx="863">
                  <c:v>199.94</c:v>
                </c:pt>
                <c:pt idx="864">
                  <c:v>199.94</c:v>
                </c:pt>
                <c:pt idx="865">
                  <c:v>199.93</c:v>
                </c:pt>
                <c:pt idx="866">
                  <c:v>199.94</c:v>
                </c:pt>
                <c:pt idx="867">
                  <c:v>199.94</c:v>
                </c:pt>
                <c:pt idx="868">
                  <c:v>199.94</c:v>
                </c:pt>
                <c:pt idx="869">
                  <c:v>199.94</c:v>
                </c:pt>
                <c:pt idx="870">
                  <c:v>199.94</c:v>
                </c:pt>
                <c:pt idx="871">
                  <c:v>199.94</c:v>
                </c:pt>
                <c:pt idx="872">
                  <c:v>199.94</c:v>
                </c:pt>
                <c:pt idx="873">
                  <c:v>199.94</c:v>
                </c:pt>
                <c:pt idx="874">
                  <c:v>199.96</c:v>
                </c:pt>
                <c:pt idx="875">
                  <c:v>199.94</c:v>
                </c:pt>
                <c:pt idx="876">
                  <c:v>199.97</c:v>
                </c:pt>
                <c:pt idx="877">
                  <c:v>199.97</c:v>
                </c:pt>
                <c:pt idx="878">
                  <c:v>199.94</c:v>
                </c:pt>
                <c:pt idx="879">
                  <c:v>199.94</c:v>
                </c:pt>
                <c:pt idx="880">
                  <c:v>199.94</c:v>
                </c:pt>
                <c:pt idx="881">
                  <c:v>199.95</c:v>
                </c:pt>
                <c:pt idx="882">
                  <c:v>199.94</c:v>
                </c:pt>
                <c:pt idx="883">
                  <c:v>199.94</c:v>
                </c:pt>
                <c:pt idx="884">
                  <c:v>199.96</c:v>
                </c:pt>
                <c:pt idx="885">
                  <c:v>199.98</c:v>
                </c:pt>
                <c:pt idx="886">
                  <c:v>199.97</c:v>
                </c:pt>
                <c:pt idx="887">
                  <c:v>199.97</c:v>
                </c:pt>
                <c:pt idx="888">
                  <c:v>199.96</c:v>
                </c:pt>
                <c:pt idx="889">
                  <c:v>199.95</c:v>
                </c:pt>
                <c:pt idx="890">
                  <c:v>199.95</c:v>
                </c:pt>
                <c:pt idx="891">
                  <c:v>199.98</c:v>
                </c:pt>
                <c:pt idx="892">
                  <c:v>199.96</c:v>
                </c:pt>
                <c:pt idx="893">
                  <c:v>199.96</c:v>
                </c:pt>
                <c:pt idx="894">
                  <c:v>199.95</c:v>
                </c:pt>
                <c:pt idx="895">
                  <c:v>199.96</c:v>
                </c:pt>
                <c:pt idx="896">
                  <c:v>199.95</c:v>
                </c:pt>
                <c:pt idx="897">
                  <c:v>199.96</c:v>
                </c:pt>
                <c:pt idx="898">
                  <c:v>199.95</c:v>
                </c:pt>
                <c:pt idx="899">
                  <c:v>199.96</c:v>
                </c:pt>
                <c:pt idx="900">
                  <c:v>199.95</c:v>
                </c:pt>
                <c:pt idx="901">
                  <c:v>199.96</c:v>
                </c:pt>
                <c:pt idx="902">
                  <c:v>199.95</c:v>
                </c:pt>
                <c:pt idx="903">
                  <c:v>199.94</c:v>
                </c:pt>
                <c:pt idx="904">
                  <c:v>199.95</c:v>
                </c:pt>
                <c:pt idx="905">
                  <c:v>199.96</c:v>
                </c:pt>
                <c:pt idx="906">
                  <c:v>199.95</c:v>
                </c:pt>
                <c:pt idx="907">
                  <c:v>199.96</c:v>
                </c:pt>
                <c:pt idx="908">
                  <c:v>199.96</c:v>
                </c:pt>
                <c:pt idx="909">
                  <c:v>199.96</c:v>
                </c:pt>
                <c:pt idx="910">
                  <c:v>199.96</c:v>
                </c:pt>
                <c:pt idx="911">
                  <c:v>199.96</c:v>
                </c:pt>
                <c:pt idx="912">
                  <c:v>199.95</c:v>
                </c:pt>
                <c:pt idx="913">
                  <c:v>199.96</c:v>
                </c:pt>
                <c:pt idx="914">
                  <c:v>199.95</c:v>
                </c:pt>
                <c:pt idx="915">
                  <c:v>199.95</c:v>
                </c:pt>
                <c:pt idx="916">
                  <c:v>199.94</c:v>
                </c:pt>
                <c:pt idx="917">
                  <c:v>199.96</c:v>
                </c:pt>
                <c:pt idx="918">
                  <c:v>199.96</c:v>
                </c:pt>
                <c:pt idx="919">
                  <c:v>199.95</c:v>
                </c:pt>
                <c:pt idx="920">
                  <c:v>199.96</c:v>
                </c:pt>
                <c:pt idx="921">
                  <c:v>199.96</c:v>
                </c:pt>
                <c:pt idx="922">
                  <c:v>199.94</c:v>
                </c:pt>
                <c:pt idx="923">
                  <c:v>199.97</c:v>
                </c:pt>
                <c:pt idx="924">
                  <c:v>199.94</c:v>
                </c:pt>
                <c:pt idx="925">
                  <c:v>199.94</c:v>
                </c:pt>
                <c:pt idx="926">
                  <c:v>199.94</c:v>
                </c:pt>
                <c:pt idx="927">
                  <c:v>199.95</c:v>
                </c:pt>
                <c:pt idx="928">
                  <c:v>199.97</c:v>
                </c:pt>
                <c:pt idx="929">
                  <c:v>199.93</c:v>
                </c:pt>
                <c:pt idx="930">
                  <c:v>199.96</c:v>
                </c:pt>
                <c:pt idx="931">
                  <c:v>199.96</c:v>
                </c:pt>
                <c:pt idx="932">
                  <c:v>199.94</c:v>
                </c:pt>
                <c:pt idx="933">
                  <c:v>199.97</c:v>
                </c:pt>
                <c:pt idx="934">
                  <c:v>199.94</c:v>
                </c:pt>
                <c:pt idx="935">
                  <c:v>199.95</c:v>
                </c:pt>
                <c:pt idx="936">
                  <c:v>199.96</c:v>
                </c:pt>
                <c:pt idx="937">
                  <c:v>199.94</c:v>
                </c:pt>
                <c:pt idx="938">
                  <c:v>199.96</c:v>
                </c:pt>
                <c:pt idx="939">
                  <c:v>199.95</c:v>
                </c:pt>
                <c:pt idx="940">
                  <c:v>199.96</c:v>
                </c:pt>
                <c:pt idx="941">
                  <c:v>199.94</c:v>
                </c:pt>
                <c:pt idx="942">
                  <c:v>199.95</c:v>
                </c:pt>
                <c:pt idx="943">
                  <c:v>199.96</c:v>
                </c:pt>
                <c:pt idx="944">
                  <c:v>199.95</c:v>
                </c:pt>
                <c:pt idx="945">
                  <c:v>199.94</c:v>
                </c:pt>
                <c:pt idx="946">
                  <c:v>199.96</c:v>
                </c:pt>
                <c:pt idx="947">
                  <c:v>199.95</c:v>
                </c:pt>
                <c:pt idx="948">
                  <c:v>199.94</c:v>
                </c:pt>
                <c:pt idx="949">
                  <c:v>199.95</c:v>
                </c:pt>
                <c:pt idx="950">
                  <c:v>199.95</c:v>
                </c:pt>
                <c:pt idx="951">
                  <c:v>199.93</c:v>
                </c:pt>
                <c:pt idx="952">
                  <c:v>199.96</c:v>
                </c:pt>
                <c:pt idx="953">
                  <c:v>199.96</c:v>
                </c:pt>
                <c:pt idx="954">
                  <c:v>199.96</c:v>
                </c:pt>
                <c:pt idx="955">
                  <c:v>199.96</c:v>
                </c:pt>
                <c:pt idx="956">
                  <c:v>199.95</c:v>
                </c:pt>
                <c:pt idx="957">
                  <c:v>199.95</c:v>
                </c:pt>
                <c:pt idx="958">
                  <c:v>199.95</c:v>
                </c:pt>
                <c:pt idx="959">
                  <c:v>199.95</c:v>
                </c:pt>
                <c:pt idx="960">
                  <c:v>199.96</c:v>
                </c:pt>
                <c:pt idx="961">
                  <c:v>199.96</c:v>
                </c:pt>
                <c:pt idx="962">
                  <c:v>199.96</c:v>
                </c:pt>
                <c:pt idx="963">
                  <c:v>199.95</c:v>
                </c:pt>
                <c:pt idx="964">
                  <c:v>199.96</c:v>
                </c:pt>
                <c:pt idx="965">
                  <c:v>199.96</c:v>
                </c:pt>
                <c:pt idx="966">
                  <c:v>199.96</c:v>
                </c:pt>
                <c:pt idx="967">
                  <c:v>199.95</c:v>
                </c:pt>
                <c:pt idx="968">
                  <c:v>199.95</c:v>
                </c:pt>
                <c:pt idx="969">
                  <c:v>199.96</c:v>
                </c:pt>
                <c:pt idx="970">
                  <c:v>199.95</c:v>
                </c:pt>
                <c:pt idx="971">
                  <c:v>199.97</c:v>
                </c:pt>
                <c:pt idx="972">
                  <c:v>199.96</c:v>
                </c:pt>
                <c:pt idx="973">
                  <c:v>199.96</c:v>
                </c:pt>
                <c:pt idx="974">
                  <c:v>199.95</c:v>
                </c:pt>
                <c:pt idx="975">
                  <c:v>199.95</c:v>
                </c:pt>
                <c:pt idx="976">
                  <c:v>199.96</c:v>
                </c:pt>
                <c:pt idx="977">
                  <c:v>199.96</c:v>
                </c:pt>
                <c:pt idx="978">
                  <c:v>199.95</c:v>
                </c:pt>
                <c:pt idx="979">
                  <c:v>199.95</c:v>
                </c:pt>
                <c:pt idx="980">
                  <c:v>199.96</c:v>
                </c:pt>
                <c:pt idx="981">
                  <c:v>199.96</c:v>
                </c:pt>
                <c:pt idx="982">
                  <c:v>199.96</c:v>
                </c:pt>
                <c:pt idx="983">
                  <c:v>199.95</c:v>
                </c:pt>
                <c:pt idx="984">
                  <c:v>199.96</c:v>
                </c:pt>
                <c:pt idx="985">
                  <c:v>199.95</c:v>
                </c:pt>
                <c:pt idx="986">
                  <c:v>199.96</c:v>
                </c:pt>
                <c:pt idx="987">
                  <c:v>199.96</c:v>
                </c:pt>
                <c:pt idx="988">
                  <c:v>199.96</c:v>
                </c:pt>
                <c:pt idx="989">
                  <c:v>199.96</c:v>
                </c:pt>
                <c:pt idx="990">
                  <c:v>199.96</c:v>
                </c:pt>
                <c:pt idx="991">
                  <c:v>199.95</c:v>
                </c:pt>
                <c:pt idx="992">
                  <c:v>199.97</c:v>
                </c:pt>
                <c:pt idx="993">
                  <c:v>199.95</c:v>
                </c:pt>
                <c:pt idx="994">
                  <c:v>199.97</c:v>
                </c:pt>
                <c:pt idx="995">
                  <c:v>199.98</c:v>
                </c:pt>
                <c:pt idx="996">
                  <c:v>199.97</c:v>
                </c:pt>
                <c:pt idx="997">
                  <c:v>199.98</c:v>
                </c:pt>
                <c:pt idx="998">
                  <c:v>199.95</c:v>
                </c:pt>
                <c:pt idx="999">
                  <c:v>199.96</c:v>
                </c:pt>
                <c:pt idx="1000">
                  <c:v>199.98</c:v>
                </c:pt>
                <c:pt idx="1001">
                  <c:v>199.97</c:v>
                </c:pt>
                <c:pt idx="1002">
                  <c:v>199.96</c:v>
                </c:pt>
                <c:pt idx="1003">
                  <c:v>199.96</c:v>
                </c:pt>
                <c:pt idx="1004">
                  <c:v>199.97</c:v>
                </c:pt>
                <c:pt idx="1005">
                  <c:v>199.97</c:v>
                </c:pt>
                <c:pt idx="1006">
                  <c:v>199.97</c:v>
                </c:pt>
                <c:pt idx="1007">
                  <c:v>199.97</c:v>
                </c:pt>
                <c:pt idx="1008">
                  <c:v>199.96</c:v>
                </c:pt>
                <c:pt idx="1009">
                  <c:v>199.97</c:v>
                </c:pt>
                <c:pt idx="1010">
                  <c:v>199.97</c:v>
                </c:pt>
                <c:pt idx="1011">
                  <c:v>199.96</c:v>
                </c:pt>
                <c:pt idx="1012">
                  <c:v>199.96</c:v>
                </c:pt>
                <c:pt idx="1013">
                  <c:v>199.97</c:v>
                </c:pt>
                <c:pt idx="1014">
                  <c:v>199.98</c:v>
                </c:pt>
                <c:pt idx="1015">
                  <c:v>199.97</c:v>
                </c:pt>
                <c:pt idx="1016">
                  <c:v>199.97</c:v>
                </c:pt>
                <c:pt idx="1017">
                  <c:v>199.96</c:v>
                </c:pt>
                <c:pt idx="1018">
                  <c:v>199.98</c:v>
                </c:pt>
                <c:pt idx="1019">
                  <c:v>199.95</c:v>
                </c:pt>
                <c:pt idx="1020">
                  <c:v>199.96</c:v>
                </c:pt>
                <c:pt idx="1021">
                  <c:v>199.96</c:v>
                </c:pt>
                <c:pt idx="1022">
                  <c:v>199.96</c:v>
                </c:pt>
                <c:pt idx="1023">
                  <c:v>199.96</c:v>
                </c:pt>
                <c:pt idx="1024">
                  <c:v>199.96</c:v>
                </c:pt>
                <c:pt idx="1025">
                  <c:v>199.96</c:v>
                </c:pt>
                <c:pt idx="1026">
                  <c:v>199.96</c:v>
                </c:pt>
                <c:pt idx="1027">
                  <c:v>199.96</c:v>
                </c:pt>
                <c:pt idx="1028">
                  <c:v>199.96</c:v>
                </c:pt>
                <c:pt idx="1029">
                  <c:v>199.96</c:v>
                </c:pt>
                <c:pt idx="1030">
                  <c:v>199.96</c:v>
                </c:pt>
                <c:pt idx="1031">
                  <c:v>199.96</c:v>
                </c:pt>
                <c:pt idx="1032">
                  <c:v>199.95</c:v>
                </c:pt>
                <c:pt idx="1033">
                  <c:v>199.96</c:v>
                </c:pt>
                <c:pt idx="1034">
                  <c:v>199.96</c:v>
                </c:pt>
                <c:pt idx="1035">
                  <c:v>199.95</c:v>
                </c:pt>
                <c:pt idx="1036">
                  <c:v>199.97</c:v>
                </c:pt>
                <c:pt idx="1037">
                  <c:v>199.97</c:v>
                </c:pt>
                <c:pt idx="1038">
                  <c:v>199.96</c:v>
                </c:pt>
                <c:pt idx="1039">
                  <c:v>199.97</c:v>
                </c:pt>
                <c:pt idx="1040">
                  <c:v>199.96</c:v>
                </c:pt>
                <c:pt idx="1041">
                  <c:v>199.96</c:v>
                </c:pt>
                <c:pt idx="1042">
                  <c:v>199.95</c:v>
                </c:pt>
                <c:pt idx="1043">
                  <c:v>199.96</c:v>
                </c:pt>
                <c:pt idx="1044">
                  <c:v>199.95</c:v>
                </c:pt>
                <c:pt idx="1045">
                  <c:v>199.96</c:v>
                </c:pt>
                <c:pt idx="1046">
                  <c:v>199.95</c:v>
                </c:pt>
                <c:pt idx="1047">
                  <c:v>199.95</c:v>
                </c:pt>
                <c:pt idx="1048">
                  <c:v>199.96</c:v>
                </c:pt>
                <c:pt idx="1049">
                  <c:v>199.96</c:v>
                </c:pt>
                <c:pt idx="1050">
                  <c:v>199.95</c:v>
                </c:pt>
                <c:pt idx="1051">
                  <c:v>199.96</c:v>
                </c:pt>
                <c:pt idx="1052">
                  <c:v>199.96</c:v>
                </c:pt>
                <c:pt idx="1053">
                  <c:v>199.95</c:v>
                </c:pt>
                <c:pt idx="1054">
                  <c:v>199.95</c:v>
                </c:pt>
                <c:pt idx="1055">
                  <c:v>199.96</c:v>
                </c:pt>
                <c:pt idx="1056">
                  <c:v>199.96</c:v>
                </c:pt>
                <c:pt idx="1057">
                  <c:v>199.95</c:v>
                </c:pt>
                <c:pt idx="1058">
                  <c:v>199.95</c:v>
                </c:pt>
                <c:pt idx="1059">
                  <c:v>199.96</c:v>
                </c:pt>
                <c:pt idx="1060">
                  <c:v>199.96</c:v>
                </c:pt>
                <c:pt idx="1061">
                  <c:v>199.96</c:v>
                </c:pt>
                <c:pt idx="1062">
                  <c:v>199.93</c:v>
                </c:pt>
                <c:pt idx="1063">
                  <c:v>199.94</c:v>
                </c:pt>
                <c:pt idx="1064">
                  <c:v>199.96</c:v>
                </c:pt>
                <c:pt idx="1065">
                  <c:v>199.95</c:v>
                </c:pt>
                <c:pt idx="1066">
                  <c:v>199.96</c:v>
                </c:pt>
                <c:pt idx="1067">
                  <c:v>199.96</c:v>
                </c:pt>
                <c:pt idx="1068">
                  <c:v>199.94</c:v>
                </c:pt>
                <c:pt idx="1069">
                  <c:v>199.95</c:v>
                </c:pt>
                <c:pt idx="1070">
                  <c:v>199.96</c:v>
                </c:pt>
                <c:pt idx="1071">
                  <c:v>199.95</c:v>
                </c:pt>
                <c:pt idx="1072">
                  <c:v>199.96</c:v>
                </c:pt>
                <c:pt idx="1073">
                  <c:v>199.95</c:v>
                </c:pt>
                <c:pt idx="1074">
                  <c:v>199.95</c:v>
                </c:pt>
                <c:pt idx="1075">
                  <c:v>199.94</c:v>
                </c:pt>
                <c:pt idx="1076">
                  <c:v>199.96</c:v>
                </c:pt>
                <c:pt idx="1077">
                  <c:v>199.95</c:v>
                </c:pt>
                <c:pt idx="1078">
                  <c:v>199.94</c:v>
                </c:pt>
                <c:pt idx="1079">
                  <c:v>199.95</c:v>
                </c:pt>
                <c:pt idx="1080">
                  <c:v>199.95</c:v>
                </c:pt>
                <c:pt idx="1081">
                  <c:v>199.95</c:v>
                </c:pt>
                <c:pt idx="1082">
                  <c:v>199.94</c:v>
                </c:pt>
                <c:pt idx="1083">
                  <c:v>199.95</c:v>
                </c:pt>
                <c:pt idx="1084">
                  <c:v>199.93</c:v>
                </c:pt>
                <c:pt idx="1085">
                  <c:v>199.95</c:v>
                </c:pt>
                <c:pt idx="1086">
                  <c:v>199.95</c:v>
                </c:pt>
                <c:pt idx="1087">
                  <c:v>199.95</c:v>
                </c:pt>
                <c:pt idx="1088">
                  <c:v>199.94</c:v>
                </c:pt>
                <c:pt idx="1089">
                  <c:v>199.94</c:v>
                </c:pt>
                <c:pt idx="1090">
                  <c:v>199.94</c:v>
                </c:pt>
                <c:pt idx="1091">
                  <c:v>199.95</c:v>
                </c:pt>
                <c:pt idx="1092">
                  <c:v>199.94</c:v>
                </c:pt>
                <c:pt idx="1093">
                  <c:v>199.94</c:v>
                </c:pt>
                <c:pt idx="1094">
                  <c:v>199.96</c:v>
                </c:pt>
                <c:pt idx="1095">
                  <c:v>199.91</c:v>
                </c:pt>
                <c:pt idx="1096">
                  <c:v>199.91</c:v>
                </c:pt>
                <c:pt idx="1097">
                  <c:v>199.94</c:v>
                </c:pt>
                <c:pt idx="1098">
                  <c:v>199.95</c:v>
                </c:pt>
                <c:pt idx="1099">
                  <c:v>199.96</c:v>
                </c:pt>
                <c:pt idx="1100">
                  <c:v>199.96</c:v>
                </c:pt>
                <c:pt idx="1101">
                  <c:v>199.97</c:v>
                </c:pt>
                <c:pt idx="1102">
                  <c:v>199.96</c:v>
                </c:pt>
                <c:pt idx="1103">
                  <c:v>199.96</c:v>
                </c:pt>
                <c:pt idx="1104">
                  <c:v>199.97</c:v>
                </c:pt>
                <c:pt idx="1105">
                  <c:v>199.96</c:v>
                </c:pt>
                <c:pt idx="1106">
                  <c:v>199.96</c:v>
                </c:pt>
                <c:pt idx="1107">
                  <c:v>199.96</c:v>
                </c:pt>
                <c:pt idx="1108">
                  <c:v>199.96</c:v>
                </c:pt>
                <c:pt idx="1109">
                  <c:v>199.96</c:v>
                </c:pt>
                <c:pt idx="1110">
                  <c:v>199.96</c:v>
                </c:pt>
                <c:pt idx="1111">
                  <c:v>199.96</c:v>
                </c:pt>
                <c:pt idx="1112">
                  <c:v>199.96</c:v>
                </c:pt>
                <c:pt idx="1113">
                  <c:v>199.95</c:v>
                </c:pt>
                <c:pt idx="1114">
                  <c:v>199.95</c:v>
                </c:pt>
                <c:pt idx="1115">
                  <c:v>199.96</c:v>
                </c:pt>
                <c:pt idx="1116">
                  <c:v>199.96</c:v>
                </c:pt>
                <c:pt idx="1117">
                  <c:v>199.96</c:v>
                </c:pt>
                <c:pt idx="1118">
                  <c:v>199.95</c:v>
                </c:pt>
                <c:pt idx="1119">
                  <c:v>199.96</c:v>
                </c:pt>
                <c:pt idx="1120">
                  <c:v>199.96</c:v>
                </c:pt>
                <c:pt idx="1121">
                  <c:v>199.95</c:v>
                </c:pt>
                <c:pt idx="1122">
                  <c:v>199.96</c:v>
                </c:pt>
                <c:pt idx="1123">
                  <c:v>199.94</c:v>
                </c:pt>
                <c:pt idx="1124">
                  <c:v>199.94</c:v>
                </c:pt>
                <c:pt idx="1125">
                  <c:v>199.95</c:v>
                </c:pt>
                <c:pt idx="1126">
                  <c:v>199.94</c:v>
                </c:pt>
                <c:pt idx="1127">
                  <c:v>199.95</c:v>
                </c:pt>
                <c:pt idx="1128">
                  <c:v>199.94</c:v>
                </c:pt>
                <c:pt idx="1129">
                  <c:v>199.95</c:v>
                </c:pt>
                <c:pt idx="1130">
                  <c:v>199.95</c:v>
                </c:pt>
                <c:pt idx="1131">
                  <c:v>199.94</c:v>
                </c:pt>
                <c:pt idx="1132">
                  <c:v>199.95</c:v>
                </c:pt>
                <c:pt idx="1133">
                  <c:v>199.94</c:v>
                </c:pt>
                <c:pt idx="1134">
                  <c:v>199.95</c:v>
                </c:pt>
                <c:pt idx="1135">
                  <c:v>199.94</c:v>
                </c:pt>
                <c:pt idx="1136">
                  <c:v>199.95</c:v>
                </c:pt>
                <c:pt idx="1137">
                  <c:v>199.95</c:v>
                </c:pt>
                <c:pt idx="1138">
                  <c:v>199.96</c:v>
                </c:pt>
                <c:pt idx="1139">
                  <c:v>199.94</c:v>
                </c:pt>
                <c:pt idx="1140">
                  <c:v>199.94</c:v>
                </c:pt>
                <c:pt idx="1141">
                  <c:v>199.94</c:v>
                </c:pt>
                <c:pt idx="1142">
                  <c:v>199.94</c:v>
                </c:pt>
                <c:pt idx="1143">
                  <c:v>199.94</c:v>
                </c:pt>
                <c:pt idx="1144">
                  <c:v>199.95</c:v>
                </c:pt>
                <c:pt idx="1145">
                  <c:v>199.94</c:v>
                </c:pt>
                <c:pt idx="1146">
                  <c:v>199.95</c:v>
                </c:pt>
                <c:pt idx="1147">
                  <c:v>199.94</c:v>
                </c:pt>
                <c:pt idx="1148">
                  <c:v>199.95</c:v>
                </c:pt>
                <c:pt idx="1149">
                  <c:v>199.94</c:v>
                </c:pt>
                <c:pt idx="1150">
                  <c:v>199.95</c:v>
                </c:pt>
                <c:pt idx="1151">
                  <c:v>199.95</c:v>
                </c:pt>
                <c:pt idx="1152">
                  <c:v>199.94</c:v>
                </c:pt>
                <c:pt idx="1153">
                  <c:v>199.94</c:v>
                </c:pt>
                <c:pt idx="1154">
                  <c:v>199.96</c:v>
                </c:pt>
                <c:pt idx="1155">
                  <c:v>199.94</c:v>
                </c:pt>
                <c:pt idx="1156">
                  <c:v>199.96</c:v>
                </c:pt>
                <c:pt idx="1157">
                  <c:v>199.94</c:v>
                </c:pt>
                <c:pt idx="1158">
                  <c:v>199.96</c:v>
                </c:pt>
                <c:pt idx="1159">
                  <c:v>199.94</c:v>
                </c:pt>
                <c:pt idx="1160">
                  <c:v>199.95</c:v>
                </c:pt>
                <c:pt idx="1161">
                  <c:v>199.96</c:v>
                </c:pt>
                <c:pt idx="1162">
                  <c:v>199.95</c:v>
                </c:pt>
                <c:pt idx="1163">
                  <c:v>199.96</c:v>
                </c:pt>
                <c:pt idx="1164">
                  <c:v>199.97</c:v>
                </c:pt>
                <c:pt idx="1165">
                  <c:v>199.94</c:v>
                </c:pt>
                <c:pt idx="1166">
                  <c:v>199.94</c:v>
                </c:pt>
                <c:pt idx="1167">
                  <c:v>199.95</c:v>
                </c:pt>
                <c:pt idx="1168">
                  <c:v>199.95</c:v>
                </c:pt>
                <c:pt idx="1169">
                  <c:v>199.95</c:v>
                </c:pt>
                <c:pt idx="1170">
                  <c:v>199.95</c:v>
                </c:pt>
                <c:pt idx="1171">
                  <c:v>199.94</c:v>
                </c:pt>
                <c:pt idx="1172">
                  <c:v>199.94</c:v>
                </c:pt>
                <c:pt idx="1173">
                  <c:v>199.96</c:v>
                </c:pt>
                <c:pt idx="1174">
                  <c:v>199.95</c:v>
                </c:pt>
                <c:pt idx="1175">
                  <c:v>199.93</c:v>
                </c:pt>
                <c:pt idx="1176">
                  <c:v>199.93</c:v>
                </c:pt>
                <c:pt idx="1177">
                  <c:v>199.95</c:v>
                </c:pt>
                <c:pt idx="1178">
                  <c:v>199.93</c:v>
                </c:pt>
                <c:pt idx="1179">
                  <c:v>199.95</c:v>
                </c:pt>
                <c:pt idx="1180">
                  <c:v>199.95</c:v>
                </c:pt>
                <c:pt idx="1181">
                  <c:v>199.95</c:v>
                </c:pt>
                <c:pt idx="1182">
                  <c:v>199.94</c:v>
                </c:pt>
                <c:pt idx="1183">
                  <c:v>199.95</c:v>
                </c:pt>
                <c:pt idx="1184">
                  <c:v>199.95</c:v>
                </c:pt>
                <c:pt idx="1185">
                  <c:v>199.95</c:v>
                </c:pt>
                <c:pt idx="1186">
                  <c:v>199.95</c:v>
                </c:pt>
                <c:pt idx="1187">
                  <c:v>199.94</c:v>
                </c:pt>
                <c:pt idx="1188">
                  <c:v>199.94</c:v>
                </c:pt>
                <c:pt idx="1189">
                  <c:v>199.94</c:v>
                </c:pt>
                <c:pt idx="1190">
                  <c:v>199.94</c:v>
                </c:pt>
                <c:pt idx="1191">
                  <c:v>199.94</c:v>
                </c:pt>
                <c:pt idx="1192">
                  <c:v>199.94</c:v>
                </c:pt>
                <c:pt idx="1193">
                  <c:v>199.94</c:v>
                </c:pt>
                <c:pt idx="1194">
                  <c:v>199.94</c:v>
                </c:pt>
                <c:pt idx="1195">
                  <c:v>199.94</c:v>
                </c:pt>
                <c:pt idx="1196">
                  <c:v>199.94</c:v>
                </c:pt>
                <c:pt idx="1197">
                  <c:v>199.94</c:v>
                </c:pt>
                <c:pt idx="1198">
                  <c:v>199.94</c:v>
                </c:pt>
                <c:pt idx="1199">
                  <c:v>199.94</c:v>
                </c:pt>
                <c:pt idx="1200">
                  <c:v>199.94</c:v>
                </c:pt>
                <c:pt idx="1201">
                  <c:v>199.93</c:v>
                </c:pt>
                <c:pt idx="1202">
                  <c:v>199.94</c:v>
                </c:pt>
                <c:pt idx="1203">
                  <c:v>199.94</c:v>
                </c:pt>
                <c:pt idx="1204">
                  <c:v>199.95</c:v>
                </c:pt>
                <c:pt idx="1205">
                  <c:v>199.93</c:v>
                </c:pt>
                <c:pt idx="1206">
                  <c:v>199.92</c:v>
                </c:pt>
                <c:pt idx="1207">
                  <c:v>199.94</c:v>
                </c:pt>
                <c:pt idx="1208">
                  <c:v>199.94</c:v>
                </c:pt>
                <c:pt idx="1209">
                  <c:v>199.94</c:v>
                </c:pt>
                <c:pt idx="1210">
                  <c:v>199.94</c:v>
                </c:pt>
                <c:pt idx="1211">
                  <c:v>199.93</c:v>
                </c:pt>
                <c:pt idx="1212">
                  <c:v>199.94</c:v>
                </c:pt>
                <c:pt idx="1213">
                  <c:v>199.94</c:v>
                </c:pt>
                <c:pt idx="1214">
                  <c:v>199.96</c:v>
                </c:pt>
                <c:pt idx="1215">
                  <c:v>199.96</c:v>
                </c:pt>
                <c:pt idx="1216">
                  <c:v>199.96</c:v>
                </c:pt>
                <c:pt idx="1217">
                  <c:v>199.95</c:v>
                </c:pt>
                <c:pt idx="1218">
                  <c:v>199.95</c:v>
                </c:pt>
                <c:pt idx="1219">
                  <c:v>199.95</c:v>
                </c:pt>
                <c:pt idx="1220">
                  <c:v>199.95</c:v>
                </c:pt>
                <c:pt idx="1221">
                  <c:v>199.94</c:v>
                </c:pt>
                <c:pt idx="1222">
                  <c:v>199.95</c:v>
                </c:pt>
                <c:pt idx="1223">
                  <c:v>199.93</c:v>
                </c:pt>
                <c:pt idx="1224">
                  <c:v>199.93</c:v>
                </c:pt>
                <c:pt idx="1225">
                  <c:v>199.94</c:v>
                </c:pt>
                <c:pt idx="1226">
                  <c:v>199.93</c:v>
                </c:pt>
                <c:pt idx="1227">
                  <c:v>199.93</c:v>
                </c:pt>
                <c:pt idx="1228">
                  <c:v>199.94</c:v>
                </c:pt>
                <c:pt idx="1229">
                  <c:v>199.95</c:v>
                </c:pt>
                <c:pt idx="1230">
                  <c:v>199.94</c:v>
                </c:pt>
                <c:pt idx="1231">
                  <c:v>199.93</c:v>
                </c:pt>
                <c:pt idx="1232">
                  <c:v>199.94</c:v>
                </c:pt>
                <c:pt idx="1233">
                  <c:v>199.94</c:v>
                </c:pt>
                <c:pt idx="1234">
                  <c:v>199.94</c:v>
                </c:pt>
                <c:pt idx="1235">
                  <c:v>199.93</c:v>
                </c:pt>
                <c:pt idx="1236">
                  <c:v>199.93</c:v>
                </c:pt>
                <c:pt idx="1237">
                  <c:v>199.96</c:v>
                </c:pt>
                <c:pt idx="1238">
                  <c:v>199.92</c:v>
                </c:pt>
                <c:pt idx="1239">
                  <c:v>199.93</c:v>
                </c:pt>
                <c:pt idx="1240">
                  <c:v>199.94</c:v>
                </c:pt>
                <c:pt idx="1241">
                  <c:v>199.92</c:v>
                </c:pt>
                <c:pt idx="1242">
                  <c:v>199.95</c:v>
                </c:pt>
                <c:pt idx="1243">
                  <c:v>199.94</c:v>
                </c:pt>
                <c:pt idx="1244">
                  <c:v>199.93</c:v>
                </c:pt>
                <c:pt idx="1245">
                  <c:v>199.95</c:v>
                </c:pt>
                <c:pt idx="1246">
                  <c:v>199.94</c:v>
                </c:pt>
                <c:pt idx="1247">
                  <c:v>199.95</c:v>
                </c:pt>
                <c:pt idx="1248">
                  <c:v>199.93</c:v>
                </c:pt>
                <c:pt idx="1249">
                  <c:v>199.95</c:v>
                </c:pt>
                <c:pt idx="1250">
                  <c:v>199.94</c:v>
                </c:pt>
                <c:pt idx="1251">
                  <c:v>199.95</c:v>
                </c:pt>
                <c:pt idx="1252">
                  <c:v>199.92</c:v>
                </c:pt>
                <c:pt idx="1253">
                  <c:v>199.93</c:v>
                </c:pt>
                <c:pt idx="1254">
                  <c:v>199.93</c:v>
                </c:pt>
                <c:pt idx="1255">
                  <c:v>199.94</c:v>
                </c:pt>
                <c:pt idx="1256">
                  <c:v>199.93</c:v>
                </c:pt>
                <c:pt idx="1257">
                  <c:v>199.94</c:v>
                </c:pt>
                <c:pt idx="1258">
                  <c:v>199.93</c:v>
                </c:pt>
                <c:pt idx="1259">
                  <c:v>199.94</c:v>
                </c:pt>
                <c:pt idx="1260">
                  <c:v>199.94</c:v>
                </c:pt>
                <c:pt idx="1261">
                  <c:v>199.93</c:v>
                </c:pt>
                <c:pt idx="1262">
                  <c:v>199.94</c:v>
                </c:pt>
                <c:pt idx="1263">
                  <c:v>199.95</c:v>
                </c:pt>
                <c:pt idx="1264">
                  <c:v>199.94</c:v>
                </c:pt>
                <c:pt idx="1265">
                  <c:v>199.95</c:v>
                </c:pt>
                <c:pt idx="1266">
                  <c:v>199.95</c:v>
                </c:pt>
                <c:pt idx="1267">
                  <c:v>199.93</c:v>
                </c:pt>
                <c:pt idx="1268">
                  <c:v>199.94</c:v>
                </c:pt>
                <c:pt idx="1269">
                  <c:v>199.94</c:v>
                </c:pt>
                <c:pt idx="1270">
                  <c:v>199.94</c:v>
                </c:pt>
                <c:pt idx="1271">
                  <c:v>199.93</c:v>
                </c:pt>
                <c:pt idx="1272">
                  <c:v>199.94</c:v>
                </c:pt>
                <c:pt idx="1273">
                  <c:v>199.94</c:v>
                </c:pt>
                <c:pt idx="1274">
                  <c:v>199.92</c:v>
                </c:pt>
                <c:pt idx="1275">
                  <c:v>199.94</c:v>
                </c:pt>
                <c:pt idx="1276">
                  <c:v>199.94</c:v>
                </c:pt>
                <c:pt idx="1277">
                  <c:v>199.94</c:v>
                </c:pt>
                <c:pt idx="1278">
                  <c:v>199.92</c:v>
                </c:pt>
                <c:pt idx="1279">
                  <c:v>199.93</c:v>
                </c:pt>
                <c:pt idx="1280">
                  <c:v>199.94</c:v>
                </c:pt>
                <c:pt idx="1281">
                  <c:v>199.92</c:v>
                </c:pt>
                <c:pt idx="1282">
                  <c:v>199.94</c:v>
                </c:pt>
                <c:pt idx="1283">
                  <c:v>199.94</c:v>
                </c:pt>
                <c:pt idx="1284">
                  <c:v>199.93</c:v>
                </c:pt>
                <c:pt idx="1285">
                  <c:v>199.95</c:v>
                </c:pt>
                <c:pt idx="1286">
                  <c:v>199.94</c:v>
                </c:pt>
                <c:pt idx="1287">
                  <c:v>199.95</c:v>
                </c:pt>
                <c:pt idx="1288">
                  <c:v>199.93</c:v>
                </c:pt>
                <c:pt idx="1289">
                  <c:v>199.94</c:v>
                </c:pt>
                <c:pt idx="1290">
                  <c:v>199.93</c:v>
                </c:pt>
                <c:pt idx="1291">
                  <c:v>199.94</c:v>
                </c:pt>
                <c:pt idx="1292">
                  <c:v>199.94</c:v>
                </c:pt>
                <c:pt idx="1293">
                  <c:v>199.96</c:v>
                </c:pt>
                <c:pt idx="1294">
                  <c:v>199.92</c:v>
                </c:pt>
                <c:pt idx="1295">
                  <c:v>199.94</c:v>
                </c:pt>
                <c:pt idx="1296">
                  <c:v>199.94</c:v>
                </c:pt>
                <c:pt idx="1297">
                  <c:v>199.94</c:v>
                </c:pt>
                <c:pt idx="1298">
                  <c:v>199.94</c:v>
                </c:pt>
                <c:pt idx="1299">
                  <c:v>199.95</c:v>
                </c:pt>
                <c:pt idx="1300">
                  <c:v>199.96</c:v>
                </c:pt>
                <c:pt idx="1301">
                  <c:v>199.95</c:v>
                </c:pt>
                <c:pt idx="1302">
                  <c:v>199.95</c:v>
                </c:pt>
                <c:pt idx="1303">
                  <c:v>199.95</c:v>
                </c:pt>
                <c:pt idx="1304">
                  <c:v>199.96</c:v>
                </c:pt>
                <c:pt idx="1305">
                  <c:v>199.96</c:v>
                </c:pt>
                <c:pt idx="1306">
                  <c:v>199.93</c:v>
                </c:pt>
                <c:pt idx="1307">
                  <c:v>199.95</c:v>
                </c:pt>
                <c:pt idx="1308">
                  <c:v>199.97</c:v>
                </c:pt>
                <c:pt idx="1309">
                  <c:v>199.94</c:v>
                </c:pt>
                <c:pt idx="1310">
                  <c:v>199.93</c:v>
                </c:pt>
                <c:pt idx="1311">
                  <c:v>199.94</c:v>
                </c:pt>
                <c:pt idx="1312">
                  <c:v>199.94</c:v>
                </c:pt>
                <c:pt idx="1313">
                  <c:v>199.93</c:v>
                </c:pt>
                <c:pt idx="1314">
                  <c:v>199.93</c:v>
                </c:pt>
                <c:pt idx="1315">
                  <c:v>199.94</c:v>
                </c:pt>
                <c:pt idx="1316">
                  <c:v>199.94</c:v>
                </c:pt>
                <c:pt idx="1317">
                  <c:v>199.93</c:v>
                </c:pt>
                <c:pt idx="1318">
                  <c:v>199.94</c:v>
                </c:pt>
                <c:pt idx="1319">
                  <c:v>199.94</c:v>
                </c:pt>
                <c:pt idx="1320">
                  <c:v>199.94</c:v>
                </c:pt>
                <c:pt idx="1321">
                  <c:v>199.94</c:v>
                </c:pt>
                <c:pt idx="1322">
                  <c:v>199.94</c:v>
                </c:pt>
                <c:pt idx="1323">
                  <c:v>199.93</c:v>
                </c:pt>
                <c:pt idx="1324">
                  <c:v>199.94</c:v>
                </c:pt>
                <c:pt idx="1325">
                  <c:v>199.94</c:v>
                </c:pt>
                <c:pt idx="1326">
                  <c:v>199.94</c:v>
                </c:pt>
                <c:pt idx="1327">
                  <c:v>199.94</c:v>
                </c:pt>
                <c:pt idx="1328">
                  <c:v>199.94</c:v>
                </c:pt>
                <c:pt idx="1329">
                  <c:v>199.94</c:v>
                </c:pt>
                <c:pt idx="1330">
                  <c:v>199.95</c:v>
                </c:pt>
                <c:pt idx="1331">
                  <c:v>199.93</c:v>
                </c:pt>
                <c:pt idx="1332">
                  <c:v>199.94</c:v>
                </c:pt>
                <c:pt idx="1333">
                  <c:v>199.94</c:v>
                </c:pt>
                <c:pt idx="1334">
                  <c:v>199.94</c:v>
                </c:pt>
                <c:pt idx="1335">
                  <c:v>199.94</c:v>
                </c:pt>
                <c:pt idx="1336">
                  <c:v>199.94</c:v>
                </c:pt>
                <c:pt idx="1337">
                  <c:v>199.94</c:v>
                </c:pt>
                <c:pt idx="1338">
                  <c:v>199.94</c:v>
                </c:pt>
                <c:pt idx="1339">
                  <c:v>199.94</c:v>
                </c:pt>
                <c:pt idx="1340">
                  <c:v>199.94</c:v>
                </c:pt>
                <c:pt idx="1341">
                  <c:v>199.94</c:v>
                </c:pt>
                <c:pt idx="1342">
                  <c:v>199.94</c:v>
                </c:pt>
                <c:pt idx="1343">
                  <c:v>199.94</c:v>
                </c:pt>
                <c:pt idx="1344">
                  <c:v>199.92</c:v>
                </c:pt>
                <c:pt idx="1345">
                  <c:v>199.94</c:v>
                </c:pt>
                <c:pt idx="1346">
                  <c:v>199.94</c:v>
                </c:pt>
                <c:pt idx="1347">
                  <c:v>199.93</c:v>
                </c:pt>
                <c:pt idx="1348">
                  <c:v>199.94</c:v>
                </c:pt>
                <c:pt idx="1349">
                  <c:v>199.93</c:v>
                </c:pt>
                <c:pt idx="1350">
                  <c:v>199.93</c:v>
                </c:pt>
                <c:pt idx="1351">
                  <c:v>199.94</c:v>
                </c:pt>
                <c:pt idx="1352">
                  <c:v>199.94</c:v>
                </c:pt>
                <c:pt idx="1353">
                  <c:v>199.94</c:v>
                </c:pt>
                <c:pt idx="1354">
                  <c:v>199.94</c:v>
                </c:pt>
                <c:pt idx="1355">
                  <c:v>199.94</c:v>
                </c:pt>
                <c:pt idx="1356">
                  <c:v>199.93</c:v>
                </c:pt>
                <c:pt idx="1357">
                  <c:v>199.92</c:v>
                </c:pt>
                <c:pt idx="1358">
                  <c:v>199.93</c:v>
                </c:pt>
                <c:pt idx="1359">
                  <c:v>199.92</c:v>
                </c:pt>
                <c:pt idx="1360">
                  <c:v>199.93</c:v>
                </c:pt>
                <c:pt idx="1361">
                  <c:v>199.93</c:v>
                </c:pt>
                <c:pt idx="1362">
                  <c:v>199.94</c:v>
                </c:pt>
                <c:pt idx="1363">
                  <c:v>199.93</c:v>
                </c:pt>
                <c:pt idx="1364">
                  <c:v>199.93</c:v>
                </c:pt>
                <c:pt idx="1365">
                  <c:v>199.95</c:v>
                </c:pt>
                <c:pt idx="1366">
                  <c:v>199.93</c:v>
                </c:pt>
                <c:pt idx="1367">
                  <c:v>199.95</c:v>
                </c:pt>
                <c:pt idx="1368">
                  <c:v>199.92</c:v>
                </c:pt>
                <c:pt idx="1369">
                  <c:v>199.94</c:v>
                </c:pt>
                <c:pt idx="1370">
                  <c:v>199.93</c:v>
                </c:pt>
                <c:pt idx="1371">
                  <c:v>199.93</c:v>
                </c:pt>
                <c:pt idx="1372">
                  <c:v>199.92</c:v>
                </c:pt>
                <c:pt idx="1373">
                  <c:v>199.94</c:v>
                </c:pt>
                <c:pt idx="1374">
                  <c:v>199.93</c:v>
                </c:pt>
                <c:pt idx="1375">
                  <c:v>199.93</c:v>
                </c:pt>
                <c:pt idx="1376">
                  <c:v>199.93</c:v>
                </c:pt>
                <c:pt idx="1377">
                  <c:v>199.94</c:v>
                </c:pt>
                <c:pt idx="1378">
                  <c:v>199.94</c:v>
                </c:pt>
                <c:pt idx="1379">
                  <c:v>199.93</c:v>
                </c:pt>
                <c:pt idx="1380">
                  <c:v>199.93</c:v>
                </c:pt>
                <c:pt idx="1381">
                  <c:v>199.94</c:v>
                </c:pt>
                <c:pt idx="1382">
                  <c:v>199.94</c:v>
                </c:pt>
                <c:pt idx="1383">
                  <c:v>199.94</c:v>
                </c:pt>
                <c:pt idx="1384">
                  <c:v>199.92</c:v>
                </c:pt>
                <c:pt idx="1385">
                  <c:v>199.95</c:v>
                </c:pt>
                <c:pt idx="1386">
                  <c:v>199.94</c:v>
                </c:pt>
                <c:pt idx="1387">
                  <c:v>199.92</c:v>
                </c:pt>
                <c:pt idx="1388">
                  <c:v>199.95</c:v>
                </c:pt>
                <c:pt idx="1389">
                  <c:v>199.95</c:v>
                </c:pt>
                <c:pt idx="1390">
                  <c:v>199.94</c:v>
                </c:pt>
                <c:pt idx="1391">
                  <c:v>199.93</c:v>
                </c:pt>
                <c:pt idx="1392">
                  <c:v>199.94</c:v>
                </c:pt>
                <c:pt idx="1393">
                  <c:v>199.93</c:v>
                </c:pt>
                <c:pt idx="1394">
                  <c:v>199.93</c:v>
                </c:pt>
                <c:pt idx="1395">
                  <c:v>199.94</c:v>
                </c:pt>
                <c:pt idx="1396">
                  <c:v>199.94</c:v>
                </c:pt>
                <c:pt idx="1397">
                  <c:v>199.94</c:v>
                </c:pt>
                <c:pt idx="1398">
                  <c:v>199.92</c:v>
                </c:pt>
                <c:pt idx="1399">
                  <c:v>199.94</c:v>
                </c:pt>
                <c:pt idx="1400">
                  <c:v>199.91</c:v>
                </c:pt>
                <c:pt idx="1401">
                  <c:v>199.94</c:v>
                </c:pt>
                <c:pt idx="1402">
                  <c:v>199.94</c:v>
                </c:pt>
                <c:pt idx="1403">
                  <c:v>199.93</c:v>
                </c:pt>
                <c:pt idx="1404">
                  <c:v>199.91</c:v>
                </c:pt>
                <c:pt idx="1405">
                  <c:v>199.91</c:v>
                </c:pt>
                <c:pt idx="1406">
                  <c:v>199.94</c:v>
                </c:pt>
                <c:pt idx="1407">
                  <c:v>199.9</c:v>
                </c:pt>
                <c:pt idx="1408">
                  <c:v>199.94</c:v>
                </c:pt>
                <c:pt idx="1409">
                  <c:v>199.94</c:v>
                </c:pt>
                <c:pt idx="1410">
                  <c:v>199.94</c:v>
                </c:pt>
                <c:pt idx="1411">
                  <c:v>199.94</c:v>
                </c:pt>
                <c:pt idx="1412">
                  <c:v>199.9</c:v>
                </c:pt>
                <c:pt idx="1413">
                  <c:v>199.93</c:v>
                </c:pt>
                <c:pt idx="1414">
                  <c:v>199.94</c:v>
                </c:pt>
                <c:pt idx="1415">
                  <c:v>199.96</c:v>
                </c:pt>
                <c:pt idx="1416">
                  <c:v>199.93</c:v>
                </c:pt>
                <c:pt idx="1417">
                  <c:v>199.94</c:v>
                </c:pt>
                <c:pt idx="1418">
                  <c:v>199.95</c:v>
                </c:pt>
                <c:pt idx="1419">
                  <c:v>199.94</c:v>
                </c:pt>
                <c:pt idx="1420">
                  <c:v>199.94</c:v>
                </c:pt>
                <c:pt idx="1421">
                  <c:v>199.94</c:v>
                </c:pt>
                <c:pt idx="1422">
                  <c:v>199.95</c:v>
                </c:pt>
                <c:pt idx="1423">
                  <c:v>199.93</c:v>
                </c:pt>
                <c:pt idx="1424">
                  <c:v>199.93</c:v>
                </c:pt>
                <c:pt idx="1425">
                  <c:v>199.93</c:v>
                </c:pt>
                <c:pt idx="1426">
                  <c:v>199.92</c:v>
                </c:pt>
                <c:pt idx="1427">
                  <c:v>199.95</c:v>
                </c:pt>
                <c:pt idx="1428">
                  <c:v>199.94</c:v>
                </c:pt>
                <c:pt idx="1429">
                  <c:v>199.94</c:v>
                </c:pt>
                <c:pt idx="1430">
                  <c:v>199.94</c:v>
                </c:pt>
                <c:pt idx="1431">
                  <c:v>199.96</c:v>
                </c:pt>
                <c:pt idx="1432">
                  <c:v>199.94</c:v>
                </c:pt>
                <c:pt idx="1433">
                  <c:v>199.92</c:v>
                </c:pt>
                <c:pt idx="1434">
                  <c:v>199.91</c:v>
                </c:pt>
                <c:pt idx="1435">
                  <c:v>199.94</c:v>
                </c:pt>
                <c:pt idx="1436">
                  <c:v>199.93</c:v>
                </c:pt>
                <c:pt idx="1437">
                  <c:v>199.93</c:v>
                </c:pt>
                <c:pt idx="1438">
                  <c:v>199.96</c:v>
                </c:pt>
                <c:pt idx="1439">
                  <c:v>199.94</c:v>
                </c:pt>
                <c:pt idx="1440">
                  <c:v>199.94</c:v>
                </c:pt>
                <c:pt idx="1441">
                  <c:v>199.94</c:v>
                </c:pt>
                <c:pt idx="1442">
                  <c:v>199.9</c:v>
                </c:pt>
                <c:pt idx="1443">
                  <c:v>199.94</c:v>
                </c:pt>
                <c:pt idx="1444">
                  <c:v>199.94</c:v>
                </c:pt>
                <c:pt idx="1445">
                  <c:v>199.94</c:v>
                </c:pt>
                <c:pt idx="1446">
                  <c:v>199.94</c:v>
                </c:pt>
                <c:pt idx="1447">
                  <c:v>199.94</c:v>
                </c:pt>
                <c:pt idx="1448">
                  <c:v>199.94</c:v>
                </c:pt>
                <c:pt idx="1449">
                  <c:v>199.93</c:v>
                </c:pt>
                <c:pt idx="1450">
                  <c:v>199.94</c:v>
                </c:pt>
                <c:pt idx="1451">
                  <c:v>199.94</c:v>
                </c:pt>
                <c:pt idx="1452">
                  <c:v>199.92</c:v>
                </c:pt>
                <c:pt idx="1453">
                  <c:v>199.94</c:v>
                </c:pt>
                <c:pt idx="1454">
                  <c:v>199.93</c:v>
                </c:pt>
                <c:pt idx="1455">
                  <c:v>199.94</c:v>
                </c:pt>
                <c:pt idx="1456">
                  <c:v>199.93</c:v>
                </c:pt>
                <c:pt idx="1457">
                  <c:v>199.93</c:v>
                </c:pt>
                <c:pt idx="1458">
                  <c:v>199.93</c:v>
                </c:pt>
                <c:pt idx="1459">
                  <c:v>199.93</c:v>
                </c:pt>
                <c:pt idx="1460">
                  <c:v>199.93</c:v>
                </c:pt>
                <c:pt idx="1461">
                  <c:v>199.94</c:v>
                </c:pt>
                <c:pt idx="1462">
                  <c:v>199.93</c:v>
                </c:pt>
                <c:pt idx="1463">
                  <c:v>199.94</c:v>
                </c:pt>
                <c:pt idx="1464">
                  <c:v>199.94</c:v>
                </c:pt>
                <c:pt idx="1465">
                  <c:v>199.93</c:v>
                </c:pt>
                <c:pt idx="1466">
                  <c:v>199.94</c:v>
                </c:pt>
                <c:pt idx="1467">
                  <c:v>199.95</c:v>
                </c:pt>
                <c:pt idx="1468">
                  <c:v>199.94</c:v>
                </c:pt>
                <c:pt idx="1469">
                  <c:v>199.95</c:v>
                </c:pt>
                <c:pt idx="1470">
                  <c:v>199.94</c:v>
                </c:pt>
                <c:pt idx="1471">
                  <c:v>199.94</c:v>
                </c:pt>
                <c:pt idx="1472">
                  <c:v>199.94</c:v>
                </c:pt>
                <c:pt idx="1473">
                  <c:v>199.93</c:v>
                </c:pt>
                <c:pt idx="1474">
                  <c:v>199.95</c:v>
                </c:pt>
                <c:pt idx="1475">
                  <c:v>199.94</c:v>
                </c:pt>
                <c:pt idx="1476">
                  <c:v>199.94</c:v>
                </c:pt>
                <c:pt idx="1477">
                  <c:v>199.91</c:v>
                </c:pt>
                <c:pt idx="1478">
                  <c:v>199.94</c:v>
                </c:pt>
                <c:pt idx="1479">
                  <c:v>199.93</c:v>
                </c:pt>
                <c:pt idx="1480">
                  <c:v>199.94</c:v>
                </c:pt>
                <c:pt idx="1481">
                  <c:v>199.9</c:v>
                </c:pt>
                <c:pt idx="1482">
                  <c:v>199.93</c:v>
                </c:pt>
                <c:pt idx="1483">
                  <c:v>199.95</c:v>
                </c:pt>
                <c:pt idx="1484">
                  <c:v>199.93</c:v>
                </c:pt>
                <c:pt idx="1485">
                  <c:v>199.92</c:v>
                </c:pt>
                <c:pt idx="1486">
                  <c:v>199.92</c:v>
                </c:pt>
                <c:pt idx="1487">
                  <c:v>199.92</c:v>
                </c:pt>
                <c:pt idx="1488">
                  <c:v>199.93</c:v>
                </c:pt>
                <c:pt idx="1489">
                  <c:v>199.94</c:v>
                </c:pt>
                <c:pt idx="1490">
                  <c:v>199.94</c:v>
                </c:pt>
                <c:pt idx="1491">
                  <c:v>199.94</c:v>
                </c:pt>
                <c:pt idx="1492">
                  <c:v>199.93</c:v>
                </c:pt>
                <c:pt idx="1493">
                  <c:v>199.96</c:v>
                </c:pt>
                <c:pt idx="1494">
                  <c:v>199.94</c:v>
                </c:pt>
                <c:pt idx="1495">
                  <c:v>199.92</c:v>
                </c:pt>
                <c:pt idx="1496">
                  <c:v>199.93</c:v>
                </c:pt>
                <c:pt idx="1497">
                  <c:v>199.94</c:v>
                </c:pt>
                <c:pt idx="1498">
                  <c:v>199.96</c:v>
                </c:pt>
                <c:pt idx="1499">
                  <c:v>199.93</c:v>
                </c:pt>
                <c:pt idx="1500">
                  <c:v>199.92</c:v>
                </c:pt>
                <c:pt idx="1501">
                  <c:v>199.92</c:v>
                </c:pt>
                <c:pt idx="1502">
                  <c:v>199.93</c:v>
                </c:pt>
                <c:pt idx="1503">
                  <c:v>199.93</c:v>
                </c:pt>
                <c:pt idx="1504">
                  <c:v>199.9</c:v>
                </c:pt>
                <c:pt idx="1505">
                  <c:v>199.93</c:v>
                </c:pt>
                <c:pt idx="1506">
                  <c:v>199.94</c:v>
                </c:pt>
                <c:pt idx="1507">
                  <c:v>199.94</c:v>
                </c:pt>
                <c:pt idx="1508">
                  <c:v>199.96</c:v>
                </c:pt>
                <c:pt idx="1509">
                  <c:v>199.92</c:v>
                </c:pt>
                <c:pt idx="1510">
                  <c:v>199.93</c:v>
                </c:pt>
                <c:pt idx="1511">
                  <c:v>199.94</c:v>
                </c:pt>
                <c:pt idx="1512">
                  <c:v>199.94</c:v>
                </c:pt>
                <c:pt idx="1513">
                  <c:v>199.91</c:v>
                </c:pt>
                <c:pt idx="1514">
                  <c:v>199.94</c:v>
                </c:pt>
                <c:pt idx="1515">
                  <c:v>199.94</c:v>
                </c:pt>
                <c:pt idx="1516">
                  <c:v>199.94</c:v>
                </c:pt>
                <c:pt idx="1517">
                  <c:v>199.94</c:v>
                </c:pt>
                <c:pt idx="1518">
                  <c:v>199.95</c:v>
                </c:pt>
                <c:pt idx="1519">
                  <c:v>199.94</c:v>
                </c:pt>
                <c:pt idx="1520">
                  <c:v>199.94</c:v>
                </c:pt>
                <c:pt idx="1521">
                  <c:v>199.94</c:v>
                </c:pt>
                <c:pt idx="1522">
                  <c:v>199.94</c:v>
                </c:pt>
                <c:pt idx="1523">
                  <c:v>199.94</c:v>
                </c:pt>
                <c:pt idx="1524">
                  <c:v>199.94</c:v>
                </c:pt>
                <c:pt idx="1525">
                  <c:v>199.92</c:v>
                </c:pt>
                <c:pt idx="1526">
                  <c:v>199.94</c:v>
                </c:pt>
                <c:pt idx="1527">
                  <c:v>199.94</c:v>
                </c:pt>
                <c:pt idx="1528">
                  <c:v>199.94</c:v>
                </c:pt>
                <c:pt idx="1529">
                  <c:v>199.93</c:v>
                </c:pt>
                <c:pt idx="1530">
                  <c:v>199.92</c:v>
                </c:pt>
                <c:pt idx="1531">
                  <c:v>199.94</c:v>
                </c:pt>
                <c:pt idx="1532">
                  <c:v>199.94</c:v>
                </c:pt>
                <c:pt idx="1533">
                  <c:v>199.92</c:v>
                </c:pt>
                <c:pt idx="1534">
                  <c:v>199.94</c:v>
                </c:pt>
                <c:pt idx="1535">
                  <c:v>199.94</c:v>
                </c:pt>
                <c:pt idx="1536">
                  <c:v>199.93</c:v>
                </c:pt>
                <c:pt idx="1537">
                  <c:v>199.92</c:v>
                </c:pt>
                <c:pt idx="1538">
                  <c:v>199.94</c:v>
                </c:pt>
                <c:pt idx="1539">
                  <c:v>199.93</c:v>
                </c:pt>
                <c:pt idx="1540">
                  <c:v>199.94</c:v>
                </c:pt>
                <c:pt idx="1541">
                  <c:v>199.92</c:v>
                </c:pt>
                <c:pt idx="1542">
                  <c:v>199.94</c:v>
                </c:pt>
                <c:pt idx="1543">
                  <c:v>199.95</c:v>
                </c:pt>
                <c:pt idx="1544">
                  <c:v>199.95</c:v>
                </c:pt>
                <c:pt idx="1545">
                  <c:v>199.93</c:v>
                </c:pt>
                <c:pt idx="1546">
                  <c:v>199.93</c:v>
                </c:pt>
                <c:pt idx="1547">
                  <c:v>199.94</c:v>
                </c:pt>
                <c:pt idx="1548">
                  <c:v>199.94</c:v>
                </c:pt>
                <c:pt idx="1549">
                  <c:v>199.96</c:v>
                </c:pt>
                <c:pt idx="1550">
                  <c:v>199.96</c:v>
                </c:pt>
                <c:pt idx="1551">
                  <c:v>199.95</c:v>
                </c:pt>
                <c:pt idx="1552">
                  <c:v>199.95</c:v>
                </c:pt>
                <c:pt idx="1553">
                  <c:v>199.92</c:v>
                </c:pt>
                <c:pt idx="1554">
                  <c:v>199.93</c:v>
                </c:pt>
                <c:pt idx="1555">
                  <c:v>199.94</c:v>
                </c:pt>
                <c:pt idx="1556">
                  <c:v>199.91</c:v>
                </c:pt>
                <c:pt idx="1557">
                  <c:v>199.93</c:v>
                </c:pt>
                <c:pt idx="1558">
                  <c:v>199.94</c:v>
                </c:pt>
                <c:pt idx="1559">
                  <c:v>199.93</c:v>
                </c:pt>
                <c:pt idx="1560">
                  <c:v>199.94</c:v>
                </c:pt>
                <c:pt idx="1561">
                  <c:v>199.93</c:v>
                </c:pt>
                <c:pt idx="1562">
                  <c:v>199.94</c:v>
                </c:pt>
                <c:pt idx="1563">
                  <c:v>199.93</c:v>
                </c:pt>
                <c:pt idx="1564">
                  <c:v>199.94</c:v>
                </c:pt>
                <c:pt idx="1565">
                  <c:v>199.93</c:v>
                </c:pt>
                <c:pt idx="1566">
                  <c:v>199.93</c:v>
                </c:pt>
                <c:pt idx="1567">
                  <c:v>199.93</c:v>
                </c:pt>
                <c:pt idx="1568">
                  <c:v>199.93</c:v>
                </c:pt>
                <c:pt idx="1569">
                  <c:v>199.92</c:v>
                </c:pt>
                <c:pt idx="1570">
                  <c:v>199.93</c:v>
                </c:pt>
                <c:pt idx="1571">
                  <c:v>199.94</c:v>
                </c:pt>
                <c:pt idx="1572">
                  <c:v>199.93</c:v>
                </c:pt>
                <c:pt idx="1573">
                  <c:v>199.92</c:v>
                </c:pt>
                <c:pt idx="1574">
                  <c:v>199.95</c:v>
                </c:pt>
                <c:pt idx="1575">
                  <c:v>199.93</c:v>
                </c:pt>
                <c:pt idx="1576">
                  <c:v>199.95</c:v>
                </c:pt>
                <c:pt idx="1577">
                  <c:v>199.94</c:v>
                </c:pt>
                <c:pt idx="1578">
                  <c:v>199.95</c:v>
                </c:pt>
                <c:pt idx="1579">
                  <c:v>199.94</c:v>
                </c:pt>
                <c:pt idx="1580">
                  <c:v>199.94</c:v>
                </c:pt>
                <c:pt idx="1581">
                  <c:v>199.92</c:v>
                </c:pt>
                <c:pt idx="1582">
                  <c:v>199.93</c:v>
                </c:pt>
                <c:pt idx="1583">
                  <c:v>199.94</c:v>
                </c:pt>
                <c:pt idx="1584">
                  <c:v>199.95</c:v>
                </c:pt>
                <c:pt idx="1585">
                  <c:v>199.94</c:v>
                </c:pt>
                <c:pt idx="1586">
                  <c:v>199.92</c:v>
                </c:pt>
                <c:pt idx="1587">
                  <c:v>199.94</c:v>
                </c:pt>
                <c:pt idx="1588">
                  <c:v>199.94</c:v>
                </c:pt>
                <c:pt idx="1589">
                  <c:v>199.95</c:v>
                </c:pt>
                <c:pt idx="1590">
                  <c:v>199.94</c:v>
                </c:pt>
                <c:pt idx="1591">
                  <c:v>199.95</c:v>
                </c:pt>
                <c:pt idx="1592">
                  <c:v>199.95</c:v>
                </c:pt>
                <c:pt idx="1593">
                  <c:v>199.95</c:v>
                </c:pt>
                <c:pt idx="1594">
                  <c:v>199.92</c:v>
                </c:pt>
                <c:pt idx="1595">
                  <c:v>199.96</c:v>
                </c:pt>
                <c:pt idx="1596">
                  <c:v>199.95</c:v>
                </c:pt>
                <c:pt idx="1597">
                  <c:v>199.93</c:v>
                </c:pt>
                <c:pt idx="1598">
                  <c:v>199.93</c:v>
                </c:pt>
                <c:pt idx="1599">
                  <c:v>199.93</c:v>
                </c:pt>
                <c:pt idx="1600">
                  <c:v>199.95</c:v>
                </c:pt>
                <c:pt idx="1601">
                  <c:v>199.93</c:v>
                </c:pt>
                <c:pt idx="1602">
                  <c:v>199.95</c:v>
                </c:pt>
                <c:pt idx="1603">
                  <c:v>199.95</c:v>
                </c:pt>
                <c:pt idx="1604">
                  <c:v>199.95</c:v>
                </c:pt>
                <c:pt idx="1605">
                  <c:v>199.93</c:v>
                </c:pt>
                <c:pt idx="1606">
                  <c:v>199.94</c:v>
                </c:pt>
                <c:pt idx="1607">
                  <c:v>199.94</c:v>
                </c:pt>
                <c:pt idx="1608">
                  <c:v>199.94</c:v>
                </c:pt>
                <c:pt idx="1609">
                  <c:v>199.93</c:v>
                </c:pt>
                <c:pt idx="1610">
                  <c:v>199.92</c:v>
                </c:pt>
                <c:pt idx="1611">
                  <c:v>199.93</c:v>
                </c:pt>
                <c:pt idx="1612">
                  <c:v>199.93</c:v>
                </c:pt>
                <c:pt idx="1613">
                  <c:v>199.94</c:v>
                </c:pt>
                <c:pt idx="1614">
                  <c:v>199.93</c:v>
                </c:pt>
                <c:pt idx="1615">
                  <c:v>199.93</c:v>
                </c:pt>
                <c:pt idx="1616">
                  <c:v>199.92</c:v>
                </c:pt>
                <c:pt idx="1617">
                  <c:v>199.93</c:v>
                </c:pt>
                <c:pt idx="1618">
                  <c:v>199.93</c:v>
                </c:pt>
                <c:pt idx="1619">
                  <c:v>199.93</c:v>
                </c:pt>
                <c:pt idx="1620">
                  <c:v>199.94</c:v>
                </c:pt>
                <c:pt idx="1621">
                  <c:v>199.92</c:v>
                </c:pt>
                <c:pt idx="1622">
                  <c:v>199.92</c:v>
                </c:pt>
                <c:pt idx="1623">
                  <c:v>199.93</c:v>
                </c:pt>
                <c:pt idx="1624">
                  <c:v>199.93</c:v>
                </c:pt>
                <c:pt idx="1625">
                  <c:v>199.93</c:v>
                </c:pt>
                <c:pt idx="1626">
                  <c:v>199.93</c:v>
                </c:pt>
                <c:pt idx="1627">
                  <c:v>199.92</c:v>
                </c:pt>
                <c:pt idx="1628">
                  <c:v>199.93</c:v>
                </c:pt>
                <c:pt idx="1629">
                  <c:v>199.93</c:v>
                </c:pt>
                <c:pt idx="1630">
                  <c:v>199.92</c:v>
                </c:pt>
                <c:pt idx="1631">
                  <c:v>199.92</c:v>
                </c:pt>
                <c:pt idx="1632">
                  <c:v>199.92</c:v>
                </c:pt>
                <c:pt idx="1633">
                  <c:v>199.94</c:v>
                </c:pt>
                <c:pt idx="1634">
                  <c:v>199.94</c:v>
                </c:pt>
                <c:pt idx="1635">
                  <c:v>199.95</c:v>
                </c:pt>
                <c:pt idx="1636">
                  <c:v>199.94</c:v>
                </c:pt>
                <c:pt idx="1637">
                  <c:v>199.93</c:v>
                </c:pt>
                <c:pt idx="1638">
                  <c:v>199.94</c:v>
                </c:pt>
                <c:pt idx="1639">
                  <c:v>199.93</c:v>
                </c:pt>
                <c:pt idx="1640">
                  <c:v>199.93</c:v>
                </c:pt>
                <c:pt idx="1641">
                  <c:v>199.94</c:v>
                </c:pt>
                <c:pt idx="1642">
                  <c:v>199.93</c:v>
                </c:pt>
                <c:pt idx="1643">
                  <c:v>199.94</c:v>
                </c:pt>
                <c:pt idx="1644">
                  <c:v>199.93</c:v>
                </c:pt>
                <c:pt idx="1645">
                  <c:v>199.94</c:v>
                </c:pt>
                <c:pt idx="1646">
                  <c:v>199.94</c:v>
                </c:pt>
                <c:pt idx="1647">
                  <c:v>199.92</c:v>
                </c:pt>
                <c:pt idx="1648">
                  <c:v>199.94</c:v>
                </c:pt>
                <c:pt idx="1649">
                  <c:v>199.92</c:v>
                </c:pt>
                <c:pt idx="1650">
                  <c:v>199.93</c:v>
                </c:pt>
                <c:pt idx="1651">
                  <c:v>199.93</c:v>
                </c:pt>
                <c:pt idx="1652">
                  <c:v>199.94</c:v>
                </c:pt>
                <c:pt idx="1653">
                  <c:v>199.94</c:v>
                </c:pt>
                <c:pt idx="1654">
                  <c:v>199.94</c:v>
                </c:pt>
                <c:pt idx="1655">
                  <c:v>199.94</c:v>
                </c:pt>
                <c:pt idx="1656">
                  <c:v>199.95</c:v>
                </c:pt>
                <c:pt idx="1657">
                  <c:v>199.94</c:v>
                </c:pt>
                <c:pt idx="1658">
                  <c:v>199.92</c:v>
                </c:pt>
                <c:pt idx="1659">
                  <c:v>199.92</c:v>
                </c:pt>
                <c:pt idx="1660">
                  <c:v>199.92</c:v>
                </c:pt>
                <c:pt idx="1661">
                  <c:v>199.92</c:v>
                </c:pt>
                <c:pt idx="1662">
                  <c:v>199.91</c:v>
                </c:pt>
                <c:pt idx="1663">
                  <c:v>199.94</c:v>
                </c:pt>
                <c:pt idx="1664">
                  <c:v>199.93</c:v>
                </c:pt>
                <c:pt idx="1665">
                  <c:v>199.93</c:v>
                </c:pt>
                <c:pt idx="1666">
                  <c:v>199.92</c:v>
                </c:pt>
                <c:pt idx="1667">
                  <c:v>199.91</c:v>
                </c:pt>
                <c:pt idx="1668">
                  <c:v>199.93</c:v>
                </c:pt>
                <c:pt idx="1669">
                  <c:v>199.92</c:v>
                </c:pt>
                <c:pt idx="1670">
                  <c:v>199.92</c:v>
                </c:pt>
                <c:pt idx="1671">
                  <c:v>199.94</c:v>
                </c:pt>
                <c:pt idx="1672">
                  <c:v>199.94</c:v>
                </c:pt>
                <c:pt idx="1673">
                  <c:v>199.93</c:v>
                </c:pt>
                <c:pt idx="1674">
                  <c:v>199.92</c:v>
                </c:pt>
                <c:pt idx="1675">
                  <c:v>199.93</c:v>
                </c:pt>
                <c:pt idx="1676">
                  <c:v>199.92</c:v>
                </c:pt>
                <c:pt idx="1677">
                  <c:v>199.95</c:v>
                </c:pt>
                <c:pt idx="1678">
                  <c:v>199.94</c:v>
                </c:pt>
                <c:pt idx="1679">
                  <c:v>199.92</c:v>
                </c:pt>
                <c:pt idx="1680">
                  <c:v>199.9</c:v>
                </c:pt>
                <c:pt idx="1681">
                  <c:v>199.93</c:v>
                </c:pt>
                <c:pt idx="1682">
                  <c:v>199.96</c:v>
                </c:pt>
                <c:pt idx="1683">
                  <c:v>199.95</c:v>
                </c:pt>
                <c:pt idx="1684">
                  <c:v>199.96</c:v>
                </c:pt>
                <c:pt idx="1685">
                  <c:v>199.95</c:v>
                </c:pt>
                <c:pt idx="1686">
                  <c:v>199.94</c:v>
                </c:pt>
                <c:pt idx="1687">
                  <c:v>199.94</c:v>
                </c:pt>
                <c:pt idx="1688">
                  <c:v>199.9</c:v>
                </c:pt>
                <c:pt idx="1689">
                  <c:v>199.94</c:v>
                </c:pt>
                <c:pt idx="1690">
                  <c:v>199.92</c:v>
                </c:pt>
                <c:pt idx="1691">
                  <c:v>199.92</c:v>
                </c:pt>
                <c:pt idx="1692">
                  <c:v>199.93</c:v>
                </c:pt>
                <c:pt idx="1693">
                  <c:v>199.94</c:v>
                </c:pt>
                <c:pt idx="1694">
                  <c:v>199.94</c:v>
                </c:pt>
                <c:pt idx="1695">
                  <c:v>199.94</c:v>
                </c:pt>
                <c:pt idx="1696">
                  <c:v>199.92</c:v>
                </c:pt>
                <c:pt idx="1697">
                  <c:v>199.9</c:v>
                </c:pt>
                <c:pt idx="1698">
                  <c:v>199.91</c:v>
                </c:pt>
                <c:pt idx="1699">
                  <c:v>199.91</c:v>
                </c:pt>
                <c:pt idx="1700">
                  <c:v>199.92</c:v>
                </c:pt>
                <c:pt idx="1701">
                  <c:v>199.94</c:v>
                </c:pt>
                <c:pt idx="1702">
                  <c:v>199.92</c:v>
                </c:pt>
                <c:pt idx="1703">
                  <c:v>199.91</c:v>
                </c:pt>
                <c:pt idx="1704">
                  <c:v>199.92</c:v>
                </c:pt>
                <c:pt idx="1705">
                  <c:v>199.92</c:v>
                </c:pt>
                <c:pt idx="1706">
                  <c:v>199.94</c:v>
                </c:pt>
                <c:pt idx="1707">
                  <c:v>199.93</c:v>
                </c:pt>
                <c:pt idx="1708">
                  <c:v>199.93</c:v>
                </c:pt>
                <c:pt idx="1709">
                  <c:v>199.92</c:v>
                </c:pt>
                <c:pt idx="1710">
                  <c:v>199.91</c:v>
                </c:pt>
                <c:pt idx="1711">
                  <c:v>199.93</c:v>
                </c:pt>
                <c:pt idx="1712">
                  <c:v>199.94</c:v>
                </c:pt>
                <c:pt idx="1713">
                  <c:v>199.96</c:v>
                </c:pt>
                <c:pt idx="1714">
                  <c:v>199.92</c:v>
                </c:pt>
                <c:pt idx="1715">
                  <c:v>199.94</c:v>
                </c:pt>
                <c:pt idx="1716">
                  <c:v>199.92</c:v>
                </c:pt>
                <c:pt idx="1717">
                  <c:v>199.92</c:v>
                </c:pt>
                <c:pt idx="1718">
                  <c:v>199.93</c:v>
                </c:pt>
                <c:pt idx="1719">
                  <c:v>199.92</c:v>
                </c:pt>
                <c:pt idx="1720">
                  <c:v>199.94</c:v>
                </c:pt>
                <c:pt idx="1721">
                  <c:v>199.94</c:v>
                </c:pt>
                <c:pt idx="1722">
                  <c:v>199.94</c:v>
                </c:pt>
                <c:pt idx="1723">
                  <c:v>199.95</c:v>
                </c:pt>
                <c:pt idx="1724">
                  <c:v>199.96</c:v>
                </c:pt>
                <c:pt idx="1725">
                  <c:v>199.95</c:v>
                </c:pt>
                <c:pt idx="1726">
                  <c:v>199.91</c:v>
                </c:pt>
                <c:pt idx="1727">
                  <c:v>199.94</c:v>
                </c:pt>
                <c:pt idx="1728">
                  <c:v>199.96</c:v>
                </c:pt>
                <c:pt idx="1729">
                  <c:v>199.95</c:v>
                </c:pt>
                <c:pt idx="1730">
                  <c:v>199.96</c:v>
                </c:pt>
                <c:pt idx="1731">
                  <c:v>199.93</c:v>
                </c:pt>
                <c:pt idx="1732">
                  <c:v>199.97</c:v>
                </c:pt>
                <c:pt idx="1733">
                  <c:v>199.94</c:v>
                </c:pt>
                <c:pt idx="1734">
                  <c:v>199.94</c:v>
                </c:pt>
                <c:pt idx="1735">
                  <c:v>199.92</c:v>
                </c:pt>
                <c:pt idx="1736">
                  <c:v>199.96</c:v>
                </c:pt>
                <c:pt idx="1737">
                  <c:v>199.92</c:v>
                </c:pt>
                <c:pt idx="1738">
                  <c:v>199.94</c:v>
                </c:pt>
                <c:pt idx="1739">
                  <c:v>199.93</c:v>
                </c:pt>
                <c:pt idx="1740">
                  <c:v>199.94</c:v>
                </c:pt>
                <c:pt idx="1741">
                  <c:v>199.94</c:v>
                </c:pt>
                <c:pt idx="1742">
                  <c:v>199.94</c:v>
                </c:pt>
                <c:pt idx="1743">
                  <c:v>199.9</c:v>
                </c:pt>
                <c:pt idx="1744">
                  <c:v>199.93</c:v>
                </c:pt>
                <c:pt idx="1745">
                  <c:v>199.93</c:v>
                </c:pt>
                <c:pt idx="1746">
                  <c:v>199.97</c:v>
                </c:pt>
                <c:pt idx="1747">
                  <c:v>199.96</c:v>
                </c:pt>
                <c:pt idx="1748">
                  <c:v>199.96</c:v>
                </c:pt>
                <c:pt idx="1749">
                  <c:v>199.96</c:v>
                </c:pt>
                <c:pt idx="1750">
                  <c:v>199.94</c:v>
                </c:pt>
                <c:pt idx="1751">
                  <c:v>199.97</c:v>
                </c:pt>
                <c:pt idx="1752">
                  <c:v>199.96</c:v>
                </c:pt>
                <c:pt idx="1753">
                  <c:v>199.96</c:v>
                </c:pt>
                <c:pt idx="1754">
                  <c:v>199.93</c:v>
                </c:pt>
                <c:pt idx="1755">
                  <c:v>199.95</c:v>
                </c:pt>
                <c:pt idx="1756">
                  <c:v>199.94</c:v>
                </c:pt>
                <c:pt idx="1757">
                  <c:v>199.95</c:v>
                </c:pt>
                <c:pt idx="1758">
                  <c:v>199.97</c:v>
                </c:pt>
                <c:pt idx="1759">
                  <c:v>199.96</c:v>
                </c:pt>
                <c:pt idx="1760">
                  <c:v>199.96</c:v>
                </c:pt>
                <c:pt idx="1761">
                  <c:v>199.98</c:v>
                </c:pt>
                <c:pt idx="1762">
                  <c:v>199.95</c:v>
                </c:pt>
                <c:pt idx="1763">
                  <c:v>199.94</c:v>
                </c:pt>
                <c:pt idx="1764">
                  <c:v>199.95</c:v>
                </c:pt>
                <c:pt idx="1765">
                  <c:v>199.94</c:v>
                </c:pt>
                <c:pt idx="1766">
                  <c:v>199.94</c:v>
                </c:pt>
                <c:pt idx="1767">
                  <c:v>199.94</c:v>
                </c:pt>
                <c:pt idx="1768">
                  <c:v>199.96</c:v>
                </c:pt>
                <c:pt idx="1769">
                  <c:v>199.96</c:v>
                </c:pt>
                <c:pt idx="1770">
                  <c:v>199.96</c:v>
                </c:pt>
                <c:pt idx="1771">
                  <c:v>199.95</c:v>
                </c:pt>
                <c:pt idx="1772">
                  <c:v>199.95</c:v>
                </c:pt>
                <c:pt idx="1773">
                  <c:v>199.96</c:v>
                </c:pt>
                <c:pt idx="1774">
                  <c:v>199.94</c:v>
                </c:pt>
                <c:pt idx="1775">
                  <c:v>199.95</c:v>
                </c:pt>
                <c:pt idx="1776">
                  <c:v>199.93</c:v>
                </c:pt>
                <c:pt idx="1777">
                  <c:v>199.95</c:v>
                </c:pt>
                <c:pt idx="1778">
                  <c:v>199.96</c:v>
                </c:pt>
                <c:pt idx="1779">
                  <c:v>199.95</c:v>
                </c:pt>
                <c:pt idx="1780">
                  <c:v>199.96</c:v>
                </c:pt>
                <c:pt idx="1781">
                  <c:v>199.95</c:v>
                </c:pt>
                <c:pt idx="1782">
                  <c:v>199.95</c:v>
                </c:pt>
                <c:pt idx="1783">
                  <c:v>199.96</c:v>
                </c:pt>
                <c:pt idx="1784">
                  <c:v>199.92</c:v>
                </c:pt>
                <c:pt idx="1785">
                  <c:v>199.95</c:v>
                </c:pt>
                <c:pt idx="1786">
                  <c:v>199.95</c:v>
                </c:pt>
                <c:pt idx="1787">
                  <c:v>199.96</c:v>
                </c:pt>
                <c:pt idx="1788">
                  <c:v>199.93</c:v>
                </c:pt>
                <c:pt idx="1789">
                  <c:v>199.95</c:v>
                </c:pt>
                <c:pt idx="1790">
                  <c:v>199.95</c:v>
                </c:pt>
                <c:pt idx="1791">
                  <c:v>199.95</c:v>
                </c:pt>
                <c:pt idx="1792">
                  <c:v>199.96</c:v>
                </c:pt>
                <c:pt idx="1793">
                  <c:v>199.94</c:v>
                </c:pt>
                <c:pt idx="1794">
                  <c:v>199.92</c:v>
                </c:pt>
                <c:pt idx="1795">
                  <c:v>199.95</c:v>
                </c:pt>
                <c:pt idx="1796">
                  <c:v>199.95</c:v>
                </c:pt>
                <c:pt idx="1797">
                  <c:v>199.93</c:v>
                </c:pt>
                <c:pt idx="1798">
                  <c:v>199.96</c:v>
                </c:pt>
                <c:pt idx="1799">
                  <c:v>199.95</c:v>
                </c:pt>
                <c:pt idx="1800">
                  <c:v>199.96</c:v>
                </c:pt>
                <c:pt idx="1801">
                  <c:v>199.94</c:v>
                </c:pt>
                <c:pt idx="1802">
                  <c:v>199.95</c:v>
                </c:pt>
                <c:pt idx="1803">
                  <c:v>199.95</c:v>
                </c:pt>
                <c:pt idx="1804">
                  <c:v>199.94</c:v>
                </c:pt>
                <c:pt idx="1805">
                  <c:v>199.95</c:v>
                </c:pt>
                <c:pt idx="1806">
                  <c:v>199.94</c:v>
                </c:pt>
                <c:pt idx="1807">
                  <c:v>199.94</c:v>
                </c:pt>
                <c:pt idx="1808">
                  <c:v>199.95</c:v>
                </c:pt>
                <c:pt idx="1809">
                  <c:v>199.94</c:v>
                </c:pt>
                <c:pt idx="1810">
                  <c:v>199.93</c:v>
                </c:pt>
                <c:pt idx="1811">
                  <c:v>199.94</c:v>
                </c:pt>
                <c:pt idx="1812">
                  <c:v>199.94</c:v>
                </c:pt>
                <c:pt idx="1813">
                  <c:v>199.93</c:v>
                </c:pt>
                <c:pt idx="1814">
                  <c:v>199.92</c:v>
                </c:pt>
                <c:pt idx="1815">
                  <c:v>199.93</c:v>
                </c:pt>
                <c:pt idx="1816">
                  <c:v>199.94</c:v>
                </c:pt>
                <c:pt idx="1817">
                  <c:v>199.9</c:v>
                </c:pt>
                <c:pt idx="1818">
                  <c:v>199.96</c:v>
                </c:pt>
                <c:pt idx="1819">
                  <c:v>199.95</c:v>
                </c:pt>
                <c:pt idx="1820">
                  <c:v>199.93</c:v>
                </c:pt>
                <c:pt idx="1821">
                  <c:v>199.93</c:v>
                </c:pt>
                <c:pt idx="1822">
                  <c:v>199.94</c:v>
                </c:pt>
                <c:pt idx="1823">
                  <c:v>199.95</c:v>
                </c:pt>
                <c:pt idx="1824">
                  <c:v>199.95</c:v>
                </c:pt>
                <c:pt idx="1825">
                  <c:v>199.96</c:v>
                </c:pt>
                <c:pt idx="1826">
                  <c:v>199.94</c:v>
                </c:pt>
                <c:pt idx="1827">
                  <c:v>199.95</c:v>
                </c:pt>
                <c:pt idx="1828">
                  <c:v>199.94</c:v>
                </c:pt>
                <c:pt idx="1829">
                  <c:v>199.93</c:v>
                </c:pt>
                <c:pt idx="1830">
                  <c:v>199.94</c:v>
                </c:pt>
                <c:pt idx="1831">
                  <c:v>199.94</c:v>
                </c:pt>
                <c:pt idx="1832">
                  <c:v>199.95</c:v>
                </c:pt>
                <c:pt idx="1833">
                  <c:v>199.92</c:v>
                </c:pt>
                <c:pt idx="1834">
                  <c:v>199.93</c:v>
                </c:pt>
                <c:pt idx="1835">
                  <c:v>199.92</c:v>
                </c:pt>
                <c:pt idx="1836">
                  <c:v>199.94</c:v>
                </c:pt>
                <c:pt idx="1837">
                  <c:v>199.93</c:v>
                </c:pt>
                <c:pt idx="1838">
                  <c:v>199.92</c:v>
                </c:pt>
                <c:pt idx="1839">
                  <c:v>199.92</c:v>
                </c:pt>
                <c:pt idx="1840">
                  <c:v>199.94</c:v>
                </c:pt>
                <c:pt idx="1841">
                  <c:v>199.92</c:v>
                </c:pt>
                <c:pt idx="1842">
                  <c:v>199.94</c:v>
                </c:pt>
                <c:pt idx="1843">
                  <c:v>199.94</c:v>
                </c:pt>
                <c:pt idx="1844">
                  <c:v>199.94</c:v>
                </c:pt>
                <c:pt idx="1845">
                  <c:v>199.93</c:v>
                </c:pt>
                <c:pt idx="1846">
                  <c:v>199.94</c:v>
                </c:pt>
                <c:pt idx="1847">
                  <c:v>199.94</c:v>
                </c:pt>
                <c:pt idx="1848">
                  <c:v>199.93</c:v>
                </c:pt>
                <c:pt idx="1849">
                  <c:v>199.94</c:v>
                </c:pt>
                <c:pt idx="1850">
                  <c:v>199.93</c:v>
                </c:pt>
                <c:pt idx="1851">
                  <c:v>199.95</c:v>
                </c:pt>
                <c:pt idx="1852">
                  <c:v>199.92</c:v>
                </c:pt>
                <c:pt idx="1853">
                  <c:v>199.94</c:v>
                </c:pt>
                <c:pt idx="1854">
                  <c:v>199.93</c:v>
                </c:pt>
                <c:pt idx="1855">
                  <c:v>199.96</c:v>
                </c:pt>
                <c:pt idx="1856">
                  <c:v>199.94</c:v>
                </c:pt>
                <c:pt idx="1857">
                  <c:v>199.94</c:v>
                </c:pt>
                <c:pt idx="1858">
                  <c:v>199.94</c:v>
                </c:pt>
                <c:pt idx="1859">
                  <c:v>199.94</c:v>
                </c:pt>
                <c:pt idx="1860">
                  <c:v>199.94</c:v>
                </c:pt>
                <c:pt idx="1861">
                  <c:v>199.94</c:v>
                </c:pt>
                <c:pt idx="1862">
                  <c:v>199.96</c:v>
                </c:pt>
                <c:pt idx="1863">
                  <c:v>199.94</c:v>
                </c:pt>
                <c:pt idx="1864">
                  <c:v>199.95</c:v>
                </c:pt>
                <c:pt idx="1865">
                  <c:v>199.93</c:v>
                </c:pt>
                <c:pt idx="1866">
                  <c:v>199.92</c:v>
                </c:pt>
                <c:pt idx="1867">
                  <c:v>199.93</c:v>
                </c:pt>
                <c:pt idx="1868">
                  <c:v>199.93</c:v>
                </c:pt>
                <c:pt idx="1869">
                  <c:v>199.93</c:v>
                </c:pt>
                <c:pt idx="1870">
                  <c:v>199.92</c:v>
                </c:pt>
                <c:pt idx="1871">
                  <c:v>199.92</c:v>
                </c:pt>
                <c:pt idx="1872">
                  <c:v>199.93</c:v>
                </c:pt>
                <c:pt idx="1873">
                  <c:v>199.93</c:v>
                </c:pt>
                <c:pt idx="1874">
                  <c:v>199.93</c:v>
                </c:pt>
                <c:pt idx="1875">
                  <c:v>199.93</c:v>
                </c:pt>
                <c:pt idx="1876">
                  <c:v>199.92</c:v>
                </c:pt>
                <c:pt idx="1877">
                  <c:v>199.93</c:v>
                </c:pt>
                <c:pt idx="1878">
                  <c:v>199.92</c:v>
                </c:pt>
                <c:pt idx="1879">
                  <c:v>199.92</c:v>
                </c:pt>
                <c:pt idx="1880">
                  <c:v>199.93</c:v>
                </c:pt>
                <c:pt idx="1881">
                  <c:v>199.92</c:v>
                </c:pt>
                <c:pt idx="1882">
                  <c:v>199.92</c:v>
                </c:pt>
                <c:pt idx="1883">
                  <c:v>199.93</c:v>
                </c:pt>
                <c:pt idx="1884">
                  <c:v>199.93</c:v>
                </c:pt>
                <c:pt idx="1885">
                  <c:v>199.92</c:v>
                </c:pt>
                <c:pt idx="1886">
                  <c:v>199.93</c:v>
                </c:pt>
                <c:pt idx="1887">
                  <c:v>199.91</c:v>
                </c:pt>
                <c:pt idx="1888">
                  <c:v>199.92</c:v>
                </c:pt>
                <c:pt idx="1889">
                  <c:v>199.92</c:v>
                </c:pt>
                <c:pt idx="1890">
                  <c:v>199.92</c:v>
                </c:pt>
                <c:pt idx="1891">
                  <c:v>199.93</c:v>
                </c:pt>
                <c:pt idx="1892">
                  <c:v>199.93</c:v>
                </c:pt>
                <c:pt idx="1893">
                  <c:v>199.92</c:v>
                </c:pt>
                <c:pt idx="1894">
                  <c:v>199.92</c:v>
                </c:pt>
                <c:pt idx="1895">
                  <c:v>199.91</c:v>
                </c:pt>
                <c:pt idx="1896">
                  <c:v>199.92</c:v>
                </c:pt>
                <c:pt idx="1897">
                  <c:v>199.92</c:v>
                </c:pt>
                <c:pt idx="1898">
                  <c:v>199.93</c:v>
                </c:pt>
                <c:pt idx="1899">
                  <c:v>199.92</c:v>
                </c:pt>
                <c:pt idx="1900">
                  <c:v>199.93</c:v>
                </c:pt>
                <c:pt idx="1901">
                  <c:v>199.93</c:v>
                </c:pt>
                <c:pt idx="1902">
                  <c:v>199.92</c:v>
                </c:pt>
                <c:pt idx="1903">
                  <c:v>199.92</c:v>
                </c:pt>
                <c:pt idx="1904">
                  <c:v>199.92</c:v>
                </c:pt>
                <c:pt idx="1905">
                  <c:v>199.92</c:v>
                </c:pt>
                <c:pt idx="1906">
                  <c:v>199.9</c:v>
                </c:pt>
                <c:pt idx="1907">
                  <c:v>199.91</c:v>
                </c:pt>
                <c:pt idx="1908">
                  <c:v>199.93</c:v>
                </c:pt>
                <c:pt idx="1909">
                  <c:v>199.92</c:v>
                </c:pt>
                <c:pt idx="1910">
                  <c:v>199.91</c:v>
                </c:pt>
                <c:pt idx="1911">
                  <c:v>199.91</c:v>
                </c:pt>
                <c:pt idx="1912">
                  <c:v>199.92</c:v>
                </c:pt>
                <c:pt idx="1913">
                  <c:v>199.92</c:v>
                </c:pt>
                <c:pt idx="1914">
                  <c:v>199.93</c:v>
                </c:pt>
                <c:pt idx="1915">
                  <c:v>199.91</c:v>
                </c:pt>
                <c:pt idx="1916">
                  <c:v>199.92</c:v>
                </c:pt>
                <c:pt idx="1917">
                  <c:v>199.9</c:v>
                </c:pt>
                <c:pt idx="1918">
                  <c:v>199.9</c:v>
                </c:pt>
                <c:pt idx="1919">
                  <c:v>199.92</c:v>
                </c:pt>
                <c:pt idx="1920">
                  <c:v>199.9</c:v>
                </c:pt>
                <c:pt idx="1921">
                  <c:v>199.93</c:v>
                </c:pt>
                <c:pt idx="1922">
                  <c:v>199.9</c:v>
                </c:pt>
                <c:pt idx="1923">
                  <c:v>199.92</c:v>
                </c:pt>
                <c:pt idx="1924">
                  <c:v>199.92</c:v>
                </c:pt>
                <c:pt idx="1925">
                  <c:v>199.93</c:v>
                </c:pt>
                <c:pt idx="1926">
                  <c:v>199.9</c:v>
                </c:pt>
                <c:pt idx="1927">
                  <c:v>199.9</c:v>
                </c:pt>
                <c:pt idx="1928">
                  <c:v>199.91</c:v>
                </c:pt>
                <c:pt idx="1929">
                  <c:v>199.91</c:v>
                </c:pt>
                <c:pt idx="1930">
                  <c:v>199.9</c:v>
                </c:pt>
                <c:pt idx="1931">
                  <c:v>199.9</c:v>
                </c:pt>
                <c:pt idx="1932">
                  <c:v>199.9</c:v>
                </c:pt>
                <c:pt idx="1933">
                  <c:v>199.9</c:v>
                </c:pt>
                <c:pt idx="1934">
                  <c:v>199.91</c:v>
                </c:pt>
                <c:pt idx="1935">
                  <c:v>199.9</c:v>
                </c:pt>
                <c:pt idx="1936">
                  <c:v>199.95</c:v>
                </c:pt>
                <c:pt idx="1937">
                  <c:v>199.93</c:v>
                </c:pt>
                <c:pt idx="1938">
                  <c:v>199.93</c:v>
                </c:pt>
                <c:pt idx="1939">
                  <c:v>199.93</c:v>
                </c:pt>
                <c:pt idx="1940">
                  <c:v>199.9</c:v>
                </c:pt>
                <c:pt idx="1941">
                  <c:v>199.92</c:v>
                </c:pt>
                <c:pt idx="1942">
                  <c:v>199.92</c:v>
                </c:pt>
                <c:pt idx="1943">
                  <c:v>199.93</c:v>
                </c:pt>
                <c:pt idx="1944">
                  <c:v>199.92</c:v>
                </c:pt>
                <c:pt idx="1945">
                  <c:v>199.9</c:v>
                </c:pt>
                <c:pt idx="1946">
                  <c:v>199.9</c:v>
                </c:pt>
                <c:pt idx="1947">
                  <c:v>199.91</c:v>
                </c:pt>
                <c:pt idx="1948">
                  <c:v>199.92</c:v>
                </c:pt>
                <c:pt idx="1949">
                  <c:v>199.91</c:v>
                </c:pt>
                <c:pt idx="1950">
                  <c:v>199.93</c:v>
                </c:pt>
                <c:pt idx="1951">
                  <c:v>199.91</c:v>
                </c:pt>
                <c:pt idx="1952">
                  <c:v>199.92</c:v>
                </c:pt>
                <c:pt idx="1953">
                  <c:v>199.92</c:v>
                </c:pt>
                <c:pt idx="1954">
                  <c:v>199.93</c:v>
                </c:pt>
                <c:pt idx="1955">
                  <c:v>199.93</c:v>
                </c:pt>
                <c:pt idx="1956">
                  <c:v>199.93</c:v>
                </c:pt>
                <c:pt idx="1957">
                  <c:v>199.93</c:v>
                </c:pt>
                <c:pt idx="1958">
                  <c:v>199.93</c:v>
                </c:pt>
                <c:pt idx="1959">
                  <c:v>199.93</c:v>
                </c:pt>
                <c:pt idx="1960">
                  <c:v>199.93</c:v>
                </c:pt>
                <c:pt idx="1961">
                  <c:v>199.94</c:v>
                </c:pt>
                <c:pt idx="1962">
                  <c:v>199.92</c:v>
                </c:pt>
                <c:pt idx="1963">
                  <c:v>199.93</c:v>
                </c:pt>
                <c:pt idx="1964">
                  <c:v>199.93</c:v>
                </c:pt>
                <c:pt idx="1965">
                  <c:v>199.91</c:v>
                </c:pt>
                <c:pt idx="1966">
                  <c:v>199.94</c:v>
                </c:pt>
                <c:pt idx="1967">
                  <c:v>199.92</c:v>
                </c:pt>
                <c:pt idx="1968">
                  <c:v>199.96</c:v>
                </c:pt>
                <c:pt idx="1969">
                  <c:v>199.93</c:v>
                </c:pt>
                <c:pt idx="1970">
                  <c:v>199.93</c:v>
                </c:pt>
                <c:pt idx="1971">
                  <c:v>199.94</c:v>
                </c:pt>
                <c:pt idx="1972">
                  <c:v>199.9</c:v>
                </c:pt>
                <c:pt idx="1973">
                  <c:v>199.93</c:v>
                </c:pt>
                <c:pt idx="1974">
                  <c:v>199.94</c:v>
                </c:pt>
                <c:pt idx="1975">
                  <c:v>199.92</c:v>
                </c:pt>
                <c:pt idx="1976">
                  <c:v>199.91</c:v>
                </c:pt>
                <c:pt idx="1977">
                  <c:v>199.93</c:v>
                </c:pt>
                <c:pt idx="1978">
                  <c:v>199.93</c:v>
                </c:pt>
                <c:pt idx="1979">
                  <c:v>199.93</c:v>
                </c:pt>
                <c:pt idx="1980">
                  <c:v>199.94</c:v>
                </c:pt>
                <c:pt idx="1981">
                  <c:v>199.97</c:v>
                </c:pt>
                <c:pt idx="1982">
                  <c:v>199.94</c:v>
                </c:pt>
                <c:pt idx="1983">
                  <c:v>199.97</c:v>
                </c:pt>
                <c:pt idx="1984">
                  <c:v>199.91</c:v>
                </c:pt>
                <c:pt idx="1985">
                  <c:v>199.94</c:v>
                </c:pt>
                <c:pt idx="1986">
                  <c:v>199.94</c:v>
                </c:pt>
                <c:pt idx="1987">
                  <c:v>199.94</c:v>
                </c:pt>
                <c:pt idx="1988">
                  <c:v>199.94</c:v>
                </c:pt>
                <c:pt idx="1989">
                  <c:v>199.94</c:v>
                </c:pt>
                <c:pt idx="1990">
                  <c:v>199.93</c:v>
                </c:pt>
                <c:pt idx="1991">
                  <c:v>199.97</c:v>
                </c:pt>
                <c:pt idx="1992">
                  <c:v>199.94</c:v>
                </c:pt>
                <c:pt idx="1993">
                  <c:v>199.93</c:v>
                </c:pt>
                <c:pt idx="1994">
                  <c:v>199.92</c:v>
                </c:pt>
                <c:pt idx="1995">
                  <c:v>199.93</c:v>
                </c:pt>
                <c:pt idx="1996">
                  <c:v>199.94</c:v>
                </c:pt>
                <c:pt idx="1997">
                  <c:v>199.96</c:v>
                </c:pt>
                <c:pt idx="1998">
                  <c:v>199.95</c:v>
                </c:pt>
                <c:pt idx="1999">
                  <c:v>199.92</c:v>
                </c:pt>
                <c:pt idx="2000">
                  <c:v>199.94</c:v>
                </c:pt>
                <c:pt idx="2001">
                  <c:v>199.95</c:v>
                </c:pt>
                <c:pt idx="2002">
                  <c:v>199.94</c:v>
                </c:pt>
                <c:pt idx="2003">
                  <c:v>199.96</c:v>
                </c:pt>
                <c:pt idx="2004">
                  <c:v>199.94</c:v>
                </c:pt>
                <c:pt idx="2005">
                  <c:v>199.94</c:v>
                </c:pt>
                <c:pt idx="2006">
                  <c:v>199.95</c:v>
                </c:pt>
                <c:pt idx="2007">
                  <c:v>199.94</c:v>
                </c:pt>
                <c:pt idx="2008">
                  <c:v>199.94</c:v>
                </c:pt>
                <c:pt idx="2009">
                  <c:v>199.96</c:v>
                </c:pt>
                <c:pt idx="2010">
                  <c:v>199.94</c:v>
                </c:pt>
                <c:pt idx="2011">
                  <c:v>199.95</c:v>
                </c:pt>
                <c:pt idx="2012">
                  <c:v>199.95</c:v>
                </c:pt>
                <c:pt idx="2013">
                  <c:v>199.94</c:v>
                </c:pt>
                <c:pt idx="2014">
                  <c:v>199.96</c:v>
                </c:pt>
                <c:pt idx="2015">
                  <c:v>199.94</c:v>
                </c:pt>
                <c:pt idx="2016">
                  <c:v>199.94</c:v>
                </c:pt>
                <c:pt idx="2017">
                  <c:v>199.92</c:v>
                </c:pt>
                <c:pt idx="2018">
                  <c:v>199.95</c:v>
                </c:pt>
                <c:pt idx="2019">
                  <c:v>199.94</c:v>
                </c:pt>
                <c:pt idx="2020">
                  <c:v>199.94</c:v>
                </c:pt>
                <c:pt idx="2021">
                  <c:v>199.94</c:v>
                </c:pt>
                <c:pt idx="2022">
                  <c:v>199.94</c:v>
                </c:pt>
                <c:pt idx="2023">
                  <c:v>199.94</c:v>
                </c:pt>
                <c:pt idx="2024">
                  <c:v>199.95</c:v>
                </c:pt>
                <c:pt idx="2025">
                  <c:v>199.94</c:v>
                </c:pt>
                <c:pt idx="2026">
                  <c:v>199.92</c:v>
                </c:pt>
                <c:pt idx="2027">
                  <c:v>199.93</c:v>
                </c:pt>
                <c:pt idx="2028">
                  <c:v>199.94</c:v>
                </c:pt>
                <c:pt idx="2029">
                  <c:v>199.95</c:v>
                </c:pt>
                <c:pt idx="2030">
                  <c:v>199.95</c:v>
                </c:pt>
                <c:pt idx="2031">
                  <c:v>199.95</c:v>
                </c:pt>
                <c:pt idx="2032">
                  <c:v>199.95</c:v>
                </c:pt>
                <c:pt idx="2033">
                  <c:v>199.94</c:v>
                </c:pt>
                <c:pt idx="2034">
                  <c:v>199.95</c:v>
                </c:pt>
                <c:pt idx="2035">
                  <c:v>199.96</c:v>
                </c:pt>
                <c:pt idx="2036">
                  <c:v>199.95</c:v>
                </c:pt>
                <c:pt idx="2037">
                  <c:v>199.94</c:v>
                </c:pt>
                <c:pt idx="2038">
                  <c:v>199.94</c:v>
                </c:pt>
                <c:pt idx="2039">
                  <c:v>199.95</c:v>
                </c:pt>
                <c:pt idx="2040">
                  <c:v>199.96</c:v>
                </c:pt>
                <c:pt idx="2041">
                  <c:v>199.95</c:v>
                </c:pt>
                <c:pt idx="2042">
                  <c:v>199.96</c:v>
                </c:pt>
                <c:pt idx="2043">
                  <c:v>199.95</c:v>
                </c:pt>
                <c:pt idx="2044">
                  <c:v>199.94</c:v>
                </c:pt>
                <c:pt idx="2045">
                  <c:v>199.94</c:v>
                </c:pt>
                <c:pt idx="2046">
                  <c:v>199.95</c:v>
                </c:pt>
                <c:pt idx="2047">
                  <c:v>199.93</c:v>
                </c:pt>
                <c:pt idx="2048">
                  <c:v>199.94</c:v>
                </c:pt>
                <c:pt idx="2049">
                  <c:v>199.94</c:v>
                </c:pt>
                <c:pt idx="2050">
                  <c:v>199.94</c:v>
                </c:pt>
                <c:pt idx="2051">
                  <c:v>199.94</c:v>
                </c:pt>
                <c:pt idx="2052">
                  <c:v>199.92</c:v>
                </c:pt>
                <c:pt idx="2053">
                  <c:v>199.96</c:v>
                </c:pt>
                <c:pt idx="2054">
                  <c:v>199.94</c:v>
                </c:pt>
                <c:pt idx="2055">
                  <c:v>199.93</c:v>
                </c:pt>
                <c:pt idx="2056">
                  <c:v>199.96</c:v>
                </c:pt>
                <c:pt idx="2057">
                  <c:v>199.95</c:v>
                </c:pt>
                <c:pt idx="2058">
                  <c:v>199.95</c:v>
                </c:pt>
                <c:pt idx="2059">
                  <c:v>199.95</c:v>
                </c:pt>
                <c:pt idx="2060">
                  <c:v>199.94</c:v>
                </c:pt>
                <c:pt idx="2061">
                  <c:v>199.95</c:v>
                </c:pt>
                <c:pt idx="2062">
                  <c:v>199.9</c:v>
                </c:pt>
                <c:pt idx="2063">
                  <c:v>199.94</c:v>
                </c:pt>
                <c:pt idx="2064">
                  <c:v>199.92</c:v>
                </c:pt>
                <c:pt idx="2065">
                  <c:v>199.94</c:v>
                </c:pt>
                <c:pt idx="2066">
                  <c:v>199.94</c:v>
                </c:pt>
                <c:pt idx="2067">
                  <c:v>199.94</c:v>
                </c:pt>
                <c:pt idx="2068">
                  <c:v>199.93</c:v>
                </c:pt>
                <c:pt idx="2069">
                  <c:v>199.94</c:v>
                </c:pt>
                <c:pt idx="2070">
                  <c:v>199.94</c:v>
                </c:pt>
                <c:pt idx="2071">
                  <c:v>199.94</c:v>
                </c:pt>
                <c:pt idx="2072">
                  <c:v>199.95</c:v>
                </c:pt>
                <c:pt idx="2073">
                  <c:v>199.95</c:v>
                </c:pt>
                <c:pt idx="2074">
                  <c:v>199.95</c:v>
                </c:pt>
                <c:pt idx="2075">
                  <c:v>199.94</c:v>
                </c:pt>
                <c:pt idx="2076">
                  <c:v>199.94</c:v>
                </c:pt>
                <c:pt idx="2077">
                  <c:v>199.92</c:v>
                </c:pt>
                <c:pt idx="2078">
                  <c:v>199.93</c:v>
                </c:pt>
                <c:pt idx="2079">
                  <c:v>199.93</c:v>
                </c:pt>
                <c:pt idx="2080">
                  <c:v>199.92</c:v>
                </c:pt>
                <c:pt idx="2081">
                  <c:v>199.97</c:v>
                </c:pt>
                <c:pt idx="2082">
                  <c:v>199.94</c:v>
                </c:pt>
                <c:pt idx="2083">
                  <c:v>199.94</c:v>
                </c:pt>
                <c:pt idx="2084">
                  <c:v>199.94</c:v>
                </c:pt>
                <c:pt idx="2085">
                  <c:v>199.95</c:v>
                </c:pt>
                <c:pt idx="2086">
                  <c:v>199.91</c:v>
                </c:pt>
                <c:pt idx="2087">
                  <c:v>199.94</c:v>
                </c:pt>
                <c:pt idx="2088">
                  <c:v>199.92</c:v>
                </c:pt>
                <c:pt idx="2089">
                  <c:v>199.95</c:v>
                </c:pt>
                <c:pt idx="2090">
                  <c:v>199.95</c:v>
                </c:pt>
                <c:pt idx="2091">
                  <c:v>199.94</c:v>
                </c:pt>
                <c:pt idx="2092">
                  <c:v>199.94</c:v>
                </c:pt>
                <c:pt idx="2093">
                  <c:v>199.95</c:v>
                </c:pt>
                <c:pt idx="2094">
                  <c:v>199.94</c:v>
                </c:pt>
                <c:pt idx="2095">
                  <c:v>199.95</c:v>
                </c:pt>
                <c:pt idx="2096">
                  <c:v>199.94</c:v>
                </c:pt>
                <c:pt idx="2097">
                  <c:v>199.95</c:v>
                </c:pt>
                <c:pt idx="2098">
                  <c:v>199.95</c:v>
                </c:pt>
                <c:pt idx="2099">
                  <c:v>199.94</c:v>
                </c:pt>
                <c:pt idx="2100">
                  <c:v>199.94</c:v>
                </c:pt>
                <c:pt idx="2101">
                  <c:v>199.94</c:v>
                </c:pt>
                <c:pt idx="2102">
                  <c:v>199.95</c:v>
                </c:pt>
                <c:pt idx="2103">
                  <c:v>199.93</c:v>
                </c:pt>
                <c:pt idx="2104">
                  <c:v>199.92</c:v>
                </c:pt>
                <c:pt idx="2105">
                  <c:v>199.94</c:v>
                </c:pt>
                <c:pt idx="2106">
                  <c:v>199.92</c:v>
                </c:pt>
                <c:pt idx="2107">
                  <c:v>199.94</c:v>
                </c:pt>
                <c:pt idx="2108">
                  <c:v>199.94</c:v>
                </c:pt>
                <c:pt idx="2109">
                  <c:v>199.94</c:v>
                </c:pt>
                <c:pt idx="2110">
                  <c:v>199.95</c:v>
                </c:pt>
                <c:pt idx="2111">
                  <c:v>199.94</c:v>
                </c:pt>
                <c:pt idx="2112">
                  <c:v>199.94</c:v>
                </c:pt>
                <c:pt idx="2113">
                  <c:v>199.94</c:v>
                </c:pt>
                <c:pt idx="2114">
                  <c:v>199.92</c:v>
                </c:pt>
                <c:pt idx="2115">
                  <c:v>199.95</c:v>
                </c:pt>
                <c:pt idx="2116">
                  <c:v>199.95</c:v>
                </c:pt>
                <c:pt idx="2117">
                  <c:v>199.95</c:v>
                </c:pt>
                <c:pt idx="2118">
                  <c:v>199.93</c:v>
                </c:pt>
                <c:pt idx="2119">
                  <c:v>199.94</c:v>
                </c:pt>
                <c:pt idx="2120">
                  <c:v>199.93</c:v>
                </c:pt>
                <c:pt idx="2121">
                  <c:v>199.94</c:v>
                </c:pt>
                <c:pt idx="2122">
                  <c:v>199.94</c:v>
                </c:pt>
                <c:pt idx="2123">
                  <c:v>199.95</c:v>
                </c:pt>
                <c:pt idx="2124">
                  <c:v>199.95</c:v>
                </c:pt>
                <c:pt idx="2125">
                  <c:v>199.93</c:v>
                </c:pt>
                <c:pt idx="2126">
                  <c:v>199.95</c:v>
                </c:pt>
                <c:pt idx="2127">
                  <c:v>199.95</c:v>
                </c:pt>
                <c:pt idx="2128">
                  <c:v>199.95</c:v>
                </c:pt>
                <c:pt idx="2129">
                  <c:v>199.95</c:v>
                </c:pt>
                <c:pt idx="2130">
                  <c:v>199.93</c:v>
                </c:pt>
                <c:pt idx="2131">
                  <c:v>199.93</c:v>
                </c:pt>
                <c:pt idx="2132">
                  <c:v>199.96</c:v>
                </c:pt>
                <c:pt idx="2133">
                  <c:v>199.93</c:v>
                </c:pt>
                <c:pt idx="2134">
                  <c:v>199.94</c:v>
                </c:pt>
                <c:pt idx="2135">
                  <c:v>199.96</c:v>
                </c:pt>
                <c:pt idx="2136">
                  <c:v>199.94</c:v>
                </c:pt>
                <c:pt idx="2137">
                  <c:v>199.95</c:v>
                </c:pt>
                <c:pt idx="2138">
                  <c:v>199.96</c:v>
                </c:pt>
                <c:pt idx="2139">
                  <c:v>199.96</c:v>
                </c:pt>
                <c:pt idx="2140">
                  <c:v>199.95</c:v>
                </c:pt>
                <c:pt idx="2141">
                  <c:v>199.95</c:v>
                </c:pt>
                <c:pt idx="2142">
                  <c:v>199.93</c:v>
                </c:pt>
                <c:pt idx="2143">
                  <c:v>199.94</c:v>
                </c:pt>
                <c:pt idx="2144">
                  <c:v>199.94</c:v>
                </c:pt>
                <c:pt idx="2145">
                  <c:v>199.94</c:v>
                </c:pt>
                <c:pt idx="2146">
                  <c:v>199.95</c:v>
                </c:pt>
                <c:pt idx="2147">
                  <c:v>199.94</c:v>
                </c:pt>
                <c:pt idx="2148">
                  <c:v>199.94</c:v>
                </c:pt>
                <c:pt idx="2149">
                  <c:v>199.96</c:v>
                </c:pt>
                <c:pt idx="2150">
                  <c:v>199.96</c:v>
                </c:pt>
                <c:pt idx="2151">
                  <c:v>199.92</c:v>
                </c:pt>
                <c:pt idx="2152">
                  <c:v>199.94</c:v>
                </c:pt>
                <c:pt idx="2153">
                  <c:v>199.95</c:v>
                </c:pt>
                <c:pt idx="2154">
                  <c:v>199.94</c:v>
                </c:pt>
                <c:pt idx="2155">
                  <c:v>199.95</c:v>
                </c:pt>
                <c:pt idx="2156">
                  <c:v>199.96</c:v>
                </c:pt>
                <c:pt idx="2157">
                  <c:v>199.96</c:v>
                </c:pt>
                <c:pt idx="2158">
                  <c:v>199.95</c:v>
                </c:pt>
                <c:pt idx="2159">
                  <c:v>199.94</c:v>
                </c:pt>
                <c:pt idx="2160">
                  <c:v>199.94</c:v>
                </c:pt>
                <c:pt idx="2161">
                  <c:v>199.94</c:v>
                </c:pt>
                <c:pt idx="2162">
                  <c:v>199.94</c:v>
                </c:pt>
                <c:pt idx="2163">
                  <c:v>199.95</c:v>
                </c:pt>
                <c:pt idx="2164">
                  <c:v>199.94</c:v>
                </c:pt>
                <c:pt idx="2165">
                  <c:v>199.93</c:v>
                </c:pt>
                <c:pt idx="2166">
                  <c:v>199.94</c:v>
                </c:pt>
                <c:pt idx="2167">
                  <c:v>199.93</c:v>
                </c:pt>
                <c:pt idx="2168">
                  <c:v>199.93</c:v>
                </c:pt>
                <c:pt idx="2169">
                  <c:v>199.94</c:v>
                </c:pt>
                <c:pt idx="2170">
                  <c:v>199.95</c:v>
                </c:pt>
                <c:pt idx="2171">
                  <c:v>199.94</c:v>
                </c:pt>
                <c:pt idx="2172">
                  <c:v>199.93</c:v>
                </c:pt>
                <c:pt idx="2173">
                  <c:v>199.93</c:v>
                </c:pt>
                <c:pt idx="2174">
                  <c:v>199.94</c:v>
                </c:pt>
                <c:pt idx="2175">
                  <c:v>199.93</c:v>
                </c:pt>
                <c:pt idx="2176">
                  <c:v>199.94</c:v>
                </c:pt>
                <c:pt idx="2177">
                  <c:v>199.93</c:v>
                </c:pt>
                <c:pt idx="2178">
                  <c:v>199.94</c:v>
                </c:pt>
                <c:pt idx="2179">
                  <c:v>199.91</c:v>
                </c:pt>
                <c:pt idx="2180">
                  <c:v>199.93</c:v>
                </c:pt>
                <c:pt idx="2181">
                  <c:v>199.93</c:v>
                </c:pt>
                <c:pt idx="2182">
                  <c:v>199.94</c:v>
                </c:pt>
                <c:pt idx="2183">
                  <c:v>199.92</c:v>
                </c:pt>
                <c:pt idx="2184">
                  <c:v>199.96</c:v>
                </c:pt>
                <c:pt idx="2185">
                  <c:v>199.92</c:v>
                </c:pt>
                <c:pt idx="2186">
                  <c:v>199.91</c:v>
                </c:pt>
                <c:pt idx="2187">
                  <c:v>199.93</c:v>
                </c:pt>
                <c:pt idx="2188">
                  <c:v>199.95</c:v>
                </c:pt>
                <c:pt idx="2189">
                  <c:v>199.96</c:v>
                </c:pt>
                <c:pt idx="2190">
                  <c:v>199.95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93F-4C5C-8130-F63CDF4D5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753664"/>
        <c:axId val="208745984"/>
      </c:scatterChart>
      <c:valAx>
        <c:axId val="208753664"/>
        <c:scaling>
          <c:orientation val="minMax"/>
          <c:max val="222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Crystal ID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745984"/>
        <c:crosses val="autoZero"/>
        <c:crossBetween val="midCat"/>
      </c:valAx>
      <c:valAx>
        <c:axId val="208745984"/>
        <c:scaling>
          <c:orientation val="minMax"/>
          <c:max val="200.5"/>
          <c:min val="199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Length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753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1846" y="6538242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38241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13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71737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842" y="6548516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1059F-C995-4BA8-CD67-A4AE5A4C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46BC-159B-4EA1-ABA7-BA94F27F5DB0}" type="datetime1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BC501C-800F-F016-38F5-79DF0D17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7C56C-BFFC-A09D-B440-5187755EF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8617-EAEA-4434-AF8A-9D2B5766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5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emf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.wdp"/><Relationship Id="rId18" Type="http://schemas.openxmlformats.org/officeDocument/2006/relationships/image" Target="../media/image91.png"/><Relationship Id="rId3" Type="http://schemas.openxmlformats.org/officeDocument/2006/relationships/image" Target="../media/image77.png"/><Relationship Id="rId21" Type="http://schemas.openxmlformats.org/officeDocument/2006/relationships/image" Target="../media/image94.png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17" Type="http://schemas.openxmlformats.org/officeDocument/2006/relationships/image" Target="../media/image90.png"/><Relationship Id="rId2" Type="http://schemas.openxmlformats.org/officeDocument/2006/relationships/image" Target="../media/image76.png"/><Relationship Id="rId16" Type="http://schemas.openxmlformats.org/officeDocument/2006/relationships/image" Target="../media/image89.emf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5" Type="http://schemas.openxmlformats.org/officeDocument/2006/relationships/image" Target="../media/image88.png"/><Relationship Id="rId10" Type="http://schemas.openxmlformats.org/officeDocument/2006/relationships/image" Target="../media/image84.jpeg"/><Relationship Id="rId19" Type="http://schemas.openxmlformats.org/officeDocument/2006/relationships/image" Target="../media/image92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7.jpeg"/><Relationship Id="rId22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21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wmf"/><Relationship Id="rId4" Type="http://schemas.openxmlformats.org/officeDocument/2006/relationships/image" Target="../media/image11.png"/><Relationship Id="rId9" Type="http://schemas.openxmlformats.org/officeDocument/2006/relationships/image" Target="../media/image16.wmf"/><Relationship Id="rId1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chart" Target="../charts/char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ocs.google.com/spreadsheets/d/1Z4A3S21vsW8xjCyKdAkVi-PlkrPyTHU7CfPtDaW4W74/edit?gid=0#gid=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hyperlink" Target="https://wiki.jlab.org/cuawiki/images/a/a9/02_Crystals_PMT_Mounting_View_BACK.xlsx" TargetMode="Externa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Backward EM calorimeter (EEEMCAL)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Review</a:t>
            </a:r>
          </a:p>
          <a:p>
            <a:r>
              <a:rPr lang="en-US" dirty="0"/>
              <a:t>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4" y="3223997"/>
            <a:ext cx="10334625" cy="1446104"/>
          </a:xfrm>
        </p:spPr>
        <p:txBody>
          <a:bodyPr/>
          <a:lstStyle/>
          <a:p>
            <a:r>
              <a:rPr lang="en-US" dirty="0"/>
              <a:t>Tanja Horn (CUA/</a:t>
            </a:r>
            <a:r>
              <a:rPr lang="en-US" dirty="0" err="1"/>
              <a:t>JLab</a:t>
            </a:r>
            <a:r>
              <a:rPr lang="en-US" dirty="0"/>
              <a:t>), DSL</a:t>
            </a:r>
          </a:p>
          <a:p>
            <a:r>
              <a:rPr lang="en-US" dirty="0"/>
              <a:t>Carlos Munoz-Camacho (</a:t>
            </a:r>
            <a:r>
              <a:rPr lang="en-US" dirty="0" err="1"/>
              <a:t>IJCLab</a:t>
            </a:r>
            <a:r>
              <a:rPr lang="en-US" dirty="0"/>
              <a:t>-Orsay), DSTC</a:t>
            </a:r>
          </a:p>
          <a:p>
            <a:r>
              <a:rPr lang="en-US" dirty="0"/>
              <a:t>for the EEEMCAL Consortium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76BDC-9B46-E07F-BB37-247085306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24061E-518E-1A3E-39B0-22351D0B1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Configuration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42F73-6844-7D0B-F2CA-6700E5E4A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DAD409-46F5-43D9-F522-988D11991F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567110-DFD7-4BE3-B3A1-1B8A574F6E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3B780E-13FF-D8B2-9839-62A7C880BB2A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6B64B-BD64-6CA4-B750-954A24654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9" y="975473"/>
            <a:ext cx="11499925" cy="52212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0A86CC-C453-4015-0ECF-28CA84528DC4}"/>
              </a:ext>
            </a:extLst>
          </p:cNvPr>
          <p:cNvSpPr/>
          <p:nvPr/>
        </p:nvSpPr>
        <p:spPr>
          <a:xfrm>
            <a:off x="462579" y="5831621"/>
            <a:ext cx="1223346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4CEE6-241C-7388-AD2E-9A8E79914FBF}"/>
              </a:ext>
            </a:extLst>
          </p:cNvPr>
          <p:cNvSpPr txBox="1"/>
          <p:nvPr/>
        </p:nvSpPr>
        <p:spPr>
          <a:xfrm>
            <a:off x="8898289" y="84550"/>
            <a:ext cx="3064215" cy="6560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Crystal configuration is defined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Main clearances are defined</a:t>
            </a:r>
          </a:p>
        </p:txBody>
      </p:sp>
    </p:spTree>
    <p:extLst>
      <p:ext uri="{BB962C8B-B14F-4D97-AF65-F5344CB8AC3E}">
        <p14:creationId xmlns:p14="http://schemas.microsoft.com/office/powerpoint/2010/main" val="3762068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F411C-3210-70C6-965C-3D8FB8F40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BBB679-276D-39A0-FA43-7280B4812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MPPC Configuration and Coupling to Crystal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B9198D-D540-C203-07E3-B35EAEED4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61735F-78FB-6A51-00CD-E38AC5A69E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8C3D8E-FFCB-F083-AC29-D9380633CF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5D21FA-51DC-66C8-0C5E-3B122119D5DD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61F1A1-B736-55F5-CE97-744ED0BB2148}"/>
              </a:ext>
            </a:extLst>
          </p:cNvPr>
          <p:cNvSpPr/>
          <p:nvPr/>
        </p:nvSpPr>
        <p:spPr>
          <a:xfrm>
            <a:off x="462579" y="5831621"/>
            <a:ext cx="1223346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9EBA1-D4A2-2E08-37A7-8E312D27D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46" y="1132056"/>
            <a:ext cx="4486719" cy="4392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1AAFC-ECA4-9BAE-BBE5-8E5EE6B9F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294" y="1281465"/>
            <a:ext cx="6226171" cy="1701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532DB9-88A1-5954-AE28-F9D9DFA7AF16}"/>
              </a:ext>
            </a:extLst>
          </p:cNvPr>
          <p:cNvSpPr txBox="1"/>
          <p:nvPr/>
        </p:nvSpPr>
        <p:spPr>
          <a:xfrm>
            <a:off x="5340610" y="2955168"/>
            <a:ext cx="66193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MPPC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Active surface 3mm x 3mm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External size: 4.35mm x 3.85mm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Reference: S14160-3015PS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16 MPPC per crystal </a:t>
            </a:r>
            <a:r>
              <a:rPr lang="en-US" sz="1600" dirty="0">
                <a:sym typeface="Wingdings" panose="05000000000000000000" pitchFamily="2" charset="2"/>
              </a:rPr>
              <a:t> 43840 MPPC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sym typeface="Wingdings" panose="05000000000000000000" pitchFamily="2" charset="2"/>
              </a:rPr>
              <a:t>Space between MPPC: 0.2mm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sym typeface="Wingdings" panose="05000000000000000000" pitchFamily="2" charset="2"/>
              </a:rPr>
              <a:t>Surface covered by MPPC: ~34%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Coupling to Crystal (Very Front End)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4x4 MPPC coupled with optical grease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1 PCB with the MPPC welded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1 PCB with the output connecter plugged on the PCB MPPC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FE369B-7C23-B040-7A41-EB43630B9EC3}"/>
              </a:ext>
            </a:extLst>
          </p:cNvPr>
          <p:cNvSpPr txBox="1"/>
          <p:nvPr/>
        </p:nvSpPr>
        <p:spPr>
          <a:xfrm>
            <a:off x="9569135" y="3602831"/>
            <a:ext cx="2393369" cy="3606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Choice of MPPC done</a:t>
            </a:r>
          </a:p>
        </p:txBody>
      </p:sp>
    </p:spTree>
    <p:extLst>
      <p:ext uri="{BB962C8B-B14F-4D97-AF65-F5344CB8AC3E}">
        <p14:creationId xmlns:p14="http://schemas.microsoft.com/office/powerpoint/2010/main" val="1257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ACD25-C91B-AB0A-9E7A-08A6DFCDE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E909F5-2626-96D7-5937-5F1A0167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Readout/DAQ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C1C440-20C5-DB07-C675-77D7F644B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C4AA9A-3CF9-1039-9306-EC28D5BB0C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FE3A93-B9D2-010C-55FE-D5FDA1DDA3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7740E0-D1DA-D37B-8462-8C7D901AD453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FC43BB-0091-4B6C-1A5F-54B1AD105D03}"/>
              </a:ext>
            </a:extLst>
          </p:cNvPr>
          <p:cNvSpPr/>
          <p:nvPr/>
        </p:nvSpPr>
        <p:spPr>
          <a:xfrm>
            <a:off x="462579" y="5831621"/>
            <a:ext cx="1223346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582D19-1ABC-B223-0B0B-E32D21A3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1079754"/>
            <a:ext cx="10887075" cy="4497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417175-C0BC-9E05-BB5E-3A7EB487D722}"/>
              </a:ext>
            </a:extLst>
          </p:cNvPr>
          <p:cNvSpPr txBox="1"/>
          <p:nvPr/>
        </p:nvSpPr>
        <p:spPr>
          <a:xfrm>
            <a:off x="8586789" y="84550"/>
            <a:ext cx="3375716" cy="6560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Work on FEE ongoing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Location of power depends on FEE</a:t>
            </a:r>
          </a:p>
        </p:txBody>
      </p:sp>
    </p:spTree>
    <p:extLst>
      <p:ext uri="{BB962C8B-B14F-4D97-AF65-F5344CB8AC3E}">
        <p14:creationId xmlns:p14="http://schemas.microsoft.com/office/powerpoint/2010/main" val="3366372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CE1C0-0AED-3196-E932-8F054712D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1A252C-185F-8920-669F-D433AC2A9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DESY beam test (spring 2025)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1BE08-405E-1D56-84EC-A233C93E2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45A1F7-D387-DDC0-9E07-2F6E6DF09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26F58A-A1B4-438A-F9D7-F14A6F8820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4BCA2F-A424-571F-90C9-A6EC99B49CF1}"/>
              </a:ext>
            </a:extLst>
          </p:cNvPr>
          <p:cNvSpPr/>
          <p:nvPr/>
        </p:nvSpPr>
        <p:spPr>
          <a:xfrm>
            <a:off x="669067" y="5850261"/>
            <a:ext cx="758600" cy="2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B6BA2-FEF8-2BF6-E1F2-BCEBD08A98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45"/>
          <a:stretch/>
        </p:blipFill>
        <p:spPr>
          <a:xfrm>
            <a:off x="295746" y="906520"/>
            <a:ext cx="4294361" cy="2720424"/>
          </a:xfrm>
          <a:prstGeom prst="rect">
            <a:avLst/>
          </a:prstGeom>
        </p:spPr>
      </p:pic>
      <p:sp>
        <p:nvSpPr>
          <p:cNvPr id="7" name="ZoneTexte 11">
            <a:extLst>
              <a:ext uri="{FF2B5EF4-FFF2-40B4-BE49-F238E27FC236}">
                <a16:creationId xmlns:a16="http://schemas.microsoft.com/office/drawing/2014/main" id="{254C4F2C-BC53-FE06-1250-F8A47DAEF412}"/>
              </a:ext>
            </a:extLst>
          </p:cNvPr>
          <p:cNvSpPr txBox="1"/>
          <p:nvPr/>
        </p:nvSpPr>
        <p:spPr>
          <a:xfrm>
            <a:off x="4605196" y="988036"/>
            <a:ext cx="4087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noProof="0" dirty="0"/>
              <a:t>25 PWO crystals from CRYTUR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noProof="0" dirty="0"/>
              <a:t>SiPM readout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noProof="0" dirty="0"/>
              <a:t>Cooling and temp 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BD956-93BE-3779-4375-73AA5C431571}"/>
              </a:ext>
            </a:extLst>
          </p:cNvPr>
          <p:cNvSpPr txBox="1"/>
          <p:nvPr/>
        </p:nvSpPr>
        <p:spPr>
          <a:xfrm>
            <a:off x="8268756" y="1464874"/>
            <a:ext cx="376850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 Two readout option tested: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noProof="0" dirty="0"/>
              <a:t>Readout with H2GCROC3b chip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noProof="0" dirty="0"/>
              <a:t>P</a:t>
            </a:r>
            <a:r>
              <a:rPr lang="en-US" sz="1800" noProof="0" dirty="0"/>
              <a:t>reamp board &amp; CAEN V1725S 14-bit 250MS/s digitizers</a:t>
            </a:r>
            <a:endParaRPr lang="en-US" noProof="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EA6E71F-BB65-369C-4C78-94D4398917D0}"/>
              </a:ext>
            </a:extLst>
          </p:cNvPr>
          <p:cNvSpPr/>
          <p:nvPr/>
        </p:nvSpPr>
        <p:spPr>
          <a:xfrm>
            <a:off x="8241597" y="1377579"/>
            <a:ext cx="3849986" cy="1591958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868007-9DB3-FDEA-61A6-FA791F040391}"/>
              </a:ext>
            </a:extLst>
          </p:cNvPr>
          <p:cNvSpPr txBox="1"/>
          <p:nvPr/>
        </p:nvSpPr>
        <p:spPr>
          <a:xfrm>
            <a:off x="295746" y="3789802"/>
            <a:ext cx="786361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noProof="0" dirty="0"/>
              <a:t>Successful readout of all 400 channels with both set of electronics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noProof="0" dirty="0"/>
              <a:t>Significant noise (1/E) term in the energy resolution not yet understood: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noProof="0" dirty="0"/>
              <a:t>Likely PS instability due to large capacitance of sensors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noProof="0" dirty="0"/>
              <a:t>H2GCROC3b electronics suffered some additional issues                         (</a:t>
            </a:r>
            <a:r>
              <a:rPr lang="en-US" sz="1600" noProof="0" dirty="0" err="1"/>
              <a:t>eg.</a:t>
            </a:r>
            <a:r>
              <a:rPr lang="en-US" sz="1600" noProof="0" dirty="0"/>
              <a:t> poor grounding in some adaptor boards)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noProof="0" dirty="0"/>
              <a:t>Potential light leaks or beam energy spread (under investigation)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9822C0-9BE4-6390-5619-240CD2B71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188" y="3051146"/>
            <a:ext cx="4294362" cy="30112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C44BBC-4FFE-3E04-C4E0-28A5DD2EAEC1}"/>
              </a:ext>
            </a:extLst>
          </p:cNvPr>
          <p:cNvSpPr txBox="1"/>
          <p:nvPr/>
        </p:nvSpPr>
        <p:spPr>
          <a:xfrm>
            <a:off x="825713" y="5586999"/>
            <a:ext cx="659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Upcoming 2</a:t>
            </a:r>
            <a:r>
              <a:rPr lang="en-US" baseline="30000" dirty="0"/>
              <a:t>nd</a:t>
            </a:r>
            <a:r>
              <a:rPr lang="en-US" dirty="0"/>
              <a:t> campaign at DESY this Fall with improved setup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23D0F1-B1A9-D322-2C9C-1CD19CAD45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32" b="1"/>
          <a:stretch/>
        </p:blipFill>
        <p:spPr>
          <a:xfrm>
            <a:off x="8418840" y="5462941"/>
            <a:ext cx="2590174" cy="212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1F0C7B-93FD-FEDF-5D72-95A74CA819F5}"/>
              </a:ext>
            </a:extLst>
          </p:cNvPr>
          <p:cNvSpPr txBox="1"/>
          <p:nvPr/>
        </p:nvSpPr>
        <p:spPr>
          <a:xfrm>
            <a:off x="8506754" y="3326456"/>
            <a:ext cx="132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Discrete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electronics</a:t>
            </a: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id="{68BC5B9D-0DE6-6ADF-BDDD-0BF845D0EC88}"/>
              </a:ext>
            </a:extLst>
          </p:cNvPr>
          <p:cNvSpPr txBox="1"/>
          <p:nvPr/>
        </p:nvSpPr>
        <p:spPr>
          <a:xfrm>
            <a:off x="4638392" y="2047714"/>
            <a:ext cx="36635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/>
              <a:t>1 – 5 GeV electron beam through a 2x2 mm</a:t>
            </a:r>
            <a:r>
              <a:rPr lang="en-US" sz="1600" baseline="30000" noProof="0" dirty="0"/>
              <a:t>2</a:t>
            </a:r>
            <a:r>
              <a:rPr lang="en-US" sz="1600" noProof="0" dirty="0"/>
              <a:t> collimator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/>
              <a:t>Triggered by 2 scintillators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/>
              <a:t>Typical DAQ rates: ~50-100 Hz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CB9335-9C6E-00DC-8D1A-E4E1960C822A}"/>
              </a:ext>
            </a:extLst>
          </p:cNvPr>
          <p:cNvSpPr/>
          <p:nvPr/>
        </p:nvSpPr>
        <p:spPr>
          <a:xfrm>
            <a:off x="669067" y="5569326"/>
            <a:ext cx="6854363" cy="38700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EEA0FB-8F4A-4D36-C9A9-1D5765896CDD}"/>
              </a:ext>
            </a:extLst>
          </p:cNvPr>
          <p:cNvSpPr/>
          <p:nvPr/>
        </p:nvSpPr>
        <p:spPr>
          <a:xfrm>
            <a:off x="8418840" y="5436407"/>
            <a:ext cx="2590174" cy="23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3B2C06-7F8E-A0E4-3796-5A3B07DC3BFD}"/>
                  </a:ext>
                </a:extLst>
              </p:cNvPr>
              <p:cNvSpPr txBox="1"/>
              <p:nvPr/>
            </p:nvSpPr>
            <p:spPr>
              <a:xfrm>
                <a:off x="8268756" y="5279299"/>
                <a:ext cx="2941603" cy="43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</m:rad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⨁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⨁</m:t>
                          </m:r>
                          <m:f>
                            <m:fPr>
                              <m:type m:val="lin"/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num>
                            <m:den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3B2C06-7F8E-A0E4-3796-5A3B07DC3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756" y="5279299"/>
                <a:ext cx="2941603" cy="434414"/>
              </a:xfrm>
              <a:prstGeom prst="rect">
                <a:avLst/>
              </a:prstGeom>
              <a:blipFill>
                <a:blip r:embed="rId5"/>
                <a:stretch>
                  <a:fillRect t="-98592" r="-14286" b="-167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5DC23C-5AB3-124F-D4A1-9DEA6DC2280D}"/>
              </a:ext>
            </a:extLst>
          </p:cNvPr>
          <p:cNvSpPr/>
          <p:nvPr/>
        </p:nvSpPr>
        <p:spPr>
          <a:xfrm>
            <a:off x="9833408" y="3972787"/>
            <a:ext cx="2258175" cy="542063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84A68-F8B4-29A8-750F-5C31BC955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51DA35-1A74-59D6-89CB-59D794F4D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Overview and Requirements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F6955-2277-16D9-03FF-EC1D816DA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E456A2-7A59-8D58-6F24-5DC99F477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5D7257-F402-1828-93E6-99DC939792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D508FF-102A-F96A-366B-6C3E45E0D17D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0C6CC4-B180-9354-32F9-806FC7844A77}"/>
              </a:ext>
            </a:extLst>
          </p:cNvPr>
          <p:cNvSpPr/>
          <p:nvPr/>
        </p:nvSpPr>
        <p:spPr>
          <a:xfrm>
            <a:off x="462579" y="5831621"/>
            <a:ext cx="1223346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5FB34-603D-B8A4-2B31-CA2C159732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355"/>
          <a:stretch/>
        </p:blipFill>
        <p:spPr>
          <a:xfrm>
            <a:off x="515445" y="902805"/>
            <a:ext cx="3453742" cy="33869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C8491F-1746-A358-09EC-8A30510F4F6E}"/>
              </a:ext>
            </a:extLst>
          </p:cNvPr>
          <p:cNvSpPr txBox="1"/>
          <p:nvPr/>
        </p:nvSpPr>
        <p:spPr>
          <a:xfrm>
            <a:off x="8898289" y="975981"/>
            <a:ext cx="3064215" cy="3606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Cooling environment is known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F2F5D0-F5B1-9CF1-984D-38F965CB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251"/>
          <a:stretch/>
        </p:blipFill>
        <p:spPr>
          <a:xfrm>
            <a:off x="396605" y="4261705"/>
            <a:ext cx="3335257" cy="25606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319F66-A43B-124D-07DB-9C4B64DA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90" y="1771483"/>
            <a:ext cx="7772825" cy="35537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BA0E30-D432-6DAB-6488-BE4B670D91F0}"/>
              </a:ext>
            </a:extLst>
          </p:cNvPr>
          <p:cNvSpPr/>
          <p:nvPr/>
        </p:nvSpPr>
        <p:spPr>
          <a:xfrm>
            <a:off x="4074458" y="5181740"/>
            <a:ext cx="686228" cy="23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97A13-FA69-D746-128D-37F3503A464B}"/>
              </a:ext>
            </a:extLst>
          </p:cNvPr>
          <p:cNvSpPr txBox="1"/>
          <p:nvPr/>
        </p:nvSpPr>
        <p:spPr>
          <a:xfrm>
            <a:off x="1503850" y="5916701"/>
            <a:ext cx="985699" cy="6560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Crystal cooling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67B86B-2363-0D92-A2DF-C494EB0D4AFA}"/>
              </a:ext>
            </a:extLst>
          </p:cNvPr>
          <p:cNvSpPr txBox="1"/>
          <p:nvPr/>
        </p:nvSpPr>
        <p:spPr>
          <a:xfrm>
            <a:off x="2840718" y="5914017"/>
            <a:ext cx="1363861" cy="6560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Electronics cooling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2BBFA0F-D726-DFBA-8C38-71888DB862D1}"/>
              </a:ext>
            </a:extLst>
          </p:cNvPr>
          <p:cNvSpPr/>
          <p:nvPr/>
        </p:nvSpPr>
        <p:spPr>
          <a:xfrm rot="16200000">
            <a:off x="1652776" y="5606519"/>
            <a:ext cx="303623" cy="365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8ABEACB-219C-D664-DB28-FBA6C8897DFF}"/>
              </a:ext>
            </a:extLst>
          </p:cNvPr>
          <p:cNvSpPr/>
          <p:nvPr/>
        </p:nvSpPr>
        <p:spPr>
          <a:xfrm rot="16200000">
            <a:off x="3165560" y="5666597"/>
            <a:ext cx="303623" cy="365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57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23AEA-A800-EC39-F74E-6F8ABA3C1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BD3AF1-C9DA-0B1C-2AD7-B75BE6648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Simulations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4BCE99-6A9C-8167-1EDF-C7B4738BA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EEA8AC-6508-FEC8-1B1D-6FBF0906E5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18D3FF-9D4F-D391-7D6D-123595BE59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860A71-AE20-4626-82DE-7FC192DD518E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7CA46A-C850-E637-71C1-B6B8DE049921}"/>
              </a:ext>
            </a:extLst>
          </p:cNvPr>
          <p:cNvSpPr/>
          <p:nvPr/>
        </p:nvSpPr>
        <p:spPr>
          <a:xfrm>
            <a:off x="669067" y="5850261"/>
            <a:ext cx="758600" cy="2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EE134-71E8-A041-0C0E-CD3DC6D58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67" y="1191610"/>
            <a:ext cx="2042974" cy="1857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BEE47E-1D69-F184-093E-33DD45C8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259" y="1113121"/>
            <a:ext cx="2981741" cy="18195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AAC280-B706-061B-DDCC-1B63D2831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113121"/>
            <a:ext cx="2496158" cy="2315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8DD44C-ACAB-B678-C249-4B1C6331FFAB}"/>
              </a:ext>
            </a:extLst>
          </p:cNvPr>
          <p:cNvSpPr txBox="1"/>
          <p:nvPr/>
        </p:nvSpPr>
        <p:spPr>
          <a:xfrm>
            <a:off x="722739" y="3006929"/>
            <a:ext cx="2042974" cy="84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Check impact of room temperature variation and insulation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D12860-5674-A4A3-8D0C-3C998B522C46}"/>
              </a:ext>
            </a:extLst>
          </p:cNvPr>
          <p:cNvSpPr txBox="1"/>
          <p:nvPr/>
        </p:nvSpPr>
        <p:spPr>
          <a:xfrm>
            <a:off x="3139991" y="2932650"/>
            <a:ext cx="2874399" cy="58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External and internal cooling at the same temperature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F129D3-DCCC-284D-DCE7-DF07B1EE2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380" y="1001402"/>
            <a:ext cx="3400900" cy="32580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74B142-B7D6-D8B5-67D3-878C6E15F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575" y="4536449"/>
            <a:ext cx="3273038" cy="1209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B3BFBA-7802-53E7-5599-DDDFC3EC4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86" y="4058240"/>
            <a:ext cx="4370951" cy="27193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4E5387-BC8E-C3AE-8C78-3815C1F8C14D}"/>
              </a:ext>
            </a:extLst>
          </p:cNvPr>
          <p:cNvSpPr txBox="1"/>
          <p:nvPr/>
        </p:nvSpPr>
        <p:spPr>
          <a:xfrm>
            <a:off x="5493905" y="790819"/>
            <a:ext cx="1418878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00FF"/>
                </a:solidFill>
              </a:rPr>
              <a:t>Steady State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C00F2C-BAFF-7D39-D958-A5BEE3EF891A}"/>
              </a:ext>
            </a:extLst>
          </p:cNvPr>
          <p:cNvSpPr txBox="1"/>
          <p:nvPr/>
        </p:nvSpPr>
        <p:spPr>
          <a:xfrm>
            <a:off x="9015413" y="813087"/>
            <a:ext cx="2853363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00FF"/>
                </a:solidFill>
              </a:rPr>
              <a:t>Compare two Steady States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2F42C4-F2A0-E213-070E-00C9122191E4}"/>
              </a:ext>
            </a:extLst>
          </p:cNvPr>
          <p:cNvSpPr txBox="1"/>
          <p:nvPr/>
        </p:nvSpPr>
        <p:spPr>
          <a:xfrm>
            <a:off x="505558" y="818761"/>
            <a:ext cx="1418878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00FF"/>
                </a:solidFill>
              </a:rPr>
              <a:t>Simple Model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0C9FCA-99B7-A668-2CBC-2629DE7659B4}"/>
              </a:ext>
            </a:extLst>
          </p:cNvPr>
          <p:cNvSpPr txBox="1"/>
          <p:nvPr/>
        </p:nvSpPr>
        <p:spPr>
          <a:xfrm>
            <a:off x="505558" y="3932330"/>
            <a:ext cx="2042974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00FF"/>
                </a:solidFill>
              </a:rPr>
              <a:t>Transient State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54B94C6-CE7D-081D-9FA0-1312C25995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596"/>
          <a:stretch/>
        </p:blipFill>
        <p:spPr>
          <a:xfrm>
            <a:off x="4969233" y="4024934"/>
            <a:ext cx="2749239" cy="2414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2C5389B-5D28-80E1-EF6E-580D37657673}"/>
              </a:ext>
            </a:extLst>
          </p:cNvPr>
          <p:cNvSpPr/>
          <p:nvPr/>
        </p:nvSpPr>
        <p:spPr>
          <a:xfrm>
            <a:off x="8755380" y="4150476"/>
            <a:ext cx="502920" cy="28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5244C5-62B4-86D3-CDBB-B8CCBFC65D99}"/>
              </a:ext>
            </a:extLst>
          </p:cNvPr>
          <p:cNvCxnSpPr>
            <a:cxnSpLocks/>
          </p:cNvCxnSpPr>
          <p:nvPr/>
        </p:nvCxnSpPr>
        <p:spPr>
          <a:xfrm>
            <a:off x="2928938" y="1001402"/>
            <a:ext cx="0" cy="275108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2BC9DE9-5487-4D92-4FAD-F9E9F55ABC0F}"/>
              </a:ext>
            </a:extLst>
          </p:cNvPr>
          <p:cNvCxnSpPr>
            <a:cxnSpLocks/>
          </p:cNvCxnSpPr>
          <p:nvPr/>
        </p:nvCxnSpPr>
        <p:spPr>
          <a:xfrm>
            <a:off x="8663059" y="1001402"/>
            <a:ext cx="0" cy="49249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A24388-1E3F-2250-F559-23904A82026B}"/>
              </a:ext>
            </a:extLst>
          </p:cNvPr>
          <p:cNvCxnSpPr>
            <a:cxnSpLocks/>
          </p:cNvCxnSpPr>
          <p:nvPr/>
        </p:nvCxnSpPr>
        <p:spPr>
          <a:xfrm flipV="1">
            <a:off x="310179" y="3865049"/>
            <a:ext cx="8281980" cy="2765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2205B067-1E5C-8C44-7D09-2AA998BACAE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76950"/>
          <a:stretch/>
        </p:blipFill>
        <p:spPr>
          <a:xfrm>
            <a:off x="6978348" y="3952962"/>
            <a:ext cx="1562977" cy="431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2CEA445-B609-9B6F-3F6E-911AF513771F}"/>
              </a:ext>
            </a:extLst>
          </p:cNvPr>
          <p:cNvSpPr txBox="1"/>
          <p:nvPr/>
        </p:nvSpPr>
        <p:spPr>
          <a:xfrm>
            <a:off x="9258300" y="84550"/>
            <a:ext cx="2704204" cy="6560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Thermal simulations with advanced design available</a:t>
            </a:r>
          </a:p>
        </p:txBody>
      </p:sp>
    </p:spTree>
    <p:extLst>
      <p:ext uri="{BB962C8B-B14F-4D97-AF65-F5344CB8AC3E}">
        <p14:creationId xmlns:p14="http://schemas.microsoft.com/office/powerpoint/2010/main" val="3783128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83E8-8F99-7245-A4E7-689CF6D3B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575403-977A-C890-FD3A-C3BADF162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Tests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C97E5-FCC3-7EC8-A271-B419B863D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9CE600-ADEF-BF5D-E0AF-E625B24929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884BDB-4708-EF79-87BA-AB9744FC53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939A16-EB63-A680-8A92-0AE4DAD5783A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DE3670-B2C7-C9D2-A96C-A3EBFB5173E6}"/>
              </a:ext>
            </a:extLst>
          </p:cNvPr>
          <p:cNvSpPr/>
          <p:nvPr/>
        </p:nvSpPr>
        <p:spPr>
          <a:xfrm>
            <a:off x="669067" y="5850261"/>
            <a:ext cx="758600" cy="2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32B6B0-FA6D-846E-688D-CD75F30BC6EF}"/>
              </a:ext>
            </a:extLst>
          </p:cNvPr>
          <p:cNvSpPr txBox="1"/>
          <p:nvPr/>
        </p:nvSpPr>
        <p:spPr>
          <a:xfrm>
            <a:off x="462579" y="914134"/>
            <a:ext cx="2732756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00FF"/>
                </a:solidFill>
              </a:rPr>
              <a:t>Room Temperature Tests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9507FD-EFDB-1078-C411-E0D28BCC5BEC}"/>
              </a:ext>
            </a:extLst>
          </p:cNvPr>
          <p:cNvSpPr/>
          <p:nvPr/>
        </p:nvSpPr>
        <p:spPr>
          <a:xfrm>
            <a:off x="8755380" y="4150476"/>
            <a:ext cx="502920" cy="28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647922F-A113-9D49-11DC-593F644ED250}"/>
              </a:ext>
            </a:extLst>
          </p:cNvPr>
          <p:cNvCxnSpPr>
            <a:cxnSpLocks/>
          </p:cNvCxnSpPr>
          <p:nvPr/>
        </p:nvCxnSpPr>
        <p:spPr>
          <a:xfrm>
            <a:off x="370113" y="3468841"/>
            <a:ext cx="118218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6CC3520-B5F7-A569-C146-55048FBB8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36" y="1332101"/>
            <a:ext cx="2874400" cy="145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A6A08E-9804-3580-6180-C380342ED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718" y="1336443"/>
            <a:ext cx="1418878" cy="1847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F1BFC2-5DD5-65F9-8B53-31F6B86EF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194" y="1366330"/>
            <a:ext cx="7042086" cy="20539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F80BC1-C883-C923-6DBA-A092F446C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13" y="3517233"/>
            <a:ext cx="6995796" cy="27057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762C4AF-09A5-623F-41D0-8DBE13E78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277" y="43198"/>
            <a:ext cx="4944165" cy="13146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BD38C1-7EB6-6FA6-541D-1325EBC23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486" y="3796261"/>
            <a:ext cx="3843324" cy="195107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AD87E6F-4F5F-7EA5-E224-02FBC93219D7}"/>
              </a:ext>
            </a:extLst>
          </p:cNvPr>
          <p:cNvSpPr txBox="1"/>
          <p:nvPr/>
        </p:nvSpPr>
        <p:spPr>
          <a:xfrm>
            <a:off x="370113" y="3420822"/>
            <a:ext cx="2732756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00FF"/>
                </a:solidFill>
              </a:rPr>
              <a:t>Tests with beam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67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2F47B-A0F7-3FA7-90A5-C4D4766D9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E3E4A7-7245-6D63-B5FF-CF8FFDD5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Design – Internal Structure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9CEC7-F077-DE06-50F3-35A28FBEE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2C8910-32AA-E247-BE12-E1087F0D6A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A7BE8A-3D91-8B8E-2A82-931A0E05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DB2AA8-03D8-6F33-F8E0-0E6A2C2268E0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3CE037-1EA6-1FA5-92F7-4FCC6EBE6A11}"/>
              </a:ext>
            </a:extLst>
          </p:cNvPr>
          <p:cNvSpPr/>
          <p:nvPr/>
        </p:nvSpPr>
        <p:spPr>
          <a:xfrm>
            <a:off x="669067" y="5850261"/>
            <a:ext cx="758600" cy="2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C2FC5D-72F0-B418-FAD0-6D7BBDA062D0}"/>
              </a:ext>
            </a:extLst>
          </p:cNvPr>
          <p:cNvSpPr/>
          <p:nvPr/>
        </p:nvSpPr>
        <p:spPr>
          <a:xfrm>
            <a:off x="8755380" y="4150476"/>
            <a:ext cx="502920" cy="28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D9F94-4E92-A8BF-ED5A-370ED778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66" y="1012536"/>
            <a:ext cx="10752663" cy="435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63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DEDB9-E881-6CD5-E109-4947EB495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12328E-2173-51B2-9F6E-53747DD7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Design – External Structure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CFB15D-7137-0CA8-D568-6699FF6EA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E922AF-750D-0429-9F0C-5AB293B399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1CFE58-C871-4105-93F0-2DA8C054C0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C71BE5-E65C-4656-EBE5-6DA06ED2227D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0792A-9B95-023B-9C5C-FCFA88067092}"/>
              </a:ext>
            </a:extLst>
          </p:cNvPr>
          <p:cNvSpPr/>
          <p:nvPr/>
        </p:nvSpPr>
        <p:spPr>
          <a:xfrm>
            <a:off x="669067" y="5850261"/>
            <a:ext cx="758600" cy="2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35A1A1-BDBC-2EBB-B3CB-A3ACC471963C}"/>
              </a:ext>
            </a:extLst>
          </p:cNvPr>
          <p:cNvSpPr/>
          <p:nvPr/>
        </p:nvSpPr>
        <p:spPr>
          <a:xfrm>
            <a:off x="8755380" y="4150476"/>
            <a:ext cx="502920" cy="28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70CF-C795-DECD-0532-025D5E206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30" y="956676"/>
            <a:ext cx="3558950" cy="2439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BB59E0-FDD5-9705-2608-04FBEC8EE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228" y="956676"/>
            <a:ext cx="3873552" cy="2472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E4C4FF-9958-17E6-5C81-379F82CD5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514" y="956676"/>
            <a:ext cx="2320355" cy="24397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42BEF6-2BB9-845C-29C7-B16F1A588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34" y="3777352"/>
            <a:ext cx="4868216" cy="21239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80A9A-5916-FA94-B846-0985AB35F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283" y="3777352"/>
            <a:ext cx="2140564" cy="2072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D3E1E5-E2B8-05D9-0383-F9B379B32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700" y="3821183"/>
            <a:ext cx="4039164" cy="12288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11BCCF-9EE1-993C-4501-52F80CA3DD85}"/>
              </a:ext>
            </a:extLst>
          </p:cNvPr>
          <p:cNvSpPr txBox="1"/>
          <p:nvPr/>
        </p:nvSpPr>
        <p:spPr>
          <a:xfrm>
            <a:off x="7770780" y="5112449"/>
            <a:ext cx="4327509" cy="12470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Results of FEA are encouraging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Perform FEA simulation with advanced design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Choose means of production for structures (machining or foundry)</a:t>
            </a:r>
          </a:p>
        </p:txBody>
      </p:sp>
    </p:spTree>
    <p:extLst>
      <p:ext uri="{BB962C8B-B14F-4D97-AF65-F5344CB8AC3E}">
        <p14:creationId xmlns:p14="http://schemas.microsoft.com/office/powerpoint/2010/main" val="1743051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1D4B5-EADE-BCDC-41A3-C9EECB23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2948E9-50DE-DADA-8687-7C51FA1D7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Design – Assembly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3D89F-BD45-0F5D-AABA-4F703A50E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B3CDB5-5250-9779-2CAB-5F58178A89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B04D6D-F863-ED40-2B05-88B6713B23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998E89-15E1-2ED9-84EF-002AF88BE1B2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9FA3A-A89A-FE86-CADC-DFCA52CCA18F}"/>
              </a:ext>
            </a:extLst>
          </p:cNvPr>
          <p:cNvSpPr/>
          <p:nvPr/>
        </p:nvSpPr>
        <p:spPr>
          <a:xfrm>
            <a:off x="669067" y="5850261"/>
            <a:ext cx="758600" cy="2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A890D0-BB59-9BA8-F56F-4E4F0157DAD2}"/>
              </a:ext>
            </a:extLst>
          </p:cNvPr>
          <p:cNvSpPr/>
          <p:nvPr/>
        </p:nvSpPr>
        <p:spPr>
          <a:xfrm>
            <a:off x="8755380" y="4150476"/>
            <a:ext cx="502920" cy="28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4B8FD-C6D6-1D15-8C84-D91644D50059}"/>
              </a:ext>
            </a:extLst>
          </p:cNvPr>
          <p:cNvSpPr txBox="1"/>
          <p:nvPr/>
        </p:nvSpPr>
        <p:spPr>
          <a:xfrm>
            <a:off x="7344834" y="4815893"/>
            <a:ext cx="4705654" cy="12470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Procedure ongoing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Depends on very front-end and FEB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Assembly test at </a:t>
            </a:r>
            <a:r>
              <a:rPr lang="en-US" sz="1600" dirty="0" err="1">
                <a:solidFill>
                  <a:srgbClr val="0000FF"/>
                </a:solidFill>
              </a:rPr>
              <a:t>IJCLab</a:t>
            </a:r>
            <a:endParaRPr lang="en-US" sz="1600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Still deciding on the final assembly at JLab or BNL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011D2-D7E9-D3E8-731D-157B7137E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67" y="1123628"/>
            <a:ext cx="2314898" cy="2305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C508CC-7833-5F9D-DE92-7B2F65D49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842" y="1181380"/>
            <a:ext cx="8127735" cy="3619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5B60C7-749A-01F4-6A2A-66B80AF6A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2" y="3586164"/>
            <a:ext cx="3716877" cy="3196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0B4205-C08C-EC63-A2F2-1F5B64EE4955}"/>
              </a:ext>
            </a:extLst>
          </p:cNvPr>
          <p:cNvSpPr/>
          <p:nvPr/>
        </p:nvSpPr>
        <p:spPr>
          <a:xfrm>
            <a:off x="3681842" y="4435631"/>
            <a:ext cx="732996" cy="579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CA763-6E7E-5660-77BC-7C88D518A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Questions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3D6101-09EB-C2D7-5F5E-76835F54E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08314C-D51D-8E89-197F-F28971414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52E5110-A10F-658F-814F-EA2E818A9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963" y="2168858"/>
            <a:ext cx="11499850" cy="247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46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CBDA8-D193-4005-3D7C-D41702CB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FB8C01-74F1-4868-2D87-A7A47643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Design – Installation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A6AD45-8BBA-9624-5546-22AF4A818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5B0EDC-2AF8-E1CC-2990-F48F1F8DCC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5AF32E-0065-6475-D339-42B956D395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18F3A3-1325-067B-414D-6F0BF8B5BC89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2B6749-358B-934B-0FF4-4F463EC8356B}"/>
              </a:ext>
            </a:extLst>
          </p:cNvPr>
          <p:cNvSpPr/>
          <p:nvPr/>
        </p:nvSpPr>
        <p:spPr>
          <a:xfrm>
            <a:off x="669067" y="5850261"/>
            <a:ext cx="758600" cy="2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FEED39-1817-D378-41B0-E005861CA4E5}"/>
              </a:ext>
            </a:extLst>
          </p:cNvPr>
          <p:cNvSpPr/>
          <p:nvPr/>
        </p:nvSpPr>
        <p:spPr>
          <a:xfrm>
            <a:off x="8755380" y="4150476"/>
            <a:ext cx="502920" cy="28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5220BF-E450-34FE-952F-89B6A85A3FBB}"/>
              </a:ext>
            </a:extLst>
          </p:cNvPr>
          <p:cNvSpPr txBox="1"/>
          <p:nvPr/>
        </p:nvSpPr>
        <p:spPr>
          <a:xfrm>
            <a:off x="6830288" y="5110858"/>
            <a:ext cx="5212448" cy="95154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Define positioning of the rails for insertion of detector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Study handling of the detector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</a:rPr>
              <a:t>Services depend on FEB and cooling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CF04B-834E-C935-9586-21CECA529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06" y="959183"/>
            <a:ext cx="3810532" cy="23815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21B5A7-89C6-16E6-9337-4351A744C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591" y="1033361"/>
            <a:ext cx="7440063" cy="33056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3B23B7-1C5D-0DBD-3DC0-B221D80E9301}"/>
              </a:ext>
            </a:extLst>
          </p:cNvPr>
          <p:cNvSpPr/>
          <p:nvPr/>
        </p:nvSpPr>
        <p:spPr>
          <a:xfrm>
            <a:off x="4505303" y="4003412"/>
            <a:ext cx="732996" cy="579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2FC1B-C328-02FB-8E00-8B32E0F5D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27" y="3831564"/>
            <a:ext cx="3521405" cy="2902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F9D3C0-9499-A926-9A7E-7F1F52539AAB}"/>
              </a:ext>
            </a:extLst>
          </p:cNvPr>
          <p:cNvSpPr txBox="1"/>
          <p:nvPr/>
        </p:nvSpPr>
        <p:spPr>
          <a:xfrm>
            <a:off x="3905121" y="4291107"/>
            <a:ext cx="21908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Backward ECAL fixed </a:t>
            </a:r>
            <a:r>
              <a:rPr lang="en-US" sz="1400" dirty="0">
                <a:solidFill>
                  <a:srgbClr val="1F1F1F"/>
                </a:solidFill>
                <a:latin typeface="Arial" panose="020B0604020202020204" pitchFamily="34" charset="0"/>
              </a:rPr>
              <a:t>with rails to the GST (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global support tube) in carbon fiber and showing the external cooling structure planned with FSW technology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7567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85F02-CA08-E863-BB30-681F7A9C5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861C69-DDDE-F154-9ACB-22F977BF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Software/Simulation Development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CE21E4-7AEC-5C63-C5C8-FD504BCB9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77DEBC-B601-D5D1-53B1-86F9CD4AAF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6C4A1A-9F5B-CA57-8145-D68998C815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CCBDAE-3BD0-9676-8905-692A8CAE164A}"/>
              </a:ext>
            </a:extLst>
          </p:cNvPr>
          <p:cNvSpPr/>
          <p:nvPr/>
        </p:nvSpPr>
        <p:spPr>
          <a:xfrm>
            <a:off x="669067" y="5850261"/>
            <a:ext cx="758600" cy="2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4966A0-CF7E-FCD9-3860-9FA3AB25EFC3}"/>
              </a:ext>
            </a:extLst>
          </p:cNvPr>
          <p:cNvSpPr txBox="1"/>
          <p:nvPr/>
        </p:nvSpPr>
        <p:spPr>
          <a:xfrm>
            <a:off x="565865" y="1008526"/>
            <a:ext cx="8934595" cy="66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Software builds on experience from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JLab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projects (e.g., HYCAL, FCAL, NPS, etc.)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Anticipated to follow a similar workflow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0DDB5-D55A-B27A-E016-44C268D71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294" y="3612097"/>
            <a:ext cx="3770367" cy="2276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7CAE5C-1D0B-919E-B7C0-A30AA5D72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175" y="943569"/>
            <a:ext cx="2445486" cy="22762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E3D79C-EF2A-4040-5164-E75D2B2C0E39}"/>
              </a:ext>
            </a:extLst>
          </p:cNvPr>
          <p:cNvSpPr txBox="1"/>
          <p:nvPr/>
        </p:nvSpPr>
        <p:spPr>
          <a:xfrm>
            <a:off x="8585449" y="3342131"/>
            <a:ext cx="2474397" cy="30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EEEMCAL performance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46888E-BE3B-5B4E-06B8-9280911D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12" y="1780602"/>
            <a:ext cx="4391828" cy="29887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F9B633-5A25-4CE6-7ACC-04C4F766CB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2790" b="37131"/>
          <a:stretch/>
        </p:blipFill>
        <p:spPr>
          <a:xfrm>
            <a:off x="371936" y="4789935"/>
            <a:ext cx="1415864" cy="1945827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5DE47D7-2B2C-293C-4EEA-94A862EE5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5123" y="1758457"/>
            <a:ext cx="2942119" cy="2865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6AFBF0-C747-C10A-3919-CC29A02BE816}"/>
              </a:ext>
            </a:extLst>
          </p:cNvPr>
          <p:cNvSpPr txBox="1"/>
          <p:nvPr/>
        </p:nvSpPr>
        <p:spPr>
          <a:xfrm>
            <a:off x="1022083" y="1856796"/>
            <a:ext cx="2474397" cy="30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Sample pulse amplitude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65B55D-5C9B-0762-1CC6-95694906E460}"/>
              </a:ext>
            </a:extLst>
          </p:cNvPr>
          <p:cNvSpPr txBox="1"/>
          <p:nvPr/>
        </p:nvSpPr>
        <p:spPr>
          <a:xfrm>
            <a:off x="5318573" y="1583264"/>
            <a:ext cx="2474397" cy="30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Slow controls: HV monitoring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20AE2E-E6B4-930A-9B75-C9EC0D134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320" y="4877880"/>
            <a:ext cx="3099076" cy="1844688"/>
          </a:xfrm>
          <a:prstGeom prst="rect">
            <a:avLst/>
          </a:prstGeom>
        </p:spPr>
      </p:pic>
      <p:pic>
        <p:nvPicPr>
          <p:cNvPr id="29" name="Picture 28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952B1805-E008-6AB3-E269-41087DB54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447" y="4834631"/>
            <a:ext cx="1614131" cy="19971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209BA05-00B5-00B5-AF8F-35129A506F66}"/>
              </a:ext>
            </a:extLst>
          </p:cNvPr>
          <p:cNvSpPr txBox="1"/>
          <p:nvPr/>
        </p:nvSpPr>
        <p:spPr>
          <a:xfrm>
            <a:off x="2840595" y="4725860"/>
            <a:ext cx="2474397" cy="30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Online diagnostic plots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F1F396-E8E2-2934-16B3-9E01DF79C257}"/>
              </a:ext>
            </a:extLst>
          </p:cNvPr>
          <p:cNvCxnSpPr/>
          <p:nvPr/>
        </p:nvCxnSpPr>
        <p:spPr>
          <a:xfrm>
            <a:off x="8147242" y="1340316"/>
            <a:ext cx="0" cy="472208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5533B03-6205-5909-B28E-23424AFD0624}"/>
              </a:ext>
            </a:extLst>
          </p:cNvPr>
          <p:cNvSpPr txBox="1"/>
          <p:nvPr/>
        </p:nvSpPr>
        <p:spPr>
          <a:xfrm>
            <a:off x="8282426" y="1595776"/>
            <a:ext cx="1540222" cy="76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EEEMCAL in </a:t>
            </a:r>
            <a:r>
              <a:rPr lang="en-US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ePIC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 simulation framework</a:t>
            </a:r>
          </a:p>
        </p:txBody>
      </p:sp>
    </p:spTree>
    <p:extLst>
      <p:ext uri="{BB962C8B-B14F-4D97-AF65-F5344CB8AC3E}">
        <p14:creationId xmlns:p14="http://schemas.microsoft.com/office/powerpoint/2010/main" val="2710717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37668-4980-5CC6-16D6-4E16C06F8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737373-3A88-2B2C-E2CE-944B6294D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and Development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DDCC48-A3C8-D564-9E51-BE8F002BB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E673DD-F3A3-62E4-31F6-62D74F8A79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D8628D-48DE-6621-66DC-2EBE36DF8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C42211-E126-ED1F-2E66-421B1AB66F17}"/>
              </a:ext>
            </a:extLst>
          </p:cNvPr>
          <p:cNvSpPr/>
          <p:nvPr/>
        </p:nvSpPr>
        <p:spPr>
          <a:xfrm>
            <a:off x="669067" y="5850261"/>
            <a:ext cx="758600" cy="2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CFFCA7-1241-61C5-1CE0-133F7EC67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517" y="1120916"/>
            <a:ext cx="8350530" cy="3045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B7E6E-9848-8B71-2F35-8D89F40DD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53" y="4671059"/>
            <a:ext cx="10163175" cy="1066025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03CB7E4-AC12-3A9E-5B53-C2A04927A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377565"/>
              </p:ext>
            </p:extLst>
          </p:nvPr>
        </p:nvGraphicFramePr>
        <p:xfrm>
          <a:off x="370113" y="1230559"/>
          <a:ext cx="3257938" cy="2476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237">
                  <a:extLst>
                    <a:ext uri="{9D8B030D-6E8A-4147-A177-3AD203B41FA5}">
                      <a16:colId xmlns:a16="http://schemas.microsoft.com/office/drawing/2014/main" val="3093326137"/>
                    </a:ext>
                  </a:extLst>
                </a:gridCol>
                <a:gridCol w="1970701">
                  <a:extLst>
                    <a:ext uri="{9D8B030D-6E8A-4147-A177-3AD203B41FA5}">
                      <a16:colId xmlns:a16="http://schemas.microsoft.com/office/drawing/2014/main" val="3792983588"/>
                    </a:ext>
                  </a:extLst>
                </a:gridCol>
              </a:tblGrid>
              <a:tr h="346329">
                <a:tc>
                  <a:txBody>
                    <a:bodyPr/>
                    <a:lstStyle/>
                    <a:p>
                      <a:r>
                        <a:rPr lang="en-US" sz="14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Institutions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280639"/>
                  </a:ext>
                </a:extLst>
              </a:tr>
              <a:tr h="362370">
                <a:tc>
                  <a:txBody>
                    <a:bodyPr/>
                    <a:lstStyle/>
                    <a:p>
                      <a:r>
                        <a:rPr lang="en-US" sz="1400" dirty="0"/>
                        <a:t>Crystals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CUA, UKY, JMU, 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75361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r>
                        <a:rPr lang="en-US" sz="1400" dirty="0"/>
                        <a:t>MPPC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ACU, OU, Lehigh, FIU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27187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r>
                        <a:rPr lang="en-US" sz="1400" dirty="0"/>
                        <a:t>Mechanical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IJCLab</a:t>
                      </a:r>
                      <a:r>
                        <a:rPr lang="en-US" sz="1400" dirty="0"/>
                        <a:t>-Orsay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32586"/>
                  </a:ext>
                </a:extLst>
              </a:tr>
              <a:tr h="555459">
                <a:tc>
                  <a:txBody>
                    <a:bodyPr/>
                    <a:lstStyle/>
                    <a:p>
                      <a:r>
                        <a:rPr lang="en-US" sz="1400" dirty="0"/>
                        <a:t>Signal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IJCLab</a:t>
                      </a:r>
                      <a:r>
                        <a:rPr lang="en-US" sz="1400" dirty="0"/>
                        <a:t>-Orsay, OU, ACU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03049"/>
                  </a:ext>
                </a:extLst>
              </a:tr>
              <a:tr h="555459">
                <a:tc>
                  <a:txBody>
                    <a:bodyPr/>
                    <a:lstStyle/>
                    <a:p>
                      <a:r>
                        <a:rPr lang="en-US" sz="1400" dirty="0"/>
                        <a:t>Simulations and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AANL, UKY, AU, W&amp;M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12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041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AF1EF-A008-8D15-F5F7-0115C9CC1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B43D50-6E5A-B328-BB93-F0D451F8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78955F-C45E-53C3-7DF5-AFCC3FDBC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21DD05-310A-30BB-7BC0-C9C3AD8DC0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BA1823-1A71-A7E8-DA26-35B55C3F8F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757FD6-3498-1D90-76F8-42517877B137}"/>
              </a:ext>
            </a:extLst>
          </p:cNvPr>
          <p:cNvSpPr/>
          <p:nvPr/>
        </p:nvSpPr>
        <p:spPr>
          <a:xfrm>
            <a:off x="669067" y="5850261"/>
            <a:ext cx="758600" cy="2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B5C29-E5BA-D4C7-9F3A-95B8C1CDFF6F}"/>
              </a:ext>
            </a:extLst>
          </p:cNvPr>
          <p:cNvSpPr txBox="1"/>
          <p:nvPr/>
        </p:nvSpPr>
        <p:spPr>
          <a:xfrm>
            <a:off x="1048367" y="1650253"/>
            <a:ext cx="103530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Design of EEEMCAL is nearing 90% completion.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Crystal first (140) articles have passed QA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Remaining technical work in FEE is progressing well and expected to reach 90% mark soon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Thermal simulations complete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Multiple prototype beam tests completed, engineering articles complete and last phase of beam tests ongoing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Last aspects of integration (FEE and associated cooling) need to be finalized after test beam completed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Still deciding on final assembly at JLab or BNL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EEEMCAL is on track to be technically ready for baselining at the end of the year</a:t>
            </a:r>
          </a:p>
        </p:txBody>
      </p:sp>
    </p:spTree>
    <p:extLst>
      <p:ext uri="{BB962C8B-B14F-4D97-AF65-F5344CB8AC3E}">
        <p14:creationId xmlns:p14="http://schemas.microsoft.com/office/powerpoint/2010/main" val="3486019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01A9F-4730-FC86-E9B0-9D20C1076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AD085-A914-3571-3F4E-936736877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842" y="6548516"/>
            <a:ext cx="3624440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B7F2C-4EE6-4EF6-8996-6EFD14510B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80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A98D04-AFED-657A-422C-A34FD5581D1C}"/>
              </a:ext>
            </a:extLst>
          </p:cNvPr>
          <p:cNvSpPr txBox="1"/>
          <p:nvPr/>
        </p:nvSpPr>
        <p:spPr>
          <a:xfrm>
            <a:off x="336061" y="1105772"/>
            <a:ext cx="6147493" cy="3997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general, for high-precision electromagnetic calorimetry, the following are of relevance: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Smaller radiation length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smaller longitudinal size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Smaller Moliere radius allowing higher granularity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Smaller decay time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Better energy resolution.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Larger number of photoelectrons per MeV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reach higher resolution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Smaller constant term contribution to energy resolution, mainly due to non-uniformity and gaps, to readout and noise.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for sensitivity checks need tests with detector prototypes in beam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Reasonable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temperature dependence to light yield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Higher radiation hardness (EM and/or hadron fluences)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65075C1-0D26-37EA-9F37-A165CAF9AE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97805" y="1859900"/>
          <a:ext cx="5370868" cy="407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886537" imgH="3864187" progId="Excel.Sheet.12">
                  <p:embed/>
                </p:oleObj>
              </mc:Choice>
              <mc:Fallback>
                <p:oleObj name="Worksheet" r:id="rId2" imgW="4886537" imgH="3864187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65075C1-0D26-37EA-9F37-A165CAF9AE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805" y="1859900"/>
                        <a:ext cx="5370868" cy="4074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99282F-58E4-4E7D-9AFE-FC8065AD0189}"/>
              </a:ext>
            </a:extLst>
          </p:cNvPr>
          <p:cNvSpPr txBox="1"/>
          <p:nvPr/>
        </p:nvSpPr>
        <p:spPr>
          <a:xfrm>
            <a:off x="226996" y="6096179"/>
            <a:ext cx="1031429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PbWO</a:t>
            </a:r>
            <a:r>
              <a:rPr lang="en-US" baseline="-25000" dirty="0">
                <a:solidFill>
                  <a:srgbClr val="0000FF"/>
                </a:solidFill>
              </a:rPr>
              <a:t>4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meets the requirements of an extremely fast, compact, and radiation hard scintillator material providing sufficient luminescence yield to achieve good energy resolution.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42A09C-7AC9-7026-B2C1-C1A385E38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385" y="92714"/>
            <a:ext cx="2635405" cy="16364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DEEAA-6E41-13EB-2C3D-B9EC1BB7A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590" y="6422449"/>
            <a:ext cx="2743200" cy="365125"/>
          </a:xfrm>
        </p:spPr>
        <p:txBody>
          <a:bodyPr/>
          <a:lstStyle/>
          <a:p>
            <a:fld id="{2E738617-EAEA-4434-AF8A-9D2B5766590A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03A02F-D678-CBEA-73BF-5A8A08ABD889}"/>
              </a:ext>
            </a:extLst>
          </p:cNvPr>
          <p:cNvSpPr txBox="1">
            <a:spLocks/>
          </p:cNvSpPr>
          <p:nvPr/>
        </p:nvSpPr>
        <p:spPr>
          <a:xfrm>
            <a:off x="462579" y="92714"/>
            <a:ext cx="8518583" cy="7324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Context for PbWO</a:t>
            </a:r>
            <a:r>
              <a:rPr lang="en-US" baseline="-25000" dirty="0"/>
              <a:t>4</a:t>
            </a:r>
            <a:r>
              <a:rPr lang="en-US" dirty="0"/>
              <a:t>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1970533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11">
            <a:extLst>
              <a:ext uri="{FF2B5EF4-FFF2-40B4-BE49-F238E27FC236}">
                <a16:creationId xmlns:a16="http://schemas.microsoft.com/office/drawing/2014/main" id="{73B7CC7E-79D4-9BC2-CFCD-291FF05E0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543" y="264652"/>
            <a:ext cx="32702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600" dirty="0">
                <a:latin typeface="+mn-lt"/>
              </a:rPr>
              <a:t>Crystal light yield and timing</a:t>
            </a:r>
          </a:p>
        </p:txBody>
      </p:sp>
      <p:sp>
        <p:nvSpPr>
          <p:cNvPr id="9226" name="Rectangle 11">
            <a:extLst>
              <a:ext uri="{FF2B5EF4-FFF2-40B4-BE49-F238E27FC236}">
                <a16:creationId xmlns:a16="http://schemas.microsoft.com/office/drawing/2014/main" id="{B3FE0C8E-2309-C7DE-2004-352749A57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312" y="264652"/>
            <a:ext cx="3009231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600" dirty="0">
                <a:latin typeface="+mn-lt"/>
              </a:rPr>
              <a:t>Optical Transmittance (L/T)</a:t>
            </a:r>
            <a:endParaRPr lang="en-US" altLang="en-US" sz="16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227" name="Rectangle 11">
            <a:extLst>
              <a:ext uri="{FF2B5EF4-FFF2-40B4-BE49-F238E27FC236}">
                <a16:creationId xmlns:a16="http://schemas.microsoft.com/office/drawing/2014/main" id="{9BCB8540-E4FF-F134-2A0D-1AC62492B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300" y="789985"/>
            <a:ext cx="185648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200" dirty="0">
                <a:latin typeface="+mn-lt"/>
              </a:rPr>
              <a:t>Cs-137 source and calibrated 2-inch PMT (Hamamatsu R2059-01) with QE(420nm)=24%. </a:t>
            </a:r>
            <a:endParaRPr lang="en-US" altLang="en-US" sz="12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9228" name="Straight Arrow Connector 2">
            <a:extLst>
              <a:ext uri="{FF2B5EF4-FFF2-40B4-BE49-F238E27FC236}">
                <a16:creationId xmlns:a16="http://schemas.microsoft.com/office/drawing/2014/main" id="{7411E232-2EC7-047D-5680-C3F11054B5B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460081" y="5300913"/>
            <a:ext cx="225425" cy="266700"/>
          </a:xfrm>
          <a:prstGeom prst="straightConnector1">
            <a:avLst/>
          </a:prstGeom>
          <a:noFill/>
          <a:ln w="222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30" name="Straight Arrow Connector 32">
            <a:extLst>
              <a:ext uri="{FF2B5EF4-FFF2-40B4-BE49-F238E27FC236}">
                <a16:creationId xmlns:a16="http://schemas.microsoft.com/office/drawing/2014/main" id="{8982713F-D43E-D067-2DAB-5B3D957FA7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77381" y="4842126"/>
            <a:ext cx="74613" cy="4572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32" name="Rectangle 11">
            <a:extLst>
              <a:ext uri="{FF2B5EF4-FFF2-40B4-BE49-F238E27FC236}">
                <a16:creationId xmlns:a16="http://schemas.microsoft.com/office/drawing/2014/main" id="{0E447969-1FF2-ED83-1EA9-0679D77DC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444" y="264652"/>
            <a:ext cx="3270251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600" dirty="0">
                <a:latin typeface="+mn-lt"/>
              </a:rPr>
              <a:t>Radiation Hardness and recovery</a:t>
            </a:r>
            <a:endParaRPr lang="en-US" altLang="en-US" sz="16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233" name="Rectangle 11">
            <a:extLst>
              <a:ext uri="{FF2B5EF4-FFF2-40B4-BE49-F238E27FC236}">
                <a16:creationId xmlns:a16="http://schemas.microsoft.com/office/drawing/2014/main" id="{3408B676-CD74-1E26-7A98-E8C2F2A5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285" y="692598"/>
            <a:ext cx="1124194" cy="26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200" dirty="0">
                <a:latin typeface="+mn-lt"/>
              </a:rPr>
              <a:t>Co-60 sources </a:t>
            </a:r>
            <a:endParaRPr lang="en-US" altLang="en-US" sz="12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234" name="Rectangle 11">
            <a:extLst>
              <a:ext uri="{FF2B5EF4-FFF2-40B4-BE49-F238E27FC236}">
                <a16:creationId xmlns:a16="http://schemas.microsoft.com/office/drawing/2014/main" id="{02E528CB-ACAD-54CB-AC1F-240F2964F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592" y="1732107"/>
            <a:ext cx="272857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200" dirty="0">
                <a:latin typeface="+mn-lt"/>
              </a:rPr>
              <a:t>Modified Varian Cary 5000 spectrometer</a:t>
            </a:r>
            <a:endParaRPr lang="en-US" altLang="en-US" sz="12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239" name="Picture 2">
            <a:extLst>
              <a:ext uri="{FF2B5EF4-FFF2-40B4-BE49-F238E27FC236}">
                <a16:creationId xmlns:a16="http://schemas.microsoft.com/office/drawing/2014/main" id="{93DF74D6-F0AE-A09C-7E01-5D86F3C32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/>
          <a:stretch>
            <a:fillRect/>
          </a:stretch>
        </p:blipFill>
        <p:spPr bwMode="auto">
          <a:xfrm>
            <a:off x="4588217" y="645806"/>
            <a:ext cx="1447802" cy="122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3">
            <a:extLst>
              <a:ext uri="{FF2B5EF4-FFF2-40B4-BE49-F238E27FC236}">
                <a16:creationId xmlns:a16="http://schemas.microsoft.com/office/drawing/2014/main" id="{A10EEA0D-40F8-CA6C-3A66-448FA3B7B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235" y="692400"/>
            <a:ext cx="2305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4">
            <a:extLst>
              <a:ext uri="{FF2B5EF4-FFF2-40B4-BE49-F238E27FC236}">
                <a16:creationId xmlns:a16="http://schemas.microsoft.com/office/drawing/2014/main" id="{533357A7-404E-CBE9-ABE7-1A5F1C55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993" y="752333"/>
            <a:ext cx="1839914" cy="87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5">
            <a:extLst>
              <a:ext uri="{FF2B5EF4-FFF2-40B4-BE49-F238E27FC236}">
                <a16:creationId xmlns:a16="http://schemas.microsoft.com/office/drawing/2014/main" id="{AD566F0F-A860-A7E3-CAB7-41FB84889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803" y="1103185"/>
            <a:ext cx="1676961" cy="101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8" descr="https://upload.wikimedia.org/wikipedia/en/1/19/Logo-justus-liebig-universit%C3%A4t-giessen.gif">
            <a:extLst>
              <a:ext uri="{FF2B5EF4-FFF2-40B4-BE49-F238E27FC236}">
                <a16:creationId xmlns:a16="http://schemas.microsoft.com/office/drawing/2014/main" id="{EB60305B-CB01-A274-8377-9E394C4CD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4" y="1050382"/>
            <a:ext cx="146526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 descr="C:\Users\hornt\Desktop\tanja\CUA\NPS_project\Crystals\Pictures_LY_transmittance_setup\IMG_3476.JPG">
            <a:extLst>
              <a:ext uri="{FF2B5EF4-FFF2-40B4-BE49-F238E27FC236}">
                <a16:creationId xmlns:a16="http://schemas.microsoft.com/office/drawing/2014/main" id="{C6935987-2636-379A-2689-452B8594D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8" r="2737"/>
          <a:stretch>
            <a:fillRect/>
          </a:stretch>
        </p:blipFill>
        <p:spPr bwMode="auto">
          <a:xfrm>
            <a:off x="1859550" y="2269138"/>
            <a:ext cx="993775" cy="90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rystal3_position">
            <a:extLst>
              <a:ext uri="{FF2B5EF4-FFF2-40B4-BE49-F238E27FC236}">
                <a16:creationId xmlns:a16="http://schemas.microsoft.com/office/drawing/2014/main" id="{D89D16BC-C19A-2003-6831-DC6C8F30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402" y="2346109"/>
            <a:ext cx="1162223" cy="87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20283D11-AC61-7B01-CCCE-1605023E8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43" y="3295591"/>
            <a:ext cx="273609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200" dirty="0">
                <a:latin typeface="+mn-lt"/>
              </a:rPr>
              <a:t>Perkin-Elmer Lambda 950 spectrometer</a:t>
            </a:r>
            <a:endParaRPr lang="en-US" altLang="en-US" sz="12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564DF9-D8FA-05D3-82AB-0A4780D9B1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876" b="28362"/>
          <a:stretch/>
        </p:blipFill>
        <p:spPr>
          <a:xfrm>
            <a:off x="213789" y="4008605"/>
            <a:ext cx="1420803" cy="69281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88B81BF-1740-676A-1C80-51CE8689D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7" r="12060"/>
          <a:stretch/>
        </p:blipFill>
        <p:spPr bwMode="auto">
          <a:xfrm>
            <a:off x="4902182" y="2155817"/>
            <a:ext cx="1109180" cy="123507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0" descr="C:\Users\hornt\Desktop\tanja\CUA\NPS_project\Crystals\Pictures_LY_transmittance_setup\IMG_3473.JPG">
            <a:extLst>
              <a:ext uri="{FF2B5EF4-FFF2-40B4-BE49-F238E27FC236}">
                <a16:creationId xmlns:a16="http://schemas.microsoft.com/office/drawing/2014/main" id="{7F01760F-DB11-663D-8237-C225809C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t="6673" r="10719" b="19797"/>
          <a:stretch>
            <a:fillRect/>
          </a:stretch>
        </p:blipFill>
        <p:spPr bwMode="auto">
          <a:xfrm>
            <a:off x="6137079" y="2121055"/>
            <a:ext cx="1523770" cy="130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6CEDE0D-AEF1-22FD-BCBC-9AFAE6242C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  <a14:imgEffect>
                      <a14:brightnessContrast bright="-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4764" y="2746600"/>
            <a:ext cx="1549150" cy="945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33" name="Group 36">
            <a:extLst>
              <a:ext uri="{FF2B5EF4-FFF2-40B4-BE49-F238E27FC236}">
                <a16:creationId xmlns:a16="http://schemas.microsoft.com/office/drawing/2014/main" id="{668EA187-8824-BF85-AD60-77C97800A7DF}"/>
              </a:ext>
            </a:extLst>
          </p:cNvPr>
          <p:cNvGrpSpPr>
            <a:grpSpLocks/>
          </p:cNvGrpSpPr>
          <p:nvPr/>
        </p:nvGrpSpPr>
        <p:grpSpPr bwMode="auto">
          <a:xfrm>
            <a:off x="9909482" y="2292785"/>
            <a:ext cx="1549151" cy="629403"/>
            <a:chOff x="1986158" y="18537241"/>
            <a:chExt cx="4768850" cy="2065399"/>
          </a:xfrm>
        </p:grpSpPr>
        <p:pic>
          <p:nvPicPr>
            <p:cNvPr id="34" name="Picture 2" descr="C:\Users\Runyon\Desktop\Pictures for CEU Poster\IMG_6060.JPG">
              <a:extLst>
                <a:ext uri="{FF2B5EF4-FFF2-40B4-BE49-F238E27FC236}">
                  <a16:creationId xmlns:a16="http://schemas.microsoft.com/office/drawing/2014/main" id="{11B57482-F3FA-DB24-C348-985A8CC18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0" t="11440" r="3180" b="34621"/>
            <a:stretch>
              <a:fillRect/>
            </a:stretch>
          </p:blipFill>
          <p:spPr bwMode="auto">
            <a:xfrm>
              <a:off x="1986158" y="18537241"/>
              <a:ext cx="4768850" cy="2065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281648-D801-242E-F708-B35915AD68E4}"/>
                </a:ext>
              </a:extLst>
            </p:cNvPr>
            <p:cNvCxnSpPr>
              <a:endCxn id="36" idx="1"/>
            </p:cNvCxnSpPr>
            <p:nvPr/>
          </p:nvCxnSpPr>
          <p:spPr>
            <a:xfrm>
              <a:off x="5220443" y="19665014"/>
              <a:ext cx="357836" cy="357346"/>
            </a:xfrm>
            <a:prstGeom prst="line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9">
              <a:extLst>
                <a:ext uri="{FF2B5EF4-FFF2-40B4-BE49-F238E27FC236}">
                  <a16:creationId xmlns:a16="http://schemas.microsoft.com/office/drawing/2014/main" id="{C3853F57-D18F-3644-4035-59005B553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9443" y="19768968"/>
              <a:ext cx="1175565" cy="507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000">
                  <a:solidFill>
                    <a:srgbClr val="FF0000"/>
                  </a:solidFill>
                </a:rPr>
                <a:t>PbF</a:t>
              </a:r>
              <a:r>
                <a:rPr lang="en-US" altLang="en-US" sz="1000" baseline="-25000">
                  <a:solidFill>
                    <a:srgbClr val="FF0000"/>
                  </a:solidFill>
                </a:rPr>
                <a:t>2</a:t>
              </a:r>
            </a:p>
          </p:txBody>
        </p:sp>
      </p:grpSp>
      <p:pic>
        <p:nvPicPr>
          <p:cNvPr id="37" name="Picture 29">
            <a:extLst>
              <a:ext uri="{FF2B5EF4-FFF2-40B4-BE49-F238E27FC236}">
                <a16:creationId xmlns:a16="http://schemas.microsoft.com/office/drawing/2014/main" id="{6295FA99-1C7A-C26F-887E-8BC4ED456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75" y="2172833"/>
            <a:ext cx="1094848" cy="130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11">
            <a:extLst>
              <a:ext uri="{FF2B5EF4-FFF2-40B4-BE49-F238E27FC236}">
                <a16:creationId xmlns:a16="http://schemas.microsoft.com/office/drawing/2014/main" id="{294C991D-75F1-92DC-EDB2-E2FC7803D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290" y="3425653"/>
            <a:ext cx="1843465" cy="37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200" dirty="0">
                <a:latin typeface="+mn-lt"/>
              </a:rPr>
              <a:t>Na-22 source and 2-inch PMT (XP2262)</a:t>
            </a:r>
            <a:endParaRPr lang="en-US" altLang="en-US" sz="12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69FE9FCD-7ACF-9C9C-B96E-683F2EEE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9482" y="3027179"/>
            <a:ext cx="1662007" cy="3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200" dirty="0">
                <a:latin typeface="+mn-lt"/>
              </a:rPr>
              <a:t>x-ray irradiation system (</a:t>
            </a:r>
            <a:r>
              <a:rPr lang="en-US" altLang="en-US" sz="1200" dirty="0" err="1">
                <a:latin typeface="+mn-lt"/>
              </a:rPr>
              <a:t>Faxitron</a:t>
            </a:r>
            <a:r>
              <a:rPr lang="en-US" altLang="en-US" sz="1200" dirty="0">
                <a:latin typeface="+mn-lt"/>
              </a:rPr>
              <a:t> CP-160)</a:t>
            </a:r>
            <a:endParaRPr lang="en-US" altLang="en-US" sz="12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id="{1CF65EE8-8D04-B9E1-B68C-E44505DF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50" y="3851439"/>
            <a:ext cx="1428990" cy="106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11">
            <a:extLst>
              <a:ext uri="{FF2B5EF4-FFF2-40B4-BE49-F238E27FC236}">
                <a16:creationId xmlns:a16="http://schemas.microsoft.com/office/drawing/2014/main" id="{CB0D7A50-88B1-CF12-4C97-B301B3C52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43" y="5023498"/>
            <a:ext cx="2123492" cy="25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200" dirty="0">
                <a:latin typeface="+mn-lt"/>
              </a:rPr>
              <a:t>Varian Cary 5000 spectrometer</a:t>
            </a:r>
            <a:endParaRPr lang="en-US" altLang="en-US" sz="12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A6740DD-D480-747F-1D1A-FB01704A056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3571" t="12130" r="26382" b="10555"/>
          <a:stretch/>
        </p:blipFill>
        <p:spPr>
          <a:xfrm>
            <a:off x="4902913" y="3811390"/>
            <a:ext cx="1542991" cy="1340804"/>
          </a:xfrm>
          <a:prstGeom prst="rect">
            <a:avLst/>
          </a:prstGeom>
        </p:spPr>
      </p:pic>
      <p:sp>
        <p:nvSpPr>
          <p:cNvPr id="45" name="Rectangle 11">
            <a:extLst>
              <a:ext uri="{FF2B5EF4-FFF2-40B4-BE49-F238E27FC236}">
                <a16:creationId xmlns:a16="http://schemas.microsoft.com/office/drawing/2014/main" id="{7877FED4-5DAF-F191-D4E2-5FACBDB56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048" y="4394098"/>
            <a:ext cx="1267882" cy="44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200" dirty="0">
                <a:latin typeface="+mn-lt"/>
              </a:rPr>
              <a:t>Cs-137 source and 2-inch PMT</a:t>
            </a:r>
            <a:endParaRPr lang="en-US" altLang="en-US" sz="12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903AC1C-AF62-E64C-1357-3C2742A3D3B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54903"/>
          <a:stretch/>
        </p:blipFill>
        <p:spPr>
          <a:xfrm>
            <a:off x="8221742" y="3729215"/>
            <a:ext cx="1945197" cy="10847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1DCBCA7-D658-B319-FB41-40BCCEFC88A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51661"/>
          <a:stretch/>
        </p:blipFill>
        <p:spPr>
          <a:xfrm>
            <a:off x="10265100" y="3763940"/>
            <a:ext cx="1814706" cy="1084706"/>
          </a:xfrm>
          <a:prstGeom prst="rect">
            <a:avLst/>
          </a:prstGeom>
        </p:spPr>
      </p:pic>
      <p:sp>
        <p:nvSpPr>
          <p:cNvPr id="49" name="Rectangle 11">
            <a:extLst>
              <a:ext uri="{FF2B5EF4-FFF2-40B4-BE49-F238E27FC236}">
                <a16:creationId xmlns:a16="http://schemas.microsoft.com/office/drawing/2014/main" id="{E8626AD1-7230-78A0-CE0A-DFA81496A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741" y="4870317"/>
            <a:ext cx="3783451" cy="44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200" dirty="0">
                <a:latin typeface="+mn-lt"/>
              </a:rPr>
              <a:t>Co-60 source, 222 </a:t>
            </a:r>
            <a:r>
              <a:rPr lang="en-US" altLang="en-US" sz="1200" dirty="0" err="1">
                <a:latin typeface="+mn-lt"/>
              </a:rPr>
              <a:t>TBq</a:t>
            </a:r>
            <a:r>
              <a:rPr lang="en-US" altLang="en-US" sz="1200" dirty="0">
                <a:latin typeface="+mn-lt"/>
              </a:rPr>
              <a:t>, simultaneous irradiation of nine crystals/water; different dose rates possible</a:t>
            </a:r>
            <a:endParaRPr lang="en-US" altLang="en-US" sz="12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B35753B-20EA-6B2F-34FC-B0FBEE8080F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7933" t="13158" r="16803" b="67594"/>
          <a:stretch/>
        </p:blipFill>
        <p:spPr>
          <a:xfrm>
            <a:off x="156137" y="5668623"/>
            <a:ext cx="1388813" cy="5951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EE53AB4-2FD3-777E-89D8-AD77412FC60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377" t="29351" r="64417" b="9672"/>
          <a:stretch/>
        </p:blipFill>
        <p:spPr>
          <a:xfrm>
            <a:off x="8322660" y="5304942"/>
            <a:ext cx="987539" cy="14595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C8BD566-8823-5858-4B54-51D79AFCB186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9386" t="62039" r="25418" b="8602"/>
          <a:stretch/>
        </p:blipFill>
        <p:spPr>
          <a:xfrm>
            <a:off x="9411118" y="5299326"/>
            <a:ext cx="1424726" cy="933844"/>
          </a:xfrm>
          <a:prstGeom prst="rect">
            <a:avLst/>
          </a:prstGeom>
        </p:spPr>
      </p:pic>
      <p:sp>
        <p:nvSpPr>
          <p:cNvPr id="54" name="Rectangle 11">
            <a:extLst>
              <a:ext uri="{FF2B5EF4-FFF2-40B4-BE49-F238E27FC236}">
                <a16:creationId xmlns:a16="http://schemas.microsoft.com/office/drawing/2014/main" id="{B5206BE4-9E55-2058-838C-63E68B468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81" y="6236395"/>
            <a:ext cx="2844719" cy="65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200" dirty="0">
                <a:latin typeface="+mn-lt"/>
              </a:rPr>
              <a:t>Electrons 5.5 MeV &lt; </a:t>
            </a:r>
            <a:r>
              <a:rPr lang="en-US" altLang="en-US" sz="1200" dirty="0" err="1">
                <a:latin typeface="+mn-lt"/>
              </a:rPr>
              <a:t>E</a:t>
            </a:r>
            <a:r>
              <a:rPr lang="en-US" altLang="en-US" sz="1200" baseline="-25000" dirty="0" err="1">
                <a:latin typeface="+mn-lt"/>
              </a:rPr>
              <a:t>e</a:t>
            </a:r>
            <a:r>
              <a:rPr lang="en-US" altLang="en-US" sz="1200" dirty="0">
                <a:latin typeface="+mn-lt"/>
              </a:rPr>
              <a:t>  &lt; 16.6 MeV; adjust beam intensity to illumination with g rays (Co-60, 30 </a:t>
            </a:r>
            <a:r>
              <a:rPr lang="en-US" altLang="en-US" sz="1200" dirty="0" err="1">
                <a:latin typeface="+mn-lt"/>
              </a:rPr>
              <a:t>Gy</a:t>
            </a:r>
            <a:r>
              <a:rPr lang="en-US" altLang="en-US" sz="1200" dirty="0">
                <a:latin typeface="+mn-lt"/>
              </a:rPr>
              <a:t>)</a:t>
            </a:r>
            <a:endParaRPr lang="en-US" altLang="en-US" sz="1200" baseline="30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CFAE4BD-4AF3-54C9-5ED5-2F445A7ECE6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028" t="10784" r="50823" b="43292"/>
          <a:stretch/>
        </p:blipFill>
        <p:spPr>
          <a:xfrm>
            <a:off x="10847268" y="5313258"/>
            <a:ext cx="1385724" cy="921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3FCE584-E838-764C-80BB-6D4BC95A327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8562" y="2400319"/>
            <a:ext cx="1449024" cy="895272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8C0BD2F-915C-9D44-78A0-4E45130F86CC}"/>
              </a:ext>
            </a:extLst>
          </p:cNvPr>
          <p:cNvCxnSpPr/>
          <p:nvPr/>
        </p:nvCxnSpPr>
        <p:spPr>
          <a:xfrm>
            <a:off x="4363169" y="180817"/>
            <a:ext cx="0" cy="641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DB274E-3480-35F2-D77B-7F1DAD8DA12D}"/>
              </a:ext>
            </a:extLst>
          </p:cNvPr>
          <p:cNvCxnSpPr/>
          <p:nvPr/>
        </p:nvCxnSpPr>
        <p:spPr>
          <a:xfrm>
            <a:off x="8165307" y="207355"/>
            <a:ext cx="0" cy="641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40FE73B-8630-3B71-F303-D70B98F87145}"/>
              </a:ext>
            </a:extLst>
          </p:cNvPr>
          <p:cNvCxnSpPr>
            <a:cxnSpLocks/>
          </p:cNvCxnSpPr>
          <p:nvPr/>
        </p:nvCxnSpPr>
        <p:spPr>
          <a:xfrm flipV="1">
            <a:off x="115514" y="615490"/>
            <a:ext cx="11771686" cy="26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6" name="Straight Connector 9215">
            <a:extLst>
              <a:ext uri="{FF2B5EF4-FFF2-40B4-BE49-F238E27FC236}">
                <a16:creationId xmlns:a16="http://schemas.microsoft.com/office/drawing/2014/main" id="{63EA86EF-923A-16EE-8506-CAEA459DE90A}"/>
              </a:ext>
            </a:extLst>
          </p:cNvPr>
          <p:cNvCxnSpPr>
            <a:cxnSpLocks/>
          </p:cNvCxnSpPr>
          <p:nvPr/>
        </p:nvCxnSpPr>
        <p:spPr>
          <a:xfrm flipV="1">
            <a:off x="165661" y="2054517"/>
            <a:ext cx="11771686" cy="26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7" name="Straight Connector 9216">
            <a:extLst>
              <a:ext uri="{FF2B5EF4-FFF2-40B4-BE49-F238E27FC236}">
                <a16:creationId xmlns:a16="http://schemas.microsoft.com/office/drawing/2014/main" id="{A9E0A0BC-FF41-D160-DFA4-9AD76B4CFDEF}"/>
              </a:ext>
            </a:extLst>
          </p:cNvPr>
          <p:cNvCxnSpPr>
            <a:cxnSpLocks/>
          </p:cNvCxnSpPr>
          <p:nvPr/>
        </p:nvCxnSpPr>
        <p:spPr>
          <a:xfrm flipV="1">
            <a:off x="172432" y="3749442"/>
            <a:ext cx="11771686" cy="26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0" name="Straight Connector 9219">
            <a:extLst>
              <a:ext uri="{FF2B5EF4-FFF2-40B4-BE49-F238E27FC236}">
                <a16:creationId xmlns:a16="http://schemas.microsoft.com/office/drawing/2014/main" id="{1FEC58F4-B26D-B037-6E51-640F91267F36}"/>
              </a:ext>
            </a:extLst>
          </p:cNvPr>
          <p:cNvCxnSpPr>
            <a:cxnSpLocks/>
          </p:cNvCxnSpPr>
          <p:nvPr/>
        </p:nvCxnSpPr>
        <p:spPr>
          <a:xfrm flipV="1">
            <a:off x="156137" y="5256146"/>
            <a:ext cx="11771686" cy="26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1" name="Straight Connector 9220">
            <a:extLst>
              <a:ext uri="{FF2B5EF4-FFF2-40B4-BE49-F238E27FC236}">
                <a16:creationId xmlns:a16="http://schemas.microsoft.com/office/drawing/2014/main" id="{FDF0E784-B1DC-2F3D-CB10-15338F795D76}"/>
              </a:ext>
            </a:extLst>
          </p:cNvPr>
          <p:cNvCxnSpPr/>
          <p:nvPr/>
        </p:nvCxnSpPr>
        <p:spPr>
          <a:xfrm>
            <a:off x="1634592" y="219387"/>
            <a:ext cx="0" cy="641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00BA833-6ACD-5E0B-0B48-AFC56AEE0E11}"/>
              </a:ext>
            </a:extLst>
          </p:cNvPr>
          <p:cNvSpPr txBox="1"/>
          <p:nvPr/>
        </p:nvSpPr>
        <p:spPr>
          <a:xfrm>
            <a:off x="-21878" y="-51959"/>
            <a:ext cx="2305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QA facilities at Universities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929864-3F12-E7BD-4B58-CF0CB3A1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8617-EAEA-4434-AF8A-9D2B5766590A}" type="slidenum">
              <a:rPr lang="en-US" smtClean="0"/>
              <a:t>26</a:t>
            </a:fld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47D617A-0E7E-B141-6D8E-85E2345A09D6}"/>
              </a:ext>
            </a:extLst>
          </p:cNvPr>
          <p:cNvSpPr txBox="1">
            <a:spLocks/>
          </p:cNvSpPr>
          <p:nvPr/>
        </p:nvSpPr>
        <p:spPr>
          <a:xfrm>
            <a:off x="9359590" y="6542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738617-EAEA-4434-AF8A-9D2B5766590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90BB7E-3C08-80DF-6F74-6A1FD4223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407" y="699715"/>
            <a:ext cx="3219915" cy="6999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899B56-1A07-CEFF-1EC1-2CA01A31FDB1}"/>
              </a:ext>
            </a:extLst>
          </p:cNvPr>
          <p:cNvSpPr txBox="1"/>
          <p:nvPr/>
        </p:nvSpPr>
        <p:spPr>
          <a:xfrm>
            <a:off x="203105" y="16058"/>
            <a:ext cx="8735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JLab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crystal test facility for PbWO</a:t>
            </a:r>
            <a:r>
              <a:rPr lang="en-US" sz="3200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4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QA and prototype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6B3082-F5B6-FC2A-566E-F1E04E544381}"/>
              </a:ext>
            </a:extLst>
          </p:cNvPr>
          <p:cNvSpPr txBox="1"/>
          <p:nvPr/>
        </p:nvSpPr>
        <p:spPr>
          <a:xfrm>
            <a:off x="456424" y="1128938"/>
            <a:ext cx="5347072" cy="462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Dedicated cleanroom facility for crystal characterization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Mitutoyo QM - for mechanical dimensions measurements. Precise to 1 micron. 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Crystal Light Yield measurements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Optical transmittance with integrating sphere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Radiation hardness in beam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Beam test facility with tagged photon beam up to 4-5 GeV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Technique demonstrated successfully for NPS can be adapted for EIC prototype tests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2D191C-047E-2B15-5F84-468070E1E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62608"/>
            <a:ext cx="3338005" cy="25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1F743D-19ED-03D2-A43B-7FF9DFCAB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632" y="1462608"/>
            <a:ext cx="2202473" cy="29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668080-6285-1C12-D062-DB96B0290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29" t="19231" r="45732" b="20703"/>
          <a:stretch/>
        </p:blipFill>
        <p:spPr>
          <a:xfrm>
            <a:off x="8781407" y="4462150"/>
            <a:ext cx="2824439" cy="21817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2BB298-B8F7-DF57-92E7-578C71FA0D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1" t="9543" b="2935"/>
          <a:stretch/>
        </p:blipFill>
        <p:spPr>
          <a:xfrm rot="5400000">
            <a:off x="6132555" y="4065484"/>
            <a:ext cx="2568480" cy="25887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68B1AD-6F35-737A-615B-0B2ACE8D0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8617-EAEA-4434-AF8A-9D2B5766590A}" type="slidenum">
              <a:rPr lang="en-US" smtClean="0"/>
              <a:t>27</a:t>
            </a:fld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40280B0-A72A-F5DB-89BA-D48CB313AF98}"/>
              </a:ext>
            </a:extLst>
          </p:cNvPr>
          <p:cNvSpPr txBox="1">
            <a:spLocks/>
          </p:cNvSpPr>
          <p:nvPr/>
        </p:nvSpPr>
        <p:spPr>
          <a:xfrm>
            <a:off x="9359590" y="6422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738617-EAEA-4434-AF8A-9D2B5766590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20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E716C-C75D-E5B6-9433-753B66513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8" t="12241" r="10492" b="5137"/>
          <a:stretch/>
        </p:blipFill>
        <p:spPr>
          <a:xfrm>
            <a:off x="463619" y="1527935"/>
            <a:ext cx="5488913" cy="3092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82555-01C1-E7B2-59D4-6A359FA2D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76" t="22105" r="40888" b="4561"/>
          <a:stretch/>
        </p:blipFill>
        <p:spPr>
          <a:xfrm>
            <a:off x="8706302" y="125205"/>
            <a:ext cx="3154151" cy="3734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905C5C-A2EF-88A2-25F4-94D32B969C53}"/>
              </a:ext>
            </a:extLst>
          </p:cNvPr>
          <p:cNvSpPr txBox="1"/>
          <p:nvPr/>
        </p:nvSpPr>
        <p:spPr>
          <a:xfrm>
            <a:off x="7135903" y="3989961"/>
            <a:ext cx="4536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Length uniformity of CRYTUR crystals (2017 – present)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A1D6119-3D48-7799-1D7E-0A40E6AE4F2D}"/>
              </a:ext>
            </a:extLst>
          </p:cNvPr>
          <p:cNvGraphicFramePr>
            <a:graphicFrameLocks/>
          </p:cNvGraphicFramePr>
          <p:nvPr/>
        </p:nvGraphicFramePr>
        <p:xfrm>
          <a:off x="6732713" y="4280591"/>
          <a:ext cx="4757932" cy="244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987966E-5D48-BB43-DE7C-44D47CAA2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5138" r="7302" b="9833"/>
          <a:stretch/>
        </p:blipFill>
        <p:spPr>
          <a:xfrm>
            <a:off x="3897469" y="2029441"/>
            <a:ext cx="1878918" cy="10648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779B40-440D-7FE4-9635-0B85684FBBBF}"/>
              </a:ext>
            </a:extLst>
          </p:cNvPr>
          <p:cNvSpPr txBox="1"/>
          <p:nvPr/>
        </p:nvSpPr>
        <p:spPr>
          <a:xfrm>
            <a:off x="864595" y="4666452"/>
            <a:ext cx="5087938" cy="143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~2190 PWO crystals delivered continuously for projects at </a:t>
            </a:r>
            <a:r>
              <a:rPr lang="en-US" sz="1600" dirty="0" err="1"/>
              <a:t>JLab</a:t>
            </a:r>
            <a:r>
              <a:rPr lang="en-US" sz="1600" dirty="0"/>
              <a:t> since 2017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Crystals used for both NPS and FCAL-2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All 1100 NPS crystals for NPS passed the NPS quality assurance tests (similar for FCAL-2)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A6AE7-3C4C-6A71-7257-FACCCAD25CC2}"/>
              </a:ext>
            </a:extLst>
          </p:cNvPr>
          <p:cNvSpPr txBox="1"/>
          <p:nvPr/>
        </p:nvSpPr>
        <p:spPr>
          <a:xfrm>
            <a:off x="203106" y="16058"/>
            <a:ext cx="6514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PbWO</a:t>
            </a:r>
            <a:r>
              <a:rPr lang="en-US" sz="3200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4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crystal production for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JLab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Projects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CD4BDF-33E8-E236-4C62-D2325CB78366}"/>
              </a:ext>
            </a:extLst>
          </p:cNvPr>
          <p:cNvSpPr/>
          <p:nvPr/>
        </p:nvSpPr>
        <p:spPr>
          <a:xfrm>
            <a:off x="547494" y="2577582"/>
            <a:ext cx="3355675" cy="43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D0B15A-E6F4-EEA5-66A9-F9323E1192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r="10734"/>
          <a:stretch/>
        </p:blipFill>
        <p:spPr>
          <a:xfrm rot="5400000">
            <a:off x="6197697" y="1579959"/>
            <a:ext cx="2923115" cy="1601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CB7A0D-4A62-DA12-B317-33B241E55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922" y="1048982"/>
            <a:ext cx="736686" cy="468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EAD70D-A907-4844-03BB-0D5E9714E071}"/>
              </a:ext>
            </a:extLst>
          </p:cNvPr>
          <p:cNvSpPr txBox="1"/>
          <p:nvPr/>
        </p:nvSpPr>
        <p:spPr>
          <a:xfrm>
            <a:off x="9111679" y="4502935"/>
            <a:ext cx="2742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Average: 199.95 mm +0/-0.02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567A1-2AA8-2B35-64B4-C7F47352975F}"/>
              </a:ext>
            </a:extLst>
          </p:cNvPr>
          <p:cNvSpPr txBox="1"/>
          <p:nvPr/>
        </p:nvSpPr>
        <p:spPr>
          <a:xfrm>
            <a:off x="9093052" y="4793565"/>
            <a:ext cx="2779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Consistent with EEEMCAL tolerance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AB717F-0784-F2B4-CA00-EA7BD5D78271}"/>
              </a:ext>
            </a:extLst>
          </p:cNvPr>
          <p:cNvSpPr txBox="1"/>
          <p:nvPr/>
        </p:nvSpPr>
        <p:spPr>
          <a:xfrm>
            <a:off x="8834744" y="464207"/>
            <a:ext cx="3154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EIC crystals are rectangular like NPS crystals with similar tolerances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FCA7B39-FEE9-B054-5F4B-D57F699C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590" y="6422449"/>
            <a:ext cx="2743200" cy="365125"/>
          </a:xfrm>
        </p:spPr>
        <p:txBody>
          <a:bodyPr/>
          <a:lstStyle/>
          <a:p>
            <a:fld id="{2E738617-EAEA-4434-AF8A-9D2B5766590A}" type="slidenum">
              <a:rPr lang="en-US" smtClean="0"/>
              <a:t>28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EF5F2D-7ECA-7743-DE92-49AEC6DFDE6D}"/>
              </a:ext>
            </a:extLst>
          </p:cNvPr>
          <p:cNvSpPr txBox="1"/>
          <p:nvPr/>
        </p:nvSpPr>
        <p:spPr>
          <a:xfrm>
            <a:off x="2133623" y="6135892"/>
            <a:ext cx="581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CRYTUR is a well established and tested vendor that can deliver crystals of the quality needed for EIC</a:t>
            </a:r>
          </a:p>
        </p:txBody>
      </p:sp>
    </p:spTree>
    <p:extLst>
      <p:ext uri="{BB962C8B-B14F-4D97-AF65-F5344CB8AC3E}">
        <p14:creationId xmlns:p14="http://schemas.microsoft.com/office/powerpoint/2010/main" val="241636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EEEMCAL Major Components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D850-96F6-E469-F8A5-112F76C66F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F07C81-93D6-59A9-FB51-01ED3C445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9565F-DC7E-0A0C-B13A-C7315C168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683" y="968052"/>
            <a:ext cx="4551491" cy="4689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D1812-1292-8542-85E1-95B3696C65CB}"/>
              </a:ext>
            </a:extLst>
          </p:cNvPr>
          <p:cNvSpPr txBox="1"/>
          <p:nvPr/>
        </p:nvSpPr>
        <p:spPr>
          <a:xfrm>
            <a:off x="728663" y="1243013"/>
            <a:ext cx="63007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Radiator</a:t>
            </a:r>
            <a:r>
              <a:rPr lang="en-US" dirty="0"/>
              <a:t> consisting of scintillating </a:t>
            </a:r>
            <a:r>
              <a:rPr lang="en-US" b="1" dirty="0"/>
              <a:t>lead tungstate (PWO) </a:t>
            </a:r>
            <a:r>
              <a:rPr lang="en-US" dirty="0"/>
              <a:t>crystals and a thin reflector wrapping. The physics requirements for electron identification and detection dictate the main requirements for the radiator.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Photosensors</a:t>
            </a:r>
            <a:r>
              <a:rPr lang="en-US" dirty="0"/>
              <a:t> consisting of </a:t>
            </a:r>
            <a:r>
              <a:rPr lang="en-US" b="1" dirty="0"/>
              <a:t>multi-pixel photon counters (MPPC) </a:t>
            </a:r>
            <a:r>
              <a:rPr lang="en-US" dirty="0"/>
              <a:t>grouped into an array to maximize the surface coverage of the PWO blocks.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Mechanical structure</a:t>
            </a:r>
            <a:r>
              <a:rPr lang="en-US" dirty="0"/>
              <a:t>, including installation fixtures and a cooling system providing thermal stabilization, which is important for crystal performance.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Signal Processing/DAQ </a:t>
            </a:r>
            <a:r>
              <a:rPr lang="en-US" dirty="0"/>
              <a:t>providing the front-end electronics to transmit the signals to the data analysis modules.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Simulations/Software providing the software libraries and infrastructure foundation for extracting the physics from the detector.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638209-D3EF-5971-B199-96E7AB51AD12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09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A0EA5-3DB6-01A7-5D92-7C3E0A3C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209C73-ED9F-1191-0B6B-D54EA4F32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EEEMCAL Status Summary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B37EA9-733A-FAD1-42EE-440C2E17A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6AF728-5DA7-C1A4-C72D-E11761D2BD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F7E719-28DA-49C6-29B0-9C7301DF5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44952-5DA1-D545-5522-46B4C4A3414C}"/>
              </a:ext>
            </a:extLst>
          </p:cNvPr>
          <p:cNvSpPr txBox="1"/>
          <p:nvPr/>
        </p:nvSpPr>
        <p:spPr>
          <a:xfrm>
            <a:off x="728662" y="1243013"/>
            <a:ext cx="10487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Status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FDR PWO crystals – </a:t>
            </a:r>
            <a:r>
              <a:rPr lang="en-US" dirty="0">
                <a:solidFill>
                  <a:srgbClr val="0000FF"/>
                </a:solidFill>
              </a:rPr>
              <a:t>completed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FDR MPPC – </a:t>
            </a:r>
            <a:r>
              <a:rPr lang="en-US" dirty="0">
                <a:solidFill>
                  <a:srgbClr val="0000FF"/>
                </a:solidFill>
              </a:rPr>
              <a:t>completed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Detailed mechanical design – </a:t>
            </a:r>
            <a:r>
              <a:rPr lang="en-US" dirty="0">
                <a:solidFill>
                  <a:srgbClr val="0000FF"/>
                </a:solidFill>
              </a:rPr>
              <a:t>approaching 80%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Front End Readout – </a:t>
            </a:r>
            <a:r>
              <a:rPr lang="en-US" dirty="0">
                <a:solidFill>
                  <a:srgbClr val="0000FF"/>
                </a:solidFill>
              </a:rPr>
              <a:t>at different stages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Engineering article test runs – </a:t>
            </a:r>
            <a:r>
              <a:rPr lang="en-US" dirty="0">
                <a:solidFill>
                  <a:srgbClr val="0000FF"/>
                </a:solidFill>
              </a:rPr>
              <a:t>multiple prototype beam tests completed, engineering articles complete and last phase of beam tests ongoing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CD3A QA on PWO crystals – </a:t>
            </a:r>
            <a:r>
              <a:rPr lang="en-US" dirty="0">
                <a:solidFill>
                  <a:srgbClr val="0000FF"/>
                </a:solidFill>
              </a:rPr>
              <a:t>first (140) articles passed QA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Assembly and Installation planning - </a:t>
            </a:r>
            <a:r>
              <a:rPr lang="en-US" dirty="0">
                <a:solidFill>
                  <a:srgbClr val="0000FF"/>
                </a:solidFill>
              </a:rPr>
              <a:t>ongoing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B6229-521C-03C1-5AEB-FAB2786E0457}"/>
              </a:ext>
            </a:extLst>
          </p:cNvPr>
          <p:cNvSpPr txBox="1"/>
          <p:nvPr/>
        </p:nvSpPr>
        <p:spPr>
          <a:xfrm>
            <a:off x="728663" y="3845578"/>
            <a:ext cx="1048702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Items for 2025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EEEMCAL FDR – plan for this Fall after completion of further scheduled DESY and JLab beam tests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Finalize mechanical design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/>
              <a:t>Finalize front-end electronics (FEE) and associated cooling design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/>
              <a:t>Final cooling implementation depends on final beam tests for FEE readout choice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Continue CD3A (and in 2026+ also CD3B) QA on PWO crystals</a:t>
            </a:r>
          </a:p>
        </p:txBody>
      </p:sp>
    </p:spTree>
    <p:extLst>
      <p:ext uri="{BB962C8B-B14F-4D97-AF65-F5344CB8AC3E}">
        <p14:creationId xmlns:p14="http://schemas.microsoft.com/office/powerpoint/2010/main" val="4095446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C75440-F3AC-908E-F875-EA2D26C619C5}"/>
              </a:ext>
            </a:extLst>
          </p:cNvPr>
          <p:cNvGraphicFramePr>
            <a:graphicFrameLocks noGrp="1"/>
          </p:cNvGraphicFramePr>
          <p:nvPr/>
        </p:nvGraphicFramePr>
        <p:xfrm>
          <a:off x="5410831" y="1059254"/>
          <a:ext cx="6568232" cy="573928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3389676">
                  <a:extLst>
                    <a:ext uri="{9D8B030D-6E8A-4147-A177-3AD203B41FA5}">
                      <a16:colId xmlns:a16="http://schemas.microsoft.com/office/drawing/2014/main" val="3242089321"/>
                    </a:ext>
                  </a:extLst>
                </a:gridCol>
                <a:gridCol w="778457">
                  <a:extLst>
                    <a:ext uri="{9D8B030D-6E8A-4147-A177-3AD203B41FA5}">
                      <a16:colId xmlns:a16="http://schemas.microsoft.com/office/drawing/2014/main" val="1074283830"/>
                    </a:ext>
                  </a:extLst>
                </a:gridCol>
                <a:gridCol w="921124">
                  <a:extLst>
                    <a:ext uri="{9D8B030D-6E8A-4147-A177-3AD203B41FA5}">
                      <a16:colId xmlns:a16="http://schemas.microsoft.com/office/drawing/2014/main" val="3596217106"/>
                    </a:ext>
                  </a:extLst>
                </a:gridCol>
                <a:gridCol w="1478975">
                  <a:extLst>
                    <a:ext uri="{9D8B030D-6E8A-4147-A177-3AD203B41FA5}">
                      <a16:colId xmlns:a16="http://schemas.microsoft.com/office/drawing/2014/main" val="958527146"/>
                    </a:ext>
                  </a:extLst>
                </a:gridCol>
              </a:tblGrid>
              <a:tr h="457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Parameter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Unit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EEEMCAL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Required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Q&amp;A Inform. Source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4293202679"/>
                  </a:ext>
                </a:extLst>
              </a:tr>
              <a:tr h="457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Light Yield (LY) at RT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(for all sides polished crystals)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pe/MeV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≥15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Test with γ-source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4262162912"/>
                  </a:ext>
                </a:extLst>
              </a:tr>
              <a:tr h="3014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LY(100ns)/LY(1μs)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&gt;90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Test with γ-source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1808567126"/>
                  </a:ext>
                </a:extLst>
              </a:tr>
              <a:tr h="929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Longitudinal Transmission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at λ=360 nm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at λ=420 nm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at λ=620 nm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≥35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≥60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≥70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Optical  Measurement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2254766172"/>
                  </a:ext>
                </a:extLst>
              </a:tr>
              <a:tr h="457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Transverse Transmission and LY uniformity along crystal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Optical Measurement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3072423269"/>
                  </a:ext>
                </a:extLst>
              </a:tr>
              <a:tr h="457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Inhomogeneity of Transverse Transmission Δλ at T=50%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≤5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Optic. Measure.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3738084894"/>
                  </a:ext>
                </a:extLst>
              </a:tr>
              <a:tr h="496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Induced radiation absorption coefficient Δk at λ=420 nm and RT, for integral dose &gt;100 Gy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</a:t>
                      </a:r>
                      <a:r>
                        <a:rPr lang="en-US" sz="1400" baseline="30000" dirty="0">
                          <a:effectLst/>
                        </a:rPr>
                        <a:t>-1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&lt;1.5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Irradiate with different sources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51798728"/>
                  </a:ext>
                </a:extLst>
              </a:tr>
              <a:tr h="221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Mean value of dk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≤1.0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Test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2442917370"/>
                  </a:ext>
                </a:extLst>
              </a:tr>
              <a:tr h="457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Tolerance in Length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Tolerance in sides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μm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μm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≤±0,-100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≤±50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Measure.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1809662900"/>
                  </a:ext>
                </a:extLst>
              </a:tr>
              <a:tr h="221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Surface polished, roughness Ra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μm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≤0.02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Vendor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1693097728"/>
                  </a:ext>
                </a:extLst>
              </a:tr>
              <a:tr h="221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Tolerance in Rectangularity (90°)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degree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≤0.1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Measure.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2732381214"/>
                  </a:ext>
                </a:extLst>
              </a:tr>
              <a:tr h="221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Purity specific.  (raw material)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Vendor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3659569233"/>
                  </a:ext>
                </a:extLst>
              </a:tr>
              <a:tr h="221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 contamination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Vendor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1230473941"/>
                  </a:ext>
                </a:extLst>
              </a:tr>
              <a:tr h="221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La, Y, Nb, Lu contamination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?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Vendor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81" marR="12681" marT="0" marB="0"/>
                </a:tc>
                <a:extLst>
                  <a:ext uri="{0D108BD9-81ED-4DB2-BD59-A6C34878D82A}">
                    <a16:rowId xmlns:a16="http://schemas.microsoft.com/office/drawing/2014/main" val="10759080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4CF2FAE-2E45-A8C2-E0D5-72F9DC9AB14F}"/>
              </a:ext>
            </a:extLst>
          </p:cNvPr>
          <p:cNvSpPr txBox="1"/>
          <p:nvPr/>
        </p:nvSpPr>
        <p:spPr>
          <a:xfrm>
            <a:off x="681771" y="2047217"/>
            <a:ext cx="4729060" cy="406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Smaller decay time – fast timing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LY (100ns)/LY(1us) specification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Optimizing the light yield relies on crystal transmittance in the near UV region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longitudinal transmittance specification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Transmittance spectrum in agreement with photosensor curve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Require homogeneous collection of scintillation light along the crystal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specification on transverse transmittance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Mechanical specifications important for assembly, e.g., to minimize gaps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Raw materials used impact crystal performance –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QA with vendor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E432E-55BD-9DBD-DCAA-954E6E9E0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5" t="29290" r="13812" b="16066"/>
          <a:stretch/>
        </p:blipFill>
        <p:spPr>
          <a:xfrm>
            <a:off x="244895" y="98035"/>
            <a:ext cx="3259035" cy="1949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FABD48-05B6-B1EC-0F18-956FBC773214}"/>
              </a:ext>
            </a:extLst>
          </p:cNvPr>
          <p:cNvSpPr txBox="1"/>
          <p:nvPr/>
        </p:nvSpPr>
        <p:spPr>
          <a:xfrm>
            <a:off x="366063" y="6126724"/>
            <a:ext cx="492104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PbWO</a:t>
            </a:r>
            <a:r>
              <a:rPr lang="en-US" baseline="-25000" dirty="0">
                <a:solidFill>
                  <a:srgbClr val="0000FF"/>
                </a:solidFill>
              </a:rPr>
              <a:t>4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specifications are similar to those  achieved for </a:t>
            </a:r>
            <a:r>
              <a:rPr lang="en-US" sz="1800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JLab</a:t>
            </a:r>
            <a:r>
              <a:rPr lang="en-US" sz="18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Projects (NPS, FCAL)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FDED6BD-193E-C2E2-CCAE-D3C536C1A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590" y="6512389"/>
            <a:ext cx="2743200" cy="365125"/>
          </a:xfrm>
        </p:spPr>
        <p:txBody>
          <a:bodyPr/>
          <a:lstStyle/>
          <a:p>
            <a:fld id="{2E738617-EAEA-4434-AF8A-9D2B5766590A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7945082A-7447-8E68-4A9E-012A77EFA3F4}"/>
              </a:ext>
            </a:extLst>
          </p:cNvPr>
          <p:cNvSpPr txBox="1">
            <a:spLocks/>
          </p:cNvSpPr>
          <p:nvPr/>
        </p:nvSpPr>
        <p:spPr>
          <a:xfrm>
            <a:off x="447180" y="135857"/>
            <a:ext cx="11499925" cy="825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PWO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1528965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1648C-8404-F68A-E322-EFF71CF2A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F2650-80E5-85B6-323E-827987751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/>
          <a:stretch/>
        </p:blipFill>
        <p:spPr>
          <a:xfrm>
            <a:off x="10101666" y="2033846"/>
            <a:ext cx="1873028" cy="118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143CB9-4D3A-1BA6-A198-7FF3991BD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/>
          <a:stretch/>
        </p:blipFill>
        <p:spPr>
          <a:xfrm>
            <a:off x="10033000" y="3336581"/>
            <a:ext cx="1941694" cy="1325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CA6C7A-728F-3E63-54F9-F463F14BA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2" t="25728" r="52469" b="28462"/>
          <a:stretch/>
        </p:blipFill>
        <p:spPr>
          <a:xfrm>
            <a:off x="8341537" y="4779846"/>
            <a:ext cx="3223930" cy="2010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0EE8F1-EFB0-DDC2-AF48-CCFDCEE8A7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6" t="75025" r="73173" b="18205"/>
          <a:stretch/>
        </p:blipFill>
        <p:spPr>
          <a:xfrm>
            <a:off x="9953502" y="5290744"/>
            <a:ext cx="1248507" cy="464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C14B8-59B7-47F4-8022-47E524A609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06" t="38975" r="19131" b="24189"/>
          <a:stretch/>
        </p:blipFill>
        <p:spPr>
          <a:xfrm>
            <a:off x="8073884" y="2016695"/>
            <a:ext cx="1993256" cy="12801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9F8D0-24BA-B1F5-F7B5-3D4CEE5AE5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95" t="25728" r="9567" b="52665"/>
          <a:stretch/>
        </p:blipFill>
        <p:spPr>
          <a:xfrm>
            <a:off x="4523273" y="1876975"/>
            <a:ext cx="3550611" cy="1038907"/>
          </a:xfrm>
          <a:prstGeom prst="rect">
            <a:avLst/>
          </a:prstGeom>
        </p:spPr>
      </p:pic>
      <p:pic>
        <p:nvPicPr>
          <p:cNvPr id="19" name="Picture 2" descr="C:\Users\somov\Desktop\Documents\ccal_prototype\scint_cnts.jpg">
            <a:extLst>
              <a:ext uri="{FF2B5EF4-FFF2-40B4-BE49-F238E27FC236}">
                <a16:creationId xmlns:a16="http://schemas.microsoft.com/office/drawing/2014/main" id="{DE7955BC-22EB-35D3-850B-D4EDABEC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9680" y="2911127"/>
            <a:ext cx="2164887" cy="1623665"/>
          </a:xfrm>
          <a:prstGeom prst="rect">
            <a:avLst/>
          </a:prstGeom>
          <a:noFill/>
        </p:spPr>
      </p:pic>
      <p:pic>
        <p:nvPicPr>
          <p:cNvPr id="20" name="Picture 7" descr="Lian_PWOEER">
            <a:extLst>
              <a:ext uri="{FF2B5EF4-FFF2-40B4-BE49-F238E27FC236}">
                <a16:creationId xmlns:a16="http://schemas.microsoft.com/office/drawing/2014/main" id="{B0A8BC1E-2E28-C228-666A-1908E073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22" y="4488607"/>
            <a:ext cx="1906403" cy="184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energy_413">
            <a:extLst>
              <a:ext uri="{FF2B5EF4-FFF2-40B4-BE49-F238E27FC236}">
                <a16:creationId xmlns:a16="http://schemas.microsoft.com/office/drawing/2014/main" id="{9B33E286-5DC3-89E5-FA5B-92DDCDF4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876" y="4244460"/>
            <a:ext cx="2092569" cy="2092569"/>
          </a:xfrm>
          <a:prstGeom prst="rect">
            <a:avLst/>
          </a:prstGeom>
          <a:noFill/>
        </p:spPr>
      </p:pic>
      <p:pic>
        <p:nvPicPr>
          <p:cNvPr id="22" name="Picture 26" descr="crystal_assembly">
            <a:extLst>
              <a:ext uri="{FF2B5EF4-FFF2-40B4-BE49-F238E27FC236}">
                <a16:creationId xmlns:a16="http://schemas.microsoft.com/office/drawing/2014/main" id="{FDA82284-AAC5-A07D-7A65-6586B9A7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4" y="1987800"/>
            <a:ext cx="2892017" cy="213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AA06A3F4-A612-5B17-10F2-64B654FF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04" y="1065312"/>
            <a:ext cx="3009231" cy="89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HyCal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(pre-2014)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1152 PbWO</a:t>
            </a:r>
            <a:r>
              <a:rPr lang="en-US" altLang="en-US" sz="18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crystals (</a:t>
            </a:r>
            <a:r>
              <a:rPr lang="en-US" altLang="en-US" sz="18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PWO-I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SICCAS/China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8FEF814-1547-DE05-FF48-EAC65E472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385" y="1066105"/>
            <a:ext cx="3304886" cy="89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3x3 prototypes (2018/19)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9 PbWO</a:t>
            </a:r>
            <a:r>
              <a:rPr lang="en-US" altLang="en-US" sz="18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en-US" sz="18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PWO-II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 crystals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CRYTUR/Czech Rep.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BF4CC77-008E-4F20-7F64-EE52FD1824E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294" t="6539" r="5737"/>
          <a:stretch/>
        </p:blipFill>
        <p:spPr>
          <a:xfrm>
            <a:off x="4828671" y="4857901"/>
            <a:ext cx="2477398" cy="17294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D38B07-E9CC-A506-DAE4-6D6E2F702A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 b="4691"/>
          <a:stretch/>
        </p:blipFill>
        <p:spPr>
          <a:xfrm>
            <a:off x="8174328" y="3341196"/>
            <a:ext cx="1690952" cy="1280127"/>
          </a:xfrm>
          <a:prstGeom prst="rect">
            <a:avLst/>
          </a:prstGeom>
        </p:spPr>
      </p:pic>
      <p:sp>
        <p:nvSpPr>
          <p:cNvPr id="33" name="Rectangle 11">
            <a:extLst>
              <a:ext uri="{FF2B5EF4-FFF2-40B4-BE49-F238E27FC236}">
                <a16:creationId xmlns:a16="http://schemas.microsoft.com/office/drawing/2014/main" id="{16DF05A5-F886-CED9-F8DD-E7521C736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557" y="884536"/>
            <a:ext cx="2839648" cy="9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12x12 prototypes (2019)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144 PbWO</a:t>
            </a:r>
            <a:r>
              <a:rPr lang="en-US" altLang="en-US" sz="18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en-US" sz="18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PWO-II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 crystals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CRYTUR/Czech Rep/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D4C8E3-C302-60F0-0BF0-75051659BF8C}"/>
              </a:ext>
            </a:extLst>
          </p:cNvPr>
          <p:cNvCxnSpPr>
            <a:cxnSpLocks/>
          </p:cNvCxnSpPr>
          <p:nvPr/>
        </p:nvCxnSpPr>
        <p:spPr>
          <a:xfrm>
            <a:off x="4414838" y="1007533"/>
            <a:ext cx="0" cy="578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55CA9-609F-4D5A-FF9F-2EBB15ACBEBB}"/>
              </a:ext>
            </a:extLst>
          </p:cNvPr>
          <p:cNvCxnSpPr>
            <a:cxnSpLocks/>
          </p:cNvCxnSpPr>
          <p:nvPr/>
        </p:nvCxnSpPr>
        <p:spPr>
          <a:xfrm>
            <a:off x="8004705" y="1007533"/>
            <a:ext cx="0" cy="578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9195FC92-B586-6244-0010-97C495FC6F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01" y="1120425"/>
            <a:ext cx="496378" cy="3156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AC71FA6-B3EF-DDF7-BC6F-FE82B576E3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513" y="1089540"/>
            <a:ext cx="496378" cy="315649"/>
          </a:xfrm>
          <a:prstGeom prst="rect">
            <a:avLst/>
          </a:prstGeom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211E5C11-8C44-EABB-0ADB-8D5145A97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1206" y="1426683"/>
            <a:ext cx="1008522" cy="48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ComCal</a:t>
            </a:r>
            <a:r>
              <a:rPr lang="en-US" altLang="en-US" sz="18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/FCAL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619E6B-3CBB-B2D4-6963-D7644BC3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8617-EAEA-4434-AF8A-9D2B5766590A}" type="slidenum">
              <a:rPr lang="en-US" smtClean="0"/>
              <a:t>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C9179-D04D-9700-13A0-FB2B45FAC03A}"/>
              </a:ext>
            </a:extLst>
          </p:cNvPr>
          <p:cNvSpPr txBox="1">
            <a:spLocks/>
          </p:cNvSpPr>
          <p:nvPr/>
        </p:nvSpPr>
        <p:spPr>
          <a:xfrm>
            <a:off x="9359590" y="6422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738617-EAEA-4434-AF8A-9D2B5766590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313794E-0C9A-2262-8F89-566F7190DC4F}"/>
              </a:ext>
            </a:extLst>
          </p:cNvPr>
          <p:cNvSpPr txBox="1">
            <a:spLocks/>
          </p:cNvSpPr>
          <p:nvPr/>
        </p:nvSpPr>
        <p:spPr>
          <a:xfrm>
            <a:off x="346037" y="84339"/>
            <a:ext cx="11499925" cy="825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Crystal Beam Test Campaigns at </a:t>
            </a:r>
            <a:r>
              <a:rPr lang="en-US" dirty="0" err="1"/>
              <a:t>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6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64D80-7D66-C1EE-182B-0BB27E024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733FDB-929E-2645-E58E-E0D6C9F0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PWO Quality Assurance Protocol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5FF000-94AA-A891-B834-49A437D08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7D567F-4E32-780B-FF92-58F54C1C5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5E609-B41B-673B-5894-35010E50FB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50E0A-7E12-FB8C-071B-8559C8C9EB1B}"/>
              </a:ext>
            </a:extLst>
          </p:cNvPr>
          <p:cNvSpPr txBox="1"/>
          <p:nvPr/>
        </p:nvSpPr>
        <p:spPr>
          <a:xfrm>
            <a:off x="433879" y="1069403"/>
            <a:ext cx="4670031" cy="3832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dirty="0"/>
              <a:t>PWO crystals are CD3A item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00FF"/>
                </a:solidFill>
              </a:rPr>
              <a:t>First articles (140 crystals) passed QA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dirty="0"/>
              <a:t>Additional 110 crystals arrived at JLab end of May 2025 awaiting QA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dirty="0"/>
              <a:t>The QA builds on the process developed for NPS and consists of: 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2 step visual inspection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mechanical dimension measurement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light yield measurement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Kinetics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transmittance measurement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induced radiation absorption coefficient.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38BFBC-7D11-62E1-CC31-D8E472823D3E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27ADC2-542F-43D4-8DF9-472652096285}"/>
              </a:ext>
            </a:extLst>
          </p:cNvPr>
          <p:cNvCxnSpPr>
            <a:cxnSpLocks/>
          </p:cNvCxnSpPr>
          <p:nvPr/>
        </p:nvCxnSpPr>
        <p:spPr>
          <a:xfrm>
            <a:off x="5744224" y="2399287"/>
            <a:ext cx="28574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B9D570-A86F-7030-BB74-CCFBACF23D2D}"/>
              </a:ext>
            </a:extLst>
          </p:cNvPr>
          <p:cNvSpPr txBox="1"/>
          <p:nvPr/>
        </p:nvSpPr>
        <p:spPr>
          <a:xfrm>
            <a:off x="6141852" y="910382"/>
            <a:ext cx="5059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Characterization results of CRYTUR produced crystals (2017 – present)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5B7527C-D073-D12F-6509-889B28B8A1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374828"/>
              </p:ext>
            </p:extLst>
          </p:nvPr>
        </p:nvGraphicFramePr>
        <p:xfrm>
          <a:off x="5167758" y="1530980"/>
          <a:ext cx="3417016" cy="217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F8F3FF0-3077-8B4B-4CF5-5D2A90986BB2}"/>
              </a:ext>
            </a:extLst>
          </p:cNvPr>
          <p:cNvSpPr txBox="1"/>
          <p:nvPr/>
        </p:nvSpPr>
        <p:spPr>
          <a:xfrm>
            <a:off x="5744224" y="1611468"/>
            <a:ext cx="15932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Period with focus on highest LY (PANDA, NPS)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84A530-2037-1E3E-939A-89EBB104D948}"/>
              </a:ext>
            </a:extLst>
          </p:cNvPr>
          <p:cNvSpPr txBox="1"/>
          <p:nvPr/>
        </p:nvSpPr>
        <p:spPr>
          <a:xfrm>
            <a:off x="7071043" y="1877681"/>
            <a:ext cx="1651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Period with focus on new specifications (EIC, FCAL)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8CF2C39-6A0B-CC94-A459-09A2FC9C5D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883148"/>
              </p:ext>
            </p:extLst>
          </p:nvPr>
        </p:nvGraphicFramePr>
        <p:xfrm>
          <a:off x="5124586" y="3787566"/>
          <a:ext cx="3593194" cy="209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4509AAD-F6F4-504A-A112-1988414BC9ED}"/>
              </a:ext>
            </a:extLst>
          </p:cNvPr>
          <p:cNvSpPr txBox="1"/>
          <p:nvPr/>
        </p:nvSpPr>
        <p:spPr>
          <a:xfrm>
            <a:off x="5167758" y="3522767"/>
            <a:ext cx="823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Kinetics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8851B5-5348-7226-FCA7-DB768FDA7A11}"/>
              </a:ext>
            </a:extLst>
          </p:cNvPr>
          <p:cNvSpPr txBox="1"/>
          <p:nvPr/>
        </p:nvSpPr>
        <p:spPr>
          <a:xfrm>
            <a:off x="6838326" y="2410071"/>
            <a:ext cx="182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EEEMCAL requirement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9F7AE4-AE3A-A022-B23D-5F517BD80F0B}"/>
              </a:ext>
            </a:extLst>
          </p:cNvPr>
          <p:cNvSpPr txBox="1"/>
          <p:nvPr/>
        </p:nvSpPr>
        <p:spPr>
          <a:xfrm>
            <a:off x="7071043" y="4684720"/>
            <a:ext cx="1384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&gt;90% of light in fast component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90F01F-83E3-AAEE-0E83-10C84159E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810" y="1566652"/>
            <a:ext cx="3175001" cy="19083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44B338-3F46-6CEC-9819-5BBA46EDB32B}"/>
              </a:ext>
            </a:extLst>
          </p:cNvPr>
          <p:cNvSpPr txBox="1"/>
          <p:nvPr/>
        </p:nvSpPr>
        <p:spPr>
          <a:xfrm>
            <a:off x="5269360" y="1300480"/>
            <a:ext cx="1593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Light Yield (LY)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D7DA8B-BB61-C9C1-6AC0-19694DC94CB3}"/>
              </a:ext>
            </a:extLst>
          </p:cNvPr>
          <p:cNvCxnSpPr>
            <a:cxnSpLocks/>
          </p:cNvCxnSpPr>
          <p:nvPr/>
        </p:nvCxnSpPr>
        <p:spPr>
          <a:xfrm>
            <a:off x="9371650" y="2226904"/>
            <a:ext cx="276108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0E35F1D-F1A5-9386-3294-A4C33843A1DC}"/>
              </a:ext>
            </a:extLst>
          </p:cNvPr>
          <p:cNvSpPr txBox="1"/>
          <p:nvPr/>
        </p:nvSpPr>
        <p:spPr>
          <a:xfrm>
            <a:off x="10448173" y="2259231"/>
            <a:ext cx="182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2"/>
                </a:solidFill>
              </a:rPr>
              <a:t>EEEMCAL  requirement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189EC-477C-BD46-02DC-1587FE9070E8}"/>
              </a:ext>
            </a:extLst>
          </p:cNvPr>
          <p:cNvSpPr txBox="1"/>
          <p:nvPr/>
        </p:nvSpPr>
        <p:spPr>
          <a:xfrm>
            <a:off x="8827810" y="1272585"/>
            <a:ext cx="2373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Longitudinal Transmittance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499C9FF-99D7-D7C5-5E40-FC885F49E6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796285"/>
              </p:ext>
            </p:extLst>
          </p:nvPr>
        </p:nvGraphicFramePr>
        <p:xfrm>
          <a:off x="8662360" y="3661266"/>
          <a:ext cx="3470373" cy="217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6C1A2F46-A689-DA79-96CF-13630BCB84BA}"/>
              </a:ext>
            </a:extLst>
          </p:cNvPr>
          <p:cNvSpPr txBox="1"/>
          <p:nvPr/>
        </p:nvSpPr>
        <p:spPr>
          <a:xfrm>
            <a:off x="10101040" y="4072212"/>
            <a:ext cx="182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2"/>
                </a:solidFill>
              </a:rPr>
              <a:t>EEEMCAL requirement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5680763-CD02-F6FD-F18A-B18800E7C6CC}"/>
              </a:ext>
            </a:extLst>
          </p:cNvPr>
          <p:cNvCxnSpPr>
            <a:cxnSpLocks/>
          </p:cNvCxnSpPr>
          <p:nvPr/>
        </p:nvCxnSpPr>
        <p:spPr>
          <a:xfrm>
            <a:off x="9414765" y="4360503"/>
            <a:ext cx="251030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wo people in a lab&#10;&#10;Description automatically generated with medium confidence">
            <a:extLst>
              <a:ext uri="{FF2B5EF4-FFF2-40B4-BE49-F238E27FC236}">
                <a16:creationId xmlns:a16="http://schemas.microsoft.com/office/drawing/2014/main" id="{CF8F91CB-C40E-8DDD-5316-FF6B4CF01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92" y="5042780"/>
            <a:ext cx="2420293" cy="1815220"/>
          </a:xfrm>
          <a:prstGeom prst="rect">
            <a:avLst/>
          </a:prstGeom>
        </p:spPr>
      </p:pic>
      <p:pic>
        <p:nvPicPr>
          <p:cNvPr id="11" name="Picture 10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0A8FAB85-DAF3-03CF-1F14-49D809614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800" y="5042780"/>
            <a:ext cx="2420293" cy="181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0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1DEA-1D65-05D9-382C-15671F6B0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E3B126-EC57-FA2F-3F2F-B64A40E5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PWO Quality Assurance Documentation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6EB95B-13B0-CD32-938E-449B4FA0A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29D629-E0A6-4199-BDDE-13376F1170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8F9589-5F0E-FAD8-EB1B-3501E7477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5E708-28EC-AE6B-99A2-1F2EEE2A6709}"/>
              </a:ext>
            </a:extLst>
          </p:cNvPr>
          <p:cNvSpPr txBox="1"/>
          <p:nvPr/>
        </p:nvSpPr>
        <p:spPr>
          <a:xfrm>
            <a:off x="462579" y="1071059"/>
            <a:ext cx="3166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 quality assurance results are documented in a central location with a </a:t>
            </a:r>
            <a:r>
              <a:rPr lang="en-US" dirty="0">
                <a:hlinkClick r:id="rId2"/>
              </a:rPr>
              <a:t>master spreadsheet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15439-965D-229F-A6E2-5E5AE27BB949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424360-8BA5-F5FC-40B7-C7A564A8F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440" y="992269"/>
            <a:ext cx="8081560" cy="3165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C9BEA2-6E75-7906-E7BF-050F4BCB68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22" t="14445" r="28959" b="10617"/>
          <a:stretch/>
        </p:blipFill>
        <p:spPr>
          <a:xfrm>
            <a:off x="339831" y="3241645"/>
            <a:ext cx="3708949" cy="27759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B50071-E237-3ADA-8F2D-D9B9DBC60F29}"/>
              </a:ext>
            </a:extLst>
          </p:cNvPr>
          <p:cNvSpPr txBox="1"/>
          <p:nvPr/>
        </p:nvSpPr>
        <p:spPr>
          <a:xfrm>
            <a:off x="9400281" y="4170633"/>
            <a:ext cx="2659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2"/>
              </a:rPr>
              <a:t>Crystal characterization results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34D6D-948B-05DE-92EF-6DB872E12E25}"/>
              </a:ext>
            </a:extLst>
          </p:cNvPr>
          <p:cNvSpPr txBox="1"/>
          <p:nvPr/>
        </p:nvSpPr>
        <p:spPr>
          <a:xfrm>
            <a:off x="2549371" y="5832973"/>
            <a:ext cx="3304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NPS </a:t>
            </a:r>
            <a:r>
              <a:rPr lang="en-US" sz="1400" dirty="0" err="1">
                <a:hlinkClick r:id="rId5"/>
              </a:rPr>
              <a:t>Crystal+PMT+Cable</a:t>
            </a:r>
            <a:r>
              <a:rPr lang="en-US" sz="1400" dirty="0">
                <a:hlinkClick r:id="rId5"/>
              </a:rPr>
              <a:t> module map</a:t>
            </a:r>
            <a:endParaRPr lang="en-US" sz="14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686DD5B-F8DE-88D7-01F2-767EE6614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09986" y="1113859"/>
            <a:ext cx="1026570" cy="78727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1FDB6B-60D4-E909-81CA-FB7152DE7EF5}"/>
              </a:ext>
            </a:extLst>
          </p:cNvPr>
          <p:cNvSpPr txBox="1"/>
          <p:nvPr/>
        </p:nvSpPr>
        <p:spPr>
          <a:xfrm>
            <a:off x="8755380" y="5577882"/>
            <a:ext cx="3304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Crystal images are documented along with the numerical characteristic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1078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A5102-0028-698E-9ED8-28D395818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6A2935-EB11-2529-314E-3622A539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Design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7EFAC1-8C71-84CF-8DB0-731CE676C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2A92E2-B6D5-C1D7-CE6D-2688A8B58A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Meeting, 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61D51F-1EFC-D3FF-91D0-7A2DB8E1A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8738CE-B82B-D93A-095B-5403A1473BF0}"/>
              </a:ext>
            </a:extLst>
          </p:cNvPr>
          <p:cNvSpPr/>
          <p:nvPr/>
        </p:nvSpPr>
        <p:spPr>
          <a:xfrm>
            <a:off x="7172325" y="1485900"/>
            <a:ext cx="714375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D587B1-6E71-DB4B-EC27-D1E0B2F6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073"/>
          <a:stretch/>
        </p:blipFill>
        <p:spPr>
          <a:xfrm>
            <a:off x="6096000" y="1049396"/>
            <a:ext cx="5989430" cy="4787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34817A-1359-F68A-B778-7C406A0A1C92}"/>
              </a:ext>
            </a:extLst>
          </p:cNvPr>
          <p:cNvSpPr txBox="1"/>
          <p:nvPr/>
        </p:nvSpPr>
        <p:spPr>
          <a:xfrm>
            <a:off x="462579" y="1035375"/>
            <a:ext cx="56334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Physics Considerations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Distance interaction point/</a:t>
            </a:r>
            <a:r>
              <a:rPr lang="en-US" dirty="0" err="1"/>
              <a:t>EEEMCal</a:t>
            </a:r>
            <a:r>
              <a:rPr lang="en-US" dirty="0"/>
              <a:t> = 174 cm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Minimize the material &amp; space between crystals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Be as close as possible to the beampipe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Optimize radiation lengths in front of the detector as possible, e.g., material budget is a consideration for the </a:t>
            </a:r>
            <a:r>
              <a:rPr lang="en-US" dirty="0" err="1"/>
              <a:t>pfRICH</a:t>
            </a:r>
            <a:r>
              <a:rPr lang="en-US" dirty="0"/>
              <a:t> (not shown)</a:t>
            </a:r>
          </a:p>
          <a:p>
            <a:endParaRPr lang="en-US" dirty="0"/>
          </a:p>
          <a:p>
            <a:r>
              <a:rPr lang="en-US" b="1" dirty="0"/>
              <a:t>Thermal Considerations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Good stability of the room temperature around 23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°</a:t>
            </a:r>
            <a:r>
              <a:rPr lang="en-US" dirty="0"/>
              <a:t>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Temperature stability for crystals to within 0.1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°</a:t>
            </a:r>
            <a:r>
              <a:rPr lang="en-US" dirty="0"/>
              <a:t>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About 1500 W to dissipate</a:t>
            </a:r>
          </a:p>
          <a:p>
            <a:endParaRPr lang="en-US" b="1" dirty="0"/>
          </a:p>
          <a:p>
            <a:r>
              <a:rPr lang="en-US" b="1" dirty="0"/>
              <a:t>Installation Considerations</a:t>
            </a:r>
          </a:p>
          <a:p>
            <a:r>
              <a:rPr lang="en-US" dirty="0"/>
              <a:t>Removing the detector in one block</a:t>
            </a:r>
          </a:p>
          <a:p>
            <a:r>
              <a:rPr lang="en-US" dirty="0"/>
              <a:t>Respect clearance between beam pipe and the DIRC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58D4A1-4A5A-BA16-CF20-D5D3561B192D}"/>
              </a:ext>
            </a:extLst>
          </p:cNvPr>
          <p:cNvSpPr/>
          <p:nvPr/>
        </p:nvSpPr>
        <p:spPr>
          <a:xfrm>
            <a:off x="5898355" y="4629150"/>
            <a:ext cx="490538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9453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  <SharedWithUsers xmlns="dd7425a4-fa23-406d-b478-3c2992d2d4ba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4" ma:contentTypeDescription="Create a new document." ma:contentTypeScope="" ma:versionID="9bd72081d61ddd7672fb853d8d442ca6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e085e1eba6760f9000955ff7b85eb376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3bfd71d5-c7ac-4dca-b865-a609d1eb4074"/>
    <ds:schemaRef ds:uri="9e4a43c1-b2a9-408a-8cac-448eda25f0f3"/>
    <ds:schemaRef ds:uri="dd7425a4-fa23-406d-b478-3c2992d2d4ba"/>
  </ds:schemaRefs>
</ds:datastoreItem>
</file>

<file path=customXml/itemProps2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6CCBA4-3A2F-4673-83B2-539F0355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(2)</Template>
  <TotalTime>364</TotalTime>
  <Words>2168</Words>
  <Application>Microsoft Office PowerPoint</Application>
  <PresentationFormat>Widescreen</PresentationFormat>
  <Paragraphs>383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GreekC</vt:lpstr>
      <vt:lpstr>Wingdings</vt:lpstr>
      <vt:lpstr>BNL</vt:lpstr>
      <vt:lpstr>Worksheet</vt:lpstr>
      <vt:lpstr>ePIC Backward EM calorimeter (EEEMCAL) status</vt:lpstr>
      <vt:lpstr>Charge Questions</vt:lpstr>
      <vt:lpstr>EEEMCAL Major Components</vt:lpstr>
      <vt:lpstr>EEEMCAL Status Summary</vt:lpstr>
      <vt:lpstr>PowerPoint Presentation</vt:lpstr>
      <vt:lpstr>PowerPoint Presentation</vt:lpstr>
      <vt:lpstr>PWO Quality Assurance Protocol</vt:lpstr>
      <vt:lpstr>PWO Quality Assurance Documentation</vt:lpstr>
      <vt:lpstr>Mechanical Design Overview</vt:lpstr>
      <vt:lpstr>Crystal Configuration</vt:lpstr>
      <vt:lpstr>MPPC Configuration and Coupling to Crystal</vt:lpstr>
      <vt:lpstr>Readout/DAQ Overview</vt:lpstr>
      <vt:lpstr>DESY beam test (spring 2025)</vt:lpstr>
      <vt:lpstr>Cooling Overview and Requirements</vt:lpstr>
      <vt:lpstr>Thermal Simulations</vt:lpstr>
      <vt:lpstr>Thermal Tests</vt:lpstr>
      <vt:lpstr>Mechanical Design – Internal Structure</vt:lpstr>
      <vt:lpstr>Mechanical Design – External Structure</vt:lpstr>
      <vt:lpstr>Mechanical Design – Assembly</vt:lpstr>
      <vt:lpstr>Mechanical Design – Installation</vt:lpstr>
      <vt:lpstr>Software/Simulation Development </vt:lpstr>
      <vt:lpstr>Organization and Development Overview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Mendez, Anna</dc:creator>
  <cp:keywords/>
  <dc:description/>
  <cp:lastModifiedBy>Tanja Horn</cp:lastModifiedBy>
  <cp:revision>21</cp:revision>
  <dcterms:created xsi:type="dcterms:W3CDTF">2025-05-18T16:02:34Z</dcterms:created>
  <dcterms:modified xsi:type="dcterms:W3CDTF">2025-06-04T19:44:01Z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</Properties>
</file>