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257" r:id="rId5"/>
    <p:sldId id="364" r:id="rId6"/>
    <p:sldId id="363" r:id="rId7"/>
    <p:sldId id="389" r:id="rId8"/>
    <p:sldId id="417" r:id="rId9"/>
    <p:sldId id="418" r:id="rId10"/>
    <p:sldId id="385" r:id="rId11"/>
    <p:sldId id="396" r:id="rId12"/>
    <p:sldId id="401" r:id="rId13"/>
    <p:sldId id="397" r:id="rId14"/>
    <p:sldId id="402" r:id="rId15"/>
    <p:sldId id="311" r:id="rId16"/>
    <p:sldId id="400" r:id="rId17"/>
    <p:sldId id="411" r:id="rId18"/>
    <p:sldId id="416" r:id="rId19"/>
    <p:sldId id="412" r:id="rId20"/>
    <p:sldId id="409" r:id="rId21"/>
    <p:sldId id="272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FFFFFF"/>
    <a:srgbClr val="E94D36"/>
    <a:srgbClr val="FF6900"/>
    <a:srgbClr val="F4AFAA"/>
    <a:srgbClr val="00BED5"/>
    <a:srgbClr val="F08900"/>
    <a:srgbClr val="003088"/>
    <a:srgbClr val="1E5DF8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77CA4-2132-47D3-BC2A-8D6A6813C8D3}" v="208" dt="2025-05-29T08:19:46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88499" autoAdjust="0"/>
  </p:normalViewPr>
  <p:slideViewPr>
    <p:cSldViewPr snapToGrid="0" snapToObjects="1">
      <p:cViewPr varScale="1">
        <p:scale>
          <a:sx n="98" d="100"/>
          <a:sy n="98" d="100"/>
        </p:scale>
        <p:origin x="1374" y="7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gwick, Iain (STFC,RAL,TECH)" userId="de41d471-5fd1-49ac-b403-67b71b604f28" providerId="ADAL" clId="{94DA89AA-2B79-4EBA-AFFF-F03BD29D30E2}"/>
    <pc:docChg chg="undo custSel modSld">
      <pc:chgData name="Sedgwick, Iain (STFC,RAL,TECH)" userId="de41d471-5fd1-49ac-b403-67b71b604f28" providerId="ADAL" clId="{94DA89AA-2B79-4EBA-AFFF-F03BD29D30E2}" dt="2024-10-02T14:26:56.929" v="150" actId="255"/>
      <pc:docMkLst>
        <pc:docMk/>
      </pc:docMkLst>
      <pc:sldChg chg="modSp mod">
        <pc:chgData name="Sedgwick, Iain (STFC,RAL,TECH)" userId="de41d471-5fd1-49ac-b403-67b71b604f28" providerId="ADAL" clId="{94DA89AA-2B79-4EBA-AFFF-F03BD29D30E2}" dt="2024-10-02T14:26:56.929" v="150" actId="255"/>
        <pc:sldMkLst>
          <pc:docMk/>
          <pc:sldMk cId="975207518" sldId="364"/>
        </pc:sldMkLst>
      </pc:sldChg>
      <pc:sldChg chg="delSp modSp mod">
        <pc:chgData name="Sedgwick, Iain (STFC,RAL,TECH)" userId="de41d471-5fd1-49ac-b403-67b71b604f28" providerId="ADAL" clId="{94DA89AA-2B79-4EBA-AFFF-F03BD29D30E2}" dt="2024-10-02T14:25:56.710" v="90" actId="20577"/>
        <pc:sldMkLst>
          <pc:docMk/>
          <pc:sldMk cId="328493769" sldId="392"/>
        </pc:sldMkLst>
      </pc:sldChg>
    </pc:docChg>
  </pc:docChgLst>
  <pc:docChgLst>
    <pc:chgData name="Sedgwick, Iain (STFC,RAL,TECH)" userId="de41d471-5fd1-49ac-b403-67b71b604f28" providerId="ADAL" clId="{EE677CA4-2132-47D3-BC2A-8D6A6813C8D3}"/>
    <pc:docChg chg="undo redo custSel addSld delSld modSld sldOrd modMainMaster">
      <pc:chgData name="Sedgwick, Iain (STFC,RAL,TECH)" userId="de41d471-5fd1-49ac-b403-67b71b604f28" providerId="ADAL" clId="{EE677CA4-2132-47D3-BC2A-8D6A6813C8D3}" dt="2025-05-29T09:57:52.970" v="8398" actId="20577"/>
      <pc:docMkLst>
        <pc:docMk/>
      </pc:docMkLst>
      <pc:sldChg chg="add del">
        <pc:chgData name="Sedgwick, Iain (STFC,RAL,TECH)" userId="de41d471-5fd1-49ac-b403-67b71b604f28" providerId="ADAL" clId="{EE677CA4-2132-47D3-BC2A-8D6A6813C8D3}" dt="2025-05-25T10:45:24.206" v="4463"/>
        <pc:sldMkLst>
          <pc:docMk/>
          <pc:sldMk cId="1691077822" sldId="256"/>
        </pc:sldMkLst>
      </pc:sldChg>
      <pc:sldChg chg="modSp add del mod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3496431652" sldId="256"/>
        </pc:sldMkLst>
      </pc:sldChg>
      <pc:sldChg chg="addSp delSp modSp mod modClrScheme chgLayout">
        <pc:chgData name="Sedgwick, Iain (STFC,RAL,TECH)" userId="de41d471-5fd1-49ac-b403-67b71b604f28" providerId="ADAL" clId="{EE677CA4-2132-47D3-BC2A-8D6A6813C8D3}" dt="2025-05-29T07:30:08.501" v="7368" actId="207"/>
        <pc:sldMkLst>
          <pc:docMk/>
          <pc:sldMk cId="3224382533" sldId="257"/>
        </pc:sldMkLst>
        <pc:spChg chg="mod">
          <ac:chgData name="Sedgwick, Iain (STFC,RAL,TECH)" userId="de41d471-5fd1-49ac-b403-67b71b604f28" providerId="ADAL" clId="{EE677CA4-2132-47D3-BC2A-8D6A6813C8D3}" dt="2025-05-27T07:41:49.664" v="5255" actId="14100"/>
          <ac:spMkLst>
            <pc:docMk/>
            <pc:sldMk cId="3224382533" sldId="257"/>
            <ac:spMk id="3" creationId="{78DB0FE0-A4AF-D848-8925-91A37993D74D}"/>
          </ac:spMkLst>
        </pc:spChg>
        <pc:spChg chg="add mod">
          <ac:chgData name="Sedgwick, Iain (STFC,RAL,TECH)" userId="de41d471-5fd1-49ac-b403-67b71b604f28" providerId="ADAL" clId="{EE677CA4-2132-47D3-BC2A-8D6A6813C8D3}" dt="2025-05-29T07:30:08.501" v="7368" actId="207"/>
          <ac:spMkLst>
            <pc:docMk/>
            <pc:sldMk cId="3224382533" sldId="257"/>
            <ac:spMk id="6" creationId="{67BF88B5-4B03-2ED7-75EB-43AC25D36732}"/>
          </ac:spMkLst>
        </pc:spChg>
        <pc:picChg chg="add mod">
          <ac:chgData name="Sedgwick, Iain (STFC,RAL,TECH)" userId="de41d471-5fd1-49ac-b403-67b71b604f28" providerId="ADAL" clId="{EE677CA4-2132-47D3-BC2A-8D6A6813C8D3}" dt="2025-05-22T13:21:19.043" v="3556" actId="1076"/>
          <ac:picMkLst>
            <pc:docMk/>
            <pc:sldMk cId="3224382533" sldId="257"/>
            <ac:picMk id="2" creationId="{2743C5EA-506D-C62C-FB19-24FE27858591}"/>
          </ac:picMkLst>
        </pc:picChg>
        <pc:picChg chg="add mod">
          <ac:chgData name="Sedgwick, Iain (STFC,RAL,TECH)" userId="de41d471-5fd1-49ac-b403-67b71b604f28" providerId="ADAL" clId="{EE677CA4-2132-47D3-BC2A-8D6A6813C8D3}" dt="2025-05-27T07:44:18.016" v="5322" actId="1076"/>
          <ac:picMkLst>
            <pc:docMk/>
            <pc:sldMk cId="3224382533" sldId="257"/>
            <ac:picMk id="4" creationId="{735D0FEB-6650-EBC8-BE30-C68ED55C3838}"/>
          </ac:picMkLst>
        </pc:picChg>
        <pc:picChg chg="add mod">
          <ac:chgData name="Sedgwick, Iain (STFC,RAL,TECH)" userId="de41d471-5fd1-49ac-b403-67b71b604f28" providerId="ADAL" clId="{EE677CA4-2132-47D3-BC2A-8D6A6813C8D3}" dt="2025-05-27T07:44:18.016" v="5322" actId="1076"/>
          <ac:picMkLst>
            <pc:docMk/>
            <pc:sldMk cId="3224382533" sldId="257"/>
            <ac:picMk id="5" creationId="{0ADB7260-EC3E-1DCA-770E-87BD32BBAFA4}"/>
          </ac:picMkLst>
        </pc:picChg>
        <pc:picChg chg="add mod">
          <ac:chgData name="Sedgwick, Iain (STFC,RAL,TECH)" userId="de41d471-5fd1-49ac-b403-67b71b604f28" providerId="ADAL" clId="{EE677CA4-2132-47D3-BC2A-8D6A6813C8D3}" dt="2025-05-27T07:44:18.016" v="5322" actId="1076"/>
          <ac:picMkLst>
            <pc:docMk/>
            <pc:sldMk cId="3224382533" sldId="257"/>
            <ac:picMk id="8" creationId="{68A57522-A3FC-5865-4C3A-9C6310970219}"/>
          </ac:picMkLst>
        </pc:picChg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830402859" sldId="258"/>
        </pc:sldMkLst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3615276811" sldId="262"/>
        </pc:sldMkLst>
      </pc:sldChg>
      <pc:sldChg chg="addSp delSp modSp mod">
        <pc:chgData name="Sedgwick, Iain (STFC,RAL,TECH)" userId="de41d471-5fd1-49ac-b403-67b71b604f28" providerId="ADAL" clId="{EE677CA4-2132-47D3-BC2A-8D6A6813C8D3}" dt="2025-05-27T07:48:36.423" v="5409" actId="14100"/>
        <pc:sldMkLst>
          <pc:docMk/>
          <pc:sldMk cId="13944236" sldId="272"/>
        </pc:sldMkLst>
        <pc:picChg chg="add mod">
          <ac:chgData name="Sedgwick, Iain (STFC,RAL,TECH)" userId="de41d471-5fd1-49ac-b403-67b71b604f28" providerId="ADAL" clId="{EE677CA4-2132-47D3-BC2A-8D6A6813C8D3}" dt="2025-05-27T07:48:36.423" v="5409" actId="14100"/>
          <ac:picMkLst>
            <pc:docMk/>
            <pc:sldMk cId="13944236" sldId="272"/>
            <ac:picMk id="2" creationId="{14B6AD9C-4E6A-6239-39D3-781B82054EEC}"/>
          </ac:picMkLst>
        </pc:picChg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1013650149" sldId="282"/>
        </pc:sldMkLst>
      </pc:sldChg>
      <pc:sldChg chg="add del">
        <pc:chgData name="Sedgwick, Iain (STFC,RAL,TECH)" userId="de41d471-5fd1-49ac-b403-67b71b604f28" providerId="ADAL" clId="{EE677CA4-2132-47D3-BC2A-8D6A6813C8D3}" dt="2025-05-22T13:12:01.852" v="3477" actId="47"/>
        <pc:sldMkLst>
          <pc:docMk/>
          <pc:sldMk cId="1704889191" sldId="283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1097786362" sldId="296"/>
        </pc:sldMkLst>
      </pc:sldChg>
      <pc:sldChg chg="modSp add del mod">
        <pc:chgData name="Sedgwick, Iain (STFC,RAL,TECH)" userId="de41d471-5fd1-49ac-b403-67b71b604f28" providerId="ADAL" clId="{EE677CA4-2132-47D3-BC2A-8D6A6813C8D3}" dt="2025-05-29T07:34:28.342" v="7380" actId="1076"/>
        <pc:sldMkLst>
          <pc:docMk/>
          <pc:sldMk cId="1500494253" sldId="311"/>
        </pc:sldMkLst>
        <pc:spChg chg="mod">
          <ac:chgData name="Sedgwick, Iain (STFC,RAL,TECH)" userId="de41d471-5fd1-49ac-b403-67b71b604f28" providerId="ADAL" clId="{EE677CA4-2132-47D3-BC2A-8D6A6813C8D3}" dt="2025-05-19T08:14:17.846" v="1150" actId="20577"/>
          <ac:spMkLst>
            <pc:docMk/>
            <pc:sldMk cId="1500494253" sldId="311"/>
            <ac:spMk id="3" creationId="{A121BF9D-7312-D146-A098-1393906DE9CF}"/>
          </ac:spMkLst>
        </pc:spChg>
        <pc:spChg chg="mod">
          <ac:chgData name="Sedgwick, Iain (STFC,RAL,TECH)" userId="de41d471-5fd1-49ac-b403-67b71b604f28" providerId="ADAL" clId="{EE677CA4-2132-47D3-BC2A-8D6A6813C8D3}" dt="2025-05-29T07:34:28.342" v="7380" actId="1076"/>
          <ac:spMkLst>
            <pc:docMk/>
            <pc:sldMk cId="1500494253" sldId="311"/>
            <ac:spMk id="62" creationId="{CB904B43-97ED-6892-5D92-7EA4F63AB777}"/>
          </ac:spMkLst>
        </pc:spChg>
      </pc:sldChg>
      <pc:sldChg chg="del">
        <pc:chgData name="Sedgwick, Iain (STFC,RAL,TECH)" userId="de41d471-5fd1-49ac-b403-67b71b604f28" providerId="ADAL" clId="{EE677CA4-2132-47D3-BC2A-8D6A6813C8D3}" dt="2025-05-19T07:50:19.409" v="393" actId="47"/>
        <pc:sldMkLst>
          <pc:docMk/>
          <pc:sldMk cId="1936390281" sldId="312"/>
        </pc:sldMkLst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692781407" sldId="353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1295848747" sldId="356"/>
        </pc:sldMkLst>
      </pc:sldChg>
      <pc:sldChg chg="del">
        <pc:chgData name="Sedgwick, Iain (STFC,RAL,TECH)" userId="de41d471-5fd1-49ac-b403-67b71b604f28" providerId="ADAL" clId="{EE677CA4-2132-47D3-BC2A-8D6A6813C8D3}" dt="2025-05-19T08:46:48.534" v="1960" actId="47"/>
        <pc:sldMkLst>
          <pc:docMk/>
          <pc:sldMk cId="15702808" sldId="359"/>
        </pc:sldMkLst>
      </pc:sldChg>
      <pc:sldChg chg="addSp delSp modSp add del mod">
        <pc:chgData name="Sedgwick, Iain (STFC,RAL,TECH)" userId="de41d471-5fd1-49ac-b403-67b71b604f28" providerId="ADAL" clId="{EE677CA4-2132-47D3-BC2A-8D6A6813C8D3}" dt="2025-05-22T10:16:42.554" v="2538" actId="14100"/>
        <pc:sldMkLst>
          <pc:docMk/>
          <pc:sldMk cId="1138471763" sldId="363"/>
        </pc:sldMkLst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4" creationId="{98587963-9434-72D1-CF09-170CD6767CD4}"/>
          </ac:spMkLst>
        </pc:spChg>
        <pc:spChg chg="mod">
          <ac:chgData name="Sedgwick, Iain (STFC,RAL,TECH)" userId="de41d471-5fd1-49ac-b403-67b71b604f28" providerId="ADAL" clId="{EE677CA4-2132-47D3-BC2A-8D6A6813C8D3}" dt="2025-05-22T10:12:53.861" v="2402" actId="6549"/>
          <ac:spMkLst>
            <pc:docMk/>
            <pc:sldMk cId="1138471763" sldId="363"/>
            <ac:spMk id="10" creationId="{AEC9A82F-15DF-AB98-B062-90BF3EC41E0F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13" creationId="{805AF8FB-926B-F3BD-47E5-9A0C0935B3BB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14" creationId="{5390CD4B-7379-42FA-F4D6-459AE9B45792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15" creationId="{C3BBA999-A289-65AB-52E6-0535DBA8F2BD}"/>
          </ac:spMkLst>
        </pc:spChg>
        <pc:spChg chg="mod">
          <ac:chgData name="Sedgwick, Iain (STFC,RAL,TECH)" userId="de41d471-5fd1-49ac-b403-67b71b604f28" providerId="ADAL" clId="{EE677CA4-2132-47D3-BC2A-8D6A6813C8D3}" dt="2025-05-22T10:13:14.040" v="2430" actId="20577"/>
          <ac:spMkLst>
            <pc:docMk/>
            <pc:sldMk cId="1138471763" sldId="363"/>
            <ac:spMk id="16" creationId="{CEC7C0A6-FD67-FC86-1E4C-6F627EF530A2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18" creationId="{8F524DEF-4E47-B5BA-C38B-8F665C7F9AA4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20" creationId="{D687B9F0-5358-40C0-0E32-7979BC70F159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22" creationId="{29A08E41-2498-4F55-2CF5-BCBB0C65E5C5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23" creationId="{863A35AD-728C-44FC-93D9-6E7B305520EC}"/>
          </ac:spMkLst>
        </pc:spChg>
        <pc:spChg chg="mod">
          <ac:chgData name="Sedgwick, Iain (STFC,RAL,TECH)" userId="de41d471-5fd1-49ac-b403-67b71b604f28" providerId="ADAL" clId="{EE677CA4-2132-47D3-BC2A-8D6A6813C8D3}" dt="2025-05-22T10:11:43.929" v="2365" actId="1076"/>
          <ac:spMkLst>
            <pc:docMk/>
            <pc:sldMk cId="1138471763" sldId="363"/>
            <ac:spMk id="24" creationId="{83EB4E19-AB75-C716-BD31-7D67D37C72FD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25" creationId="{8C2FF4D8-200B-4B9E-2BE5-9765DDEF9DE8}"/>
          </ac:spMkLst>
        </pc:spChg>
        <pc:spChg chg="add mod">
          <ac:chgData name="Sedgwick, Iain (STFC,RAL,TECH)" userId="de41d471-5fd1-49ac-b403-67b71b604f28" providerId="ADAL" clId="{EE677CA4-2132-47D3-BC2A-8D6A6813C8D3}" dt="2025-05-22T10:16:31.134" v="2534" actId="20577"/>
          <ac:spMkLst>
            <pc:docMk/>
            <pc:sldMk cId="1138471763" sldId="363"/>
            <ac:spMk id="30" creationId="{BCC0CDDC-B62F-A0C1-88F2-3E8A0598B5BC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3" creationId="{4D554B13-C1D1-D513-30BE-1F2B0B32EFCF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4" creationId="{0D9175DA-85CB-466A-A924-E510EB544E56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5" creationId="{31A225CF-6454-B0BC-DE7A-58C543C372AE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6" creationId="{83B591EC-357E-AA7B-8690-1D158374D78D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7" creationId="{C4C005C3-ABEA-0AC7-BB63-6B88296717EC}"/>
          </ac:spMkLst>
        </pc:spChg>
        <pc:spChg chg="mod">
          <ac:chgData name="Sedgwick, Iain (STFC,RAL,TECH)" userId="de41d471-5fd1-49ac-b403-67b71b604f28" providerId="ADAL" clId="{EE677CA4-2132-47D3-BC2A-8D6A6813C8D3}" dt="2025-05-22T10:11:36.634" v="2364" actId="1076"/>
          <ac:spMkLst>
            <pc:docMk/>
            <pc:sldMk cId="1138471763" sldId="363"/>
            <ac:spMk id="38" creationId="{DEDEF307-2082-A96C-7F48-AE0C8FF59638}"/>
          </ac:spMkLst>
        </pc:spChg>
        <pc:spChg chg="mod">
          <ac:chgData name="Sedgwick, Iain (STFC,RAL,TECH)" userId="de41d471-5fd1-49ac-b403-67b71b604f28" providerId="ADAL" clId="{EE677CA4-2132-47D3-BC2A-8D6A6813C8D3}" dt="2025-05-22T10:11:59.011" v="2373" actId="1076"/>
          <ac:spMkLst>
            <pc:docMk/>
            <pc:sldMk cId="1138471763" sldId="363"/>
            <ac:spMk id="39" creationId="{EF198DBD-A670-60B6-FD06-CBF87B056724}"/>
          </ac:spMkLst>
        </pc:spChg>
        <pc:spChg chg="mod">
          <ac:chgData name="Sedgwick, Iain (STFC,RAL,TECH)" userId="de41d471-5fd1-49ac-b403-67b71b604f28" providerId="ADAL" clId="{EE677CA4-2132-47D3-BC2A-8D6A6813C8D3}" dt="2025-05-22T10:12:12.474" v="2379" actId="1076"/>
          <ac:spMkLst>
            <pc:docMk/>
            <pc:sldMk cId="1138471763" sldId="363"/>
            <ac:spMk id="40" creationId="{676BFD9A-63DA-B11C-B6AA-222A757E559E}"/>
          </ac:spMkLst>
        </pc:spChg>
        <pc:picChg chg="add mod ord">
          <ac:chgData name="Sedgwick, Iain (STFC,RAL,TECH)" userId="de41d471-5fd1-49ac-b403-67b71b604f28" providerId="ADAL" clId="{EE677CA4-2132-47D3-BC2A-8D6A6813C8D3}" dt="2025-05-22T10:16:33.708" v="2535" actId="1076"/>
          <ac:picMkLst>
            <pc:docMk/>
            <pc:sldMk cId="1138471763" sldId="363"/>
            <ac:picMk id="12" creationId="{1019A2C3-B286-2594-A58F-8DECEE384A29}"/>
          </ac:picMkLst>
        </pc:picChg>
        <pc:cxnChg chg="mod">
          <ac:chgData name="Sedgwick, Iain (STFC,RAL,TECH)" userId="de41d471-5fd1-49ac-b403-67b71b604f28" providerId="ADAL" clId="{EE677CA4-2132-47D3-BC2A-8D6A6813C8D3}" dt="2025-05-22T10:16:36.100" v="2536" actId="14100"/>
          <ac:cxnSpMkLst>
            <pc:docMk/>
            <pc:sldMk cId="1138471763" sldId="363"/>
            <ac:cxnSpMk id="7" creationId="{6AA06FE7-AD3F-120A-03C8-3DC5FB284824}"/>
          </ac:cxnSpMkLst>
        </pc:cxnChg>
        <pc:cxnChg chg="mod">
          <ac:chgData name="Sedgwick, Iain (STFC,RAL,TECH)" userId="de41d471-5fd1-49ac-b403-67b71b604f28" providerId="ADAL" clId="{EE677CA4-2132-47D3-BC2A-8D6A6813C8D3}" dt="2025-05-22T10:16:40.076" v="2537" actId="14100"/>
          <ac:cxnSpMkLst>
            <pc:docMk/>
            <pc:sldMk cId="1138471763" sldId="363"/>
            <ac:cxnSpMk id="11" creationId="{76C3DCF0-56D4-570F-1A78-BD5637286044}"/>
          </ac:cxnSpMkLst>
        </pc:cxnChg>
        <pc:cxnChg chg="add mod">
          <ac:chgData name="Sedgwick, Iain (STFC,RAL,TECH)" userId="de41d471-5fd1-49ac-b403-67b71b604f28" providerId="ADAL" clId="{EE677CA4-2132-47D3-BC2A-8D6A6813C8D3}" dt="2025-05-22T10:16:42.554" v="2538" actId="14100"/>
          <ac:cxnSpMkLst>
            <pc:docMk/>
            <pc:sldMk cId="1138471763" sldId="363"/>
            <ac:cxnSpMk id="28" creationId="{E64217C0-9640-969E-D2A8-2BDF9147B739}"/>
          </ac:cxnSpMkLst>
        </pc:cxnChg>
      </pc:sldChg>
      <pc:sldChg chg="addSp delSp modSp mod">
        <pc:chgData name="Sedgwick, Iain (STFC,RAL,TECH)" userId="de41d471-5fd1-49ac-b403-67b71b604f28" providerId="ADAL" clId="{EE677CA4-2132-47D3-BC2A-8D6A6813C8D3}" dt="2025-05-29T07:56:32.671" v="7592" actId="20577"/>
        <pc:sldMkLst>
          <pc:docMk/>
          <pc:sldMk cId="975207518" sldId="364"/>
        </pc:sldMkLst>
        <pc:spChg chg="mod">
          <ac:chgData name="Sedgwick, Iain (STFC,RAL,TECH)" userId="de41d471-5fd1-49ac-b403-67b71b604f28" providerId="ADAL" clId="{EE677CA4-2132-47D3-BC2A-8D6A6813C8D3}" dt="2025-05-29T07:56:32.671" v="7592" actId="20577"/>
          <ac:spMkLst>
            <pc:docMk/>
            <pc:sldMk cId="975207518" sldId="364"/>
            <ac:spMk id="3" creationId="{92479AB5-CF77-E6B9-C955-4EB0C6E6191F}"/>
          </ac:spMkLst>
        </pc:spChg>
        <pc:picChg chg="add mod">
          <ac:chgData name="Sedgwick, Iain (STFC,RAL,TECH)" userId="de41d471-5fd1-49ac-b403-67b71b604f28" providerId="ADAL" clId="{EE677CA4-2132-47D3-BC2A-8D6A6813C8D3}" dt="2025-05-19T08:16:33.716" v="1190" actId="1076"/>
          <ac:picMkLst>
            <pc:docMk/>
            <pc:sldMk cId="975207518" sldId="364"/>
            <ac:picMk id="5" creationId="{F8646BCF-3617-A744-D6B1-83AD9296F9D5}"/>
          </ac:picMkLst>
        </pc:picChg>
        <pc:picChg chg="add mod">
          <ac:chgData name="Sedgwick, Iain (STFC,RAL,TECH)" userId="de41d471-5fd1-49ac-b403-67b71b604f28" providerId="ADAL" clId="{EE677CA4-2132-47D3-BC2A-8D6A6813C8D3}" dt="2025-05-19T08:15:56.653" v="1179" actId="1076"/>
          <ac:picMkLst>
            <pc:docMk/>
            <pc:sldMk cId="975207518" sldId="364"/>
            <ac:picMk id="6" creationId="{AFAB6631-1A88-6793-9A7B-75891A2E8F53}"/>
          </ac:picMkLst>
        </pc:picChg>
        <pc:picChg chg="add mod">
          <ac:chgData name="Sedgwick, Iain (STFC,RAL,TECH)" userId="de41d471-5fd1-49ac-b403-67b71b604f28" providerId="ADAL" clId="{EE677CA4-2132-47D3-BC2A-8D6A6813C8D3}" dt="2025-05-29T07:34:04.710" v="7377" actId="14100"/>
          <ac:picMkLst>
            <pc:docMk/>
            <pc:sldMk cId="975207518" sldId="364"/>
            <ac:picMk id="7" creationId="{5785539C-4DB6-219F-D94B-174ABA8FC697}"/>
          </ac:picMkLst>
        </pc:picChg>
        <pc:picChg chg="add mod">
          <ac:chgData name="Sedgwick, Iain (STFC,RAL,TECH)" userId="de41d471-5fd1-49ac-b403-67b71b604f28" providerId="ADAL" clId="{EE677CA4-2132-47D3-BC2A-8D6A6813C8D3}" dt="2025-05-19T08:16:43.433" v="1196" actId="1076"/>
          <ac:picMkLst>
            <pc:docMk/>
            <pc:sldMk cId="975207518" sldId="364"/>
            <ac:picMk id="8" creationId="{13A7564D-181D-E67E-0CB3-EC29395CE2BA}"/>
          </ac:picMkLst>
        </pc:picChg>
        <pc:cxnChg chg="add mod">
          <ac:chgData name="Sedgwick, Iain (STFC,RAL,TECH)" userId="de41d471-5fd1-49ac-b403-67b71b604f28" providerId="ADAL" clId="{EE677CA4-2132-47D3-BC2A-8D6A6813C8D3}" dt="2025-05-19T08:17:12.927" v="1210" actId="14100"/>
          <ac:cxnSpMkLst>
            <pc:docMk/>
            <pc:sldMk cId="975207518" sldId="364"/>
            <ac:cxnSpMk id="10" creationId="{B01108E0-4BB2-69D5-9F1D-1704314E635E}"/>
          </ac:cxnSpMkLst>
        </pc:cxnChg>
        <pc:cxnChg chg="add mod">
          <ac:chgData name="Sedgwick, Iain (STFC,RAL,TECH)" userId="de41d471-5fd1-49ac-b403-67b71b604f28" providerId="ADAL" clId="{EE677CA4-2132-47D3-BC2A-8D6A6813C8D3}" dt="2025-05-19T08:17:20.826" v="1213" actId="14100"/>
          <ac:cxnSpMkLst>
            <pc:docMk/>
            <pc:sldMk cId="975207518" sldId="364"/>
            <ac:cxnSpMk id="13" creationId="{1E70713D-5796-7EBB-DEEB-48771CA2E4E6}"/>
          </ac:cxnSpMkLst>
        </pc:cxnChg>
        <pc:cxnChg chg="add mod">
          <ac:chgData name="Sedgwick, Iain (STFC,RAL,TECH)" userId="de41d471-5fd1-49ac-b403-67b71b604f28" providerId="ADAL" clId="{EE677CA4-2132-47D3-BC2A-8D6A6813C8D3}" dt="2025-05-19T08:17:28.374" v="1216" actId="14100"/>
          <ac:cxnSpMkLst>
            <pc:docMk/>
            <pc:sldMk cId="975207518" sldId="364"/>
            <ac:cxnSpMk id="15" creationId="{08477192-8721-6AD3-8B46-AE0EC58B270B}"/>
          </ac:cxnSpMkLst>
        </pc:cxnChg>
      </pc:sldChg>
      <pc:sldChg chg="del">
        <pc:chgData name="Sedgwick, Iain (STFC,RAL,TECH)" userId="de41d471-5fd1-49ac-b403-67b71b604f28" providerId="ADAL" clId="{EE677CA4-2132-47D3-BC2A-8D6A6813C8D3}" dt="2025-05-19T08:46:48.534" v="1960" actId="47"/>
        <pc:sldMkLst>
          <pc:docMk/>
          <pc:sldMk cId="972238703" sldId="365"/>
        </pc:sldMkLst>
      </pc:sldChg>
      <pc:sldChg chg="del">
        <pc:chgData name="Sedgwick, Iain (STFC,RAL,TECH)" userId="de41d471-5fd1-49ac-b403-67b71b604f28" providerId="ADAL" clId="{EE677CA4-2132-47D3-BC2A-8D6A6813C8D3}" dt="2025-05-19T08:46:48.534" v="1960" actId="47"/>
        <pc:sldMkLst>
          <pc:docMk/>
          <pc:sldMk cId="3913379452" sldId="366"/>
        </pc:sldMkLst>
      </pc:sldChg>
      <pc:sldChg chg="del">
        <pc:chgData name="Sedgwick, Iain (STFC,RAL,TECH)" userId="de41d471-5fd1-49ac-b403-67b71b604f28" providerId="ADAL" clId="{EE677CA4-2132-47D3-BC2A-8D6A6813C8D3}" dt="2025-05-19T07:58:41.573" v="637" actId="47"/>
        <pc:sldMkLst>
          <pc:docMk/>
          <pc:sldMk cId="245515264" sldId="367"/>
        </pc:sldMkLst>
      </pc:sldChg>
      <pc:sldChg chg="del">
        <pc:chgData name="Sedgwick, Iain (STFC,RAL,TECH)" userId="de41d471-5fd1-49ac-b403-67b71b604f28" providerId="ADAL" clId="{EE677CA4-2132-47D3-BC2A-8D6A6813C8D3}" dt="2025-05-19T07:49:57.353" v="388" actId="47"/>
        <pc:sldMkLst>
          <pc:docMk/>
          <pc:sldMk cId="1892157052" sldId="368"/>
        </pc:sldMkLst>
      </pc:sldChg>
      <pc:sldChg chg="del">
        <pc:chgData name="Sedgwick, Iain (STFC,RAL,TECH)" userId="de41d471-5fd1-49ac-b403-67b71b604f28" providerId="ADAL" clId="{EE677CA4-2132-47D3-BC2A-8D6A6813C8D3}" dt="2025-05-19T07:49:53.452" v="386" actId="47"/>
        <pc:sldMkLst>
          <pc:docMk/>
          <pc:sldMk cId="1893603821" sldId="369"/>
        </pc:sldMkLst>
      </pc:sldChg>
      <pc:sldChg chg="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3568354169" sldId="370"/>
        </pc:sldMkLst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408758309" sldId="372"/>
        </pc:sldMkLst>
      </pc:sldChg>
      <pc:sldChg chg="del">
        <pc:chgData name="Sedgwick, Iain (STFC,RAL,TECH)" userId="de41d471-5fd1-49ac-b403-67b71b604f28" providerId="ADAL" clId="{EE677CA4-2132-47D3-BC2A-8D6A6813C8D3}" dt="2025-05-19T07:49:54.901" v="387" actId="47"/>
        <pc:sldMkLst>
          <pc:docMk/>
          <pc:sldMk cId="3632737359" sldId="372"/>
        </pc:sldMkLst>
      </pc:sldChg>
      <pc:sldChg chg="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3291139216" sldId="373"/>
        </pc:sldMkLst>
      </pc:sldChg>
      <pc:sldChg chg="add del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3962116167" sldId="373"/>
        </pc:sldMkLst>
      </pc:sldChg>
      <pc:sldChg chg="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1587959063" sldId="375"/>
        </pc:sldMkLst>
      </pc:sldChg>
      <pc:sldChg chg="del">
        <pc:chgData name="Sedgwick, Iain (STFC,RAL,TECH)" userId="de41d471-5fd1-49ac-b403-67b71b604f28" providerId="ADAL" clId="{EE677CA4-2132-47D3-BC2A-8D6A6813C8D3}" dt="2025-05-19T08:46:48.534" v="1960" actId="47"/>
        <pc:sldMkLst>
          <pc:docMk/>
          <pc:sldMk cId="614104513" sldId="379"/>
        </pc:sldMkLst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2410984414" sldId="380"/>
        </pc:sldMkLst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2347360630" sldId="381"/>
        </pc:sldMkLst>
      </pc:sldChg>
      <pc:sldChg chg="del">
        <pc:chgData name="Sedgwick, Iain (STFC,RAL,TECH)" userId="de41d471-5fd1-49ac-b403-67b71b604f28" providerId="ADAL" clId="{EE677CA4-2132-47D3-BC2A-8D6A6813C8D3}" dt="2025-05-22T13:12:28.079" v="3483" actId="47"/>
        <pc:sldMkLst>
          <pc:docMk/>
          <pc:sldMk cId="4210140884" sldId="382"/>
        </pc:sldMkLst>
      </pc:sldChg>
      <pc:sldChg chg="del">
        <pc:chgData name="Sedgwick, Iain (STFC,RAL,TECH)" userId="de41d471-5fd1-49ac-b403-67b71b604f28" providerId="ADAL" clId="{EE677CA4-2132-47D3-BC2A-8D6A6813C8D3}" dt="2025-05-19T07:50:00.851" v="389" actId="47"/>
        <pc:sldMkLst>
          <pc:docMk/>
          <pc:sldMk cId="1113565160" sldId="383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465156939" sldId="384"/>
        </pc:sldMkLst>
      </pc:sldChg>
      <pc:sldChg chg="addSp delSp modSp mod">
        <pc:chgData name="Sedgwick, Iain (STFC,RAL,TECH)" userId="de41d471-5fd1-49ac-b403-67b71b604f28" providerId="ADAL" clId="{EE677CA4-2132-47D3-BC2A-8D6A6813C8D3}" dt="2025-05-22T13:19:52.928" v="3539" actId="1076"/>
        <pc:sldMkLst>
          <pc:docMk/>
          <pc:sldMk cId="312482895" sldId="385"/>
        </pc:sldMkLst>
        <pc:spChg chg="mod">
          <ac:chgData name="Sedgwick, Iain (STFC,RAL,TECH)" userId="de41d471-5fd1-49ac-b403-67b71b604f28" providerId="ADAL" clId="{EE677CA4-2132-47D3-BC2A-8D6A6813C8D3}" dt="2025-05-19T07:49:24.465" v="385" actId="20577"/>
          <ac:spMkLst>
            <pc:docMk/>
            <pc:sldMk cId="312482895" sldId="385"/>
            <ac:spMk id="8" creationId="{A1A39C34-E01A-FD49-8603-2E8AE6BB5606}"/>
          </ac:spMkLst>
        </pc:spChg>
        <pc:picChg chg="add mod">
          <ac:chgData name="Sedgwick, Iain (STFC,RAL,TECH)" userId="de41d471-5fd1-49ac-b403-67b71b604f28" providerId="ADAL" clId="{EE677CA4-2132-47D3-BC2A-8D6A6813C8D3}" dt="2025-05-22T13:19:52.928" v="3539" actId="1076"/>
          <ac:picMkLst>
            <pc:docMk/>
            <pc:sldMk cId="312482895" sldId="385"/>
            <ac:picMk id="2" creationId="{B2A850B9-7915-0887-C5F8-C0DD25456D7A}"/>
          </ac:picMkLst>
        </pc:picChg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2621208825" sldId="386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1056313036" sldId="387"/>
        </pc:sldMkLst>
      </pc:sldChg>
      <pc:sldChg chg="add del">
        <pc:chgData name="Sedgwick, Iain (STFC,RAL,TECH)" userId="de41d471-5fd1-49ac-b403-67b71b604f28" providerId="ADAL" clId="{EE677CA4-2132-47D3-BC2A-8D6A6813C8D3}" dt="2025-05-22T10:13:37.975" v="2431" actId="47"/>
        <pc:sldMkLst>
          <pc:docMk/>
          <pc:sldMk cId="1184269676" sldId="388"/>
        </pc:sldMkLst>
      </pc:sldChg>
      <pc:sldChg chg="addSp delSp modSp mod ord">
        <pc:chgData name="Sedgwick, Iain (STFC,RAL,TECH)" userId="de41d471-5fd1-49ac-b403-67b71b604f28" providerId="ADAL" clId="{EE677CA4-2132-47D3-BC2A-8D6A6813C8D3}" dt="2025-05-29T08:20:13.344" v="8273" actId="20577"/>
        <pc:sldMkLst>
          <pc:docMk/>
          <pc:sldMk cId="4105093028" sldId="389"/>
        </pc:sldMkLst>
        <pc:spChg chg="del mod">
          <ac:chgData name="Sedgwick, Iain (STFC,RAL,TECH)" userId="de41d471-5fd1-49ac-b403-67b71b604f28" providerId="ADAL" clId="{EE677CA4-2132-47D3-BC2A-8D6A6813C8D3}" dt="2025-05-29T08:02:44.065" v="7732" actId="478"/>
          <ac:spMkLst>
            <pc:docMk/>
            <pc:sldMk cId="4105093028" sldId="389"/>
            <ac:spMk id="3" creationId="{0CC2DD03-0A0D-A147-1144-925D9B1E9330}"/>
          </ac:spMkLst>
        </pc:spChg>
        <pc:spChg chg="add mod">
          <ac:chgData name="Sedgwick, Iain (STFC,RAL,TECH)" userId="de41d471-5fd1-49ac-b403-67b71b604f28" providerId="ADAL" clId="{EE677CA4-2132-47D3-BC2A-8D6A6813C8D3}" dt="2025-05-29T08:20:13.344" v="8273" actId="20577"/>
          <ac:spMkLst>
            <pc:docMk/>
            <pc:sldMk cId="4105093028" sldId="389"/>
            <ac:spMk id="6" creationId="{E1DC97BC-E4F0-B97C-7BC9-E6DD3159B865}"/>
          </ac:spMkLst>
        </pc:spChg>
        <pc:spChg chg="add mod">
          <ac:chgData name="Sedgwick, Iain (STFC,RAL,TECH)" userId="de41d471-5fd1-49ac-b403-67b71b604f28" providerId="ADAL" clId="{EE677CA4-2132-47D3-BC2A-8D6A6813C8D3}" dt="2025-05-29T08:16:12.496" v="8205" actId="1076"/>
          <ac:spMkLst>
            <pc:docMk/>
            <pc:sldMk cId="4105093028" sldId="389"/>
            <ac:spMk id="7" creationId="{1CE7CBC0-E057-DFBD-239B-894F1F04F358}"/>
          </ac:spMkLst>
        </pc:spChg>
        <pc:spChg chg="add mod">
          <ac:chgData name="Sedgwick, Iain (STFC,RAL,TECH)" userId="de41d471-5fd1-49ac-b403-67b71b604f28" providerId="ADAL" clId="{EE677CA4-2132-47D3-BC2A-8D6A6813C8D3}" dt="2025-05-29T08:18:03.341" v="8218" actId="1076"/>
          <ac:spMkLst>
            <pc:docMk/>
            <pc:sldMk cId="4105093028" sldId="389"/>
            <ac:spMk id="10" creationId="{A0ACBE6C-0FC4-EBFC-0E59-12F9D075FB97}"/>
          </ac:spMkLst>
        </pc:spChg>
        <pc:picChg chg="add del mod">
          <ac:chgData name="Sedgwick, Iain (STFC,RAL,TECH)" userId="de41d471-5fd1-49ac-b403-67b71b604f28" providerId="ADAL" clId="{EE677CA4-2132-47D3-BC2A-8D6A6813C8D3}" dt="2025-05-29T08:12:03.782" v="8180" actId="478"/>
          <ac:picMkLst>
            <pc:docMk/>
            <pc:sldMk cId="4105093028" sldId="389"/>
            <ac:picMk id="5" creationId="{F7D29D78-2AF3-3CB8-9933-0B0B7DCBE740}"/>
          </ac:picMkLst>
        </pc:picChg>
        <pc:picChg chg="add mod">
          <ac:chgData name="Sedgwick, Iain (STFC,RAL,TECH)" userId="de41d471-5fd1-49ac-b403-67b71b604f28" providerId="ADAL" clId="{EE677CA4-2132-47D3-BC2A-8D6A6813C8D3}" dt="2025-05-29T08:17:46.236" v="8211" actId="1076"/>
          <ac:picMkLst>
            <pc:docMk/>
            <pc:sldMk cId="4105093028" sldId="389"/>
            <ac:picMk id="9" creationId="{5800B349-6C94-0CBD-C644-D435E1B587DD}"/>
          </ac:picMkLst>
        </pc:picChg>
        <pc:picChg chg="add mod">
          <ac:chgData name="Sedgwick, Iain (STFC,RAL,TECH)" userId="de41d471-5fd1-49ac-b403-67b71b604f28" providerId="ADAL" clId="{EE677CA4-2132-47D3-BC2A-8D6A6813C8D3}" dt="2025-05-29T08:15:55.334" v="8197" actId="14100"/>
          <ac:picMkLst>
            <pc:docMk/>
            <pc:sldMk cId="4105093028" sldId="389"/>
            <ac:picMk id="1026" creationId="{B2E2BF5A-A163-DD06-2A38-F7823A8E23B2}"/>
          </ac:picMkLst>
        </pc:picChg>
      </pc:sldChg>
      <pc:sldChg chg="del">
        <pc:chgData name="Sedgwick, Iain (STFC,RAL,TECH)" userId="de41d471-5fd1-49ac-b403-67b71b604f28" providerId="ADAL" clId="{EE677CA4-2132-47D3-BC2A-8D6A6813C8D3}" dt="2025-05-19T07:49:06.167" v="370" actId="47"/>
        <pc:sldMkLst>
          <pc:docMk/>
          <pc:sldMk cId="2638973723" sldId="390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2288647875" sldId="391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328493769" sldId="392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1902233911" sldId="394"/>
        </pc:sldMkLst>
      </pc:sldChg>
      <pc:sldChg chg="add del">
        <pc:chgData name="Sedgwick, Iain (STFC,RAL,TECH)" userId="de41d471-5fd1-49ac-b403-67b71b604f28" providerId="ADAL" clId="{EE677CA4-2132-47D3-BC2A-8D6A6813C8D3}" dt="2025-05-19T07:42:30.190" v="39" actId="47"/>
        <pc:sldMkLst>
          <pc:docMk/>
          <pc:sldMk cId="3199711439" sldId="395"/>
        </pc:sldMkLst>
      </pc:sldChg>
      <pc:sldChg chg="delSp modSp mod">
        <pc:chgData name="Sedgwick, Iain (STFC,RAL,TECH)" userId="de41d471-5fd1-49ac-b403-67b71b604f28" providerId="ADAL" clId="{EE677CA4-2132-47D3-BC2A-8D6A6813C8D3}" dt="2025-05-25T10:44:42.925" v="4461" actId="20577"/>
        <pc:sldMkLst>
          <pc:docMk/>
          <pc:sldMk cId="1559251990" sldId="396"/>
        </pc:sldMkLst>
        <pc:spChg chg="mod">
          <ac:chgData name="Sedgwick, Iain (STFC,RAL,TECH)" userId="de41d471-5fd1-49ac-b403-67b71b604f28" providerId="ADAL" clId="{EE677CA4-2132-47D3-BC2A-8D6A6813C8D3}" dt="2025-05-22T10:47:45.185" v="2943" actId="20577"/>
          <ac:spMkLst>
            <pc:docMk/>
            <pc:sldMk cId="1559251990" sldId="396"/>
            <ac:spMk id="2" creationId="{F75769E3-10E9-FDBB-D542-D5EFC474ED0E}"/>
          </ac:spMkLst>
        </pc:spChg>
        <pc:spChg chg="mod">
          <ac:chgData name="Sedgwick, Iain (STFC,RAL,TECH)" userId="de41d471-5fd1-49ac-b403-67b71b604f28" providerId="ADAL" clId="{EE677CA4-2132-47D3-BC2A-8D6A6813C8D3}" dt="2025-05-25T10:44:42.925" v="4461" actId="20577"/>
          <ac:spMkLst>
            <pc:docMk/>
            <pc:sldMk cId="1559251990" sldId="396"/>
            <ac:spMk id="3" creationId="{0CC2DD03-0A0D-A147-1144-925D9B1E9330}"/>
          </ac:spMkLst>
        </pc:spChg>
      </pc:sldChg>
      <pc:sldChg chg="addSp delSp modSp mod">
        <pc:chgData name="Sedgwick, Iain (STFC,RAL,TECH)" userId="de41d471-5fd1-49ac-b403-67b71b604f28" providerId="ADAL" clId="{EE677CA4-2132-47D3-BC2A-8D6A6813C8D3}" dt="2025-05-29T08:41:44.809" v="8381" actId="404"/>
        <pc:sldMkLst>
          <pc:docMk/>
          <pc:sldMk cId="518595192" sldId="397"/>
        </pc:sldMkLst>
        <pc:spChg chg="add mod">
          <ac:chgData name="Sedgwick, Iain (STFC,RAL,TECH)" userId="de41d471-5fd1-49ac-b403-67b71b604f28" providerId="ADAL" clId="{EE677CA4-2132-47D3-BC2A-8D6A6813C8D3}" dt="2025-05-29T08:41:44.809" v="8381" actId="404"/>
          <ac:spMkLst>
            <pc:docMk/>
            <pc:sldMk cId="518595192" sldId="397"/>
            <ac:spMk id="4" creationId="{8C6E0F38-71C9-DE94-3AAD-199F6745C28E}"/>
          </ac:spMkLst>
        </pc:spChg>
        <pc:spChg chg="add mod ord">
          <ac:chgData name="Sedgwick, Iain (STFC,RAL,TECH)" userId="de41d471-5fd1-49ac-b403-67b71b604f28" providerId="ADAL" clId="{EE677CA4-2132-47D3-BC2A-8D6A6813C8D3}" dt="2025-05-28T14:28:52.557" v="5523" actId="20577"/>
          <ac:spMkLst>
            <pc:docMk/>
            <pc:sldMk cId="518595192" sldId="397"/>
            <ac:spMk id="8" creationId="{E95A2F8C-B87B-85D8-6673-A2573BAD3C81}"/>
          </ac:spMkLst>
        </pc:spChg>
        <pc:spChg chg="add mod">
          <ac:chgData name="Sedgwick, Iain (STFC,RAL,TECH)" userId="de41d471-5fd1-49ac-b403-67b71b604f28" providerId="ADAL" clId="{EE677CA4-2132-47D3-BC2A-8D6A6813C8D3}" dt="2025-05-25T11:08:31.432" v="5127" actId="20577"/>
          <ac:spMkLst>
            <pc:docMk/>
            <pc:sldMk cId="518595192" sldId="397"/>
            <ac:spMk id="9" creationId="{C8DB97F2-4DEB-650F-51E1-AF63C75A70B0}"/>
          </ac:spMkLst>
        </pc:spChg>
        <pc:picChg chg="mod modCrop">
          <ac:chgData name="Sedgwick, Iain (STFC,RAL,TECH)" userId="de41d471-5fd1-49ac-b403-67b71b604f28" providerId="ADAL" clId="{EE677CA4-2132-47D3-BC2A-8D6A6813C8D3}" dt="2025-05-25T10:51:19.629" v="4652" actId="1076"/>
          <ac:picMkLst>
            <pc:docMk/>
            <pc:sldMk cId="518595192" sldId="397"/>
            <ac:picMk id="5" creationId="{5BD3971B-9419-6EF5-AFD0-855A2EC587F8}"/>
          </ac:picMkLst>
        </pc:picChg>
        <pc:picChg chg="mod ord">
          <ac:chgData name="Sedgwick, Iain (STFC,RAL,TECH)" userId="de41d471-5fd1-49ac-b403-67b71b604f28" providerId="ADAL" clId="{EE677CA4-2132-47D3-BC2A-8D6A6813C8D3}" dt="2025-05-29T07:34:20.711" v="7379" actId="14100"/>
          <ac:picMkLst>
            <pc:docMk/>
            <pc:sldMk cId="518595192" sldId="397"/>
            <ac:picMk id="6" creationId="{84F0BFBB-5C3A-F63B-9C7D-D4EFA3F8CE89}"/>
          </ac:picMkLst>
        </pc:picChg>
        <pc:picChg chg="add mod">
          <ac:chgData name="Sedgwick, Iain (STFC,RAL,TECH)" userId="de41d471-5fd1-49ac-b403-67b71b604f28" providerId="ADAL" clId="{EE677CA4-2132-47D3-BC2A-8D6A6813C8D3}" dt="2025-05-25T10:50:51.387" v="4645" actId="1076"/>
          <ac:picMkLst>
            <pc:docMk/>
            <pc:sldMk cId="518595192" sldId="397"/>
            <ac:picMk id="7" creationId="{6AB60201-C228-8C46-2D23-26696D3D7557}"/>
          </ac:picMkLst>
        </pc:picChg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1251656609" sldId="399"/>
        </pc:sldMkLst>
      </pc:sldChg>
      <pc:sldChg chg="del">
        <pc:chgData name="Sedgwick, Iain (STFC,RAL,TECH)" userId="de41d471-5fd1-49ac-b403-67b71b604f28" providerId="ADAL" clId="{EE677CA4-2132-47D3-BC2A-8D6A6813C8D3}" dt="2025-05-19T07:58:42.891" v="638" actId="47"/>
        <pc:sldMkLst>
          <pc:docMk/>
          <pc:sldMk cId="1712292989" sldId="399"/>
        </pc:sldMkLst>
      </pc:sldChg>
      <pc:sldChg chg="addSp delSp modSp add mod setBg">
        <pc:chgData name="Sedgwick, Iain (STFC,RAL,TECH)" userId="de41d471-5fd1-49ac-b403-67b71b604f28" providerId="ADAL" clId="{EE677CA4-2132-47D3-BC2A-8D6A6813C8D3}" dt="2025-05-28T15:45:10.738" v="6486" actId="20577"/>
        <pc:sldMkLst>
          <pc:docMk/>
          <pc:sldMk cId="1796496943" sldId="400"/>
        </pc:sldMkLst>
        <pc:spChg chg="mod">
          <ac:chgData name="Sedgwick, Iain (STFC,RAL,TECH)" userId="de41d471-5fd1-49ac-b403-67b71b604f28" providerId="ADAL" clId="{EE677CA4-2132-47D3-BC2A-8D6A6813C8D3}" dt="2025-05-28T15:45:10.738" v="6486" actId="20577"/>
          <ac:spMkLst>
            <pc:docMk/>
            <pc:sldMk cId="1796496943" sldId="400"/>
            <ac:spMk id="8" creationId="{2E80AAAA-9DE7-0DDF-4F8F-4921BC186BB3}"/>
          </ac:spMkLst>
        </pc:spChg>
        <pc:picChg chg="add mod">
          <ac:chgData name="Sedgwick, Iain (STFC,RAL,TECH)" userId="de41d471-5fd1-49ac-b403-67b71b604f28" providerId="ADAL" clId="{EE677CA4-2132-47D3-BC2A-8D6A6813C8D3}" dt="2025-05-22T13:19:55.593" v="3540"/>
          <ac:picMkLst>
            <pc:docMk/>
            <pc:sldMk cId="1796496943" sldId="400"/>
            <ac:picMk id="2" creationId="{0D6C6CDB-6CB2-65DC-4D28-504CCB44A0B1}"/>
          </ac:picMkLst>
        </pc:picChg>
      </pc:sldChg>
      <pc:sldChg chg="del">
        <pc:chgData name="Sedgwick, Iain (STFC,RAL,TECH)" userId="de41d471-5fd1-49ac-b403-67b71b604f28" providerId="ADAL" clId="{EE677CA4-2132-47D3-BC2A-8D6A6813C8D3}" dt="2025-05-19T07:50:13.320" v="390" actId="47"/>
        <pc:sldMkLst>
          <pc:docMk/>
          <pc:sldMk cId="2542477136" sldId="401"/>
        </pc:sldMkLst>
      </pc:sldChg>
      <pc:sldChg chg="addSp delSp modSp new mod ord">
        <pc:chgData name="Sedgwick, Iain (STFC,RAL,TECH)" userId="de41d471-5fd1-49ac-b403-67b71b604f28" providerId="ADAL" clId="{EE677CA4-2132-47D3-BC2A-8D6A6813C8D3}" dt="2025-05-29T08:41:27.906" v="8375" actId="1076"/>
        <pc:sldMkLst>
          <pc:docMk/>
          <pc:sldMk cId="4213499582" sldId="401"/>
        </pc:sldMkLst>
        <pc:spChg chg="add mod">
          <ac:chgData name="Sedgwick, Iain (STFC,RAL,TECH)" userId="de41d471-5fd1-49ac-b403-67b71b604f28" providerId="ADAL" clId="{EE677CA4-2132-47D3-BC2A-8D6A6813C8D3}" dt="2025-05-19T07:58:53.404" v="649" actId="20577"/>
          <ac:spMkLst>
            <pc:docMk/>
            <pc:sldMk cId="4213499582" sldId="401"/>
            <ac:spMk id="2" creationId="{406464FF-1778-3133-F057-56D3FF20A1E2}"/>
          </ac:spMkLst>
        </pc:spChg>
        <pc:spChg chg="add mod">
          <ac:chgData name="Sedgwick, Iain (STFC,RAL,TECH)" userId="de41d471-5fd1-49ac-b403-67b71b604f28" providerId="ADAL" clId="{EE677CA4-2132-47D3-BC2A-8D6A6813C8D3}" dt="2025-05-29T08:41:24.448" v="8374" actId="20577"/>
          <ac:spMkLst>
            <pc:docMk/>
            <pc:sldMk cId="4213499582" sldId="401"/>
            <ac:spMk id="3" creationId="{E48E3D17-5B38-21A9-9333-7ABE7D0DDBA3}"/>
          </ac:spMkLst>
        </pc:spChg>
        <pc:spChg chg="add mod">
          <ac:chgData name="Sedgwick, Iain (STFC,RAL,TECH)" userId="de41d471-5fd1-49ac-b403-67b71b604f28" providerId="ADAL" clId="{EE677CA4-2132-47D3-BC2A-8D6A6813C8D3}" dt="2025-05-29T07:34:15.389" v="7378" actId="1076"/>
          <ac:spMkLst>
            <pc:docMk/>
            <pc:sldMk cId="4213499582" sldId="401"/>
            <ac:spMk id="5" creationId="{26D5A006-109C-6F8F-17FA-0278B527AA82}"/>
          </ac:spMkLst>
        </pc:spChg>
        <pc:spChg chg="add mod">
          <ac:chgData name="Sedgwick, Iain (STFC,RAL,TECH)" userId="de41d471-5fd1-49ac-b403-67b71b604f28" providerId="ADAL" clId="{EE677CA4-2132-47D3-BC2A-8D6A6813C8D3}" dt="2025-05-29T08:41:27.906" v="8375" actId="1076"/>
          <ac:spMkLst>
            <pc:docMk/>
            <pc:sldMk cId="4213499582" sldId="401"/>
            <ac:spMk id="8" creationId="{E18E95F4-5A49-5906-D9CB-0345B9595D39}"/>
          </ac:spMkLst>
        </pc:spChg>
        <pc:picChg chg="add mod">
          <ac:chgData name="Sedgwick, Iain (STFC,RAL,TECH)" userId="de41d471-5fd1-49ac-b403-67b71b604f28" providerId="ADAL" clId="{EE677CA4-2132-47D3-BC2A-8D6A6813C8D3}" dt="2025-05-29T07:34:15.389" v="7378" actId="1076"/>
          <ac:picMkLst>
            <pc:docMk/>
            <pc:sldMk cId="4213499582" sldId="401"/>
            <ac:picMk id="4" creationId="{978964B4-88C6-5E8F-305E-690F4BA3A309}"/>
          </ac:picMkLst>
        </pc:picChg>
        <pc:picChg chg="add mod">
          <ac:chgData name="Sedgwick, Iain (STFC,RAL,TECH)" userId="de41d471-5fd1-49ac-b403-67b71b604f28" providerId="ADAL" clId="{EE677CA4-2132-47D3-BC2A-8D6A6813C8D3}" dt="2025-05-28T14:51:35.970" v="6058" actId="14100"/>
          <ac:picMkLst>
            <pc:docMk/>
            <pc:sldMk cId="4213499582" sldId="401"/>
            <ac:picMk id="6" creationId="{67BE4FCE-7507-AD74-DA39-05CD5A12D483}"/>
          </ac:picMkLst>
        </pc:picChg>
        <pc:picChg chg="add mod">
          <ac:chgData name="Sedgwick, Iain (STFC,RAL,TECH)" userId="de41d471-5fd1-49ac-b403-67b71b604f28" providerId="ADAL" clId="{EE677CA4-2132-47D3-BC2A-8D6A6813C8D3}" dt="2025-05-28T14:51:38.634" v="6060" actId="1076"/>
          <ac:picMkLst>
            <pc:docMk/>
            <pc:sldMk cId="4213499582" sldId="401"/>
            <ac:picMk id="7" creationId="{9A37065A-2D93-D019-B043-CEF458B039F7}"/>
          </ac:picMkLst>
        </pc:picChg>
      </pc:sldChg>
      <pc:sldChg chg="addSp modSp new mod">
        <pc:chgData name="Sedgwick, Iain (STFC,RAL,TECH)" userId="de41d471-5fd1-49ac-b403-67b71b604f28" providerId="ADAL" clId="{EE677CA4-2132-47D3-BC2A-8D6A6813C8D3}" dt="2025-05-25T11:08:51.885" v="5160" actId="20577"/>
        <pc:sldMkLst>
          <pc:docMk/>
          <pc:sldMk cId="1809273911" sldId="402"/>
        </pc:sldMkLst>
        <pc:spChg chg="add mod">
          <ac:chgData name="Sedgwick, Iain (STFC,RAL,TECH)" userId="de41d471-5fd1-49ac-b403-67b71b604f28" providerId="ADAL" clId="{EE677CA4-2132-47D3-BC2A-8D6A6813C8D3}" dt="2025-05-19T08:04:43.905" v="781" actId="20577"/>
          <ac:spMkLst>
            <pc:docMk/>
            <pc:sldMk cId="1809273911" sldId="402"/>
            <ac:spMk id="2" creationId="{A3B98A77-1A0C-95D1-DAF4-242C47A17658}"/>
          </ac:spMkLst>
        </pc:spChg>
        <pc:spChg chg="add mod">
          <ac:chgData name="Sedgwick, Iain (STFC,RAL,TECH)" userId="de41d471-5fd1-49ac-b403-67b71b604f28" providerId="ADAL" clId="{EE677CA4-2132-47D3-BC2A-8D6A6813C8D3}" dt="2025-05-25T10:54:51.715" v="4727" actId="20577"/>
          <ac:spMkLst>
            <pc:docMk/>
            <pc:sldMk cId="1809273911" sldId="402"/>
            <ac:spMk id="3" creationId="{6AE87100-4969-F09C-2453-A16B0EDC9AFA}"/>
          </ac:spMkLst>
        </pc:spChg>
        <pc:spChg chg="add mod">
          <ac:chgData name="Sedgwick, Iain (STFC,RAL,TECH)" userId="de41d471-5fd1-49ac-b403-67b71b604f28" providerId="ADAL" clId="{EE677CA4-2132-47D3-BC2A-8D6A6813C8D3}" dt="2025-05-25T11:07:28.657" v="5040" actId="20577"/>
          <ac:spMkLst>
            <pc:docMk/>
            <pc:sldMk cId="1809273911" sldId="402"/>
            <ac:spMk id="5" creationId="{90362E4C-9C31-2A96-F201-748A19DAC5B7}"/>
          </ac:spMkLst>
        </pc:spChg>
        <pc:spChg chg="add mod">
          <ac:chgData name="Sedgwick, Iain (STFC,RAL,TECH)" userId="de41d471-5fd1-49ac-b403-67b71b604f28" providerId="ADAL" clId="{EE677CA4-2132-47D3-BC2A-8D6A6813C8D3}" dt="2025-05-25T11:08:51.885" v="5160" actId="20577"/>
          <ac:spMkLst>
            <pc:docMk/>
            <pc:sldMk cId="1809273911" sldId="402"/>
            <ac:spMk id="7" creationId="{47114800-5292-C3DB-D4CC-09772A505656}"/>
          </ac:spMkLst>
        </pc:spChg>
        <pc:picChg chg="add mod">
          <ac:chgData name="Sedgwick, Iain (STFC,RAL,TECH)" userId="de41d471-5fd1-49ac-b403-67b71b604f28" providerId="ADAL" clId="{EE677CA4-2132-47D3-BC2A-8D6A6813C8D3}" dt="2025-05-19T08:08:21.836" v="1018" actId="1076"/>
          <ac:picMkLst>
            <pc:docMk/>
            <pc:sldMk cId="1809273911" sldId="402"/>
            <ac:picMk id="4" creationId="{ADF906D1-EEA7-9ACD-84B9-64AC50B27D6F}"/>
          </ac:picMkLst>
        </pc:picChg>
        <pc:picChg chg="add mod">
          <ac:chgData name="Sedgwick, Iain (STFC,RAL,TECH)" userId="de41d471-5fd1-49ac-b403-67b71b604f28" providerId="ADAL" clId="{EE677CA4-2132-47D3-BC2A-8D6A6813C8D3}" dt="2025-05-19T08:10:53.532" v="1101" actId="1076"/>
          <ac:picMkLst>
            <pc:docMk/>
            <pc:sldMk cId="1809273911" sldId="402"/>
            <ac:picMk id="6" creationId="{80A867F1-7914-1C89-E34F-13816833089D}"/>
          </ac:picMkLst>
        </pc:picChg>
      </pc:sldChg>
      <pc:sldChg chg="del">
        <pc:chgData name="Sedgwick, Iain (STFC,RAL,TECH)" userId="de41d471-5fd1-49ac-b403-67b71b604f28" providerId="ADAL" clId="{EE677CA4-2132-47D3-BC2A-8D6A6813C8D3}" dt="2025-05-19T07:50:14.246" v="391" actId="47"/>
        <pc:sldMkLst>
          <pc:docMk/>
          <pc:sldMk cId="3518877842" sldId="402"/>
        </pc:sldMkLst>
      </pc:sldChg>
      <pc:sldChg chg="new del">
        <pc:chgData name="Sedgwick, Iain (STFC,RAL,TECH)" userId="de41d471-5fd1-49ac-b403-67b71b604f28" providerId="ADAL" clId="{EE677CA4-2132-47D3-BC2A-8D6A6813C8D3}" dt="2025-05-19T08:14:11.442" v="1142" actId="47"/>
        <pc:sldMkLst>
          <pc:docMk/>
          <pc:sldMk cId="77267515" sldId="403"/>
        </pc:sldMkLst>
      </pc:sldChg>
      <pc:sldChg chg="del">
        <pc:chgData name="Sedgwick, Iain (STFC,RAL,TECH)" userId="de41d471-5fd1-49ac-b403-67b71b604f28" providerId="ADAL" clId="{EE677CA4-2132-47D3-BC2A-8D6A6813C8D3}" dt="2025-05-19T07:50:29.586" v="395" actId="47"/>
        <pc:sldMkLst>
          <pc:docMk/>
          <pc:sldMk cId="979603713" sldId="403"/>
        </pc:sldMkLst>
      </pc:sldChg>
      <pc:sldChg chg="addSp delSp modSp new del mod ord">
        <pc:chgData name="Sedgwick, Iain (STFC,RAL,TECH)" userId="de41d471-5fd1-49ac-b403-67b71b604f28" providerId="ADAL" clId="{EE677CA4-2132-47D3-BC2A-8D6A6813C8D3}" dt="2025-05-29T07:34:51.825" v="7383" actId="47"/>
        <pc:sldMkLst>
          <pc:docMk/>
          <pc:sldMk cId="4033611449" sldId="403"/>
        </pc:sldMkLst>
      </pc:sldChg>
      <pc:sldChg chg="addSp modSp new del mod ord">
        <pc:chgData name="Sedgwick, Iain (STFC,RAL,TECH)" userId="de41d471-5fd1-49ac-b403-67b71b604f28" providerId="ADAL" clId="{EE677CA4-2132-47D3-BC2A-8D6A6813C8D3}" dt="2025-05-29T07:34:53.908" v="7384" actId="47"/>
        <pc:sldMkLst>
          <pc:docMk/>
          <pc:sldMk cId="2560076317" sldId="404"/>
        </pc:sldMkLst>
      </pc:sldChg>
      <pc:sldChg chg="del">
        <pc:chgData name="Sedgwick, Iain (STFC,RAL,TECH)" userId="de41d471-5fd1-49ac-b403-67b71b604f28" providerId="ADAL" clId="{EE677CA4-2132-47D3-BC2A-8D6A6813C8D3}" dt="2025-05-19T07:50:26.570" v="394" actId="47"/>
        <pc:sldMkLst>
          <pc:docMk/>
          <pc:sldMk cId="3119756485" sldId="404"/>
        </pc:sldMkLst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3696704226" sldId="405"/>
        </pc:sldMkLst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2614011415" sldId="407"/>
        </pc:sldMkLst>
      </pc:sldChg>
      <pc:sldChg chg="add del">
        <pc:chgData name="Sedgwick, Iain (STFC,RAL,TECH)" userId="de41d471-5fd1-49ac-b403-67b71b604f28" providerId="ADAL" clId="{EE677CA4-2132-47D3-BC2A-8D6A6813C8D3}" dt="2025-05-22T13:12:25.360" v="3482" actId="47"/>
        <pc:sldMkLst>
          <pc:docMk/>
          <pc:sldMk cId="196473298" sldId="408"/>
        </pc:sldMkLst>
      </pc:sldChg>
      <pc:sldChg chg="addSp modSp new mod ord">
        <pc:chgData name="Sedgwick, Iain (STFC,RAL,TECH)" userId="de41d471-5fd1-49ac-b403-67b71b604f28" providerId="ADAL" clId="{EE677CA4-2132-47D3-BC2A-8D6A6813C8D3}" dt="2025-05-29T07:34:44.094" v="7382" actId="14100"/>
        <pc:sldMkLst>
          <pc:docMk/>
          <pc:sldMk cId="3070961952" sldId="409"/>
        </pc:sldMkLst>
        <pc:spChg chg="add mod">
          <ac:chgData name="Sedgwick, Iain (STFC,RAL,TECH)" userId="de41d471-5fd1-49ac-b403-67b71b604f28" providerId="ADAL" clId="{EE677CA4-2132-47D3-BC2A-8D6A6813C8D3}" dt="2025-05-19T08:53:26.877" v="2304" actId="20577"/>
          <ac:spMkLst>
            <pc:docMk/>
            <pc:sldMk cId="3070961952" sldId="409"/>
            <ac:spMk id="2" creationId="{2869DEA5-B5FF-9082-DF1B-048915B004CE}"/>
          </ac:spMkLst>
        </pc:spChg>
        <pc:spChg chg="add mod">
          <ac:chgData name="Sedgwick, Iain (STFC,RAL,TECH)" userId="de41d471-5fd1-49ac-b403-67b71b604f28" providerId="ADAL" clId="{EE677CA4-2132-47D3-BC2A-8D6A6813C8D3}" dt="2025-05-25T11:01:43.059" v="4908" actId="20577"/>
          <ac:spMkLst>
            <pc:docMk/>
            <pc:sldMk cId="3070961952" sldId="409"/>
            <ac:spMk id="3" creationId="{39D0F7B2-75D8-1C8B-B69D-476EB9AEC19B}"/>
          </ac:spMkLst>
        </pc:spChg>
        <pc:picChg chg="add mod">
          <ac:chgData name="Sedgwick, Iain (STFC,RAL,TECH)" userId="de41d471-5fd1-49ac-b403-67b71b604f28" providerId="ADAL" clId="{EE677CA4-2132-47D3-BC2A-8D6A6813C8D3}" dt="2025-05-19T08:53:38.156" v="2305"/>
          <ac:picMkLst>
            <pc:docMk/>
            <pc:sldMk cId="3070961952" sldId="409"/>
            <ac:picMk id="4" creationId="{7E57FF24-71B3-069E-9A7F-1AAB97FB77A4}"/>
          </ac:picMkLst>
        </pc:picChg>
        <pc:picChg chg="add mod">
          <ac:chgData name="Sedgwick, Iain (STFC,RAL,TECH)" userId="de41d471-5fd1-49ac-b403-67b71b604f28" providerId="ADAL" clId="{EE677CA4-2132-47D3-BC2A-8D6A6813C8D3}" dt="2025-05-19T08:53:38.156" v="2305"/>
          <ac:picMkLst>
            <pc:docMk/>
            <pc:sldMk cId="3070961952" sldId="409"/>
            <ac:picMk id="5" creationId="{6D1C9968-070C-4C1F-4096-19C6D2A9328D}"/>
          </ac:picMkLst>
        </pc:picChg>
        <pc:picChg chg="add mod">
          <ac:chgData name="Sedgwick, Iain (STFC,RAL,TECH)" userId="de41d471-5fd1-49ac-b403-67b71b604f28" providerId="ADAL" clId="{EE677CA4-2132-47D3-BC2A-8D6A6813C8D3}" dt="2025-05-29T07:34:44.094" v="7382" actId="14100"/>
          <ac:picMkLst>
            <pc:docMk/>
            <pc:sldMk cId="3070961952" sldId="409"/>
            <ac:picMk id="6" creationId="{DA773D65-991B-EF8F-2F04-FB54E660DEDA}"/>
          </ac:picMkLst>
        </pc:picChg>
        <pc:picChg chg="add mod">
          <ac:chgData name="Sedgwick, Iain (STFC,RAL,TECH)" userId="de41d471-5fd1-49ac-b403-67b71b604f28" providerId="ADAL" clId="{EE677CA4-2132-47D3-BC2A-8D6A6813C8D3}" dt="2025-05-19T08:53:38.156" v="2305"/>
          <ac:picMkLst>
            <pc:docMk/>
            <pc:sldMk cId="3070961952" sldId="409"/>
            <ac:picMk id="7" creationId="{837F2E09-CF9D-ED4D-4470-EAD2BFA6814F}"/>
          </ac:picMkLst>
        </pc:picChg>
        <pc:cxnChg chg="add mod">
          <ac:chgData name="Sedgwick, Iain (STFC,RAL,TECH)" userId="de41d471-5fd1-49ac-b403-67b71b604f28" providerId="ADAL" clId="{EE677CA4-2132-47D3-BC2A-8D6A6813C8D3}" dt="2025-05-19T08:53:38.156" v="2305"/>
          <ac:cxnSpMkLst>
            <pc:docMk/>
            <pc:sldMk cId="3070961952" sldId="409"/>
            <ac:cxnSpMk id="8" creationId="{572A71FB-D3B1-A94F-2505-8385FA60F61C}"/>
          </ac:cxnSpMkLst>
        </pc:cxnChg>
        <pc:cxnChg chg="add mod">
          <ac:chgData name="Sedgwick, Iain (STFC,RAL,TECH)" userId="de41d471-5fd1-49ac-b403-67b71b604f28" providerId="ADAL" clId="{EE677CA4-2132-47D3-BC2A-8D6A6813C8D3}" dt="2025-05-19T08:53:38.156" v="2305"/>
          <ac:cxnSpMkLst>
            <pc:docMk/>
            <pc:sldMk cId="3070961952" sldId="409"/>
            <ac:cxnSpMk id="9" creationId="{A08B46EA-6A39-45E5-F0BA-EEF0F8AC4DB9}"/>
          </ac:cxnSpMkLst>
        </pc:cxnChg>
        <pc:cxnChg chg="add mod">
          <ac:chgData name="Sedgwick, Iain (STFC,RAL,TECH)" userId="de41d471-5fd1-49ac-b403-67b71b604f28" providerId="ADAL" clId="{EE677CA4-2132-47D3-BC2A-8D6A6813C8D3}" dt="2025-05-19T08:53:38.156" v="2305"/>
          <ac:cxnSpMkLst>
            <pc:docMk/>
            <pc:sldMk cId="3070961952" sldId="409"/>
            <ac:cxnSpMk id="10" creationId="{653EF50C-A61F-7F14-8745-CD97CFB22CE7}"/>
          </ac:cxnSpMkLst>
        </pc:cxnChg>
      </pc:sldChg>
      <pc:sldChg chg="new del">
        <pc:chgData name="Sedgwick, Iain (STFC,RAL,TECH)" userId="de41d471-5fd1-49ac-b403-67b71b604f28" providerId="ADAL" clId="{EE677CA4-2132-47D3-BC2A-8D6A6813C8D3}" dt="2025-05-22T13:12:03.776" v="3478" actId="47"/>
        <pc:sldMkLst>
          <pc:docMk/>
          <pc:sldMk cId="2964604223" sldId="410"/>
        </pc:sldMkLst>
      </pc:sldChg>
      <pc:sldChg chg="addSp modSp new mod">
        <pc:chgData name="Sedgwick, Iain (STFC,RAL,TECH)" userId="de41d471-5fd1-49ac-b403-67b71b604f28" providerId="ADAL" clId="{EE677CA4-2132-47D3-BC2A-8D6A6813C8D3}" dt="2025-05-29T07:52:24.570" v="7462" actId="20577"/>
        <pc:sldMkLst>
          <pc:docMk/>
          <pc:sldMk cId="3343859844" sldId="410"/>
        </pc:sldMkLst>
        <pc:spChg chg="add mod">
          <ac:chgData name="Sedgwick, Iain (STFC,RAL,TECH)" userId="de41d471-5fd1-49ac-b403-67b71b604f28" providerId="ADAL" clId="{EE677CA4-2132-47D3-BC2A-8D6A6813C8D3}" dt="2025-05-29T07:52:24.570" v="7462" actId="20577"/>
          <ac:spMkLst>
            <pc:docMk/>
            <pc:sldMk cId="3343859844" sldId="410"/>
            <ac:spMk id="3" creationId="{2DBD5B42-DEE7-85C9-19D3-D3A5E27E5B3B}"/>
          </ac:spMkLst>
        </pc:spChg>
        <pc:spChg chg="add mod">
          <ac:chgData name="Sedgwick, Iain (STFC,RAL,TECH)" userId="de41d471-5fd1-49ac-b403-67b71b604f28" providerId="ADAL" clId="{EE677CA4-2132-47D3-BC2A-8D6A6813C8D3}" dt="2025-05-22T13:22:00.546" v="3568" actId="20577"/>
          <ac:spMkLst>
            <pc:docMk/>
            <pc:sldMk cId="3343859844" sldId="410"/>
            <ac:spMk id="4" creationId="{305EBB65-01DE-8186-AC5E-E04629AEB71A}"/>
          </ac:spMkLst>
        </pc:spChg>
      </pc:sldChg>
      <pc:sldChg chg="new del">
        <pc:chgData name="Sedgwick, Iain (STFC,RAL,TECH)" userId="de41d471-5fd1-49ac-b403-67b71b604f28" providerId="ADAL" clId="{EE677CA4-2132-47D3-BC2A-8D6A6813C8D3}" dt="2025-05-22T10:29:59.721" v="2778" actId="47"/>
        <pc:sldMkLst>
          <pc:docMk/>
          <pc:sldMk cId="3636254573" sldId="410"/>
        </pc:sldMkLst>
      </pc:sldChg>
      <pc:sldChg chg="addSp delSp modSp new mod">
        <pc:chgData name="Sedgwick, Iain (STFC,RAL,TECH)" userId="de41d471-5fd1-49ac-b403-67b71b604f28" providerId="ADAL" clId="{EE677CA4-2132-47D3-BC2A-8D6A6813C8D3}" dt="2025-05-29T09:57:40.279" v="8392" actId="20577"/>
        <pc:sldMkLst>
          <pc:docMk/>
          <pc:sldMk cId="1562690889" sldId="411"/>
        </pc:sldMkLst>
        <pc:spChg chg="add mod">
          <ac:chgData name="Sedgwick, Iain (STFC,RAL,TECH)" userId="de41d471-5fd1-49ac-b403-67b71b604f28" providerId="ADAL" clId="{EE677CA4-2132-47D3-BC2A-8D6A6813C8D3}" dt="2025-05-28T14:47:31.606" v="5828" actId="1076"/>
          <ac:spMkLst>
            <pc:docMk/>
            <pc:sldMk cId="1562690889" sldId="411"/>
            <ac:spMk id="2" creationId="{C9462783-D4D0-F147-46F1-9E77D8A1E2D7}"/>
          </ac:spMkLst>
        </pc:spChg>
        <pc:spChg chg="add del mod">
          <ac:chgData name="Sedgwick, Iain (STFC,RAL,TECH)" userId="de41d471-5fd1-49ac-b403-67b71b604f28" providerId="ADAL" clId="{EE677CA4-2132-47D3-BC2A-8D6A6813C8D3}" dt="2025-05-28T14:46:14.558" v="5779" actId="478"/>
          <ac:spMkLst>
            <pc:docMk/>
            <pc:sldMk cId="1562690889" sldId="411"/>
            <ac:spMk id="3" creationId="{16785530-A803-930C-9100-B5EBF2A3EB00}"/>
          </ac:spMkLst>
        </pc:spChg>
        <pc:spChg chg="add del mod">
          <ac:chgData name="Sedgwick, Iain (STFC,RAL,TECH)" userId="de41d471-5fd1-49ac-b403-67b71b604f28" providerId="ADAL" clId="{EE677CA4-2132-47D3-BC2A-8D6A6813C8D3}" dt="2025-05-28T14:51:26.667" v="6056" actId="21"/>
          <ac:spMkLst>
            <pc:docMk/>
            <pc:sldMk cId="1562690889" sldId="411"/>
            <ac:spMk id="5" creationId="{26D5A006-109C-6F8F-17FA-0278B527AA82}"/>
          </ac:spMkLst>
        </pc:spChg>
        <pc:spChg chg="add mod">
          <ac:chgData name="Sedgwick, Iain (STFC,RAL,TECH)" userId="de41d471-5fd1-49ac-b403-67b71b604f28" providerId="ADAL" clId="{EE677CA4-2132-47D3-BC2A-8D6A6813C8D3}" dt="2025-05-29T09:57:40.279" v="8392" actId="20577"/>
          <ac:spMkLst>
            <pc:docMk/>
            <pc:sldMk cId="1562690889" sldId="411"/>
            <ac:spMk id="7" creationId="{E9E2B354-4CA4-D8A6-845A-50AE0227E463}"/>
          </ac:spMkLst>
        </pc:spChg>
        <pc:spChg chg="add mod">
          <ac:chgData name="Sedgwick, Iain (STFC,RAL,TECH)" userId="de41d471-5fd1-49ac-b403-67b71b604f28" providerId="ADAL" clId="{EE677CA4-2132-47D3-BC2A-8D6A6813C8D3}" dt="2025-05-29T07:34:36.176" v="7381" actId="1076"/>
          <ac:spMkLst>
            <pc:docMk/>
            <pc:sldMk cId="1562690889" sldId="411"/>
            <ac:spMk id="27" creationId="{FE3D14F3-1B10-C63B-B2F1-1FF053C1FA13}"/>
          </ac:spMkLst>
        </pc:spChg>
        <pc:spChg chg="add mod">
          <ac:chgData name="Sedgwick, Iain (STFC,RAL,TECH)" userId="de41d471-5fd1-49ac-b403-67b71b604f28" providerId="ADAL" clId="{EE677CA4-2132-47D3-BC2A-8D6A6813C8D3}" dt="2025-05-29T07:34:36.176" v="7381" actId="1076"/>
          <ac:spMkLst>
            <pc:docMk/>
            <pc:sldMk cId="1562690889" sldId="411"/>
            <ac:spMk id="28" creationId="{966FC208-49A2-4C5A-0114-FCA5937D64C0}"/>
          </ac:spMkLst>
        </pc:spChg>
        <pc:spChg chg="add mod">
          <ac:chgData name="Sedgwick, Iain (STFC,RAL,TECH)" userId="de41d471-5fd1-49ac-b403-67b71b604f28" providerId="ADAL" clId="{EE677CA4-2132-47D3-BC2A-8D6A6813C8D3}" dt="2025-05-29T07:34:36.176" v="7381" actId="1076"/>
          <ac:spMkLst>
            <pc:docMk/>
            <pc:sldMk cId="1562690889" sldId="411"/>
            <ac:spMk id="29" creationId="{751BD5B5-5D32-CE37-039E-0D8064557A36}"/>
          </ac:spMkLst>
        </pc:spChg>
        <pc:picChg chg="add mod">
          <ac:chgData name="Sedgwick, Iain (STFC,RAL,TECH)" userId="de41d471-5fd1-49ac-b403-67b71b604f28" providerId="ADAL" clId="{EE677CA4-2132-47D3-BC2A-8D6A6813C8D3}" dt="2025-05-29T07:37:45.739" v="7435" actId="1076"/>
          <ac:picMkLst>
            <pc:docMk/>
            <pc:sldMk cId="1562690889" sldId="411"/>
            <ac:picMk id="4" creationId="{56BD6E0E-9A00-203E-60BD-7E12450DF207}"/>
          </ac:picMkLst>
        </pc:picChg>
        <pc:picChg chg="add del mod">
          <ac:chgData name="Sedgwick, Iain (STFC,RAL,TECH)" userId="de41d471-5fd1-49ac-b403-67b71b604f28" providerId="ADAL" clId="{EE677CA4-2132-47D3-BC2A-8D6A6813C8D3}" dt="2025-05-28T14:51:26.667" v="6056" actId="21"/>
          <ac:picMkLst>
            <pc:docMk/>
            <pc:sldMk cId="1562690889" sldId="411"/>
            <ac:picMk id="4" creationId="{978964B4-88C6-5E8F-305E-690F4BA3A309}"/>
          </ac:picMkLst>
        </pc:picChg>
        <pc:picChg chg="add del mod">
          <ac:chgData name="Sedgwick, Iain (STFC,RAL,TECH)" userId="de41d471-5fd1-49ac-b403-67b71b604f28" providerId="ADAL" clId="{EE677CA4-2132-47D3-BC2A-8D6A6813C8D3}" dt="2025-05-28T14:46:01.906" v="5778" actId="478"/>
          <ac:picMkLst>
            <pc:docMk/>
            <pc:sldMk cId="1562690889" sldId="411"/>
            <ac:picMk id="6" creationId="{EF615428-B4AF-0350-EA64-37194E9CF512}"/>
          </ac:picMkLst>
        </pc:picChg>
        <pc:picChg chg="add mod">
          <ac:chgData name="Sedgwick, Iain (STFC,RAL,TECH)" userId="de41d471-5fd1-49ac-b403-67b71b604f28" providerId="ADAL" clId="{EE677CA4-2132-47D3-BC2A-8D6A6813C8D3}" dt="2025-05-28T15:42:33.658" v="6468" actId="1076"/>
          <ac:picMkLst>
            <pc:docMk/>
            <pc:sldMk cId="1562690889" sldId="411"/>
            <ac:picMk id="8" creationId="{A7E6F5A8-ADA3-9F50-A461-D227FB4AF451}"/>
          </ac:picMkLst>
        </pc:picChg>
        <pc:picChg chg="add mod">
          <ac:chgData name="Sedgwick, Iain (STFC,RAL,TECH)" userId="de41d471-5fd1-49ac-b403-67b71b604f28" providerId="ADAL" clId="{EE677CA4-2132-47D3-BC2A-8D6A6813C8D3}" dt="2025-05-28T15:42:43.785" v="6469" actId="1076"/>
          <ac:picMkLst>
            <pc:docMk/>
            <pc:sldMk cId="1562690889" sldId="411"/>
            <ac:picMk id="9" creationId="{2EA14CDE-EBE3-2148-0A7C-9E1F8CFAC1FF}"/>
          </ac:picMkLst>
        </pc:picChg>
        <pc:picChg chg="add mod">
          <ac:chgData name="Sedgwick, Iain (STFC,RAL,TECH)" userId="de41d471-5fd1-49ac-b403-67b71b604f28" providerId="ADAL" clId="{EE677CA4-2132-47D3-BC2A-8D6A6813C8D3}" dt="2025-05-28T15:42:23.554" v="6467" actId="1076"/>
          <ac:picMkLst>
            <pc:docMk/>
            <pc:sldMk cId="1562690889" sldId="411"/>
            <ac:picMk id="10" creationId="{3114CADA-4754-A2C4-E02B-CF0D0E0958EA}"/>
          </ac:picMkLst>
        </pc:picChg>
        <pc:picChg chg="add del mod">
          <ac:chgData name="Sedgwick, Iain (STFC,RAL,TECH)" userId="de41d471-5fd1-49ac-b403-67b71b604f28" providerId="ADAL" clId="{EE677CA4-2132-47D3-BC2A-8D6A6813C8D3}" dt="2025-05-28T15:16:17.682" v="6327" actId="478"/>
          <ac:picMkLst>
            <pc:docMk/>
            <pc:sldMk cId="1562690889" sldId="411"/>
            <ac:picMk id="11" creationId="{9886151C-3E9D-1D85-B06F-17A281C1B067}"/>
          </ac:picMkLst>
        </pc:picChg>
        <pc:picChg chg="add mod">
          <ac:chgData name="Sedgwick, Iain (STFC,RAL,TECH)" userId="de41d471-5fd1-49ac-b403-67b71b604f28" providerId="ADAL" clId="{EE677CA4-2132-47D3-BC2A-8D6A6813C8D3}" dt="2025-05-28T15:42:14.458" v="6465" actId="1076"/>
          <ac:picMkLst>
            <pc:docMk/>
            <pc:sldMk cId="1562690889" sldId="411"/>
            <ac:picMk id="12" creationId="{A3026699-8CE5-33E9-25E9-ABCA3AFBD317}"/>
          </ac:picMkLst>
        </pc:picChg>
        <pc:picChg chg="add del mod">
          <ac:chgData name="Sedgwick, Iain (STFC,RAL,TECH)" userId="de41d471-5fd1-49ac-b403-67b71b604f28" providerId="ADAL" clId="{EE677CA4-2132-47D3-BC2A-8D6A6813C8D3}" dt="2025-05-28T14:52:04.536" v="6069" actId="478"/>
          <ac:picMkLst>
            <pc:docMk/>
            <pc:sldMk cId="1562690889" sldId="411"/>
            <ac:picMk id="13" creationId="{62D4511C-49EA-7238-29CB-80DAC7110563}"/>
          </ac:picMkLst>
        </pc:picChg>
        <pc:picChg chg="add del mod">
          <ac:chgData name="Sedgwick, Iain (STFC,RAL,TECH)" userId="de41d471-5fd1-49ac-b403-67b71b604f28" providerId="ADAL" clId="{EE677CA4-2132-47D3-BC2A-8D6A6813C8D3}" dt="2025-05-28T15:16:18.382" v="6328" actId="478"/>
          <ac:picMkLst>
            <pc:docMk/>
            <pc:sldMk cId="1562690889" sldId="411"/>
            <ac:picMk id="14" creationId="{1CC0DF7F-8DEE-A07C-F7F0-83429309B318}"/>
          </ac:picMkLst>
        </pc:picChg>
        <pc:picChg chg="add del mod">
          <ac:chgData name="Sedgwick, Iain (STFC,RAL,TECH)" userId="de41d471-5fd1-49ac-b403-67b71b604f28" providerId="ADAL" clId="{EE677CA4-2132-47D3-BC2A-8D6A6813C8D3}" dt="2025-05-28T15:16:18.935" v="6329" actId="478"/>
          <ac:picMkLst>
            <pc:docMk/>
            <pc:sldMk cId="1562690889" sldId="411"/>
            <ac:picMk id="15" creationId="{1861B226-1C46-F81E-0379-C11185A5137A}"/>
          </ac:picMkLst>
        </pc:picChg>
        <pc:picChg chg="add del mod">
          <ac:chgData name="Sedgwick, Iain (STFC,RAL,TECH)" userId="de41d471-5fd1-49ac-b403-67b71b604f28" providerId="ADAL" clId="{EE677CA4-2132-47D3-BC2A-8D6A6813C8D3}" dt="2025-05-28T15:16:19.692" v="6330" actId="478"/>
          <ac:picMkLst>
            <pc:docMk/>
            <pc:sldMk cId="1562690889" sldId="411"/>
            <ac:picMk id="16" creationId="{0BA27555-36D0-BDF7-9F7F-532EDE6BD2AD}"/>
          </ac:picMkLst>
        </pc:picChg>
        <pc:picChg chg="add del mod">
          <ac:chgData name="Sedgwick, Iain (STFC,RAL,TECH)" userId="de41d471-5fd1-49ac-b403-67b71b604f28" providerId="ADAL" clId="{EE677CA4-2132-47D3-BC2A-8D6A6813C8D3}" dt="2025-05-28T15:16:20.930" v="6331" actId="478"/>
          <ac:picMkLst>
            <pc:docMk/>
            <pc:sldMk cId="1562690889" sldId="411"/>
            <ac:picMk id="17" creationId="{954D4C70-3072-1D7E-A637-E62BBB6EFAA6}"/>
          </ac:picMkLst>
        </pc:picChg>
        <pc:picChg chg="add mod">
          <ac:chgData name="Sedgwick, Iain (STFC,RAL,TECH)" userId="de41d471-5fd1-49ac-b403-67b71b604f28" providerId="ADAL" clId="{EE677CA4-2132-47D3-BC2A-8D6A6813C8D3}" dt="2025-05-28T15:42:20.347" v="6466" actId="1076"/>
          <ac:picMkLst>
            <pc:docMk/>
            <pc:sldMk cId="1562690889" sldId="411"/>
            <ac:picMk id="19" creationId="{43C14CA2-AE48-93E3-7107-F540798F3EB8}"/>
          </ac:picMkLst>
        </pc:picChg>
        <pc:picChg chg="add mod">
          <ac:chgData name="Sedgwick, Iain (STFC,RAL,TECH)" userId="de41d471-5fd1-49ac-b403-67b71b604f28" providerId="ADAL" clId="{EE677CA4-2132-47D3-BC2A-8D6A6813C8D3}" dt="2025-05-28T15:42:06.334" v="6464" actId="1076"/>
          <ac:picMkLst>
            <pc:docMk/>
            <pc:sldMk cId="1562690889" sldId="411"/>
            <ac:picMk id="20" creationId="{0C077DBA-67B3-6961-43F1-7E9F774D8925}"/>
          </ac:picMkLst>
        </pc:picChg>
        <pc:picChg chg="add mod">
          <ac:chgData name="Sedgwick, Iain (STFC,RAL,TECH)" userId="de41d471-5fd1-49ac-b403-67b71b604f28" providerId="ADAL" clId="{EE677CA4-2132-47D3-BC2A-8D6A6813C8D3}" dt="2025-05-28T15:42:00.905" v="6463" actId="1076"/>
          <ac:picMkLst>
            <pc:docMk/>
            <pc:sldMk cId="1562690889" sldId="411"/>
            <ac:picMk id="21" creationId="{E05B2B34-6262-21C9-430E-E0E71CA52027}"/>
          </ac:picMkLst>
        </pc:picChg>
        <pc:picChg chg="add mod">
          <ac:chgData name="Sedgwick, Iain (STFC,RAL,TECH)" userId="de41d471-5fd1-49ac-b403-67b71b604f28" providerId="ADAL" clId="{EE677CA4-2132-47D3-BC2A-8D6A6813C8D3}" dt="2025-05-28T15:41:51.523" v="6461" actId="1076"/>
          <ac:picMkLst>
            <pc:docMk/>
            <pc:sldMk cId="1562690889" sldId="411"/>
            <ac:picMk id="22" creationId="{8A9CABE0-E645-C882-6887-14C5036D94FC}"/>
          </ac:picMkLst>
        </pc:picChg>
        <pc:picChg chg="add mod">
          <ac:chgData name="Sedgwick, Iain (STFC,RAL,TECH)" userId="de41d471-5fd1-49ac-b403-67b71b604f28" providerId="ADAL" clId="{EE677CA4-2132-47D3-BC2A-8D6A6813C8D3}" dt="2025-05-29T07:37:17.062" v="7390" actId="1076"/>
          <ac:picMkLst>
            <pc:docMk/>
            <pc:sldMk cId="1562690889" sldId="411"/>
            <ac:picMk id="23" creationId="{01A97EE9-4418-EB5A-9CC7-898653705724}"/>
          </ac:picMkLst>
        </pc:picChg>
        <pc:picChg chg="add mod">
          <ac:chgData name="Sedgwick, Iain (STFC,RAL,TECH)" userId="de41d471-5fd1-49ac-b403-67b71b604f28" providerId="ADAL" clId="{EE677CA4-2132-47D3-BC2A-8D6A6813C8D3}" dt="2025-05-29T07:34:36.176" v="7381" actId="1076"/>
          <ac:picMkLst>
            <pc:docMk/>
            <pc:sldMk cId="1562690889" sldId="411"/>
            <ac:picMk id="24" creationId="{407FEFB1-1AA8-52B0-9902-0A1D53A3F096}"/>
          </ac:picMkLst>
        </pc:picChg>
        <pc:picChg chg="add mod">
          <ac:chgData name="Sedgwick, Iain (STFC,RAL,TECH)" userId="de41d471-5fd1-49ac-b403-67b71b604f28" providerId="ADAL" clId="{EE677CA4-2132-47D3-BC2A-8D6A6813C8D3}" dt="2025-05-29T07:34:36.176" v="7381" actId="1076"/>
          <ac:picMkLst>
            <pc:docMk/>
            <pc:sldMk cId="1562690889" sldId="411"/>
            <ac:picMk id="25" creationId="{261F894D-A3D6-77E1-1DA8-5358CEF54226}"/>
          </ac:picMkLst>
        </pc:picChg>
        <pc:picChg chg="add mod">
          <ac:chgData name="Sedgwick, Iain (STFC,RAL,TECH)" userId="de41d471-5fd1-49ac-b403-67b71b604f28" providerId="ADAL" clId="{EE677CA4-2132-47D3-BC2A-8D6A6813C8D3}" dt="2025-05-29T07:34:36.176" v="7381" actId="1076"/>
          <ac:picMkLst>
            <pc:docMk/>
            <pc:sldMk cId="1562690889" sldId="411"/>
            <ac:picMk id="26" creationId="{65B3E04E-551F-7227-1FDA-A2EE1C6AB85F}"/>
          </ac:picMkLst>
        </pc:picChg>
      </pc:sldChg>
      <pc:sldChg chg="new del">
        <pc:chgData name="Sedgwick, Iain (STFC,RAL,TECH)" userId="de41d471-5fd1-49ac-b403-67b71b604f28" providerId="ADAL" clId="{EE677CA4-2132-47D3-BC2A-8D6A6813C8D3}" dt="2025-05-22T12:55:34.094" v="3475" actId="47"/>
        <pc:sldMkLst>
          <pc:docMk/>
          <pc:sldMk cId="2370501903" sldId="411"/>
        </pc:sldMkLst>
      </pc:sldChg>
      <pc:sldChg chg="modSp add mod setBg">
        <pc:chgData name="Sedgwick, Iain (STFC,RAL,TECH)" userId="de41d471-5fd1-49ac-b403-67b71b604f28" providerId="ADAL" clId="{EE677CA4-2132-47D3-BC2A-8D6A6813C8D3}" dt="2025-05-22T13:26:54.332" v="3650" actId="20577"/>
        <pc:sldMkLst>
          <pc:docMk/>
          <pc:sldMk cId="2690876595" sldId="412"/>
        </pc:sldMkLst>
        <pc:spChg chg="mod">
          <ac:chgData name="Sedgwick, Iain (STFC,RAL,TECH)" userId="de41d471-5fd1-49ac-b403-67b71b604f28" providerId="ADAL" clId="{EE677CA4-2132-47D3-BC2A-8D6A6813C8D3}" dt="2025-05-22T13:26:54.332" v="3650" actId="20577"/>
          <ac:spMkLst>
            <pc:docMk/>
            <pc:sldMk cId="2690876595" sldId="412"/>
            <ac:spMk id="8" creationId="{978B550B-951B-9F3D-540E-B449C47A396F}"/>
          </ac:spMkLst>
        </pc:spChg>
      </pc:sldChg>
      <pc:sldChg chg="modSp add del setBg">
        <pc:chgData name="Sedgwick, Iain (STFC,RAL,TECH)" userId="de41d471-5fd1-49ac-b403-67b71b604f28" providerId="ADAL" clId="{EE677CA4-2132-47D3-BC2A-8D6A6813C8D3}" dt="2025-05-22T13:19:30.163" v="3535" actId="47"/>
        <pc:sldMkLst>
          <pc:docMk/>
          <pc:sldMk cId="3261254846" sldId="412"/>
        </pc:sldMkLst>
      </pc:sldChg>
      <pc:sldChg chg="modSp add del mod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3574037413" sldId="413"/>
        </pc:sldMkLst>
      </pc:sldChg>
      <pc:sldChg chg="modSp add del mod setBg">
        <pc:chgData name="Sedgwick, Iain (STFC,RAL,TECH)" userId="de41d471-5fd1-49ac-b403-67b71b604f28" providerId="ADAL" clId="{EE677CA4-2132-47D3-BC2A-8D6A6813C8D3}" dt="2025-05-29T07:50:34.484" v="7461" actId="47"/>
        <pc:sldMkLst>
          <pc:docMk/>
          <pc:sldMk cId="2092218145" sldId="414"/>
        </pc:sldMkLst>
      </pc:sldChg>
      <pc:sldChg chg="addSp modSp new del">
        <pc:chgData name="Sedgwick, Iain (STFC,RAL,TECH)" userId="de41d471-5fd1-49ac-b403-67b71b604f28" providerId="ADAL" clId="{EE677CA4-2132-47D3-BC2A-8D6A6813C8D3}" dt="2025-05-28T14:25:18.839" v="5414" actId="680"/>
        <pc:sldMkLst>
          <pc:docMk/>
          <pc:sldMk cId="3042046070" sldId="415"/>
        </pc:sldMkLst>
        <pc:spChg chg="add mod">
          <ac:chgData name="Sedgwick, Iain (STFC,RAL,TECH)" userId="de41d471-5fd1-49ac-b403-67b71b604f28" providerId="ADAL" clId="{EE677CA4-2132-47D3-BC2A-8D6A6813C8D3}" dt="2025-05-28T14:25:13.755" v="5413"/>
          <ac:spMkLst>
            <pc:docMk/>
            <pc:sldMk cId="3042046070" sldId="415"/>
            <ac:spMk id="2" creationId="{F5B3F848-AA69-D6D1-506E-3FE5310530B4}"/>
          </ac:spMkLst>
        </pc:spChg>
      </pc:sldChg>
      <pc:sldChg chg="addSp modSp new del mod">
        <pc:chgData name="Sedgwick, Iain (STFC,RAL,TECH)" userId="de41d471-5fd1-49ac-b403-67b71b604f28" providerId="ADAL" clId="{EE677CA4-2132-47D3-BC2A-8D6A6813C8D3}" dt="2025-05-28T14:57:58.085" v="6300" actId="47"/>
        <pc:sldMkLst>
          <pc:docMk/>
          <pc:sldMk cId="4291891541" sldId="415"/>
        </pc:sldMkLst>
        <pc:spChg chg="add mod">
          <ac:chgData name="Sedgwick, Iain (STFC,RAL,TECH)" userId="de41d471-5fd1-49ac-b403-67b71b604f28" providerId="ADAL" clId="{EE677CA4-2132-47D3-BC2A-8D6A6813C8D3}" dt="2025-05-28T14:34:27.657" v="5770" actId="20577"/>
          <ac:spMkLst>
            <pc:docMk/>
            <pc:sldMk cId="4291891541" sldId="415"/>
            <ac:spMk id="2" creationId="{50A870B1-304E-53E1-CD01-81E8272D6027}"/>
          </ac:spMkLst>
        </pc:spChg>
        <pc:spChg chg="add mod">
          <ac:chgData name="Sedgwick, Iain (STFC,RAL,TECH)" userId="de41d471-5fd1-49ac-b403-67b71b604f28" providerId="ADAL" clId="{EE677CA4-2132-47D3-BC2A-8D6A6813C8D3}" dt="2025-05-28T14:46:39.259" v="5787" actId="20577"/>
          <ac:spMkLst>
            <pc:docMk/>
            <pc:sldMk cId="4291891541" sldId="415"/>
            <ac:spMk id="3" creationId="{9EB18D09-CD02-779E-97B0-048FE7B0B564}"/>
          </ac:spMkLst>
        </pc:spChg>
        <pc:picChg chg="add mod">
          <ac:chgData name="Sedgwick, Iain (STFC,RAL,TECH)" userId="de41d471-5fd1-49ac-b403-67b71b604f28" providerId="ADAL" clId="{EE677CA4-2132-47D3-BC2A-8D6A6813C8D3}" dt="2025-05-28T14:46:34.988" v="5785" actId="1076"/>
          <ac:picMkLst>
            <pc:docMk/>
            <pc:sldMk cId="4291891541" sldId="415"/>
            <ac:picMk id="4" creationId="{C89541F5-BE79-88E8-6534-7BFDF87167A6}"/>
          </ac:picMkLst>
        </pc:picChg>
        <pc:picChg chg="add mod">
          <ac:chgData name="Sedgwick, Iain (STFC,RAL,TECH)" userId="de41d471-5fd1-49ac-b403-67b71b604f28" providerId="ADAL" clId="{EE677CA4-2132-47D3-BC2A-8D6A6813C8D3}" dt="2025-05-28T14:46:42.295" v="5788" actId="1076"/>
          <ac:picMkLst>
            <pc:docMk/>
            <pc:sldMk cId="4291891541" sldId="415"/>
            <ac:picMk id="5" creationId="{6501F049-48D3-BDAA-6FDC-ABA728286F9C}"/>
          </ac:picMkLst>
        </pc:picChg>
        <pc:picChg chg="add mod">
          <ac:chgData name="Sedgwick, Iain (STFC,RAL,TECH)" userId="de41d471-5fd1-49ac-b403-67b71b604f28" providerId="ADAL" clId="{EE677CA4-2132-47D3-BC2A-8D6A6813C8D3}" dt="2025-05-28T14:34:35.537" v="5774" actId="1076"/>
          <ac:picMkLst>
            <pc:docMk/>
            <pc:sldMk cId="4291891541" sldId="415"/>
            <ac:picMk id="6" creationId="{C53C2E26-9538-2066-E532-7ED495240343}"/>
          </ac:picMkLst>
        </pc:picChg>
        <pc:picChg chg="add mod">
          <ac:chgData name="Sedgwick, Iain (STFC,RAL,TECH)" userId="de41d471-5fd1-49ac-b403-67b71b604f28" providerId="ADAL" clId="{EE677CA4-2132-47D3-BC2A-8D6A6813C8D3}" dt="2025-05-28T14:34:47.105" v="5777" actId="1076"/>
          <ac:picMkLst>
            <pc:docMk/>
            <pc:sldMk cId="4291891541" sldId="415"/>
            <ac:picMk id="7" creationId="{375B5CD2-8013-89E4-514F-B9DA50A0C9D3}"/>
          </ac:picMkLst>
        </pc:picChg>
      </pc:sldChg>
      <pc:sldChg chg="modSp add mod">
        <pc:chgData name="Sedgwick, Iain (STFC,RAL,TECH)" userId="de41d471-5fd1-49ac-b403-67b71b604f28" providerId="ADAL" clId="{EE677CA4-2132-47D3-BC2A-8D6A6813C8D3}" dt="2025-05-29T08:22:59.356" v="8337" actId="20577"/>
        <pc:sldMkLst>
          <pc:docMk/>
          <pc:sldMk cId="3000337694" sldId="416"/>
        </pc:sldMkLst>
        <pc:spChg chg="mod">
          <ac:chgData name="Sedgwick, Iain (STFC,RAL,TECH)" userId="de41d471-5fd1-49ac-b403-67b71b604f28" providerId="ADAL" clId="{EE677CA4-2132-47D3-BC2A-8D6A6813C8D3}" dt="2025-05-28T15:45:32.738" v="6495"/>
          <ac:spMkLst>
            <pc:docMk/>
            <pc:sldMk cId="3000337694" sldId="416"/>
            <ac:spMk id="2" creationId="{4F15B3B2-36F5-972D-337C-1D51A484FCC2}"/>
          </ac:spMkLst>
        </pc:spChg>
        <pc:spChg chg="mod">
          <ac:chgData name="Sedgwick, Iain (STFC,RAL,TECH)" userId="de41d471-5fd1-49ac-b403-67b71b604f28" providerId="ADAL" clId="{EE677CA4-2132-47D3-BC2A-8D6A6813C8D3}" dt="2025-05-29T08:22:59.356" v="8337" actId="20577"/>
          <ac:spMkLst>
            <pc:docMk/>
            <pc:sldMk cId="3000337694" sldId="416"/>
            <ac:spMk id="3" creationId="{4F4EAF8D-B24F-AE8B-25E1-C68C92C56450}"/>
          </ac:spMkLst>
        </pc:spChg>
      </pc:sldChg>
      <pc:sldChg chg="addSp delSp modSp new mod">
        <pc:chgData name="Sedgwick, Iain (STFC,RAL,TECH)" userId="de41d471-5fd1-49ac-b403-67b71b604f28" providerId="ADAL" clId="{EE677CA4-2132-47D3-BC2A-8D6A6813C8D3}" dt="2025-05-29T09:57:52.970" v="8398" actId="20577"/>
        <pc:sldMkLst>
          <pc:docMk/>
          <pc:sldMk cId="2219759795" sldId="417"/>
        </pc:sldMkLst>
        <pc:spChg chg="add mod">
          <ac:chgData name="Sedgwick, Iain (STFC,RAL,TECH)" userId="de41d471-5fd1-49ac-b403-67b71b604f28" providerId="ADAL" clId="{EE677CA4-2132-47D3-BC2A-8D6A6813C8D3}" dt="2025-05-29T07:58:26.435" v="7594"/>
          <ac:spMkLst>
            <pc:docMk/>
            <pc:sldMk cId="2219759795" sldId="417"/>
            <ac:spMk id="3" creationId="{6053B9B3-E557-FE33-22C2-BDBA6ADD5898}"/>
          </ac:spMkLst>
        </pc:spChg>
        <pc:spChg chg="add del mod">
          <ac:chgData name="Sedgwick, Iain (STFC,RAL,TECH)" userId="de41d471-5fd1-49ac-b403-67b71b604f28" providerId="ADAL" clId="{EE677CA4-2132-47D3-BC2A-8D6A6813C8D3}" dt="2025-05-29T08:01:38.141" v="7676" actId="478"/>
          <ac:spMkLst>
            <pc:docMk/>
            <pc:sldMk cId="2219759795" sldId="417"/>
            <ac:spMk id="4" creationId="{B5E814B0-1272-FA55-5B81-AF18708C4888}"/>
          </ac:spMkLst>
        </pc:spChg>
        <pc:spChg chg="add mod">
          <ac:chgData name="Sedgwick, Iain (STFC,RAL,TECH)" userId="de41d471-5fd1-49ac-b403-67b71b604f28" providerId="ADAL" clId="{EE677CA4-2132-47D3-BC2A-8D6A6813C8D3}" dt="2025-05-29T07:59:40.502" v="7613"/>
          <ac:spMkLst>
            <pc:docMk/>
            <pc:sldMk cId="2219759795" sldId="417"/>
            <ac:spMk id="6" creationId="{8E02C3B0-6030-25E5-EE27-09E65AD96718}"/>
          </ac:spMkLst>
        </pc:spChg>
        <pc:spChg chg="add mod">
          <ac:chgData name="Sedgwick, Iain (STFC,RAL,TECH)" userId="de41d471-5fd1-49ac-b403-67b71b604f28" providerId="ADAL" clId="{EE677CA4-2132-47D3-BC2A-8D6A6813C8D3}" dt="2025-05-29T07:59:40.502" v="7613"/>
          <ac:spMkLst>
            <pc:docMk/>
            <pc:sldMk cId="2219759795" sldId="417"/>
            <ac:spMk id="7" creationId="{1D53DB6E-F273-A423-928D-C117E9757980}"/>
          </ac:spMkLst>
        </pc:spChg>
        <pc:spChg chg="add mod">
          <ac:chgData name="Sedgwick, Iain (STFC,RAL,TECH)" userId="de41d471-5fd1-49ac-b403-67b71b604f28" providerId="ADAL" clId="{EE677CA4-2132-47D3-BC2A-8D6A6813C8D3}" dt="2025-05-29T07:59:40.502" v="7613"/>
          <ac:spMkLst>
            <pc:docMk/>
            <pc:sldMk cId="2219759795" sldId="417"/>
            <ac:spMk id="13" creationId="{21B02D10-E253-44F9-BFC8-63304F47C26E}"/>
          </ac:spMkLst>
        </pc:spChg>
        <pc:spChg chg="add del mod">
          <ac:chgData name="Sedgwick, Iain (STFC,RAL,TECH)" userId="de41d471-5fd1-49ac-b403-67b71b604f28" providerId="ADAL" clId="{EE677CA4-2132-47D3-BC2A-8D6A6813C8D3}" dt="2025-05-29T08:02:46.683" v="7733" actId="478"/>
          <ac:spMkLst>
            <pc:docMk/>
            <pc:sldMk cId="2219759795" sldId="417"/>
            <ac:spMk id="15" creationId="{F3533581-B1C1-767A-F664-5F091661C191}"/>
          </ac:spMkLst>
        </pc:spChg>
        <pc:spChg chg="add del mod">
          <ac:chgData name="Sedgwick, Iain (STFC,RAL,TECH)" userId="de41d471-5fd1-49ac-b403-67b71b604f28" providerId="ADAL" clId="{EE677CA4-2132-47D3-BC2A-8D6A6813C8D3}" dt="2025-05-29T08:18:28.538" v="8243" actId="478"/>
          <ac:spMkLst>
            <pc:docMk/>
            <pc:sldMk cId="2219759795" sldId="417"/>
            <ac:spMk id="16" creationId="{74A41382-C626-4DB3-C80B-8CD60608B07B}"/>
          </ac:spMkLst>
        </pc:spChg>
        <pc:spChg chg="add mod">
          <ac:chgData name="Sedgwick, Iain (STFC,RAL,TECH)" userId="de41d471-5fd1-49ac-b403-67b71b604f28" providerId="ADAL" clId="{EE677CA4-2132-47D3-BC2A-8D6A6813C8D3}" dt="2025-05-29T08:18:39.814" v="8245" actId="1076"/>
          <ac:spMkLst>
            <pc:docMk/>
            <pc:sldMk cId="2219759795" sldId="417"/>
            <ac:spMk id="20" creationId="{9D5B4DD5-4AEA-A3F7-81AD-2A662ADA7EB0}"/>
          </ac:spMkLst>
        </pc:spChg>
        <pc:spChg chg="add mod">
          <ac:chgData name="Sedgwick, Iain (STFC,RAL,TECH)" userId="de41d471-5fd1-49ac-b403-67b71b604f28" providerId="ADAL" clId="{EE677CA4-2132-47D3-BC2A-8D6A6813C8D3}" dt="2025-05-29T08:18:39.814" v="8245" actId="1076"/>
          <ac:spMkLst>
            <pc:docMk/>
            <pc:sldMk cId="2219759795" sldId="417"/>
            <ac:spMk id="21" creationId="{A90DA1B4-E2FA-A11E-9F3E-CC6CBD5E858E}"/>
          </ac:spMkLst>
        </pc:spChg>
        <pc:spChg chg="add mod">
          <ac:chgData name="Sedgwick, Iain (STFC,RAL,TECH)" userId="de41d471-5fd1-49ac-b403-67b71b604f28" providerId="ADAL" clId="{EE677CA4-2132-47D3-BC2A-8D6A6813C8D3}" dt="2025-05-29T08:18:39.814" v="8245" actId="1076"/>
          <ac:spMkLst>
            <pc:docMk/>
            <pc:sldMk cId="2219759795" sldId="417"/>
            <ac:spMk id="23" creationId="{64BCA04A-D675-7100-0993-F8C89E429A37}"/>
          </ac:spMkLst>
        </pc:spChg>
        <pc:spChg chg="add mod">
          <ac:chgData name="Sedgwick, Iain (STFC,RAL,TECH)" userId="de41d471-5fd1-49ac-b403-67b71b604f28" providerId="ADAL" clId="{EE677CA4-2132-47D3-BC2A-8D6A6813C8D3}" dt="2025-05-29T08:44:49.345" v="8382" actId="14"/>
          <ac:spMkLst>
            <pc:docMk/>
            <pc:sldMk cId="2219759795" sldId="417"/>
            <ac:spMk id="40" creationId="{0C98F778-0A52-6B12-C86D-6E0E36E7F2E8}"/>
          </ac:spMkLst>
        </pc:spChg>
        <pc:spChg chg="add mod ord">
          <ac:chgData name="Sedgwick, Iain (STFC,RAL,TECH)" userId="de41d471-5fd1-49ac-b403-67b71b604f28" providerId="ADAL" clId="{EE677CA4-2132-47D3-BC2A-8D6A6813C8D3}" dt="2025-05-29T09:57:52.970" v="8398" actId="20577"/>
          <ac:spMkLst>
            <pc:docMk/>
            <pc:sldMk cId="2219759795" sldId="417"/>
            <ac:spMk id="45" creationId="{9A4C2F43-9343-4653-9303-4DE3997FC971}"/>
          </ac:spMkLst>
        </pc:spChg>
        <pc:grpChg chg="add mod">
          <ac:chgData name="Sedgwick, Iain (STFC,RAL,TECH)" userId="de41d471-5fd1-49ac-b403-67b71b604f28" providerId="ADAL" clId="{EE677CA4-2132-47D3-BC2A-8D6A6813C8D3}" dt="2025-05-29T07:59:40.502" v="7613"/>
          <ac:grpSpMkLst>
            <pc:docMk/>
            <pc:sldMk cId="2219759795" sldId="417"/>
            <ac:grpSpMk id="5" creationId="{E6E1C8B0-81CB-26AE-F1D0-57F5F97787EE}"/>
          </ac:grpSpMkLst>
        </pc:grpChg>
        <pc:grpChg chg="add mod">
          <ac:chgData name="Sedgwick, Iain (STFC,RAL,TECH)" userId="de41d471-5fd1-49ac-b403-67b71b604f28" providerId="ADAL" clId="{EE677CA4-2132-47D3-BC2A-8D6A6813C8D3}" dt="2025-05-29T07:59:40.502" v="7613"/>
          <ac:grpSpMkLst>
            <pc:docMk/>
            <pc:sldMk cId="2219759795" sldId="417"/>
            <ac:grpSpMk id="8" creationId="{F94F18E8-09B9-02FE-F751-03774DCA3D2D}"/>
          </ac:grpSpMkLst>
        </pc:grpChg>
        <pc:picChg chg="add mod">
          <ac:chgData name="Sedgwick, Iain (STFC,RAL,TECH)" userId="de41d471-5fd1-49ac-b403-67b71b604f28" providerId="ADAL" clId="{EE677CA4-2132-47D3-BC2A-8D6A6813C8D3}" dt="2025-05-29T07:59:40.502" v="7613"/>
          <ac:picMkLst>
            <pc:docMk/>
            <pc:sldMk cId="2219759795" sldId="417"/>
            <ac:picMk id="12" creationId="{5A6B4AF4-FA1A-78B5-17D3-50BF782B7026}"/>
          </ac:picMkLst>
        </pc:picChg>
        <pc:picChg chg="add mod">
          <ac:chgData name="Sedgwick, Iain (STFC,RAL,TECH)" userId="de41d471-5fd1-49ac-b403-67b71b604f28" providerId="ADAL" clId="{EE677CA4-2132-47D3-BC2A-8D6A6813C8D3}" dt="2025-05-29T07:59:57.996" v="7619"/>
          <ac:picMkLst>
            <pc:docMk/>
            <pc:sldMk cId="2219759795" sldId="417"/>
            <ac:picMk id="14" creationId="{2B6B7C70-7739-2254-4746-5A865884CC47}"/>
          </ac:picMkLst>
        </pc:picChg>
        <pc:cxnChg chg="add mod">
          <ac:chgData name="Sedgwick, Iain (STFC,RAL,TECH)" userId="de41d471-5fd1-49ac-b403-67b71b604f28" providerId="ADAL" clId="{EE677CA4-2132-47D3-BC2A-8D6A6813C8D3}" dt="2025-05-29T07:59:40.502" v="7613"/>
          <ac:cxnSpMkLst>
            <pc:docMk/>
            <pc:sldMk cId="2219759795" sldId="417"/>
            <ac:cxnSpMk id="9" creationId="{B0A34E14-CE90-61B4-6591-8B605004E1F9}"/>
          </ac:cxnSpMkLst>
        </pc:cxnChg>
        <pc:cxnChg chg="add mod">
          <ac:chgData name="Sedgwick, Iain (STFC,RAL,TECH)" userId="de41d471-5fd1-49ac-b403-67b71b604f28" providerId="ADAL" clId="{EE677CA4-2132-47D3-BC2A-8D6A6813C8D3}" dt="2025-05-29T07:59:40.502" v="7613"/>
          <ac:cxnSpMkLst>
            <pc:docMk/>
            <pc:sldMk cId="2219759795" sldId="417"/>
            <ac:cxnSpMk id="10" creationId="{6ADC0A7C-8DC0-06A4-CD71-0A595677575F}"/>
          </ac:cxnSpMkLst>
        </pc:cxnChg>
        <pc:cxnChg chg="add mod">
          <ac:chgData name="Sedgwick, Iain (STFC,RAL,TECH)" userId="de41d471-5fd1-49ac-b403-67b71b604f28" providerId="ADAL" clId="{EE677CA4-2132-47D3-BC2A-8D6A6813C8D3}" dt="2025-05-29T07:59:40.502" v="7613"/>
          <ac:cxnSpMkLst>
            <pc:docMk/>
            <pc:sldMk cId="2219759795" sldId="417"/>
            <ac:cxnSpMk id="11" creationId="{56238547-B024-B828-4586-3CABBE99A3C8}"/>
          </ac:cxnSpMkLst>
        </pc:cxnChg>
        <pc:cxnChg chg="add mod">
          <ac:chgData name="Sedgwick, Iain (STFC,RAL,TECH)" userId="de41d471-5fd1-49ac-b403-67b71b604f28" providerId="ADAL" clId="{EE677CA4-2132-47D3-BC2A-8D6A6813C8D3}" dt="2025-05-29T08:18:39.814" v="8245" actId="1076"/>
          <ac:cxnSpMkLst>
            <pc:docMk/>
            <pc:sldMk cId="2219759795" sldId="417"/>
            <ac:cxnSpMk id="18" creationId="{9E2D7EDF-2B17-10E3-69AA-019595135CAD}"/>
          </ac:cxnSpMkLst>
        </pc:cxnChg>
        <pc:cxnChg chg="add mod">
          <ac:chgData name="Sedgwick, Iain (STFC,RAL,TECH)" userId="de41d471-5fd1-49ac-b403-67b71b604f28" providerId="ADAL" clId="{EE677CA4-2132-47D3-BC2A-8D6A6813C8D3}" dt="2025-05-29T08:18:39.814" v="8245" actId="1076"/>
          <ac:cxnSpMkLst>
            <pc:docMk/>
            <pc:sldMk cId="2219759795" sldId="417"/>
            <ac:cxnSpMk id="19" creationId="{20439EA0-F280-7261-2054-F7657576D74F}"/>
          </ac:cxnSpMkLst>
        </pc:cxnChg>
        <pc:cxnChg chg="add mod">
          <ac:chgData name="Sedgwick, Iain (STFC,RAL,TECH)" userId="de41d471-5fd1-49ac-b403-67b71b604f28" providerId="ADAL" clId="{EE677CA4-2132-47D3-BC2A-8D6A6813C8D3}" dt="2025-05-29T08:18:39.814" v="8245" actId="1076"/>
          <ac:cxnSpMkLst>
            <pc:docMk/>
            <pc:sldMk cId="2219759795" sldId="417"/>
            <ac:cxnSpMk id="22" creationId="{041FEFA9-CE9E-4190-F4C8-18B5D6C8A657}"/>
          </ac:cxnSpMkLst>
        </pc:cxnChg>
        <pc:cxnChg chg="add mod">
          <ac:chgData name="Sedgwick, Iain (STFC,RAL,TECH)" userId="de41d471-5fd1-49ac-b403-67b71b604f28" providerId="ADAL" clId="{EE677CA4-2132-47D3-BC2A-8D6A6813C8D3}" dt="2025-05-29T08:19:14.568" v="8253" actId="14100"/>
          <ac:cxnSpMkLst>
            <pc:docMk/>
            <pc:sldMk cId="2219759795" sldId="417"/>
            <ac:cxnSpMk id="33" creationId="{FCF31AE2-DCE8-7E76-EEE7-96F8AA842519}"/>
          </ac:cxnSpMkLst>
        </pc:cxnChg>
        <pc:cxnChg chg="add mod">
          <ac:chgData name="Sedgwick, Iain (STFC,RAL,TECH)" userId="de41d471-5fd1-49ac-b403-67b71b604f28" providerId="ADAL" clId="{EE677CA4-2132-47D3-BC2A-8D6A6813C8D3}" dt="2025-05-29T08:19:19.425" v="8255" actId="1076"/>
          <ac:cxnSpMkLst>
            <pc:docMk/>
            <pc:sldMk cId="2219759795" sldId="417"/>
            <ac:cxnSpMk id="35" creationId="{33F8E366-1DCA-E238-8F8C-1BFEDC7F4BC0}"/>
          </ac:cxnSpMkLst>
        </pc:cxnChg>
        <pc:cxnChg chg="add mod">
          <ac:chgData name="Sedgwick, Iain (STFC,RAL,TECH)" userId="de41d471-5fd1-49ac-b403-67b71b604f28" providerId="ADAL" clId="{EE677CA4-2132-47D3-BC2A-8D6A6813C8D3}" dt="2025-05-29T08:09:28.312" v="8121" actId="1076"/>
          <ac:cxnSpMkLst>
            <pc:docMk/>
            <pc:sldMk cId="2219759795" sldId="417"/>
            <ac:cxnSpMk id="36" creationId="{B67EC0E4-64FB-4D87-1141-935FD4ADEBB8}"/>
          </ac:cxnSpMkLst>
        </pc:cxnChg>
        <pc:cxnChg chg="add mod">
          <ac:chgData name="Sedgwick, Iain (STFC,RAL,TECH)" userId="de41d471-5fd1-49ac-b403-67b71b604f28" providerId="ADAL" clId="{EE677CA4-2132-47D3-BC2A-8D6A6813C8D3}" dt="2025-05-29T08:19:21.263" v="8256" actId="14100"/>
          <ac:cxnSpMkLst>
            <pc:docMk/>
            <pc:sldMk cId="2219759795" sldId="417"/>
            <ac:cxnSpMk id="37" creationId="{618A325B-BC8B-406A-AA74-A7A11C44523A}"/>
          </ac:cxnSpMkLst>
        </pc:cxnChg>
        <pc:cxnChg chg="add mod">
          <ac:chgData name="Sedgwick, Iain (STFC,RAL,TECH)" userId="de41d471-5fd1-49ac-b403-67b71b604f28" providerId="ADAL" clId="{EE677CA4-2132-47D3-BC2A-8D6A6813C8D3}" dt="2025-05-29T08:19:29.538" v="8259" actId="14100"/>
          <ac:cxnSpMkLst>
            <pc:docMk/>
            <pc:sldMk cId="2219759795" sldId="417"/>
            <ac:cxnSpMk id="51" creationId="{5B989F82-FB8A-19CD-192D-7902E9F3D68C}"/>
          </ac:cxnSpMkLst>
        </pc:cxnChg>
      </pc:sldChg>
      <pc:sldChg chg="addSp delSp modSp add mod">
        <pc:chgData name="Sedgwick, Iain (STFC,RAL,TECH)" userId="de41d471-5fd1-49ac-b403-67b71b604f28" providerId="ADAL" clId="{EE677CA4-2132-47D3-BC2A-8D6A6813C8D3}" dt="2025-05-29T08:20:22.022" v="8277"/>
        <pc:sldMkLst>
          <pc:docMk/>
          <pc:sldMk cId="1098909232" sldId="418"/>
        </pc:sldMkLst>
        <pc:spChg chg="add del mod">
          <ac:chgData name="Sedgwick, Iain (STFC,RAL,TECH)" userId="de41d471-5fd1-49ac-b403-67b71b604f28" providerId="ADAL" clId="{EE677CA4-2132-47D3-BC2A-8D6A6813C8D3}" dt="2025-05-29T08:12:58.464" v="8191" actId="478"/>
          <ac:spMkLst>
            <pc:docMk/>
            <pc:sldMk cId="1098909232" sldId="418"/>
            <ac:spMk id="3" creationId="{ECE1C98D-2D7A-FD30-E31E-78F0651DDD00}"/>
          </ac:spMkLst>
        </pc:spChg>
        <pc:spChg chg="del">
          <ac:chgData name="Sedgwick, Iain (STFC,RAL,TECH)" userId="de41d471-5fd1-49ac-b403-67b71b604f28" providerId="ADAL" clId="{EE677CA4-2132-47D3-BC2A-8D6A6813C8D3}" dt="2025-05-29T08:19:40.679" v="8260" actId="478"/>
          <ac:spMkLst>
            <pc:docMk/>
            <pc:sldMk cId="1098909232" sldId="418"/>
            <ac:spMk id="6" creationId="{8C7CC51C-5D13-0162-6DE2-902DBBFD71DB}"/>
          </ac:spMkLst>
        </pc:spChg>
        <pc:spChg chg="add mod">
          <ac:chgData name="Sedgwick, Iain (STFC,RAL,TECH)" userId="de41d471-5fd1-49ac-b403-67b71b604f28" providerId="ADAL" clId="{EE677CA4-2132-47D3-BC2A-8D6A6813C8D3}" dt="2025-05-29T08:20:22.022" v="8277"/>
          <ac:spMkLst>
            <pc:docMk/>
            <pc:sldMk cId="1098909232" sldId="418"/>
            <ac:spMk id="8" creationId="{CB05E2E3-DCAD-0B0A-5599-584C68AEF38D}"/>
          </ac:spMkLst>
        </pc:spChg>
        <pc:picChg chg="mod">
          <ac:chgData name="Sedgwick, Iain (STFC,RAL,TECH)" userId="de41d471-5fd1-49ac-b403-67b71b604f28" providerId="ADAL" clId="{EE677CA4-2132-47D3-BC2A-8D6A6813C8D3}" dt="2025-05-29T08:13:06.879" v="8193" actId="1076"/>
          <ac:picMkLst>
            <pc:docMk/>
            <pc:sldMk cId="1098909232" sldId="418"/>
            <ac:picMk id="5" creationId="{D5D25A48-7A7F-4DEA-D750-3896BA1F985F}"/>
          </ac:picMkLst>
        </pc:picChg>
        <pc:cxnChg chg="add mod">
          <ac:chgData name="Sedgwick, Iain (STFC,RAL,TECH)" userId="de41d471-5fd1-49ac-b403-67b71b604f28" providerId="ADAL" clId="{EE677CA4-2132-47D3-BC2A-8D6A6813C8D3}" dt="2025-05-29T08:19:41.076" v="8261"/>
          <ac:cxnSpMkLst>
            <pc:docMk/>
            <pc:sldMk cId="1098909232" sldId="418"/>
            <ac:cxnSpMk id="7" creationId="{F20C35BF-ACE2-E0E6-DEA9-7E092FFB98B0}"/>
          </ac:cxnSpMkLst>
        </pc:cxnChg>
      </pc:sldChg>
      <pc:sldChg chg="addSp modSp new del">
        <pc:chgData name="Sedgwick, Iain (STFC,RAL,TECH)" userId="de41d471-5fd1-49ac-b403-67b71b604f28" providerId="ADAL" clId="{EE677CA4-2132-47D3-BC2A-8D6A6813C8D3}" dt="2025-05-29T08:11:46.509" v="8176" actId="680"/>
        <pc:sldMkLst>
          <pc:docMk/>
          <pc:sldMk cId="3074406648" sldId="418"/>
        </pc:sldMkLst>
        <pc:spChg chg="add mod">
          <ac:chgData name="Sedgwick, Iain (STFC,RAL,TECH)" userId="de41d471-5fd1-49ac-b403-67b71b604f28" providerId="ADAL" clId="{EE677CA4-2132-47D3-BC2A-8D6A6813C8D3}" dt="2025-05-29T08:11:41.318" v="8174"/>
          <ac:spMkLst>
            <pc:docMk/>
            <pc:sldMk cId="3074406648" sldId="418"/>
            <ac:spMk id="3" creationId="{711C2DDC-FA88-C47E-B180-38008857CF7B}"/>
          </ac:spMkLst>
        </pc:spChg>
        <pc:spChg chg="add mod">
          <ac:chgData name="Sedgwick, Iain (STFC,RAL,TECH)" userId="de41d471-5fd1-49ac-b403-67b71b604f28" providerId="ADAL" clId="{EE677CA4-2132-47D3-BC2A-8D6A6813C8D3}" dt="2025-05-29T08:11:45.308" v="8175"/>
          <ac:spMkLst>
            <pc:docMk/>
            <pc:sldMk cId="3074406648" sldId="418"/>
            <ac:spMk id="4" creationId="{C485D637-A0CD-3BCF-8E83-FCC052D8C46B}"/>
          </ac:spMkLst>
        </pc:spChg>
      </pc:sldChg>
      <pc:sldMasterChg chg="addSp delSp modSp mod delSldLayout modSldLayout">
        <pc:chgData name="Sedgwick, Iain (STFC,RAL,TECH)" userId="de41d471-5fd1-49ac-b403-67b71b604f28" providerId="ADAL" clId="{EE677CA4-2132-47D3-BC2A-8D6A6813C8D3}" dt="2025-05-29T07:50:34.484" v="7461" actId="47"/>
        <pc:sldMasterMkLst>
          <pc:docMk/>
          <pc:sldMasterMk cId="554890378" sldId="2147483660"/>
        </pc:sldMasterMkLst>
        <pc:spChg chg="add mod">
          <ac:chgData name="Sedgwick, Iain (STFC,RAL,TECH)" userId="de41d471-5fd1-49ac-b403-67b71b604f28" providerId="ADAL" clId="{EE677CA4-2132-47D3-BC2A-8D6A6813C8D3}" dt="2025-05-29T07:23:22.530" v="7367" actId="1076"/>
          <ac:spMkLst>
            <pc:docMk/>
            <pc:sldMasterMk cId="554890378" sldId="2147483660"/>
            <ac:spMk id="2" creationId="{70EEDBF4-EA24-4029-8101-6C67D01BBC15}"/>
          </ac:spMkLst>
        </pc:spChg>
        <pc:picChg chg="add mod">
          <ac:chgData name="Sedgwick, Iain (STFC,RAL,TECH)" userId="de41d471-5fd1-49ac-b403-67b71b604f28" providerId="ADAL" clId="{EE677CA4-2132-47D3-BC2A-8D6A6813C8D3}" dt="2025-05-29T07:23:22.530" v="7367" actId="1076"/>
          <ac:picMkLst>
            <pc:docMk/>
            <pc:sldMasterMk cId="554890378" sldId="2147483660"/>
            <ac:picMk id="3" creationId="{D4881657-A157-69F9-3E87-8F2FAA4B8927}"/>
          </ac:picMkLst>
        </pc:picChg>
        <pc:picChg chg="mod">
          <ac:chgData name="Sedgwick, Iain (STFC,RAL,TECH)" userId="de41d471-5fd1-49ac-b403-67b71b604f28" providerId="ADAL" clId="{EE677CA4-2132-47D3-BC2A-8D6A6813C8D3}" dt="2025-05-29T07:23:22.530" v="7367" actId="1076"/>
          <ac:picMkLst>
            <pc:docMk/>
            <pc:sldMasterMk cId="554890378" sldId="2147483660"/>
            <ac:picMk id="4" creationId="{232787FE-8CBB-6248-9619-3941DE55C1B6}"/>
          </ac:picMkLst>
        </pc:picChg>
        <pc:picChg chg="add mod">
          <ac:chgData name="Sedgwick, Iain (STFC,RAL,TECH)" userId="de41d471-5fd1-49ac-b403-67b71b604f28" providerId="ADAL" clId="{EE677CA4-2132-47D3-BC2A-8D6A6813C8D3}" dt="2025-05-29T07:23:22.530" v="7367" actId="1076"/>
          <ac:picMkLst>
            <pc:docMk/>
            <pc:sldMasterMk cId="554890378" sldId="2147483660"/>
            <ac:picMk id="1026" creationId="{34CAE74A-A4A0-3823-175A-26B0F3EF13D4}"/>
          </ac:picMkLst>
        </pc:picChg>
        <pc:sldLayoutChg chg="addSp modSp">
          <pc:chgData name="Sedgwick, Iain (STFC,RAL,TECH)" userId="de41d471-5fd1-49ac-b403-67b71b604f28" providerId="ADAL" clId="{EE677CA4-2132-47D3-BC2A-8D6A6813C8D3}" dt="2025-05-29T07:33:15.281" v="7371"/>
          <pc:sldLayoutMkLst>
            <pc:docMk/>
            <pc:sldMasterMk cId="554890378" sldId="2147483660"/>
            <pc:sldLayoutMk cId="2468082782" sldId="2147483662"/>
          </pc:sldLayoutMkLst>
          <pc:spChg chg="add mod">
            <ac:chgData name="Sedgwick, Iain (STFC,RAL,TECH)" userId="de41d471-5fd1-49ac-b403-67b71b604f28" providerId="ADAL" clId="{EE677CA4-2132-47D3-BC2A-8D6A6813C8D3}" dt="2025-05-29T07:33:15.281" v="7371"/>
            <ac:spMkLst>
              <pc:docMk/>
              <pc:sldMasterMk cId="554890378" sldId="2147483660"/>
              <pc:sldLayoutMk cId="2468082782" sldId="2147483662"/>
              <ac:spMk id="2" creationId="{33E73F53-F285-A07C-6B82-A550CACEB4C8}"/>
            </ac:spMkLst>
          </pc:spChg>
        </pc:sldLayoutChg>
        <pc:sldLayoutChg chg="addSp modSp">
          <pc:chgData name="Sedgwick, Iain (STFC,RAL,TECH)" userId="de41d471-5fd1-49ac-b403-67b71b604f28" providerId="ADAL" clId="{EE677CA4-2132-47D3-BC2A-8D6A6813C8D3}" dt="2025-05-29T07:33:17.551" v="7372"/>
          <pc:sldLayoutMkLst>
            <pc:docMk/>
            <pc:sldMasterMk cId="554890378" sldId="2147483660"/>
            <pc:sldLayoutMk cId="2687486030" sldId="2147483667"/>
          </pc:sldLayoutMkLst>
          <pc:spChg chg="add mod">
            <ac:chgData name="Sedgwick, Iain (STFC,RAL,TECH)" userId="de41d471-5fd1-49ac-b403-67b71b604f28" providerId="ADAL" clId="{EE677CA4-2132-47D3-BC2A-8D6A6813C8D3}" dt="2025-05-29T07:33:17.551" v="7372"/>
            <ac:spMkLst>
              <pc:docMk/>
              <pc:sldMasterMk cId="554890378" sldId="2147483660"/>
              <pc:sldLayoutMk cId="2687486030" sldId="2147483667"/>
              <ac:spMk id="2" creationId="{EFD0FBA2-A1B2-57DB-B2A6-2A3175F8BFC2}"/>
            </ac:spMkLst>
          </pc:spChg>
        </pc:sldLayoutChg>
        <pc:sldLayoutChg chg="del">
          <pc:chgData name="Sedgwick, Iain (STFC,RAL,TECH)" userId="de41d471-5fd1-49ac-b403-67b71b604f28" providerId="ADAL" clId="{EE677CA4-2132-47D3-BC2A-8D6A6813C8D3}" dt="2025-05-22T13:12:03.776" v="3478" actId="47"/>
          <pc:sldLayoutMkLst>
            <pc:docMk/>
            <pc:sldMasterMk cId="554890378" sldId="2147483660"/>
            <pc:sldLayoutMk cId="983303801" sldId="2147483684"/>
          </pc:sldLayoutMkLst>
        </pc:sldLayoutChg>
        <pc:sldLayoutChg chg="addSp modSp del">
          <pc:chgData name="Sedgwick, Iain (STFC,RAL,TECH)" userId="de41d471-5fd1-49ac-b403-67b71b604f28" providerId="ADAL" clId="{EE677CA4-2132-47D3-BC2A-8D6A6813C8D3}" dt="2025-05-29T07:50:34.484" v="7461" actId="47"/>
          <pc:sldLayoutMkLst>
            <pc:docMk/>
            <pc:sldMasterMk cId="554890378" sldId="2147483660"/>
            <pc:sldLayoutMk cId="2456112938" sldId="2147483685"/>
          </pc:sldLayoutMkLst>
          <pc:spChg chg="add mod">
            <ac:chgData name="Sedgwick, Iain (STFC,RAL,TECH)" userId="de41d471-5fd1-49ac-b403-67b71b604f28" providerId="ADAL" clId="{EE677CA4-2132-47D3-BC2A-8D6A6813C8D3}" dt="2025-05-29T07:33:19.535" v="7373"/>
            <ac:spMkLst>
              <pc:docMk/>
              <pc:sldMasterMk cId="554890378" sldId="2147483660"/>
              <pc:sldLayoutMk cId="2456112938" sldId="2147483685"/>
              <ac:spMk id="4" creationId="{CE023141-AF04-61CA-1D98-4F0082F1D355}"/>
            </ac:spMkLst>
          </pc:spChg>
        </pc:sldLayoutChg>
        <pc:sldLayoutChg chg="addSp delSp modSp del mod">
          <pc:chgData name="Sedgwick, Iain (STFC,RAL,TECH)" userId="de41d471-5fd1-49ac-b403-67b71b604f28" providerId="ADAL" clId="{EE677CA4-2132-47D3-BC2A-8D6A6813C8D3}" dt="2025-05-29T07:50:34.484" v="7461" actId="47"/>
          <pc:sldLayoutMkLst>
            <pc:docMk/>
            <pc:sldMasterMk cId="554890378" sldId="2147483660"/>
            <pc:sldLayoutMk cId="3949831652" sldId="2147483686"/>
          </pc:sldLayoutMkLst>
          <pc:spChg chg="del">
            <ac:chgData name="Sedgwick, Iain (STFC,RAL,TECH)" userId="de41d471-5fd1-49ac-b403-67b71b604f28" providerId="ADAL" clId="{EE677CA4-2132-47D3-BC2A-8D6A6813C8D3}" dt="2025-05-29T07:32:09.092" v="7370" actId="478"/>
            <ac:spMkLst>
              <pc:docMk/>
              <pc:sldMasterMk cId="554890378" sldId="2147483660"/>
              <pc:sldLayoutMk cId="3949831652" sldId="2147483686"/>
              <ac:spMk id="5" creationId="{84785F67-179E-4145-8BCB-4A0C61A894B6}"/>
            </ac:spMkLst>
          </pc:spChg>
          <pc:spChg chg="add mod">
            <ac:chgData name="Sedgwick, Iain (STFC,RAL,TECH)" userId="de41d471-5fd1-49ac-b403-67b71b604f28" providerId="ADAL" clId="{EE677CA4-2132-47D3-BC2A-8D6A6813C8D3}" dt="2025-05-29T07:33:20.994" v="7374"/>
            <ac:spMkLst>
              <pc:docMk/>
              <pc:sldMasterMk cId="554890378" sldId="2147483660"/>
              <pc:sldLayoutMk cId="3949831652" sldId="2147483686"/>
              <ac:spMk id="6" creationId="{D04724B6-C48B-B31F-BB49-C13836A36BF9}"/>
            </ac:spMkLst>
          </pc:spChg>
        </pc:sldLayoutChg>
        <pc:sldLayoutChg chg="del">
          <pc:chgData name="Sedgwick, Iain (STFC,RAL,TECH)" userId="de41d471-5fd1-49ac-b403-67b71b604f28" providerId="ADAL" clId="{EE677CA4-2132-47D3-BC2A-8D6A6813C8D3}" dt="2025-05-29T07:50:34.484" v="7461" actId="47"/>
          <pc:sldLayoutMkLst>
            <pc:docMk/>
            <pc:sldMasterMk cId="554890378" sldId="2147483660"/>
            <pc:sldLayoutMk cId="3602601441" sldId="2147483687"/>
          </pc:sldLayoutMkLst>
        </pc:sldLayoutChg>
        <pc:sldLayoutChg chg="addSp delSp modSp del mod">
          <pc:chgData name="Sedgwick, Iain (STFC,RAL,TECH)" userId="de41d471-5fd1-49ac-b403-67b71b604f28" providerId="ADAL" clId="{EE677CA4-2132-47D3-BC2A-8D6A6813C8D3}" dt="2025-05-29T07:50:34.484" v="7461" actId="47"/>
          <pc:sldLayoutMkLst>
            <pc:docMk/>
            <pc:sldMasterMk cId="554890378" sldId="2147483660"/>
            <pc:sldLayoutMk cId="3915472914" sldId="2147483688"/>
          </pc:sldLayoutMkLst>
          <pc:spChg chg="add mod">
            <ac:chgData name="Sedgwick, Iain (STFC,RAL,TECH)" userId="de41d471-5fd1-49ac-b403-67b71b604f28" providerId="ADAL" clId="{EE677CA4-2132-47D3-BC2A-8D6A6813C8D3}" dt="2025-05-29T07:33:23.379" v="7375"/>
            <ac:spMkLst>
              <pc:docMk/>
              <pc:sldMasterMk cId="554890378" sldId="2147483660"/>
              <pc:sldLayoutMk cId="3915472914" sldId="2147483688"/>
              <ac:spMk id="5" creationId="{B07DDC58-D20E-1701-D488-E91B06039059}"/>
            </ac:spMkLst>
          </pc:spChg>
          <pc:spChg chg="del">
            <ac:chgData name="Sedgwick, Iain (STFC,RAL,TECH)" userId="de41d471-5fd1-49ac-b403-67b71b604f28" providerId="ADAL" clId="{EE677CA4-2132-47D3-BC2A-8D6A6813C8D3}" dt="2025-05-29T07:32:06.167" v="7369" actId="478"/>
            <ac:spMkLst>
              <pc:docMk/>
              <pc:sldMasterMk cId="554890378" sldId="2147483660"/>
              <pc:sldLayoutMk cId="3915472914" sldId="2147483688"/>
              <ac:spMk id="8" creationId="{6ACFED41-9DB8-3441-9E99-88FCE31DC294}"/>
            </ac:spMkLst>
          </pc:spChg>
        </pc:sldLayoutChg>
        <pc:sldLayoutChg chg="addSp modSp">
          <pc:chgData name="Sedgwick, Iain (STFC,RAL,TECH)" userId="de41d471-5fd1-49ac-b403-67b71b604f28" providerId="ADAL" clId="{EE677CA4-2132-47D3-BC2A-8D6A6813C8D3}" dt="2025-05-29T07:33:24.953" v="7376"/>
          <pc:sldLayoutMkLst>
            <pc:docMk/>
            <pc:sldMasterMk cId="554890378" sldId="2147483660"/>
            <pc:sldLayoutMk cId="2303220006" sldId="2147483689"/>
          </pc:sldLayoutMkLst>
          <pc:spChg chg="add mod">
            <ac:chgData name="Sedgwick, Iain (STFC,RAL,TECH)" userId="de41d471-5fd1-49ac-b403-67b71b604f28" providerId="ADAL" clId="{EE677CA4-2132-47D3-BC2A-8D6A6813C8D3}" dt="2025-05-29T07:33:24.953" v="7376"/>
            <ac:spMkLst>
              <pc:docMk/>
              <pc:sldMasterMk cId="554890378" sldId="2147483660"/>
              <pc:sldLayoutMk cId="2303220006" sldId="2147483689"/>
              <ac:spMk id="2" creationId="{CBC04E2E-BE63-0EC2-785C-C1869D614349}"/>
            </ac:spMkLst>
          </pc:spChg>
        </pc:sldLayoutChg>
      </pc:sldMasterChg>
      <pc:sldMasterChg chg="addSp delSp modSp mod">
        <pc:chgData name="Sedgwick, Iain (STFC,RAL,TECH)" userId="de41d471-5fd1-49ac-b403-67b71b604f28" providerId="ADAL" clId="{EE677CA4-2132-47D3-BC2A-8D6A6813C8D3}" dt="2025-05-22T13:20:39.178" v="3543"/>
        <pc:sldMasterMkLst>
          <pc:docMk/>
          <pc:sldMasterMk cId="251128307" sldId="2147483668"/>
        </pc:sldMasterMkLst>
      </pc:sldMasterChg>
      <pc:sldMasterChg chg="addSp delSp modSp mod">
        <pc:chgData name="Sedgwick, Iain (STFC,RAL,TECH)" userId="de41d471-5fd1-49ac-b403-67b71b604f28" providerId="ADAL" clId="{EE677CA4-2132-47D3-BC2A-8D6A6813C8D3}" dt="2025-05-22T13:20:41.833" v="3545"/>
        <pc:sldMasterMkLst>
          <pc:docMk/>
          <pc:sldMasterMk cId="377927541" sldId="214748368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7156E-3A14-4225-0EEF-EEDAD2D3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B7523-A525-FED8-5E87-BF9EC56DF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AEB19-23B3-6F38-17A1-3482DCC37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D57C6-37D3-01E1-324D-52040CADA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1553-FA5E-7D9E-5B29-6085C4B8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17B4F-3509-42D3-FD72-8CB8ACC87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B2D4C-BFBB-4524-12A7-5E52ECA5C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0EFC-5C35-6AD6-1D47-A4A436733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8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73F53-F285-A07C-6B82-A550CACEB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0FBA2-A1B2-57DB-B2A6-2A3175F8B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04E2E-BE63-0EC2-785C-C1869D614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81657-A157-69F9-3E87-8F2FAA4B8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66" y="5839295"/>
            <a:ext cx="932085" cy="5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NL | Brand Center | Logo">
            <a:extLst>
              <a:ext uri="{FF2B5EF4-FFF2-40B4-BE49-F238E27FC236}">
                <a16:creationId xmlns:a16="http://schemas.microsoft.com/office/drawing/2014/main" id="{34CAE74A-A4A0-3823-175A-26B0F3EF1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98" y="5839295"/>
            <a:ext cx="744599" cy="5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EDBF4-EA24-4029-8101-6C67D01BBC15}"/>
              </a:ext>
            </a:extLst>
          </p:cNvPr>
          <p:cNvSpPr txBox="1"/>
          <p:nvPr userDrawn="1"/>
        </p:nvSpPr>
        <p:spPr>
          <a:xfrm>
            <a:off x="439947" y="6430538"/>
            <a:ext cx="3292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626262"/>
                </a:solidFill>
              </a:rPr>
              <a:t>Electron Ion Collider, 10</a:t>
            </a:r>
            <a:r>
              <a:rPr lang="en-GB" sz="1400" baseline="30000" dirty="0">
                <a:solidFill>
                  <a:srgbClr val="626262"/>
                </a:solidFill>
              </a:rPr>
              <a:t>th</a:t>
            </a:r>
            <a:r>
              <a:rPr lang="en-GB" sz="1400" dirty="0">
                <a:solidFill>
                  <a:srgbClr val="626262"/>
                </a:solidFill>
              </a:rPr>
              <a:t> EIC DAC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BE7BA-8F4C-84FF-65E4-3F0D569BC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35C9F-3374-409C-852E-E5BE31F81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8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nima.2015.02.06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694225" y="2456610"/>
            <a:ext cx="821123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/>
                <a:cs typeface="Arial"/>
              </a:rPr>
              <a:t>Status of Ancillary ASIC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3C5EA-506D-C62C-FB19-24FE2785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39" y="3537388"/>
            <a:ext cx="4611960" cy="33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D0FEB-6650-EBC8-BE30-C68ED55C3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80" y="5839295"/>
            <a:ext cx="2111379" cy="53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B7260-EC3E-1DCA-770E-87BD32BB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6" y="5876285"/>
            <a:ext cx="932085" cy="5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NL | Brand Center | Logo">
            <a:extLst>
              <a:ext uri="{FF2B5EF4-FFF2-40B4-BE49-F238E27FC236}">
                <a16:creationId xmlns:a16="http://schemas.microsoft.com/office/drawing/2014/main" id="{68A57522-A3FC-5865-4C3A-9C631097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38" y="5876285"/>
            <a:ext cx="744599" cy="5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F88B5-4B03-2ED7-75EB-43AC25D36732}"/>
              </a:ext>
            </a:extLst>
          </p:cNvPr>
          <p:cNvSpPr txBox="1"/>
          <p:nvPr/>
        </p:nvSpPr>
        <p:spPr>
          <a:xfrm>
            <a:off x="740980" y="4154042"/>
            <a:ext cx="2733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26262"/>
                </a:solidFill>
              </a:rPr>
              <a:t>Iain Sedgwick</a:t>
            </a:r>
          </a:p>
          <a:p>
            <a:r>
              <a:rPr lang="en-GB" dirty="0" err="1">
                <a:solidFill>
                  <a:srgbClr val="626262"/>
                </a:solidFill>
              </a:rPr>
              <a:t>ePIC</a:t>
            </a:r>
            <a:r>
              <a:rPr lang="en-GB" dirty="0">
                <a:solidFill>
                  <a:srgbClr val="626262"/>
                </a:solidFill>
              </a:rPr>
              <a:t> SVT WP1 Co-convener</a:t>
            </a:r>
          </a:p>
          <a:p>
            <a:endParaRPr lang="en-GB" dirty="0">
              <a:solidFill>
                <a:srgbClr val="626262"/>
              </a:solidFill>
            </a:endParaRPr>
          </a:p>
          <a:p>
            <a:r>
              <a:rPr lang="en-GB" dirty="0">
                <a:solidFill>
                  <a:srgbClr val="626262"/>
                </a:solidFill>
              </a:rPr>
              <a:t>10</a:t>
            </a:r>
            <a:r>
              <a:rPr lang="en-GB" baseline="30000" dirty="0">
                <a:solidFill>
                  <a:srgbClr val="626262"/>
                </a:solidFill>
              </a:rPr>
              <a:t>th</a:t>
            </a:r>
            <a:r>
              <a:rPr lang="en-GB" dirty="0">
                <a:solidFill>
                  <a:srgbClr val="626262"/>
                </a:solidFill>
              </a:rPr>
              <a:t> EIC DAC Review</a:t>
            </a:r>
          </a:p>
          <a:p>
            <a:r>
              <a:rPr lang="en-GB" dirty="0">
                <a:solidFill>
                  <a:srgbClr val="626262"/>
                </a:solidFill>
              </a:rPr>
              <a:t>June 11</a:t>
            </a:r>
            <a:r>
              <a:rPr lang="en-GB" baseline="30000" dirty="0">
                <a:solidFill>
                  <a:srgbClr val="626262"/>
                </a:solidFill>
              </a:rPr>
              <a:t>th</a:t>
            </a:r>
            <a:r>
              <a:rPr lang="en-GB" dirty="0">
                <a:solidFill>
                  <a:srgbClr val="626262"/>
                </a:solidFill>
              </a:rPr>
              <a:t> – 13</a:t>
            </a:r>
            <a:r>
              <a:rPr lang="en-GB" baseline="30000" dirty="0">
                <a:solidFill>
                  <a:srgbClr val="626262"/>
                </a:solidFill>
              </a:rPr>
              <a:t>th</a:t>
            </a:r>
            <a:r>
              <a:rPr lang="en-GB" dirty="0">
                <a:solidFill>
                  <a:srgbClr val="626262"/>
                </a:solidFill>
              </a:rPr>
              <a:t>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1087D5-D09D-3ABE-3CEF-EBCCF31A2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8A5C8-0F9F-AE6A-65D8-5F3CC78E265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3971B-9419-6EF5-AFD0-855A2EC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893"/>
          <a:stretch/>
        </p:blipFill>
        <p:spPr>
          <a:xfrm>
            <a:off x="5434642" y="4735902"/>
            <a:ext cx="3834903" cy="19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0BFBB-5C3A-F63B-9C7D-D4EFA3F8C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47"/>
          <a:stretch/>
        </p:blipFill>
        <p:spPr>
          <a:xfrm>
            <a:off x="9083314" y="4450038"/>
            <a:ext cx="2337563" cy="1906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6E0F38-71C9-DE94-3AAD-199F6745C28E}"/>
              </a:ext>
            </a:extLst>
          </p:cNvPr>
          <p:cNvSpPr/>
          <p:nvPr/>
        </p:nvSpPr>
        <p:spPr>
          <a:xfrm>
            <a:off x="403340" y="949999"/>
            <a:ext cx="5031302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generation of sensor bias voltage needed due to combination of serial powering and low bias level (~1V)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with external participants</a:t>
            </a:r>
          </a:p>
          <a:p>
            <a:pPr lvl="1" fontAlgn="base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structure submitted March 2025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included transistor test structures and other blocks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back September 2025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system in preparation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60201-C228-8C46-2D23-26696D3D7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664" y="764731"/>
            <a:ext cx="7147198" cy="3770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5A2F8C-B87B-85D8-6673-A2573BAD3C81}"/>
              </a:ext>
            </a:extLst>
          </p:cNvPr>
          <p:cNvSpPr txBox="1"/>
          <p:nvPr/>
        </p:nvSpPr>
        <p:spPr>
          <a:xfrm rot="19943780">
            <a:off x="5243536" y="3886628"/>
            <a:ext cx="1491197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Prototype currently in fabrication!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B97F2-4DEB-650F-51E1-AF63C75A70B0}"/>
              </a:ext>
            </a:extLst>
          </p:cNvPr>
          <p:cNvSpPr txBox="1"/>
          <p:nvPr/>
        </p:nvSpPr>
        <p:spPr>
          <a:xfrm>
            <a:off x="7583510" y="637773"/>
            <a:ext cx="33217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</a:rPr>
              <a:t>NVG test structure layout, courtesy of Praful Purohit, BNL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3B3E3-0363-003D-0631-906F93FD2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98A77-1A0C-95D1-DAF4-242C47A17658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E87100-4969-F09C-2453-A16B0EDC9AFA}"/>
              </a:ext>
            </a:extLst>
          </p:cNvPr>
          <p:cNvSpPr/>
          <p:nvPr/>
        </p:nvSpPr>
        <p:spPr>
          <a:xfrm>
            <a:off x="403340" y="949999"/>
            <a:ext cx="4978285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endParaRPr lang="en-GB" sz="2800" b="1" spc="-1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for services reduction and control of NVG and SLDO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modules complete, working on tests with MOSAIX emulator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submit as part of first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emulator in preparation between LBNL, ORNL and BNL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906D1-EEA7-9ACD-84B9-64AC50B2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39" y="565278"/>
            <a:ext cx="6985582" cy="3134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867F1-7914-1C89-E34F-138168330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339" y="3943338"/>
            <a:ext cx="6709458" cy="2734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362E4C-9C31-2A96-F201-748A19DAC5B7}"/>
              </a:ext>
            </a:extLst>
          </p:cNvPr>
          <p:cNvSpPr txBox="1"/>
          <p:nvPr/>
        </p:nvSpPr>
        <p:spPr>
          <a:xfrm>
            <a:off x="6283439" y="6550484"/>
            <a:ext cx="30043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</a:rPr>
              <a:t>Hardware </a:t>
            </a:r>
            <a:r>
              <a:rPr lang="en-GB" sz="1050" dirty="0" err="1">
                <a:solidFill>
                  <a:srgbClr val="FF0000"/>
                </a:solidFill>
              </a:rPr>
              <a:t>mockup</a:t>
            </a:r>
            <a:r>
              <a:rPr lang="en-GB" sz="1050" dirty="0">
                <a:solidFill>
                  <a:srgbClr val="FF0000"/>
                </a:solidFill>
              </a:rPr>
              <a:t>, courtesy of </a:t>
            </a:r>
            <a:r>
              <a:rPr lang="en-GB" sz="1050" dirty="0" err="1">
                <a:solidFill>
                  <a:srgbClr val="FF0000"/>
                </a:solidFill>
              </a:rPr>
              <a:t>Zhengwei</a:t>
            </a:r>
            <a:r>
              <a:rPr lang="en-GB" sz="1050" dirty="0">
                <a:solidFill>
                  <a:srgbClr val="FF0000"/>
                </a:solidFill>
              </a:rPr>
              <a:t> Xue, LBNL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14800-5292-C3DB-D4CC-09772A505656}"/>
              </a:ext>
            </a:extLst>
          </p:cNvPr>
          <p:cNvSpPr txBox="1"/>
          <p:nvPr/>
        </p:nvSpPr>
        <p:spPr>
          <a:xfrm>
            <a:off x="6934258" y="298176"/>
            <a:ext cx="24272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solidFill>
                  <a:srgbClr val="FF0000"/>
                </a:solidFill>
              </a:rPr>
              <a:t>AncBrain</a:t>
            </a:r>
            <a:r>
              <a:rPr lang="en-GB" sz="1050" dirty="0">
                <a:solidFill>
                  <a:srgbClr val="FF0000"/>
                </a:solidFill>
              </a:rPr>
              <a:t> Plan, courtesy of </a:t>
            </a:r>
            <a:r>
              <a:rPr lang="en-GB" sz="1050">
                <a:solidFill>
                  <a:srgbClr val="FF0000"/>
                </a:solidFill>
              </a:rPr>
              <a:t>Arif Iqbal, </a:t>
            </a:r>
            <a:r>
              <a:rPr lang="en-GB" sz="1050" dirty="0">
                <a:solidFill>
                  <a:srgbClr val="FF0000"/>
                </a:solidFill>
              </a:rPr>
              <a:t>BNL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4DE64D-D092-6D9C-DAD1-13881B29E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7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65663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154F2-B9D6-6165-A375-9EF790AB56AF}"/>
              </a:ext>
            </a:extLst>
          </p:cNvPr>
          <p:cNvSpPr/>
          <p:nvPr/>
        </p:nvSpPr>
        <p:spPr>
          <a:xfrm>
            <a:off x="2231922" y="2244993"/>
            <a:ext cx="7967752" cy="5178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A6577-25C5-629E-23E9-781C415948C0}"/>
              </a:ext>
            </a:extLst>
          </p:cNvPr>
          <p:cNvSpPr/>
          <p:nvPr/>
        </p:nvSpPr>
        <p:spPr>
          <a:xfrm>
            <a:off x="2231921" y="4780529"/>
            <a:ext cx="7967753" cy="512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882FF-BDAE-D289-4746-742E37DD51C7}"/>
              </a:ext>
            </a:extLst>
          </p:cNvPr>
          <p:cNvSpPr/>
          <p:nvPr/>
        </p:nvSpPr>
        <p:spPr>
          <a:xfrm rot="16200000">
            <a:off x="488063" y="3551977"/>
            <a:ext cx="3048076" cy="434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DBCAF-71C2-41A2-F69B-5F517E0A3FDF}"/>
              </a:ext>
            </a:extLst>
          </p:cNvPr>
          <p:cNvSpPr/>
          <p:nvPr/>
        </p:nvSpPr>
        <p:spPr>
          <a:xfrm rot="16200000">
            <a:off x="8892697" y="3551974"/>
            <a:ext cx="3048072" cy="434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2FF3F-E610-6153-0583-2FB48A7079A9}"/>
              </a:ext>
            </a:extLst>
          </p:cNvPr>
          <p:cNvSpPr/>
          <p:nvPr/>
        </p:nvSpPr>
        <p:spPr>
          <a:xfrm>
            <a:off x="3170801" y="4268196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CFA748-6321-C112-361E-0654DFFED7A1}"/>
              </a:ext>
            </a:extLst>
          </p:cNvPr>
          <p:cNvCxnSpPr>
            <a:cxnSpLocks/>
          </p:cNvCxnSpPr>
          <p:nvPr/>
        </p:nvCxnSpPr>
        <p:spPr>
          <a:xfrm>
            <a:off x="3170801" y="4182329"/>
            <a:ext cx="11379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A4629C-A918-9DF6-F308-FEC53BD6BFB6}"/>
              </a:ext>
            </a:extLst>
          </p:cNvPr>
          <p:cNvSpPr txBox="1"/>
          <p:nvPr/>
        </p:nvSpPr>
        <p:spPr>
          <a:xfrm>
            <a:off x="3257726" y="386936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2500um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2C6E5-7602-E6BA-3A44-4241B512C26F}"/>
              </a:ext>
            </a:extLst>
          </p:cNvPr>
          <p:cNvCxnSpPr>
            <a:cxnSpLocks/>
          </p:cNvCxnSpPr>
          <p:nvPr/>
        </p:nvCxnSpPr>
        <p:spPr>
          <a:xfrm flipV="1">
            <a:off x="3073819" y="4274883"/>
            <a:ext cx="0" cy="4625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2E4D88-1E26-C171-C9D7-718489750FA3}"/>
              </a:ext>
            </a:extLst>
          </p:cNvPr>
          <p:cNvSpPr txBox="1"/>
          <p:nvPr/>
        </p:nvSpPr>
        <p:spPr>
          <a:xfrm>
            <a:off x="2231922" y="432147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800um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DA689-6048-5564-3DDD-4D347AB67BA6}"/>
              </a:ext>
            </a:extLst>
          </p:cNvPr>
          <p:cNvSpPr/>
          <p:nvPr/>
        </p:nvSpPr>
        <p:spPr>
          <a:xfrm>
            <a:off x="4405700" y="4274882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C4BFF3-5796-0205-8070-796136BABFD1}"/>
              </a:ext>
            </a:extLst>
          </p:cNvPr>
          <p:cNvSpPr/>
          <p:nvPr/>
        </p:nvSpPr>
        <p:spPr>
          <a:xfrm>
            <a:off x="5640599" y="4274883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63AF8-D194-BB25-E80D-FAF9C49ACEAE}"/>
              </a:ext>
            </a:extLst>
          </p:cNvPr>
          <p:cNvSpPr/>
          <p:nvPr/>
        </p:nvSpPr>
        <p:spPr>
          <a:xfrm>
            <a:off x="6836710" y="4268196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F7B2DE-0D73-5238-DB82-A0CF3FC47681}"/>
              </a:ext>
            </a:extLst>
          </p:cNvPr>
          <p:cNvSpPr/>
          <p:nvPr/>
        </p:nvSpPr>
        <p:spPr>
          <a:xfrm>
            <a:off x="8032821" y="4268196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C084E4-DE60-67F2-110C-8CA7B8CF32C7}"/>
              </a:ext>
            </a:extLst>
          </p:cNvPr>
          <p:cNvSpPr/>
          <p:nvPr/>
        </p:nvSpPr>
        <p:spPr>
          <a:xfrm>
            <a:off x="8206096" y="3283132"/>
            <a:ext cx="958917" cy="596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NVG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06C24-783B-4445-AB7C-7A095D1355B7}"/>
              </a:ext>
            </a:extLst>
          </p:cNvPr>
          <p:cNvSpPr/>
          <p:nvPr/>
        </p:nvSpPr>
        <p:spPr>
          <a:xfrm>
            <a:off x="3114922" y="3290745"/>
            <a:ext cx="5027255" cy="588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Slow Control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52BBE5-28CA-6065-C742-64131FBF0E9D}"/>
              </a:ext>
            </a:extLst>
          </p:cNvPr>
          <p:cNvCxnSpPr>
            <a:cxnSpLocks/>
          </p:cNvCxnSpPr>
          <p:nvPr/>
        </p:nvCxnSpPr>
        <p:spPr>
          <a:xfrm>
            <a:off x="8220687" y="3136577"/>
            <a:ext cx="9837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54D308-C982-9D17-740B-11647799EF6A}"/>
              </a:ext>
            </a:extLst>
          </p:cNvPr>
          <p:cNvSpPr txBox="1"/>
          <p:nvPr/>
        </p:nvSpPr>
        <p:spPr>
          <a:xfrm>
            <a:off x="8245510" y="28258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1130um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B80AB3-A360-6A24-B539-9261326630B4}"/>
              </a:ext>
            </a:extLst>
          </p:cNvPr>
          <p:cNvSpPr txBox="1"/>
          <p:nvPr/>
        </p:nvSpPr>
        <p:spPr>
          <a:xfrm>
            <a:off x="820142" y="4852133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8E7967-6971-6718-557B-A152D0AC84BA}"/>
              </a:ext>
            </a:extLst>
          </p:cNvPr>
          <p:cNvCxnSpPr>
            <a:cxnSpLocks/>
          </p:cNvCxnSpPr>
          <p:nvPr/>
        </p:nvCxnSpPr>
        <p:spPr>
          <a:xfrm>
            <a:off x="1662039" y="4788891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459328-E42D-9B1F-9B10-BB3C4A2CC50F}"/>
              </a:ext>
            </a:extLst>
          </p:cNvPr>
          <p:cNvSpPr txBox="1"/>
          <p:nvPr/>
        </p:nvSpPr>
        <p:spPr>
          <a:xfrm>
            <a:off x="820142" y="235137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80AAFC-8830-A123-FBD2-4708C50D5CEB}"/>
              </a:ext>
            </a:extLst>
          </p:cNvPr>
          <p:cNvCxnSpPr>
            <a:cxnSpLocks/>
          </p:cNvCxnSpPr>
          <p:nvPr/>
        </p:nvCxnSpPr>
        <p:spPr>
          <a:xfrm>
            <a:off x="1662039" y="2288136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661AF6B-CF6D-719E-CDF4-CDDB5030DB55}"/>
              </a:ext>
            </a:extLst>
          </p:cNvPr>
          <p:cNvSpPr txBox="1"/>
          <p:nvPr/>
        </p:nvSpPr>
        <p:spPr>
          <a:xfrm>
            <a:off x="1591152" y="17724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5A7FDA-195D-F092-A7F4-13AF75160DFB}"/>
              </a:ext>
            </a:extLst>
          </p:cNvPr>
          <p:cNvCxnSpPr>
            <a:cxnSpLocks/>
          </p:cNvCxnSpPr>
          <p:nvPr/>
        </p:nvCxnSpPr>
        <p:spPr>
          <a:xfrm flipH="1">
            <a:off x="1795046" y="2146328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9FAFA-BF01-C071-7959-87081BA3A6BA}"/>
              </a:ext>
            </a:extLst>
          </p:cNvPr>
          <p:cNvSpPr txBox="1"/>
          <p:nvPr/>
        </p:nvSpPr>
        <p:spPr>
          <a:xfrm>
            <a:off x="10008709" y="17769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1C13DC-F785-4D55-74D4-192537F2E012}"/>
              </a:ext>
            </a:extLst>
          </p:cNvPr>
          <p:cNvCxnSpPr>
            <a:cxnSpLocks/>
          </p:cNvCxnSpPr>
          <p:nvPr/>
        </p:nvCxnSpPr>
        <p:spPr>
          <a:xfrm flipH="1">
            <a:off x="10212603" y="2150856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8DDC8B-6D29-18C9-EE00-EC1EF2768473}"/>
              </a:ext>
            </a:extLst>
          </p:cNvPr>
          <p:cNvCxnSpPr>
            <a:cxnSpLocks/>
          </p:cNvCxnSpPr>
          <p:nvPr/>
        </p:nvCxnSpPr>
        <p:spPr>
          <a:xfrm flipH="1">
            <a:off x="1790235" y="5513950"/>
            <a:ext cx="883874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128001C-80EA-14FA-BB6D-A58D67C7D8B7}"/>
              </a:ext>
            </a:extLst>
          </p:cNvPr>
          <p:cNvSpPr txBox="1"/>
          <p:nvPr/>
        </p:nvSpPr>
        <p:spPr>
          <a:xfrm>
            <a:off x="6531065" y="527465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~15mm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E1C7F5-BCCD-9708-3B62-95B696A75C45}"/>
              </a:ext>
            </a:extLst>
          </p:cNvPr>
          <p:cNvCxnSpPr>
            <a:cxnSpLocks/>
          </p:cNvCxnSpPr>
          <p:nvPr/>
        </p:nvCxnSpPr>
        <p:spPr>
          <a:xfrm flipV="1">
            <a:off x="10786188" y="2244993"/>
            <a:ext cx="0" cy="304807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AA98E8C-3135-5D0D-3B5E-072DD3237534}"/>
              </a:ext>
            </a:extLst>
          </p:cNvPr>
          <p:cNvSpPr txBox="1"/>
          <p:nvPr/>
        </p:nvSpPr>
        <p:spPr>
          <a:xfrm>
            <a:off x="10786188" y="351337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&gt;1.5mm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904B43-97ED-6892-5D92-7EA4F63AB777}"/>
              </a:ext>
            </a:extLst>
          </p:cNvPr>
          <p:cNvSpPr txBox="1"/>
          <p:nvPr/>
        </p:nvSpPr>
        <p:spPr>
          <a:xfrm>
            <a:off x="10588115" y="5964675"/>
            <a:ext cx="1356663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8E5463-47FD-D03C-2B3D-EAB923631B69}"/>
              </a:ext>
            </a:extLst>
          </p:cNvPr>
          <p:cNvSpPr/>
          <p:nvPr/>
        </p:nvSpPr>
        <p:spPr>
          <a:xfrm>
            <a:off x="3114922" y="224958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D97A6-0129-B7A8-5F92-BD5586465922}"/>
              </a:ext>
            </a:extLst>
          </p:cNvPr>
          <p:cNvSpPr/>
          <p:nvPr/>
        </p:nvSpPr>
        <p:spPr>
          <a:xfrm>
            <a:off x="3306894" y="224499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1567D6-C051-FB09-B8E6-93735A7A88E6}"/>
              </a:ext>
            </a:extLst>
          </p:cNvPr>
          <p:cNvSpPr/>
          <p:nvPr/>
        </p:nvSpPr>
        <p:spPr>
          <a:xfrm>
            <a:off x="3495044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92BD7-719E-44DC-96B5-6AC9157D2670}"/>
              </a:ext>
            </a:extLst>
          </p:cNvPr>
          <p:cNvSpPr/>
          <p:nvPr/>
        </p:nvSpPr>
        <p:spPr>
          <a:xfrm>
            <a:off x="3687016" y="224958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432B3-8669-6453-A5DA-A32FB48C7A19}"/>
              </a:ext>
            </a:extLst>
          </p:cNvPr>
          <p:cNvSpPr/>
          <p:nvPr/>
        </p:nvSpPr>
        <p:spPr>
          <a:xfrm>
            <a:off x="3893408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4E4AFE-D5CC-BB57-1332-8F087DBDFBF3}"/>
              </a:ext>
            </a:extLst>
          </p:cNvPr>
          <p:cNvSpPr/>
          <p:nvPr/>
        </p:nvSpPr>
        <p:spPr>
          <a:xfrm>
            <a:off x="4085380" y="224958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3AFF66-9F0A-7258-7F52-ECB691C6506D}"/>
              </a:ext>
            </a:extLst>
          </p:cNvPr>
          <p:cNvSpPr/>
          <p:nvPr/>
        </p:nvSpPr>
        <p:spPr>
          <a:xfrm>
            <a:off x="4273530" y="225876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A6E1E0-A43B-DBC7-822E-467CCA5151B7}"/>
              </a:ext>
            </a:extLst>
          </p:cNvPr>
          <p:cNvSpPr/>
          <p:nvPr/>
        </p:nvSpPr>
        <p:spPr>
          <a:xfrm>
            <a:off x="4465502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4EC3FE-AE14-935F-01AF-EBC17F134AD7}"/>
              </a:ext>
            </a:extLst>
          </p:cNvPr>
          <p:cNvSpPr/>
          <p:nvPr/>
        </p:nvSpPr>
        <p:spPr>
          <a:xfrm>
            <a:off x="4663037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F9737C-9A7B-E940-053C-4476A083F357}"/>
              </a:ext>
            </a:extLst>
          </p:cNvPr>
          <p:cNvSpPr/>
          <p:nvPr/>
        </p:nvSpPr>
        <p:spPr>
          <a:xfrm>
            <a:off x="4855009" y="224958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3ECF21-5D05-BC22-531A-AC612A4C2982}"/>
              </a:ext>
            </a:extLst>
          </p:cNvPr>
          <p:cNvSpPr/>
          <p:nvPr/>
        </p:nvSpPr>
        <p:spPr>
          <a:xfrm>
            <a:off x="5043159" y="225876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3AE8B-451F-B9A0-D1D7-1F7479994ACF}"/>
              </a:ext>
            </a:extLst>
          </p:cNvPr>
          <p:cNvSpPr/>
          <p:nvPr/>
        </p:nvSpPr>
        <p:spPr>
          <a:xfrm>
            <a:off x="5235131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29091-EC84-98F9-480A-97732B62E22A}"/>
              </a:ext>
            </a:extLst>
          </p:cNvPr>
          <p:cNvSpPr/>
          <p:nvPr/>
        </p:nvSpPr>
        <p:spPr>
          <a:xfrm>
            <a:off x="5441523" y="225876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947D4A-2235-8218-0978-F324C1089151}"/>
              </a:ext>
            </a:extLst>
          </p:cNvPr>
          <p:cNvSpPr/>
          <p:nvPr/>
        </p:nvSpPr>
        <p:spPr>
          <a:xfrm>
            <a:off x="5633495" y="225417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BAFF03-0C8D-7308-BD2F-60CDF0A6C543}"/>
              </a:ext>
            </a:extLst>
          </p:cNvPr>
          <p:cNvSpPr/>
          <p:nvPr/>
        </p:nvSpPr>
        <p:spPr>
          <a:xfrm>
            <a:off x="5821645" y="2263353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EA4B63-1EE0-DAFB-747E-E065811D688D}"/>
              </a:ext>
            </a:extLst>
          </p:cNvPr>
          <p:cNvSpPr/>
          <p:nvPr/>
        </p:nvSpPr>
        <p:spPr>
          <a:xfrm>
            <a:off x="5599831" y="4801061"/>
            <a:ext cx="143173" cy="4625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37FE38-4AA6-21A5-6A47-6D545AC50C0A}"/>
              </a:ext>
            </a:extLst>
          </p:cNvPr>
          <p:cNvSpPr/>
          <p:nvPr/>
        </p:nvSpPr>
        <p:spPr>
          <a:xfrm>
            <a:off x="5800154" y="4796471"/>
            <a:ext cx="143173" cy="4625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E6890E-B592-A875-FC05-E1057199A6EA}"/>
              </a:ext>
            </a:extLst>
          </p:cNvPr>
          <p:cNvSpPr/>
          <p:nvPr/>
        </p:nvSpPr>
        <p:spPr>
          <a:xfrm>
            <a:off x="5992126" y="4791881"/>
            <a:ext cx="143173" cy="4625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5E073C-C1AF-A267-C5AB-1A437E6A614B}"/>
              </a:ext>
            </a:extLst>
          </p:cNvPr>
          <p:cNvSpPr/>
          <p:nvPr/>
        </p:nvSpPr>
        <p:spPr>
          <a:xfrm>
            <a:off x="6180276" y="4801061"/>
            <a:ext cx="143173" cy="4625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4FD3AB-DC3D-D11A-22CE-14A9EC7D4C03}"/>
              </a:ext>
            </a:extLst>
          </p:cNvPr>
          <p:cNvSpPr/>
          <p:nvPr/>
        </p:nvSpPr>
        <p:spPr>
          <a:xfrm>
            <a:off x="6786034" y="225417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A72BA4-D8D7-5042-A538-184909D0C123}"/>
              </a:ext>
            </a:extLst>
          </p:cNvPr>
          <p:cNvSpPr/>
          <p:nvPr/>
        </p:nvSpPr>
        <p:spPr>
          <a:xfrm>
            <a:off x="6992426" y="225876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7E8C31-DB0F-B995-6EF2-214C09407F3D}"/>
              </a:ext>
            </a:extLst>
          </p:cNvPr>
          <p:cNvSpPr/>
          <p:nvPr/>
        </p:nvSpPr>
        <p:spPr>
          <a:xfrm>
            <a:off x="7184398" y="225417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251C34-AC63-EE65-E025-1BEFF5CD24C2}"/>
              </a:ext>
            </a:extLst>
          </p:cNvPr>
          <p:cNvSpPr/>
          <p:nvPr/>
        </p:nvSpPr>
        <p:spPr>
          <a:xfrm>
            <a:off x="7372548" y="226335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AB6E42-8A35-1C4A-5B4E-E5619704418B}"/>
              </a:ext>
            </a:extLst>
          </p:cNvPr>
          <p:cNvSpPr/>
          <p:nvPr/>
        </p:nvSpPr>
        <p:spPr>
          <a:xfrm>
            <a:off x="7564520" y="225876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3417BA-BF18-3E7E-89F4-1B45B68B19BC}"/>
              </a:ext>
            </a:extLst>
          </p:cNvPr>
          <p:cNvSpPr/>
          <p:nvPr/>
        </p:nvSpPr>
        <p:spPr>
          <a:xfrm>
            <a:off x="7762055" y="225876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7BA152-5743-406A-9F32-E30BD71E1F89}"/>
              </a:ext>
            </a:extLst>
          </p:cNvPr>
          <p:cNvSpPr/>
          <p:nvPr/>
        </p:nvSpPr>
        <p:spPr>
          <a:xfrm>
            <a:off x="7954027" y="225417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B08DAF3-0BC2-0B45-66EC-B55DBC4613A4}"/>
              </a:ext>
            </a:extLst>
          </p:cNvPr>
          <p:cNvSpPr/>
          <p:nvPr/>
        </p:nvSpPr>
        <p:spPr>
          <a:xfrm>
            <a:off x="8142177" y="226335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4E7447-535B-B22D-4C8D-CAEBD5971B87}"/>
              </a:ext>
            </a:extLst>
          </p:cNvPr>
          <p:cNvSpPr/>
          <p:nvPr/>
        </p:nvSpPr>
        <p:spPr>
          <a:xfrm>
            <a:off x="8334149" y="225876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704E71-783C-2C4D-35CD-0BFF0E063FC1}"/>
              </a:ext>
            </a:extLst>
          </p:cNvPr>
          <p:cNvSpPr/>
          <p:nvPr/>
        </p:nvSpPr>
        <p:spPr>
          <a:xfrm>
            <a:off x="8540541" y="226335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E6F0FF5-C7A4-3F8C-1FA3-5A4E515F1DD2}"/>
              </a:ext>
            </a:extLst>
          </p:cNvPr>
          <p:cNvSpPr/>
          <p:nvPr/>
        </p:nvSpPr>
        <p:spPr>
          <a:xfrm>
            <a:off x="8732513" y="225876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5C1EEF6-159E-A9F1-D900-31104AD72CD3}"/>
              </a:ext>
            </a:extLst>
          </p:cNvPr>
          <p:cNvSpPr/>
          <p:nvPr/>
        </p:nvSpPr>
        <p:spPr>
          <a:xfrm>
            <a:off x="8920663" y="226794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2A867D-D126-F72D-B650-C309A8EA7469}"/>
              </a:ext>
            </a:extLst>
          </p:cNvPr>
          <p:cNvSpPr/>
          <p:nvPr/>
        </p:nvSpPr>
        <p:spPr>
          <a:xfrm>
            <a:off x="9112635" y="2263353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144C53-095D-F9D3-9306-CE31FF5D8058}"/>
              </a:ext>
            </a:extLst>
          </p:cNvPr>
          <p:cNvSpPr/>
          <p:nvPr/>
        </p:nvSpPr>
        <p:spPr>
          <a:xfrm>
            <a:off x="3195735" y="480565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8A9C6C4-10AB-97F1-BB78-FC60B14B4843}"/>
              </a:ext>
            </a:extLst>
          </p:cNvPr>
          <p:cNvSpPr/>
          <p:nvPr/>
        </p:nvSpPr>
        <p:spPr>
          <a:xfrm>
            <a:off x="3387707" y="480106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2F5C0B1-87CF-95B6-CCF2-4BE1B7FB9484}"/>
              </a:ext>
            </a:extLst>
          </p:cNvPr>
          <p:cNvSpPr/>
          <p:nvPr/>
        </p:nvSpPr>
        <p:spPr>
          <a:xfrm>
            <a:off x="3575857" y="481024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9D38B2-3997-8409-BA2C-78C1FCBD377F}"/>
              </a:ext>
            </a:extLst>
          </p:cNvPr>
          <p:cNvSpPr/>
          <p:nvPr/>
        </p:nvSpPr>
        <p:spPr>
          <a:xfrm>
            <a:off x="3767829" y="480565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7102B0-A995-48FB-10C0-120F28764873}"/>
              </a:ext>
            </a:extLst>
          </p:cNvPr>
          <p:cNvSpPr/>
          <p:nvPr/>
        </p:nvSpPr>
        <p:spPr>
          <a:xfrm>
            <a:off x="3974221" y="481024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A91A54-037C-931B-1DAB-15232DF59AEB}"/>
              </a:ext>
            </a:extLst>
          </p:cNvPr>
          <p:cNvSpPr/>
          <p:nvPr/>
        </p:nvSpPr>
        <p:spPr>
          <a:xfrm>
            <a:off x="4166193" y="480565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9E67E4-B898-3B23-E522-0963CA700654}"/>
              </a:ext>
            </a:extLst>
          </p:cNvPr>
          <p:cNvSpPr/>
          <p:nvPr/>
        </p:nvSpPr>
        <p:spPr>
          <a:xfrm>
            <a:off x="4354343" y="481483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72AA14-99E0-0C4B-FB59-299123875895}"/>
              </a:ext>
            </a:extLst>
          </p:cNvPr>
          <p:cNvSpPr/>
          <p:nvPr/>
        </p:nvSpPr>
        <p:spPr>
          <a:xfrm>
            <a:off x="4546315" y="481024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EED94A-F59B-540A-E7BB-9ADF36400279}"/>
              </a:ext>
            </a:extLst>
          </p:cNvPr>
          <p:cNvSpPr/>
          <p:nvPr/>
        </p:nvSpPr>
        <p:spPr>
          <a:xfrm>
            <a:off x="4743850" y="481024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970C4D5-6686-7E2E-503A-F5FB7CE677CE}"/>
              </a:ext>
            </a:extLst>
          </p:cNvPr>
          <p:cNvSpPr/>
          <p:nvPr/>
        </p:nvSpPr>
        <p:spPr>
          <a:xfrm>
            <a:off x="4935822" y="480565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42F7055-4800-F622-E482-DFAC60C47425}"/>
              </a:ext>
            </a:extLst>
          </p:cNvPr>
          <p:cNvSpPr/>
          <p:nvPr/>
        </p:nvSpPr>
        <p:spPr>
          <a:xfrm>
            <a:off x="5123972" y="481483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E9D6B01-C812-1070-60CB-1538DFC4190D}"/>
              </a:ext>
            </a:extLst>
          </p:cNvPr>
          <p:cNvSpPr/>
          <p:nvPr/>
        </p:nvSpPr>
        <p:spPr>
          <a:xfrm>
            <a:off x="5315944" y="4810241"/>
            <a:ext cx="143173" cy="46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209ACB7-9F6E-460A-199D-DBCBCE5B3865}"/>
              </a:ext>
            </a:extLst>
          </p:cNvPr>
          <p:cNvSpPr/>
          <p:nvPr/>
        </p:nvSpPr>
        <p:spPr>
          <a:xfrm>
            <a:off x="6456219" y="481483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6126F6-39B1-E6CF-3C23-BCBC5B31D5A7}"/>
              </a:ext>
            </a:extLst>
          </p:cNvPr>
          <p:cNvSpPr/>
          <p:nvPr/>
        </p:nvSpPr>
        <p:spPr>
          <a:xfrm>
            <a:off x="6648191" y="481024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22E3C42-B4F0-A502-925C-D059D08FA3C6}"/>
              </a:ext>
            </a:extLst>
          </p:cNvPr>
          <p:cNvSpPr/>
          <p:nvPr/>
        </p:nvSpPr>
        <p:spPr>
          <a:xfrm>
            <a:off x="6836341" y="481942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1B8D67A-98E5-FDF2-D92E-B9078E6366A1}"/>
              </a:ext>
            </a:extLst>
          </p:cNvPr>
          <p:cNvSpPr/>
          <p:nvPr/>
        </p:nvSpPr>
        <p:spPr>
          <a:xfrm>
            <a:off x="7028313" y="481483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C05D1BB-2948-8602-F941-3C2AD13AB75E}"/>
              </a:ext>
            </a:extLst>
          </p:cNvPr>
          <p:cNvSpPr/>
          <p:nvPr/>
        </p:nvSpPr>
        <p:spPr>
          <a:xfrm>
            <a:off x="7228636" y="481024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BA629F-C736-BB88-8923-0FB731A66028}"/>
              </a:ext>
            </a:extLst>
          </p:cNvPr>
          <p:cNvSpPr/>
          <p:nvPr/>
        </p:nvSpPr>
        <p:spPr>
          <a:xfrm>
            <a:off x="7420608" y="4805651"/>
            <a:ext cx="143173" cy="4625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FFFF"/>
                </a:solidFill>
              </a:rPr>
              <a:t>PAD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D57641-41E2-6904-D838-D52A1DD29103}"/>
              </a:ext>
            </a:extLst>
          </p:cNvPr>
          <p:cNvSpPr txBox="1"/>
          <p:nvPr/>
        </p:nvSpPr>
        <p:spPr>
          <a:xfrm>
            <a:off x="3254815" y="5564636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 pads </a:t>
            </a:r>
            <a:r>
              <a:rPr lang="en-GB" sz="1400" dirty="0" err="1"/>
              <a:t>IIn</a:t>
            </a:r>
            <a:endParaRPr lang="en-GB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F86FAA-841E-8192-31B4-319E77FCB7EC}"/>
              </a:ext>
            </a:extLst>
          </p:cNvPr>
          <p:cNvSpPr txBox="1"/>
          <p:nvPr/>
        </p:nvSpPr>
        <p:spPr>
          <a:xfrm>
            <a:off x="4173409" y="5564636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 pads </a:t>
            </a:r>
            <a:r>
              <a:rPr lang="en-GB" sz="1400" dirty="0" err="1"/>
              <a:t>IOut</a:t>
            </a:r>
            <a:endParaRPr lang="en-GB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5A1BD0D-9939-EAF6-01C9-5081005CF575}"/>
              </a:ext>
            </a:extLst>
          </p:cNvPr>
          <p:cNvSpPr txBox="1"/>
          <p:nvPr/>
        </p:nvSpPr>
        <p:spPr>
          <a:xfrm>
            <a:off x="3027750" y="1683430"/>
            <a:ext cx="7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pads</a:t>
            </a:r>
          </a:p>
          <a:p>
            <a:pPr algn="ctr"/>
            <a:r>
              <a:rPr lang="en-GB" sz="1400" dirty="0"/>
              <a:t> GAVDD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DED2D7-27C3-7C88-F0CC-44959CFBC98B}"/>
              </a:ext>
            </a:extLst>
          </p:cNvPr>
          <p:cNvSpPr txBox="1"/>
          <p:nvPr/>
        </p:nvSpPr>
        <p:spPr>
          <a:xfrm>
            <a:off x="3636858" y="1680423"/>
            <a:ext cx="77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7 pads</a:t>
            </a:r>
          </a:p>
          <a:p>
            <a:pPr algn="ctr"/>
            <a:r>
              <a:rPr lang="en-GB" sz="1400" dirty="0"/>
              <a:t> GDVDD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F1C6557-2DAB-8D23-C97B-D99584C85D27}"/>
              </a:ext>
            </a:extLst>
          </p:cNvPr>
          <p:cNvSpPr txBox="1"/>
          <p:nvPr/>
        </p:nvSpPr>
        <p:spPr>
          <a:xfrm>
            <a:off x="4120902" y="1666636"/>
            <a:ext cx="101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 pad GSVDD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50992C-A1C6-3A9D-331E-DEFD50095C66}"/>
              </a:ext>
            </a:extLst>
          </p:cNvPr>
          <p:cNvSpPr txBox="1"/>
          <p:nvPr/>
        </p:nvSpPr>
        <p:spPr>
          <a:xfrm>
            <a:off x="4659547" y="1673228"/>
            <a:ext cx="102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pads TXVDD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ED3948E-C0B8-B4C4-94AA-B6E499FE62DD}"/>
              </a:ext>
            </a:extLst>
          </p:cNvPr>
          <p:cNvSpPr txBox="1"/>
          <p:nvPr/>
        </p:nvSpPr>
        <p:spPr>
          <a:xfrm>
            <a:off x="7081959" y="1704338"/>
            <a:ext cx="21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32 pads Slow Control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652109-338D-03EA-9185-80F958BC6558}"/>
              </a:ext>
            </a:extLst>
          </p:cNvPr>
          <p:cNvSpPr txBox="1"/>
          <p:nvPr/>
        </p:nvSpPr>
        <p:spPr>
          <a:xfrm>
            <a:off x="5399520" y="1668193"/>
            <a:ext cx="61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 pad</a:t>
            </a:r>
          </a:p>
          <a:p>
            <a:pPr algn="ctr"/>
            <a:r>
              <a:rPr lang="en-GB" sz="1400" dirty="0"/>
              <a:t>PSUB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C60FB1-4270-7BC9-D5EC-EB706A694045}"/>
              </a:ext>
            </a:extLst>
          </p:cNvPr>
          <p:cNvSpPr txBox="1"/>
          <p:nvPr/>
        </p:nvSpPr>
        <p:spPr>
          <a:xfrm>
            <a:off x="6178670" y="5493631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 pads</a:t>
            </a:r>
          </a:p>
          <a:p>
            <a:pPr algn="ctr"/>
            <a:r>
              <a:rPr lang="en-GB" sz="1400" dirty="0" err="1"/>
              <a:t>SCin</a:t>
            </a:r>
            <a:endParaRPr lang="en-GB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A73DF1-70D2-8831-BD7B-C76B42716918}"/>
              </a:ext>
            </a:extLst>
          </p:cNvPr>
          <p:cNvSpPr txBox="1"/>
          <p:nvPr/>
        </p:nvSpPr>
        <p:spPr>
          <a:xfrm>
            <a:off x="6705740" y="5493631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 pads</a:t>
            </a:r>
          </a:p>
          <a:p>
            <a:pPr algn="ctr"/>
            <a:r>
              <a:rPr lang="en-GB" sz="1400" dirty="0" err="1"/>
              <a:t>SCout</a:t>
            </a:r>
            <a:endParaRPr lang="en-GB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8037A8-5812-9936-D2CD-DDE63BA1A0F4}"/>
              </a:ext>
            </a:extLst>
          </p:cNvPr>
          <p:cNvSpPr txBox="1"/>
          <p:nvPr/>
        </p:nvSpPr>
        <p:spPr>
          <a:xfrm>
            <a:off x="7258848" y="5493631"/>
            <a:ext cx="72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 pads</a:t>
            </a:r>
          </a:p>
          <a:p>
            <a:pPr algn="ctr"/>
            <a:r>
              <a:rPr lang="en-GB" sz="1400" dirty="0" err="1"/>
              <a:t>CL_in</a:t>
            </a:r>
            <a:endParaRPr lang="en-GB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CFF27A7-B2DD-596A-CE5C-79F192101666}"/>
              </a:ext>
            </a:extLst>
          </p:cNvPr>
          <p:cNvSpPr txBox="1"/>
          <p:nvPr/>
        </p:nvSpPr>
        <p:spPr>
          <a:xfrm>
            <a:off x="9264802" y="2300761"/>
            <a:ext cx="98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Pads: 47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EECE874-48C8-7E05-6769-4BFF55F326EF}"/>
              </a:ext>
            </a:extLst>
          </p:cNvPr>
          <p:cNvSpPr txBox="1"/>
          <p:nvPr/>
        </p:nvSpPr>
        <p:spPr>
          <a:xfrm>
            <a:off x="9204427" y="4847649"/>
            <a:ext cx="98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Pads: 40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807FCD-D144-39C4-C2AB-09BFF47125BE}"/>
              </a:ext>
            </a:extLst>
          </p:cNvPr>
          <p:cNvSpPr txBox="1"/>
          <p:nvPr/>
        </p:nvSpPr>
        <p:spPr>
          <a:xfrm>
            <a:off x="5553798" y="6181753"/>
            <a:ext cx="66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 pads R3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26EC95E-AD5F-BD4F-1FF0-827492CACB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499639" y="5695147"/>
            <a:ext cx="427977" cy="11107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53D1940-3FA9-A9C5-7E5F-D2C18C2C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624078" y="5699660"/>
            <a:ext cx="427977" cy="11107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4AD08A5-CF26-2CE1-563C-5622FF319F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755582" y="5699721"/>
            <a:ext cx="427977" cy="11107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252D464-C5A1-DE23-93C7-9C5D6367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5853177" y="5699722"/>
            <a:ext cx="427977" cy="11107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69DB9F1-EE9A-FF3B-8E74-559B4B31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41" y="5925157"/>
            <a:ext cx="558778" cy="47088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F16BBF40-FF28-E3E6-D895-0F567A8182EA}"/>
              </a:ext>
            </a:extLst>
          </p:cNvPr>
          <p:cNvSpPr/>
          <p:nvPr/>
        </p:nvSpPr>
        <p:spPr>
          <a:xfrm>
            <a:off x="3338908" y="5925157"/>
            <a:ext cx="671233" cy="9328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FPC Trace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5ED0A0-2002-7232-CC78-7998C00F62D4}"/>
              </a:ext>
            </a:extLst>
          </p:cNvPr>
          <p:cNvSpPr/>
          <p:nvPr/>
        </p:nvSpPr>
        <p:spPr>
          <a:xfrm>
            <a:off x="4563123" y="5948366"/>
            <a:ext cx="671233" cy="909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FPC Trace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06718E70-741C-213C-962F-7757003E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47263" y="1227264"/>
            <a:ext cx="558778" cy="47088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94D8265-0914-CA29-9A35-EF2A9FB5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25887" y="1232873"/>
            <a:ext cx="558778" cy="47088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3ABF0F2B-B343-0A39-403F-E42A2210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01870" y="1218171"/>
            <a:ext cx="558778" cy="47088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A77BB82-8ADB-35B9-5349-CB7D712A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49335" y="1218171"/>
            <a:ext cx="558778" cy="47088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251483C-1058-72A7-84F1-CD945A450BAD}"/>
              </a:ext>
            </a:extLst>
          </p:cNvPr>
          <p:cNvSpPr txBox="1"/>
          <p:nvPr/>
        </p:nvSpPr>
        <p:spPr>
          <a:xfrm>
            <a:off x="3947960" y="63790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10µF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7D2F7CD-B6EC-E8CE-1F55-438EB100E4BA}"/>
              </a:ext>
            </a:extLst>
          </p:cNvPr>
          <p:cNvSpPr txBox="1"/>
          <p:nvPr/>
        </p:nvSpPr>
        <p:spPr>
          <a:xfrm>
            <a:off x="2117595" y="1266949"/>
            <a:ext cx="10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4x 100nF (sub-divided?)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94AE0EE-A4FD-AB7C-24CF-74D7A2504DD7}"/>
              </a:ext>
            </a:extLst>
          </p:cNvPr>
          <p:cNvSpPr txBox="1"/>
          <p:nvPr/>
        </p:nvSpPr>
        <p:spPr>
          <a:xfrm>
            <a:off x="5354358" y="5911950"/>
            <a:ext cx="108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4x 1-100k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3EFE364-B227-E2D6-78D0-12ED0D027252}"/>
              </a:ext>
            </a:extLst>
          </p:cNvPr>
          <p:cNvSpPr txBox="1"/>
          <p:nvPr/>
        </p:nvSpPr>
        <p:spPr>
          <a:xfrm>
            <a:off x="6470216" y="6072064"/>
            <a:ext cx="108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AC-coupling caps?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4DCF3D5-A264-7245-BBE2-3DBD5FC7FCCE}"/>
              </a:ext>
            </a:extLst>
          </p:cNvPr>
          <p:cNvSpPr txBox="1"/>
          <p:nvPr/>
        </p:nvSpPr>
        <p:spPr>
          <a:xfrm>
            <a:off x="9229586" y="33809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530um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7A533F9-CAA3-ACB1-818F-6F298AFD9CD0}"/>
              </a:ext>
            </a:extLst>
          </p:cNvPr>
          <p:cNvCxnSpPr>
            <a:cxnSpLocks/>
          </p:cNvCxnSpPr>
          <p:nvPr/>
        </p:nvCxnSpPr>
        <p:spPr>
          <a:xfrm flipV="1">
            <a:off x="9267778" y="3283132"/>
            <a:ext cx="0" cy="575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B439790-5AFC-3B42-8D4C-A509F217F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27847-647C-940F-33CA-9D8976EBB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C6460-CAFD-FEEF-0083-186BF9524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0AAAA-9DE7-0DDF-4F8F-4921BC186BB3}"/>
              </a:ext>
            </a:extLst>
          </p:cNvPr>
          <p:cNvSpPr txBox="1"/>
          <p:nvPr/>
        </p:nvSpPr>
        <p:spPr>
          <a:xfrm>
            <a:off x="1266345" y="2160730"/>
            <a:ext cx="831659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Progress, Next Steps and Ongoing Challenges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C6CDB-6CB2-65DC-4D28-504CCB44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40491"/>
            <a:ext cx="2457537" cy="17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9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62783-D4D0-F147-46F1-9E77D8A1E2D7}"/>
              </a:ext>
            </a:extLst>
          </p:cNvPr>
          <p:cNvSpPr txBox="1"/>
          <p:nvPr/>
        </p:nvSpPr>
        <p:spPr>
          <a:xfrm>
            <a:off x="403340" y="246550"/>
            <a:ext cx="1067646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Progress, Next Steps and Challenges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2B354-4CA4-D8A6-845A-50AE0227E463}"/>
              </a:ext>
            </a:extLst>
          </p:cNvPr>
          <p:cNvSpPr/>
          <p:nvPr/>
        </p:nvSpPr>
        <p:spPr>
          <a:xfrm>
            <a:off x="403340" y="972497"/>
            <a:ext cx="11026660" cy="600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and Next Steps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three main blocks. Prototypes for 2 have already been submitted: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MPW1 (NVG) 					March 2025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MPW2 (SLDO) 				March 2025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has started on the next components, and planning for further phases:</a:t>
            </a:r>
          </a:p>
          <a:p>
            <a:pPr lvl="2" fontAlgn="base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MPW1/2 Test Systems		September 2025 (to match out-of-fab date)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MPW1/2 Testing			March 2026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Validation		Q3 CY2025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				September/November 2025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 Test System		March/June 2026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V1 Testing			Aug/December 2026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 Design Modifications	Q1 CY2027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V2 Production			Q1 CY2027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Badge Tick with solid fill">
            <a:extLst>
              <a:ext uri="{FF2B5EF4-FFF2-40B4-BE49-F238E27FC236}">
                <a16:creationId xmlns:a16="http://schemas.microsoft.com/office/drawing/2014/main" id="{A7E6F5A8-ADA3-9F50-A461-D227FB4AF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21" y="2156393"/>
            <a:ext cx="215475" cy="215475"/>
          </a:xfrm>
          <a:prstGeom prst="rect">
            <a:avLst/>
          </a:prstGeom>
        </p:spPr>
      </p:pic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2EA14CDE-EBE3-2148-0A7C-9E1F8CFA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220" y="2435099"/>
            <a:ext cx="215475" cy="215475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3114CADA-4754-A2C4-E02B-CF0D0E095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9035" y="3536435"/>
            <a:ext cx="215475" cy="215475"/>
          </a:xfrm>
          <a:prstGeom prst="rect">
            <a:avLst/>
          </a:prstGeom>
        </p:spPr>
      </p:pic>
      <p:pic>
        <p:nvPicPr>
          <p:cNvPr id="12" name="Graphic 11" descr="Badge Tick with solid fill">
            <a:extLst>
              <a:ext uri="{FF2B5EF4-FFF2-40B4-BE49-F238E27FC236}">
                <a16:creationId xmlns:a16="http://schemas.microsoft.com/office/drawing/2014/main" id="{A3026699-8CE5-33E9-25E9-ABCA3AFBD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219" y="4080453"/>
            <a:ext cx="215475" cy="215475"/>
          </a:xfrm>
          <a:prstGeom prst="rect">
            <a:avLst/>
          </a:prstGeom>
        </p:spPr>
      </p:pic>
      <p:pic>
        <p:nvPicPr>
          <p:cNvPr id="19" name="Graphic 18" descr="Badge Cross with solid fill">
            <a:extLst>
              <a:ext uri="{FF2B5EF4-FFF2-40B4-BE49-F238E27FC236}">
                <a16:creationId xmlns:a16="http://schemas.microsoft.com/office/drawing/2014/main" id="{43C14CA2-AE48-93E3-7107-F540798F3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2792" y="3823568"/>
            <a:ext cx="196327" cy="196327"/>
          </a:xfrm>
          <a:prstGeom prst="rect">
            <a:avLst/>
          </a:prstGeom>
        </p:spPr>
      </p:pic>
      <p:pic>
        <p:nvPicPr>
          <p:cNvPr id="20" name="Graphic 19" descr="Badge Cross with solid fill">
            <a:extLst>
              <a:ext uri="{FF2B5EF4-FFF2-40B4-BE49-F238E27FC236}">
                <a16:creationId xmlns:a16="http://schemas.microsoft.com/office/drawing/2014/main" id="{0C077DBA-67B3-6961-43F1-7E9F774D8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219" y="4356126"/>
            <a:ext cx="196327" cy="196327"/>
          </a:xfrm>
          <a:prstGeom prst="rect">
            <a:avLst/>
          </a:prstGeom>
        </p:spPr>
      </p:pic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E05B2B34-6262-21C9-430E-E0E71CA5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220" y="4629147"/>
            <a:ext cx="196327" cy="196327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8A9CABE0-E645-C882-6887-14C5036D9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9035" y="4911245"/>
            <a:ext cx="196327" cy="196327"/>
          </a:xfrm>
          <a:prstGeom prst="rect">
            <a:avLst/>
          </a:prstGeom>
        </p:spPr>
      </p:pic>
      <p:pic>
        <p:nvPicPr>
          <p:cNvPr id="23" name="Graphic 22" descr="Badge Cross with solid fill">
            <a:extLst>
              <a:ext uri="{FF2B5EF4-FFF2-40B4-BE49-F238E27FC236}">
                <a16:creationId xmlns:a16="http://schemas.microsoft.com/office/drawing/2014/main" id="{01A97EE9-4418-EB5A-9CC7-898653705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9035" y="5473098"/>
            <a:ext cx="196327" cy="196327"/>
          </a:xfrm>
          <a:prstGeom prst="rect">
            <a:avLst/>
          </a:prstGeom>
        </p:spPr>
      </p:pic>
      <p:pic>
        <p:nvPicPr>
          <p:cNvPr id="24" name="Graphic 23" descr="Badge Tick with solid fill">
            <a:extLst>
              <a:ext uri="{FF2B5EF4-FFF2-40B4-BE49-F238E27FC236}">
                <a16:creationId xmlns:a16="http://schemas.microsoft.com/office/drawing/2014/main" id="{407FEFB1-1AA8-52B0-9902-0A1D53A3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328" y="5465381"/>
            <a:ext cx="215475" cy="215475"/>
          </a:xfrm>
          <a:prstGeom prst="rect">
            <a:avLst/>
          </a:prstGeom>
        </p:spPr>
      </p:pic>
      <p:pic>
        <p:nvPicPr>
          <p:cNvPr id="25" name="Graphic 24" descr="Badge Tick with solid fill">
            <a:extLst>
              <a:ext uri="{FF2B5EF4-FFF2-40B4-BE49-F238E27FC236}">
                <a16:creationId xmlns:a16="http://schemas.microsoft.com/office/drawing/2014/main" id="{261F894D-A3D6-77E1-1DA8-5358CEF54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4329" y="5769446"/>
            <a:ext cx="215475" cy="215475"/>
          </a:xfrm>
          <a:prstGeom prst="rect">
            <a:avLst/>
          </a:prstGeom>
        </p:spPr>
      </p:pic>
      <p:pic>
        <p:nvPicPr>
          <p:cNvPr id="26" name="Graphic 25" descr="Badge Cross with solid fill">
            <a:extLst>
              <a:ext uri="{FF2B5EF4-FFF2-40B4-BE49-F238E27FC236}">
                <a16:creationId xmlns:a16="http://schemas.microsoft.com/office/drawing/2014/main" id="{65B3E04E-551F-7227-1FDA-A2EE1C6AB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73901" y="6073511"/>
            <a:ext cx="196327" cy="1963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3D14F3-1B10-C63B-B2F1-1FF053C1FA13}"/>
              </a:ext>
            </a:extLst>
          </p:cNvPr>
          <p:cNvSpPr txBox="1"/>
          <p:nvPr/>
        </p:nvSpPr>
        <p:spPr>
          <a:xfrm>
            <a:off x="11079804" y="5417374"/>
            <a:ext cx="89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Complete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6FC208-49A2-4C5A-0114-FCA5937D64C0}"/>
              </a:ext>
            </a:extLst>
          </p:cNvPr>
          <p:cNvSpPr txBox="1"/>
          <p:nvPr/>
        </p:nvSpPr>
        <p:spPr>
          <a:xfrm>
            <a:off x="11079804" y="5723294"/>
            <a:ext cx="987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 Progress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1BD5B5-5D32-CE37-039E-0D8064557A36}"/>
              </a:ext>
            </a:extLst>
          </p:cNvPr>
          <p:cNvSpPr txBox="1"/>
          <p:nvPr/>
        </p:nvSpPr>
        <p:spPr>
          <a:xfrm>
            <a:off x="11070228" y="6015500"/>
            <a:ext cx="101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 started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FB9EF-A0D5-5CA8-7444-8088991D6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14</a:t>
            </a:fld>
            <a:endParaRPr lang="en-GB"/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56BD6E0E-9A00-203E-60BD-7E12450DF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221" y="5191000"/>
            <a:ext cx="196327" cy="1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A16E-9A9A-0FF6-D97B-BDF17E7C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5B3B2-36F5-972D-337C-1D51A484FCC2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Progress, Next Steps and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EAF8D-B24F-AE8B-25E1-C68C92C56450}"/>
              </a:ext>
            </a:extLst>
          </p:cNvPr>
          <p:cNvSpPr/>
          <p:nvPr/>
        </p:nvSpPr>
        <p:spPr>
          <a:xfrm>
            <a:off x="403339" y="949999"/>
            <a:ext cx="11162847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Challenges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Design Sharing Agreement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of academic licences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transfer designs from RAL to BNL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ongoing for more than a year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exploring workarounds: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MPW2: Fully UK submission (Infrastructure Fund, submitted via Europractice)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Future: Visiting scientists, commercial licencing, US re-design, still pursuing DSA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time consuming, key reason for uncertainty in MPW3 timeline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(more usual) challenges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fab times, MPW cancellation, some specifications still evolving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design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305BD-F404-48F2-3CEF-70B4A2568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3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9DDD6-3394-AD15-2339-0EF31CFE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FB5EB-9C20-62E3-5639-6481AB2BD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B550B-951B-9F3D-540E-B449C47A396F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Conclusion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FFD26-5F24-704C-8293-532A39B7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40491"/>
            <a:ext cx="2457537" cy="17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76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DEA5-B5FF-9082-DF1B-048915B004C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0F7B2-75D8-1C8B-B69D-476EB9AEC19B}"/>
              </a:ext>
            </a:extLst>
          </p:cNvPr>
          <p:cNvSpPr/>
          <p:nvPr/>
        </p:nvSpPr>
        <p:spPr>
          <a:xfrm>
            <a:off x="403340" y="949999"/>
            <a:ext cx="4724849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progressing well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test structures in fabrication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under way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are testing,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completion and full integration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progress is good. Challenges remain around schedule and agreements. Working to mitigate.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7FF24-71B3-069E-9A7F-1AAB97FB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77" y="2627716"/>
            <a:ext cx="5359103" cy="2763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C9968-070C-4C1F-4096-19C6D2A9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998" y="180557"/>
            <a:ext cx="3086869" cy="2503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73D65-991B-EF8F-2F04-FB54E660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066" y="4996939"/>
            <a:ext cx="2003734" cy="1319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F2E09-CF9D-ED4D-4470-EAD2BFA68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636" y="504614"/>
            <a:ext cx="4286193" cy="19233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2A71FB-D3B1-A94F-2505-8385FA60F61C}"/>
              </a:ext>
            </a:extLst>
          </p:cNvPr>
          <p:cNvCxnSpPr>
            <a:cxnSpLocks/>
          </p:cNvCxnSpPr>
          <p:nvPr/>
        </p:nvCxnSpPr>
        <p:spPr>
          <a:xfrm>
            <a:off x="5838386" y="2266263"/>
            <a:ext cx="1241729" cy="15298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8B46EA-6A39-45E5-F0BA-EEF0F8AC4DB9}"/>
              </a:ext>
            </a:extLst>
          </p:cNvPr>
          <p:cNvCxnSpPr>
            <a:cxnSpLocks/>
          </p:cNvCxnSpPr>
          <p:nvPr/>
        </p:nvCxnSpPr>
        <p:spPr>
          <a:xfrm flipH="1">
            <a:off x="9716655" y="2266263"/>
            <a:ext cx="963637" cy="15298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3EF50C-A61F-7F14-8745-CD97CFB22CE7}"/>
              </a:ext>
            </a:extLst>
          </p:cNvPr>
          <p:cNvCxnSpPr>
            <a:cxnSpLocks/>
          </p:cNvCxnSpPr>
          <p:nvPr/>
        </p:nvCxnSpPr>
        <p:spPr>
          <a:xfrm flipH="1" flipV="1">
            <a:off x="8968509" y="4294909"/>
            <a:ext cx="470054" cy="7020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60DFFA-0CE2-5C6D-924E-ED45A7ECC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6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6AD9C-4E6A-6239-39D3-781B8205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7" y="0"/>
            <a:ext cx="2904787" cy="20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BD5B42-DEE7-85C9-19D3-D3A5E27E5B3B}"/>
              </a:ext>
            </a:extLst>
          </p:cNvPr>
          <p:cNvSpPr txBox="1"/>
          <p:nvPr/>
        </p:nvSpPr>
        <p:spPr>
          <a:xfrm>
            <a:off x="403340" y="1137181"/>
            <a:ext cx="116845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[1] </a:t>
            </a:r>
            <a:r>
              <a:rPr lang="en-GB" i="1" dirty="0"/>
              <a:t>Radiation and Rate Environment</a:t>
            </a:r>
            <a:r>
              <a:rPr lang="en-GB" dirty="0"/>
              <a:t>, Gonella L., </a:t>
            </a:r>
            <a:r>
              <a:rPr lang="en-GB" dirty="0" err="1"/>
              <a:t>ePIC</a:t>
            </a:r>
            <a:r>
              <a:rPr lang="en-GB" dirty="0"/>
              <a:t> Collaboration Meeting, Argonne, Jan 9 2024, https://indico.bnl.gov/event/20473/contributions/84983/</a:t>
            </a:r>
          </a:p>
          <a:p>
            <a:endParaRPr lang="en-GB" dirty="0"/>
          </a:p>
          <a:p>
            <a:r>
              <a:rPr lang="en-GB" dirty="0"/>
              <a:t>[2] S. Fernandez-Perez, M. Backhaus, H. </a:t>
            </a:r>
            <a:r>
              <a:rPr lang="en-GB" dirty="0" err="1"/>
              <a:t>Pernegger</a:t>
            </a:r>
            <a:r>
              <a:rPr lang="en-GB" dirty="0"/>
              <a:t>, T. </a:t>
            </a:r>
            <a:r>
              <a:rPr lang="en-GB" dirty="0" err="1"/>
              <a:t>Hemperek</a:t>
            </a:r>
            <a:r>
              <a:rPr lang="en-GB" dirty="0"/>
              <a:t>, T. </a:t>
            </a:r>
            <a:r>
              <a:rPr lang="en-GB" dirty="0" err="1"/>
              <a:t>Kishishita</a:t>
            </a:r>
            <a:r>
              <a:rPr lang="en-GB" dirty="0"/>
              <a:t>, H. Krüger, N. Wermes,</a:t>
            </a:r>
          </a:p>
          <a:p>
            <a:r>
              <a:rPr lang="en-GB" i="1" dirty="0"/>
              <a:t>Radiation hardness of a 180nm SOI monolithic active pixel sensor</a:t>
            </a:r>
            <a:r>
              <a:rPr lang="en-GB" dirty="0"/>
              <a:t>, Nuclear Instruments and Methods in Physics Research Section A: Accelerators, Spectrometers, Detectors and Associated Equipment, Volume 796,</a:t>
            </a:r>
          </a:p>
          <a:p>
            <a:r>
              <a:rPr lang="en-GB" dirty="0"/>
              <a:t>2015, Pages 13-18, ISSN 0168-9002, </a:t>
            </a:r>
            <a:r>
              <a:rPr lang="en-GB" dirty="0">
                <a:hlinkClick r:id="rId2"/>
              </a:rPr>
              <a:t>https://doi.org/10.1016/j.nima.2015.02.066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EBB65-01DE-8186-AC5E-E04629AEB71A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102E6-A6B3-E158-E620-620ECDE50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5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53DDA-16B2-48B4-1BAD-2F2B0C03CA9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79AB5-CF77-E6B9-C955-4EB0C6E6191F}"/>
              </a:ext>
            </a:extLst>
          </p:cNvPr>
          <p:cNvSpPr/>
          <p:nvPr/>
        </p:nvSpPr>
        <p:spPr>
          <a:xfrm>
            <a:off x="522749" y="1031517"/>
            <a:ext cx="6101788" cy="50013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/>
                <a:cs typeface="Arial"/>
              </a:rPr>
              <a:t>SVT Silicon Scheme</a:t>
            </a:r>
            <a:endParaRPr lang="en-US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Plans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Why </a:t>
            </a:r>
            <a:r>
              <a:rPr lang="en-GB" dirty="0" err="1">
                <a:solidFill>
                  <a:srgbClr val="626262"/>
                </a:solidFill>
                <a:latin typeface="Arial"/>
                <a:cs typeface="Arial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?</a:t>
            </a:r>
            <a:endParaRPr lang="en-GB" b="1" spc="-100" dirty="0">
              <a:solidFill>
                <a:srgbClr val="1E5DF8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/>
                <a:cs typeface="Arial"/>
              </a:rPr>
              <a:t>Design Overview</a:t>
            </a:r>
            <a:endParaRPr lang="en-US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Technology Selection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Shunt 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Negative Voltage Generator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/>
                <a:cs typeface="Arial"/>
              </a:rPr>
              <a:t>AncBrain</a:t>
            </a:r>
            <a:endParaRPr lang="en-GB" dirty="0">
              <a:solidFill>
                <a:srgbClr val="626262"/>
              </a:solidFill>
              <a:latin typeface="Arial"/>
              <a:cs typeface="Arial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Overview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Progress, Next Steps and Ongoing Challenges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Progress to date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work and future plans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challenges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46BCF-3617-A744-D6B1-83AD9296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77" y="2627716"/>
            <a:ext cx="5359103" cy="2763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B6631-1A88-6793-9A7B-75891A2E8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998" y="180557"/>
            <a:ext cx="3086869" cy="250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5539C-4DB6-219F-D94B-174ABA8FC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066" y="4996938"/>
            <a:ext cx="2151381" cy="1416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7564D-181D-E67E-0CB3-EC29395CE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636" y="504614"/>
            <a:ext cx="4286193" cy="19233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1108E0-4BB2-69D5-9F1D-1704314E635E}"/>
              </a:ext>
            </a:extLst>
          </p:cNvPr>
          <p:cNvCxnSpPr>
            <a:cxnSpLocks/>
          </p:cNvCxnSpPr>
          <p:nvPr/>
        </p:nvCxnSpPr>
        <p:spPr>
          <a:xfrm>
            <a:off x="5838386" y="2266263"/>
            <a:ext cx="1241729" cy="15298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70713D-5796-7EBB-DEEB-48771CA2E4E6}"/>
              </a:ext>
            </a:extLst>
          </p:cNvPr>
          <p:cNvCxnSpPr>
            <a:cxnSpLocks/>
          </p:cNvCxnSpPr>
          <p:nvPr/>
        </p:nvCxnSpPr>
        <p:spPr>
          <a:xfrm flipH="1">
            <a:off x="9716655" y="2266263"/>
            <a:ext cx="963637" cy="152988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477192-8721-6AD3-8B46-AE0EC58B270B}"/>
              </a:ext>
            </a:extLst>
          </p:cNvPr>
          <p:cNvCxnSpPr>
            <a:cxnSpLocks/>
          </p:cNvCxnSpPr>
          <p:nvPr/>
        </p:nvCxnSpPr>
        <p:spPr>
          <a:xfrm flipH="1" flipV="1">
            <a:off x="8968509" y="4294909"/>
            <a:ext cx="470054" cy="7020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27347-0F42-8185-8198-B241F42AC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19A2C3-B286-2594-A58F-8DECEE38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9" y="1891958"/>
            <a:ext cx="6137574" cy="3681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A06FE7-AD3F-120A-03C8-3DC5FB284824}"/>
              </a:ext>
            </a:extLst>
          </p:cNvPr>
          <p:cNvCxnSpPr>
            <a:cxnSpLocks/>
          </p:cNvCxnSpPr>
          <p:nvPr/>
        </p:nvCxnSpPr>
        <p:spPr>
          <a:xfrm flipH="1">
            <a:off x="3839866" y="1586229"/>
            <a:ext cx="3978708" cy="2071988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C9A82F-15DF-AB98-B062-90BF3EC41E0F}"/>
              </a:ext>
            </a:extLst>
          </p:cNvPr>
          <p:cNvSpPr/>
          <p:nvPr/>
        </p:nvSpPr>
        <p:spPr>
          <a:xfrm>
            <a:off x="7102767" y="1794607"/>
            <a:ext cx="490529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Thinned silicon bent around beampipe</a:t>
            </a:r>
            <a:endParaRPr lang="en-US" dirty="0">
              <a:solidFill>
                <a:srgbClr val="201D3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Use wafer-scale MOSAIX from ITS3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C3DCF0-56D4-570F-1A78-BD5637286044}"/>
              </a:ext>
            </a:extLst>
          </p:cNvPr>
          <p:cNvCxnSpPr>
            <a:cxnSpLocks/>
          </p:cNvCxnSpPr>
          <p:nvPr/>
        </p:nvCxnSpPr>
        <p:spPr>
          <a:xfrm flipH="1" flipV="1">
            <a:off x="4291450" y="4338201"/>
            <a:ext cx="3069924" cy="486718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7C0A6-FD67-FC86-1E4C-6F627EF530A2}"/>
              </a:ext>
            </a:extLst>
          </p:cNvPr>
          <p:cNvSpPr/>
          <p:nvPr/>
        </p:nvSpPr>
        <p:spPr>
          <a:xfrm>
            <a:off x="7109361" y="4625936"/>
            <a:ext cx="490529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Smaller Version of MOSAIX with minimum necessary changes (EIC-LAS)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ea typeface="Calibri" panose="020F0502020204030204"/>
                <a:cs typeface="Arial"/>
              </a:rPr>
              <a:t>Supporting </a:t>
            </a:r>
            <a:r>
              <a:rPr lang="en-GB" dirty="0" err="1">
                <a:solidFill>
                  <a:srgbClr val="626262"/>
                </a:solidFill>
                <a:latin typeface="Arial"/>
                <a:ea typeface="Calibri" panose="020F0502020204030204"/>
                <a:cs typeface="Arial"/>
              </a:rPr>
              <a:t>AncASIC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87963-9434-72D1-CF09-170CD6767CD4}"/>
              </a:ext>
            </a:extLst>
          </p:cNvPr>
          <p:cNvSpPr/>
          <p:nvPr/>
        </p:nvSpPr>
        <p:spPr>
          <a:xfrm>
            <a:off x="93091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3BA5F-BB4D-B1B1-C4D7-943C853ADF8C}"/>
              </a:ext>
            </a:extLst>
          </p:cNvPr>
          <p:cNvSpPr/>
          <p:nvPr/>
        </p:nvSpPr>
        <p:spPr>
          <a:xfrm>
            <a:off x="96139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AF8FB-926B-F3BD-47E5-9A0C0935B3BB}"/>
              </a:ext>
            </a:extLst>
          </p:cNvPr>
          <p:cNvSpPr/>
          <p:nvPr/>
        </p:nvSpPr>
        <p:spPr>
          <a:xfrm>
            <a:off x="99187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0CD4B-7379-42FA-F4D6-459AE9B45792}"/>
              </a:ext>
            </a:extLst>
          </p:cNvPr>
          <p:cNvSpPr/>
          <p:nvPr/>
        </p:nvSpPr>
        <p:spPr>
          <a:xfrm>
            <a:off x="102235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BA999-A289-65AB-52E6-0535DBA8F2BD}"/>
              </a:ext>
            </a:extLst>
          </p:cNvPr>
          <p:cNvSpPr/>
          <p:nvPr/>
        </p:nvSpPr>
        <p:spPr>
          <a:xfrm>
            <a:off x="105283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0C79D-8EF2-7543-BFDB-597D2ABC7BEF}"/>
              </a:ext>
            </a:extLst>
          </p:cNvPr>
          <p:cNvSpPr/>
          <p:nvPr/>
        </p:nvSpPr>
        <p:spPr>
          <a:xfrm>
            <a:off x="108331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24DEF-4E47-B5BA-C38B-8F665C7F9AA4}"/>
              </a:ext>
            </a:extLst>
          </p:cNvPr>
          <p:cNvSpPr/>
          <p:nvPr/>
        </p:nvSpPr>
        <p:spPr>
          <a:xfrm>
            <a:off x="111379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829EB-B20D-12BD-1284-BA4CCC61ABB5}"/>
              </a:ext>
            </a:extLst>
          </p:cNvPr>
          <p:cNvSpPr/>
          <p:nvPr/>
        </p:nvSpPr>
        <p:spPr>
          <a:xfrm>
            <a:off x="114427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7B9F0-5358-40C0-0E32-7979BC70F159}"/>
              </a:ext>
            </a:extLst>
          </p:cNvPr>
          <p:cNvSpPr/>
          <p:nvPr/>
        </p:nvSpPr>
        <p:spPr>
          <a:xfrm>
            <a:off x="80899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D7385-7C08-06E8-9877-1C4D9BDF0D32}"/>
              </a:ext>
            </a:extLst>
          </p:cNvPr>
          <p:cNvSpPr/>
          <p:nvPr/>
        </p:nvSpPr>
        <p:spPr>
          <a:xfrm>
            <a:off x="83947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A08E41-2498-4F55-2CF5-BCBB0C65E5C5}"/>
              </a:ext>
            </a:extLst>
          </p:cNvPr>
          <p:cNvSpPr/>
          <p:nvPr/>
        </p:nvSpPr>
        <p:spPr>
          <a:xfrm>
            <a:off x="86995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3A35AD-728C-44FC-93D9-6E7B305520EC}"/>
              </a:ext>
            </a:extLst>
          </p:cNvPr>
          <p:cNvSpPr/>
          <p:nvPr/>
        </p:nvSpPr>
        <p:spPr>
          <a:xfrm>
            <a:off x="9004352" y="130873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B4E19-AB75-C716-BD31-7D67D37C72FD}"/>
              </a:ext>
            </a:extLst>
          </p:cNvPr>
          <p:cNvSpPr/>
          <p:nvPr/>
        </p:nvSpPr>
        <p:spPr>
          <a:xfrm>
            <a:off x="7935438" y="1308734"/>
            <a:ext cx="154513" cy="277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FF4D8-200B-4B9E-2BE5-9765DDEF9DE8}"/>
              </a:ext>
            </a:extLst>
          </p:cNvPr>
          <p:cNvSpPr/>
          <p:nvPr/>
        </p:nvSpPr>
        <p:spPr>
          <a:xfrm>
            <a:off x="9315746" y="402260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554B13-C1D1-D513-30BE-1F2B0B32EFCF}"/>
              </a:ext>
            </a:extLst>
          </p:cNvPr>
          <p:cNvSpPr/>
          <p:nvPr/>
        </p:nvSpPr>
        <p:spPr>
          <a:xfrm>
            <a:off x="8096546" y="402260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9175DA-85CB-466A-A924-E510EB544E56}"/>
              </a:ext>
            </a:extLst>
          </p:cNvPr>
          <p:cNvSpPr/>
          <p:nvPr/>
        </p:nvSpPr>
        <p:spPr>
          <a:xfrm>
            <a:off x="8401346" y="402260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A225CF-6454-B0BC-DE7A-58C543C372AE}"/>
              </a:ext>
            </a:extLst>
          </p:cNvPr>
          <p:cNvSpPr/>
          <p:nvPr/>
        </p:nvSpPr>
        <p:spPr>
          <a:xfrm>
            <a:off x="8706146" y="402260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B591EC-357E-AA7B-8690-1D158374D78D}"/>
              </a:ext>
            </a:extLst>
          </p:cNvPr>
          <p:cNvSpPr/>
          <p:nvPr/>
        </p:nvSpPr>
        <p:spPr>
          <a:xfrm>
            <a:off x="9010946" y="402260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005C3-ABEA-0AC7-BB63-6B88296717EC}"/>
              </a:ext>
            </a:extLst>
          </p:cNvPr>
          <p:cNvSpPr/>
          <p:nvPr/>
        </p:nvSpPr>
        <p:spPr>
          <a:xfrm>
            <a:off x="7942032" y="4022604"/>
            <a:ext cx="154513" cy="277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DEF307-2082-A96C-7F48-AE0C8FF59638}"/>
              </a:ext>
            </a:extLst>
          </p:cNvPr>
          <p:cNvSpPr/>
          <p:nvPr/>
        </p:nvSpPr>
        <p:spPr>
          <a:xfrm>
            <a:off x="7484831" y="4022605"/>
            <a:ext cx="304800" cy="277495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98DBD-A670-60B6-FD06-CBF87B056724}"/>
              </a:ext>
            </a:extLst>
          </p:cNvPr>
          <p:cNvSpPr txBox="1"/>
          <p:nvPr/>
        </p:nvSpPr>
        <p:spPr>
          <a:xfrm>
            <a:off x="8827502" y="742881"/>
            <a:ext cx="170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Inner Barrel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BFD9A-63DA-B11C-B6AA-222A757E559E}"/>
              </a:ext>
            </a:extLst>
          </p:cNvPr>
          <p:cNvSpPr txBox="1"/>
          <p:nvPr/>
        </p:nvSpPr>
        <p:spPr>
          <a:xfrm>
            <a:off x="8071575" y="3330106"/>
            <a:ext cx="338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Outer Barrel and Discs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4217C0-9640-969E-D2A8-2BDF9147B739}"/>
              </a:ext>
            </a:extLst>
          </p:cNvPr>
          <p:cNvCxnSpPr>
            <a:cxnSpLocks/>
          </p:cNvCxnSpPr>
          <p:nvPr/>
        </p:nvCxnSpPr>
        <p:spPr>
          <a:xfrm flipH="1" flipV="1">
            <a:off x="5924145" y="3299621"/>
            <a:ext cx="1682535" cy="505904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CC0CDDC-B62F-A0C1-88F2-3E8A0598B5BC}"/>
              </a:ext>
            </a:extLst>
          </p:cNvPr>
          <p:cNvSpPr/>
          <p:nvPr/>
        </p:nvSpPr>
        <p:spPr>
          <a:xfrm>
            <a:off x="403340" y="949999"/>
            <a:ext cx="4907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SVT Silicon Scheme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61B75-3140-1806-2C91-E0959DB4E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769E3-10E9-FDBB-D542-D5EFC474ED0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6BB7-FBC6-8F34-5F3E-DBB519CC1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C97BC-E4F0-B97C-7BC9-E6DD3159B865}"/>
              </a:ext>
            </a:extLst>
          </p:cNvPr>
          <p:cNvSpPr/>
          <p:nvPr/>
        </p:nvSpPr>
        <p:spPr>
          <a:xfrm>
            <a:off x="403340" y="949999"/>
            <a:ext cx="5413800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MOSAIX/LAS features require adaptation to stave/disc operation: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slow control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negative back bias</a:t>
            </a:r>
          </a:p>
          <a:p>
            <a:pPr lvl="1" fontAlgn="base"/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technically unfeasible to integrate these features in the 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prototyping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schedule is an external dependency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reasons, develop supporting ASIC instead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2BF5A-A163-DD06-2A38-F7823A8E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0575"/>
            <a:ext cx="6231767" cy="30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E7CBC0-E057-DFBD-239B-894F1F04F358}"/>
              </a:ext>
            </a:extLst>
          </p:cNvPr>
          <p:cNvSpPr txBox="1"/>
          <p:nvPr/>
        </p:nvSpPr>
        <p:spPr>
          <a:xfrm>
            <a:off x="6456867" y="3245636"/>
            <a:ext cx="463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https://ep-news.web.cern.ch/content/alice-its3-clears-major-milestone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0B349-6C94-0CBD-C644-D435E1B5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88" y="3549293"/>
            <a:ext cx="5213678" cy="2957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ACBE6C-0FC4-EBFC-0E59-12F9D075FB97}"/>
              </a:ext>
            </a:extLst>
          </p:cNvPr>
          <p:cNvSpPr txBox="1"/>
          <p:nvPr/>
        </p:nvSpPr>
        <p:spPr>
          <a:xfrm>
            <a:off x="4430885" y="6525884"/>
            <a:ext cx="770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https://indico.cern.ch/event/1381495/contributions/5988486/attachments/2869319/5164357/TWEPP2024.PVL.v11.pdf</a:t>
            </a:r>
          </a:p>
        </p:txBody>
      </p:sp>
    </p:spTree>
    <p:extLst>
      <p:ext uri="{BB962C8B-B14F-4D97-AF65-F5344CB8AC3E}">
        <p14:creationId xmlns:p14="http://schemas.microsoft.com/office/powerpoint/2010/main" val="410509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A4C2F43-9343-4653-9303-4DE3997FC971}"/>
              </a:ext>
            </a:extLst>
          </p:cNvPr>
          <p:cNvSpPr/>
          <p:nvPr/>
        </p:nvSpPr>
        <p:spPr>
          <a:xfrm>
            <a:off x="403340" y="949999"/>
            <a:ext cx="5413800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MOSAIX/LAS features require adaptation to stave/disc operation: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slow control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negative sensor bias</a:t>
            </a:r>
          </a:p>
          <a:p>
            <a:pPr lvl="1" fontAlgn="base"/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technically unfeasible to integrate these features in the 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prototyping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schedule is an external dependency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reasons, develop supporting ASIC instead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D0F50-C6A7-D102-789B-571BC16C8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3B9B3-E557-FE33-22C2-BDBA6ADD5898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2D7EDF-2B17-10E3-69AA-019595135CAD}"/>
              </a:ext>
            </a:extLst>
          </p:cNvPr>
          <p:cNvCxnSpPr>
            <a:cxnSpLocks/>
          </p:cNvCxnSpPr>
          <p:nvPr/>
        </p:nvCxnSpPr>
        <p:spPr>
          <a:xfrm>
            <a:off x="4782766" y="2367400"/>
            <a:ext cx="1653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439EA0-F280-7261-2054-F7657576D74F}"/>
              </a:ext>
            </a:extLst>
          </p:cNvPr>
          <p:cNvCxnSpPr>
            <a:cxnSpLocks/>
          </p:cNvCxnSpPr>
          <p:nvPr/>
        </p:nvCxnSpPr>
        <p:spPr>
          <a:xfrm>
            <a:off x="4782766" y="2685170"/>
            <a:ext cx="1653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5B4DD5-4AEA-A3F7-81AD-2A662ADA7EB0}"/>
              </a:ext>
            </a:extLst>
          </p:cNvPr>
          <p:cNvSpPr txBox="1"/>
          <p:nvPr/>
        </p:nvSpPr>
        <p:spPr>
          <a:xfrm>
            <a:off x="6615500" y="2500504"/>
            <a:ext cx="24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SLDO for serial powering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DA1B4-E2FA-A11E-9F3E-CC6CBD5E858E}"/>
              </a:ext>
            </a:extLst>
          </p:cNvPr>
          <p:cNvSpPr txBox="1"/>
          <p:nvPr/>
        </p:nvSpPr>
        <p:spPr>
          <a:xfrm>
            <a:off x="6615500" y="2182734"/>
            <a:ext cx="532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Serialised Slow Control interface from EIC-LAS to </a:t>
            </a:r>
            <a:r>
              <a:rPr lang="en-GB" dirty="0" err="1"/>
              <a:t>lpGBT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1FEFA9-CE9E-4190-F4C8-18B5D6C8A657}"/>
              </a:ext>
            </a:extLst>
          </p:cNvPr>
          <p:cNvCxnSpPr>
            <a:cxnSpLocks/>
          </p:cNvCxnSpPr>
          <p:nvPr/>
        </p:nvCxnSpPr>
        <p:spPr>
          <a:xfrm>
            <a:off x="4782766" y="2993212"/>
            <a:ext cx="16537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BCA04A-D675-7100-0993-F8C89E429A37}"/>
              </a:ext>
            </a:extLst>
          </p:cNvPr>
          <p:cNvSpPr txBox="1"/>
          <p:nvPr/>
        </p:nvSpPr>
        <p:spPr>
          <a:xfrm>
            <a:off x="6615499" y="2818274"/>
            <a:ext cx="331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Local Negative Voltage Generator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F31AE2-DCE8-7E76-EEE7-96F8AA842519}"/>
              </a:ext>
            </a:extLst>
          </p:cNvPr>
          <p:cNvCxnSpPr>
            <a:cxnSpLocks/>
          </p:cNvCxnSpPr>
          <p:nvPr/>
        </p:nvCxnSpPr>
        <p:spPr>
          <a:xfrm>
            <a:off x="5619209" y="3476285"/>
            <a:ext cx="407684" cy="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F8E366-1DCA-E238-8F8C-1BFEDC7F4BC0}"/>
              </a:ext>
            </a:extLst>
          </p:cNvPr>
          <p:cNvCxnSpPr>
            <a:cxnSpLocks/>
          </p:cNvCxnSpPr>
          <p:nvPr/>
        </p:nvCxnSpPr>
        <p:spPr>
          <a:xfrm>
            <a:off x="5436546" y="4649279"/>
            <a:ext cx="594603" cy="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7EC0E4-64FB-4D87-1141-935FD4ADEBB8}"/>
              </a:ext>
            </a:extLst>
          </p:cNvPr>
          <p:cNvCxnSpPr>
            <a:cxnSpLocks/>
          </p:cNvCxnSpPr>
          <p:nvPr/>
        </p:nvCxnSpPr>
        <p:spPr>
          <a:xfrm>
            <a:off x="6031149" y="3870998"/>
            <a:ext cx="252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8A325B-BC8B-406A-AA74-A7A11C44523A}"/>
              </a:ext>
            </a:extLst>
          </p:cNvPr>
          <p:cNvCxnSpPr>
            <a:cxnSpLocks/>
          </p:cNvCxnSpPr>
          <p:nvPr/>
        </p:nvCxnSpPr>
        <p:spPr>
          <a:xfrm>
            <a:off x="6026893" y="3476285"/>
            <a:ext cx="4256" cy="117299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C98F778-0A52-6B12-C86D-6E0E36E7F2E8}"/>
              </a:ext>
            </a:extLst>
          </p:cNvPr>
          <p:cNvSpPr txBox="1"/>
          <p:nvPr/>
        </p:nvSpPr>
        <p:spPr>
          <a:xfrm>
            <a:off x="6463099" y="3680687"/>
            <a:ext cx="5616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Develop independent supporting chip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Development decoupled from MOSAIX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modification of MOSAIX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110nm XFAB process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4 MPW runs a year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Cost effective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89F82-FB8A-19CD-192D-7902E9F3D68C}"/>
              </a:ext>
            </a:extLst>
          </p:cNvPr>
          <p:cNvCxnSpPr>
            <a:cxnSpLocks/>
          </p:cNvCxnSpPr>
          <p:nvPr/>
        </p:nvCxnSpPr>
        <p:spPr>
          <a:xfrm>
            <a:off x="3213100" y="4123985"/>
            <a:ext cx="2807882" cy="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0048-3F2A-C911-F933-3D0C441F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25A48-7A7F-4DEA-D750-3896BA1F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"/>
          <a:stretch/>
        </p:blipFill>
        <p:spPr>
          <a:xfrm rot="16200000">
            <a:off x="5734206" y="1339795"/>
            <a:ext cx="5752790" cy="4178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4A171-6CF6-3A6D-04DA-1576F893F5C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ED562-D53D-03ED-011B-5848717CD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5E2E3-DCAD-0B0A-5599-584C68AEF38D}"/>
              </a:ext>
            </a:extLst>
          </p:cNvPr>
          <p:cNvSpPr/>
          <p:nvPr/>
        </p:nvSpPr>
        <p:spPr>
          <a:xfrm>
            <a:off x="403340" y="949999"/>
            <a:ext cx="5413800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MOSAIX/LAS features require adaptation to stave/disc operation: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slow control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negative back bias</a:t>
            </a:r>
          </a:p>
          <a:p>
            <a:pPr lvl="1" fontAlgn="base"/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technically unfeasible to integrate these features in the 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prototyping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schedule is an external dependency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reasons, develop supporting ASIC instead</a:t>
            </a:r>
          </a:p>
        </p:txBody>
      </p:sp>
    </p:spTree>
    <p:extLst>
      <p:ext uri="{BB962C8B-B14F-4D97-AF65-F5344CB8AC3E}">
        <p14:creationId xmlns:p14="http://schemas.microsoft.com/office/powerpoint/2010/main" val="109890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Design Overview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A850B9-7915-0887-C5F8-C0DD2545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40491"/>
            <a:ext cx="2457537" cy="17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769E3-10E9-FDBB-D542-D5EFC474ED0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Selection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2DD03-0A0D-A147-1144-925D9B1E9330}"/>
              </a:ext>
            </a:extLst>
          </p:cNvPr>
          <p:cNvSpPr/>
          <p:nvPr/>
        </p:nvSpPr>
        <p:spPr>
          <a:xfrm>
            <a:off x="510345" y="949999"/>
            <a:ext cx="10034439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XFAB XT011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110nm BCD-on-SOI Technology 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 – permits floating grounds for negative voltage generation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 copper top layer – very low resistance for power dissipation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gate density – suitable for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design sites have experience with XFAB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hardness untested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radiation requirement low [1]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from a previously tested technology [2]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structures in fabrication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ACCD1-2F90-F22D-A6D2-95B1CD18B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5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6464FF-1778-3133-F057-56D3FF20A1E2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 LDO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E3D17-5B38-21A9-9333-7ABE7D0DDBA3}"/>
              </a:ext>
            </a:extLst>
          </p:cNvPr>
          <p:cNvSpPr/>
          <p:nvPr/>
        </p:nvSpPr>
        <p:spPr>
          <a:xfrm>
            <a:off x="403340" y="949999"/>
            <a:ext cx="5228975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 required for services reduction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with external participants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test structure (including pre-regulator) submitted March 2025 (UK funded, submitted via Europractice)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back September 2025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system in preparation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E4FCE-7507-AD74-DA39-05CD5A12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84" y="391779"/>
            <a:ext cx="3788103" cy="2494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7065A-2D93-D019-B043-CEF458B0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95" y="2473104"/>
            <a:ext cx="4500178" cy="2218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E95F4-5A49-5906-D9CB-0345B9595D39}"/>
              </a:ext>
            </a:extLst>
          </p:cNvPr>
          <p:cNvSpPr txBox="1"/>
          <p:nvPr/>
        </p:nvSpPr>
        <p:spPr>
          <a:xfrm rot="20987296">
            <a:off x="4886716" y="5166543"/>
            <a:ext cx="1491197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Prototype currently in fabrication!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964B4-88C6-5E8F-305E-690F4BA3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108" y="4384551"/>
            <a:ext cx="3756028" cy="2112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5A006-109C-6F8F-17FA-0278B527AA82}"/>
              </a:ext>
            </a:extLst>
          </p:cNvPr>
          <p:cNvSpPr txBox="1"/>
          <p:nvPr/>
        </p:nvSpPr>
        <p:spPr>
          <a:xfrm>
            <a:off x="7714033" y="6469693"/>
            <a:ext cx="39185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</a:rPr>
              <a:t>SLDO Test System Plan, courtesy of Andrew Hill, UKRI-STFC Daresbury Laboratory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EF5A1-3A75-4B93-5C73-1AF3C5169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35C9F-3374-409C-852E-E5BE31F817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9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3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55ea2-72f0-4590-831b-d7a5408ad737">
      <Terms xmlns="http://schemas.microsoft.com/office/infopath/2007/PartnerControls"/>
    </lcf76f155ced4ddcb4097134ff3c332f>
    <TaxCatchAll xmlns="1cf0fd2c-5b8a-4328-93ca-9b3487cc75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DB3B9831E8349A03FE226DA0848BF" ma:contentTypeVersion="11" ma:contentTypeDescription="Create a new document." ma:contentTypeScope="" ma:versionID="fcc442a344084cdb1729f052c7856ddb">
  <xsd:schema xmlns:xsd="http://www.w3.org/2001/XMLSchema" xmlns:xs="http://www.w3.org/2001/XMLSchema" xmlns:p="http://schemas.microsoft.com/office/2006/metadata/properties" xmlns:ns2="05955ea2-72f0-4590-831b-d7a5408ad737" xmlns:ns3="1cf0fd2c-5b8a-4328-93ca-9b3487cc7594" targetNamespace="http://schemas.microsoft.com/office/2006/metadata/properties" ma:root="true" ma:fieldsID="15c97c334a46c47348dadc799c4b3e35" ns2:_="" ns3:_="">
    <xsd:import namespace="05955ea2-72f0-4590-831b-d7a5408ad737"/>
    <xsd:import namespace="1cf0fd2c-5b8a-4328-93ca-9b3487cc7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55ea2-72f0-4590-831b-d7a5408ad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0fd2c-5b8a-4328-93ca-9b3487cc759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a28f42-87fe-4ce8-a923-03facd005904}" ma:internalName="TaxCatchAll" ma:showField="CatchAllData" ma:web="1cf0fd2c-5b8a-4328-93ca-9b3487cc7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B7DF6C-6328-4165-BCD5-AB0AAC7DC029}">
  <ds:schemaRefs>
    <ds:schemaRef ds:uri="http://schemas.microsoft.com/office/2006/metadata/properties"/>
    <ds:schemaRef ds:uri="http://schemas.microsoft.com/office/infopath/2007/PartnerControls"/>
    <ds:schemaRef ds:uri="05955ea2-72f0-4590-831b-d7a5408ad737"/>
    <ds:schemaRef ds:uri="1cf0fd2c-5b8a-4328-93ca-9b3487cc7594"/>
  </ds:schemaRefs>
</ds:datastoreItem>
</file>

<file path=customXml/itemProps2.xml><?xml version="1.0" encoding="utf-8"?>
<ds:datastoreItem xmlns:ds="http://schemas.openxmlformats.org/officeDocument/2006/customXml" ds:itemID="{6E74B4B8-D6B6-4D92-B91D-5FF6F458AC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8853D-AA70-4D98-821F-D05917AC2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55ea2-72f0-4590-831b-d7a5408ad737"/>
    <ds:schemaRef ds:uri="1cf0fd2c-5b8a-4328-93ca-9b3487cc7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29915</TotalTime>
  <Words>1298</Words>
  <Application>Microsoft Office PowerPoint</Application>
  <PresentationFormat>Widescreen</PresentationFormat>
  <Paragraphs>330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469</cp:revision>
  <cp:lastPrinted>2019-10-02T08:27:37Z</cp:lastPrinted>
  <dcterms:created xsi:type="dcterms:W3CDTF">2019-09-17T08:04:08Z</dcterms:created>
  <dcterms:modified xsi:type="dcterms:W3CDTF">2025-05-29T09:57:54Z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0x0101001D8DB3B9831E8349A03FE226DA0848BF</vt:lpwstr>
  </property>
  <property fmtid="{D5CDD505-2E9C-101B-9397-08002B2CF9AE}" pid="3" name="MediaServiceImageTags">
    <vt:lpwstr/>
  </property>
</Properties>
</file>