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75" r:id="rId5"/>
    <p:sldId id="277" r:id="rId6"/>
    <p:sldId id="278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00"/>
    <a:srgbClr val="0066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83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888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5844" y="126783"/>
            <a:ext cx="83058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(https://indico.bnl.gov/conferenceDisplay.py?confId=2666)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 (Milestones for the Full-Field Test …)</a:t>
            </a:r>
          </a:p>
          <a:p>
            <a:pPr marL="0" indent="0" algn="just">
              <a:lnSpc>
                <a:spcPct val="85000"/>
              </a:lnSpc>
            </a:pP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5844" y="3200400"/>
            <a:ext cx="860955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100"/>
            </a:pP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Jon Hock (Return steel construction)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100"/>
            </a:pPr>
            <a:endParaRPr lang="en-US" sz="2800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100"/>
              <a:buFont typeface="Calibri" panose="020F0502020204030204" pitchFamily="34" charset="0"/>
              <a:buAutoNum type="arabicPeriod"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2/10/2017</a:t>
            </a:r>
            <a:r>
              <a:rPr lang="en-US" sz="2800" dirty="0" smtClean="0">
                <a:solidFill>
                  <a:srgbClr val="1F497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omplete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flame cutting of return steel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100"/>
              <a:buFont typeface="Calibri" panose="020F0502020204030204" pitchFamily="34" charset="0"/>
              <a:buAutoNum type="arabicPeriod"/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2/23/2017</a:t>
            </a:r>
            <a:r>
              <a:rPr lang="en-US" sz="2800">
                <a:solidFill>
                  <a:srgbClr val="1F497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80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eturn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steel 60% complete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100"/>
              <a:buFont typeface="Calibri" panose="020F0502020204030204" pitchFamily="34" charset="0"/>
              <a:buAutoNum type="arabicPeriod"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2/24/2017</a:t>
            </a:r>
            <a:r>
              <a:rPr lang="en-US" sz="2800" dirty="0">
                <a:solidFill>
                  <a:srgbClr val="1F497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Install </a:t>
            </a:r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solenoid</a:t>
            </a:r>
          </a:p>
          <a:p>
            <a:pPr marL="800100" lvl="1" indent="-342900">
              <a:buClr>
                <a:srgbClr val="1F497D"/>
              </a:buClr>
              <a:buSzPts val="1100"/>
              <a:buFont typeface="+mj-lt"/>
              <a:buAutoNum type="alphaLcPeriod"/>
            </a:pPr>
            <a:r>
              <a:rPr lang="en-US" sz="27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Sometime in </a:t>
            </a:r>
            <a:r>
              <a:rPr lang="en-US" sz="27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Mar.</a:t>
            </a:r>
            <a:r>
              <a:rPr lang="en-US" sz="27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Cryo</a:t>
            </a:r>
            <a:r>
              <a:rPr lang="en-US" sz="27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can start working for the Test</a:t>
            </a:r>
            <a:endParaRPr lang="en-US" sz="27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100"/>
              <a:buFont typeface="Calibri" panose="020F0502020204030204" pitchFamily="34" charset="0"/>
              <a:buAutoNum type="arabicPeriod"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4/14/2017</a:t>
            </a:r>
            <a:r>
              <a:rPr lang="en-US" sz="2800" dirty="0">
                <a:solidFill>
                  <a:srgbClr val="1F497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 return steel enclosure</a:t>
            </a:r>
            <a:endParaRPr lang="en-US" sz="2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152400"/>
            <a:ext cx="88392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 algn="ctr"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Milestones for Full-Field Test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Prerequisites </a:t>
            </a:r>
            <a:r>
              <a:rPr lang="en-US" sz="23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Platform completed and ready for use (Riggers)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Cable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tray installed to route (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Electricians)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480V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and motor control for vacuum pumps (Electricians)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Assuming </a:t>
            </a:r>
            <a:r>
              <a:rPr 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8-week</a:t>
            </a:r>
            <a: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schedule (</a:t>
            </a:r>
            <a:r>
              <a:rPr 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4-week</a:t>
            </a:r>
            <a: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schedule would be half ?):</a:t>
            </a:r>
            <a:endParaRPr lang="en-US" sz="23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Routed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electrical cables in tray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weeks)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PLC controls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 weeks)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Installed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previous unmodified mechanical components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weeks)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warm return piping to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weeks)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Pressure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Leak test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completed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week)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Restart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1660 plant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completed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week)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557364" y="6416675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7030A0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5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50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152400"/>
            <a:ext cx="89916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 algn="ctr"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sz="25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DAQ/quench protection Milestones for Full-Field Test</a:t>
            </a:r>
            <a:endParaRPr lang="en-US" sz="25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r>
              <a:rPr lang="en-US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   Task Complete</a:t>
            </a:r>
          </a:p>
          <a:p>
            <a:pPr marL="0" indent="0" algn="just">
              <a:lnSpc>
                <a:spcPct val="85000"/>
              </a:lnSpc>
            </a:pPr>
            <a:endParaRPr lang="en-US" sz="24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Isolation </a:t>
            </a:r>
            <a:r>
              <a:rPr lang="en-US" sz="2500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Anti-aliasing Filter Board 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Design......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Board </a:t>
            </a:r>
            <a:r>
              <a:rPr lang="en-US" sz="2500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Fabrication and Assembly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Rack Design ………………………………………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Rack Assembly………………………………….....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Mar. 15, 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Cable Tray………………………………………....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Connections………………………………...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Quench Detector Software…………………….…..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DAQ Software……………………………………..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US" sz="2500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Assembly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…………………………………..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 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Test …..…………………………………….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</a:t>
            </a:r>
            <a:r>
              <a:rPr lang="en-US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1, 2017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557364" y="6416675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7030A0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5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2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8F23DF-2BBA-421F-92B1-C350D5A408CD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60508</TotalTime>
  <Words>161</Words>
  <Application>Microsoft Office PowerPoint</Application>
  <PresentationFormat>On-screen Show (4:3)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134</cp:revision>
  <cp:lastPrinted>2016-12-20T20:03:44Z</cp:lastPrinted>
  <dcterms:created xsi:type="dcterms:W3CDTF">2015-04-20T12:10:02Z</dcterms:created>
  <dcterms:modified xsi:type="dcterms:W3CDTF">2016-12-21T19:06:23Z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