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23"/>
  </p:notesMasterIdLst>
  <p:sldIdLst>
    <p:sldId id="256" r:id="rId2"/>
    <p:sldId id="325" r:id="rId3"/>
    <p:sldId id="293" r:id="rId4"/>
    <p:sldId id="301" r:id="rId5"/>
    <p:sldId id="324" r:id="rId6"/>
    <p:sldId id="265" r:id="rId7"/>
    <p:sldId id="305" r:id="rId8"/>
    <p:sldId id="307" r:id="rId9"/>
    <p:sldId id="327" r:id="rId10"/>
    <p:sldId id="275" r:id="rId11"/>
    <p:sldId id="308" r:id="rId12"/>
    <p:sldId id="329" r:id="rId13"/>
    <p:sldId id="330" r:id="rId14"/>
    <p:sldId id="331" r:id="rId15"/>
    <p:sldId id="334" r:id="rId16"/>
    <p:sldId id="333" r:id="rId17"/>
    <p:sldId id="332" r:id="rId18"/>
    <p:sldId id="328" r:id="rId19"/>
    <p:sldId id="269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0"/>
    <p:restoredTop sz="94669"/>
  </p:normalViewPr>
  <p:slideViewPr>
    <p:cSldViewPr>
      <p:cViewPr varScale="1">
        <p:scale>
          <a:sx n="161" d="100"/>
          <a:sy n="161" d="100"/>
        </p:scale>
        <p:origin x="39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rison/Library/CloudStorage/Dropbox/Cactus%20Codes/Data/Pertubation%20vs%20Scale%20Factor%20-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rison/Library/CloudStorage/Dropbox/Cactus%20Codes/Data/Pertubation%20vs%20Scale%20Factor%20-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rison/Library/CloudStorage/Dropbox/Cactus%20Codes/Data/Pertubation%20vs%20Scale%20Factor%20-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rison/Library/CloudStorage/Dropbox/Cactus%20Codes/Data/Pertubation%20vs%20Scale%20Factor%20-%20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Evolution of Values – Density Perturbations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v>Dark Matter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Scale'!$E$2:$E$916</c:f>
              <c:numCache>
                <c:formatCode>0.00E+00</c:formatCode>
                <c:ptCount val="915"/>
                <c:pt idx="1">
                  <c:v>3.6240099999999799E+19</c:v>
                </c:pt>
                <c:pt idx="2">
                  <c:v>3.46095299272953E+19</c:v>
                </c:pt>
                <c:pt idx="3">
                  <c:v>3.2166166848972702E+19</c:v>
                </c:pt>
                <c:pt idx="4">
                  <c:v>2.8656093007099699E+19</c:v>
                </c:pt>
                <c:pt idx="5">
                  <c:v>2.3955914038321902E+19</c:v>
                </c:pt>
                <c:pt idx="6">
                  <c:v>1.8276279816505E+19</c:v>
                </c:pt>
                <c:pt idx="7">
                  <c:v>1.2322176815165499E+19</c:v>
                </c:pt>
                <c:pt idx="8">
                  <c:v>7.1241568864027996E+18</c:v>
                </c:pt>
                <c:pt idx="9">
                  <c:v>3.45931874612224E+18</c:v>
                </c:pt>
                <c:pt idx="10">
                  <c:v>1.4082141664185201E+18</c:v>
                </c:pt>
                <c:pt idx="11">
                  <c:v>4.8978899241556102E+17</c:v>
                </c:pt>
                <c:pt idx="12">
                  <c:v>1.4995536759679699E+17</c:v>
                </c:pt>
                <c:pt idx="13">
                  <c:v>4.1885098104979E+16</c:v>
                </c:pt>
                <c:pt idx="14">
                  <c:v>1.09248586193471E+16</c:v>
                </c:pt>
                <c:pt idx="15">
                  <c:v>2737153765464880</c:v>
                </c:pt>
                <c:pt idx="16" formatCode="General">
                  <c:v>664866214056901</c:v>
                </c:pt>
                <c:pt idx="17" formatCode="General">
                  <c:v>158627167842911</c:v>
                </c:pt>
                <c:pt idx="18" formatCode="General">
                  <c:v>37458016894158.898</c:v>
                </c:pt>
                <c:pt idx="19" formatCode="General">
                  <c:v>8759677080745.5303</c:v>
                </c:pt>
                <c:pt idx="20" formatCode="General">
                  <c:v>2044717265465.1299</c:v>
                </c:pt>
                <c:pt idx="21" formatCode="General">
                  <c:v>475648748637.367</c:v>
                </c:pt>
                <c:pt idx="22" formatCode="General">
                  <c:v>110226554812.873</c:v>
                </c:pt>
                <c:pt idx="23" formatCode="General">
                  <c:v>25606903520.7206</c:v>
                </c:pt>
                <c:pt idx="24" formatCode="General">
                  <c:v>5932961217.6424599</c:v>
                </c:pt>
                <c:pt idx="25" formatCode="General">
                  <c:v>1372914403.0190499</c:v>
                </c:pt>
                <c:pt idx="26" formatCode="General">
                  <c:v>318389450.26722002</c:v>
                </c:pt>
                <c:pt idx="27" formatCode="General">
                  <c:v>73673108.500710607</c:v>
                </c:pt>
                <c:pt idx="28" formatCode="General">
                  <c:v>17052887.648997001</c:v>
                </c:pt>
                <c:pt idx="29" formatCode="General">
                  <c:v>3951995.1156960698</c:v>
                </c:pt>
                <c:pt idx="30" formatCode="General">
                  <c:v>913854.485527921</c:v>
                </c:pt>
                <c:pt idx="31" formatCode="General">
                  <c:v>211563.52972461499</c:v>
                </c:pt>
                <c:pt idx="32" formatCode="General">
                  <c:v>49014.172963821999</c:v>
                </c:pt>
                <c:pt idx="33" formatCode="General">
                  <c:v>11327.849437270201</c:v>
                </c:pt>
                <c:pt idx="34" formatCode="General">
                  <c:v>2624.9407108016098</c:v>
                </c:pt>
                <c:pt idx="35" formatCode="General">
                  <c:v>607.90306270746396</c:v>
                </c:pt>
                <c:pt idx="36" formatCode="General">
                  <c:v>140.403859200694</c:v>
                </c:pt>
                <c:pt idx="37" formatCode="General">
                  <c:v>32.567943216694701</c:v>
                </c:pt>
                <c:pt idx="38" formatCode="General">
                  <c:v>7.5390747221055996</c:v>
                </c:pt>
                <c:pt idx="39" formatCode="General">
                  <c:v>1.74265549198599</c:v>
                </c:pt>
                <c:pt idx="40" formatCode="General">
                  <c:v>0.40404929485410501</c:v>
                </c:pt>
                <c:pt idx="41" formatCode="General">
                  <c:v>9.3488112331917297E-2</c:v>
                </c:pt>
                <c:pt idx="42" formatCode="General">
                  <c:v>2.1626339595610201E-2</c:v>
                </c:pt>
                <c:pt idx="43" formatCode="General">
                  <c:v>5.0123627270774098E-3</c:v>
                </c:pt>
                <c:pt idx="44" formatCode="General">
                  <c:v>1.1591421222144299E-3</c:v>
                </c:pt>
                <c:pt idx="45" formatCode="General">
                  <c:v>2.6835813156166402E-4</c:v>
                </c:pt>
                <c:pt idx="46">
                  <c:v>6.21722784297912E-5</c:v>
                </c:pt>
                <c:pt idx="47">
                  <c:v>1.4369136318326901E-5</c:v>
                </c:pt>
                <c:pt idx="48">
                  <c:v>3.3293830678001602E-6</c:v>
                </c:pt>
                <c:pt idx="49">
                  <c:v>7.7095204617205697E-7</c:v>
                </c:pt>
                <c:pt idx="50">
                  <c:v>1.780476690245E-7</c:v>
                </c:pt>
                <c:pt idx="51">
                  <c:v>4.1259692870313398E-8</c:v>
                </c:pt>
                <c:pt idx="52">
                  <c:v>9.5467677439196904E-9</c:v>
                </c:pt>
                <c:pt idx="53">
                  <c:v>2.2035950352261802E-9</c:v>
                </c:pt>
                <c:pt idx="54">
                  <c:v>5.1011751275505703E-10</c:v>
                </c:pt>
                <c:pt idx="55">
                  <c:v>1.1776208314962899E-10</c:v>
                </c:pt>
                <c:pt idx="56">
                  <c:v>2.70775440432224E-11</c:v>
                </c:pt>
                <c:pt idx="57">
                  <c:v>6.2215791322421902E-12</c:v>
                </c:pt>
                <c:pt idx="58">
                  <c:v>1.4242653385724101E-12</c:v>
                </c:pt>
                <c:pt idx="59">
                  <c:v>3.23654474769273E-13</c:v>
                </c:pt>
                <c:pt idx="60">
                  <c:v>7.2684611483311798E-14</c:v>
                </c:pt>
                <c:pt idx="61">
                  <c:v>1.59635570606881E-14</c:v>
                </c:pt>
                <c:pt idx="62">
                  <c:v>3.3918694876835602E-15</c:v>
                </c:pt>
                <c:pt idx="63">
                  <c:v>6.8608265346092203E-16</c:v>
                </c:pt>
                <c:pt idx="64">
                  <c:v>1.31438757164268E-16</c:v>
                </c:pt>
                <c:pt idx="65">
                  <c:v>2.48405149486539E-17</c:v>
                </c:pt>
                <c:pt idx="66">
                  <c:v>4.6872919925605499E-18</c:v>
                </c:pt>
                <c:pt idx="67">
                  <c:v>8.6877606328248895E-19</c:v>
                </c:pt>
                <c:pt idx="68">
                  <c:v>1.6006488991584399E-19</c:v>
                </c:pt>
                <c:pt idx="69">
                  <c:v>3.2169741831501497E-20</c:v>
                </c:pt>
                <c:pt idx="70">
                  <c:v>9.0398933729442301E-21</c:v>
                </c:pt>
                <c:pt idx="71">
                  <c:v>3.2001081761725401E-21</c:v>
                </c:pt>
                <c:pt idx="72">
                  <c:v>1.3265771823479299E-21</c:v>
                </c:pt>
                <c:pt idx="73">
                  <c:v>6.1722163988976704E-22</c:v>
                </c:pt>
                <c:pt idx="74">
                  <c:v>3.1296651151992401E-22</c:v>
                </c:pt>
                <c:pt idx="75">
                  <c:v>1.7000915229175899E-22</c:v>
                </c:pt>
                <c:pt idx="76">
                  <c:v>9.7741701782236001E-23</c:v>
                </c:pt>
                <c:pt idx="77">
                  <c:v>5.8897212632286997E-23</c:v>
                </c:pt>
                <c:pt idx="78">
                  <c:v>3.6923251613764797E-23</c:v>
                </c:pt>
                <c:pt idx="79">
                  <c:v>2.39435119858259E-23</c:v>
                </c:pt>
                <c:pt idx="80">
                  <c:v>1.59869088943345E-23</c:v>
                </c:pt>
                <c:pt idx="81">
                  <c:v>1.09500804983786E-23</c:v>
                </c:pt>
                <c:pt idx="82">
                  <c:v>7.6704879839546301E-24</c:v>
                </c:pt>
                <c:pt idx="83">
                  <c:v>5.4812762556608498E-24</c:v>
                </c:pt>
                <c:pt idx="84">
                  <c:v>3.9872079268315203E-24</c:v>
                </c:pt>
                <c:pt idx="85">
                  <c:v>2.94713181083364E-24</c:v>
                </c:pt>
                <c:pt idx="86">
                  <c:v>2.21004472917552E-24</c:v>
                </c:pt>
                <c:pt idx="87">
                  <c:v>1.6791604922719299E-24</c:v>
                </c:pt>
                <c:pt idx="88">
                  <c:v>1.29112111243584E-24</c:v>
                </c:pt>
                <c:pt idx="89">
                  <c:v>1.00364861557525E-24</c:v>
                </c:pt>
                <c:pt idx="90">
                  <c:v>7.8803346614094698E-25</c:v>
                </c:pt>
                <c:pt idx="91">
                  <c:v>6.2446480462969198E-25</c:v>
                </c:pt>
                <c:pt idx="92">
                  <c:v>4.9906906068714796E-25</c:v>
                </c:pt>
                <c:pt idx="93">
                  <c:v>4.0199732213210598E-25</c:v>
                </c:pt>
                <c:pt idx="94">
                  <c:v>3.2616905963257899E-25</c:v>
                </c:pt>
                <c:pt idx="95">
                  <c:v>2.66434002905514E-25</c:v>
                </c:pt>
                <c:pt idx="96">
                  <c:v>2.19004840243267E-25</c:v>
                </c:pt>
                <c:pt idx="97">
                  <c:v>1.8106802729002701E-25</c:v>
                </c:pt>
                <c:pt idx="98">
                  <c:v>1.5051341269167199E-25</c:v>
                </c:pt>
                <c:pt idx="99">
                  <c:v>1.25744188638142E-25</c:v>
                </c:pt>
                <c:pt idx="100">
                  <c:v>1.05541824812394E-25</c:v>
                </c:pt>
                <c:pt idx="101">
                  <c:v>8.8969081426730199E-26</c:v>
                </c:pt>
                <c:pt idx="102">
                  <c:v>7.52996852801036E-26</c:v>
                </c:pt>
                <c:pt idx="103">
                  <c:v>6.3966869286663002E-26</c:v>
                </c:pt>
                <c:pt idx="104">
                  <c:v>5.4525388242169205E-26</c:v>
                </c:pt>
                <c:pt idx="105">
                  <c:v>4.6623251251520798E-26</c:v>
                </c:pt>
                <c:pt idx="106">
                  <c:v>3.9980521434488499E-26</c:v>
                </c:pt>
                <c:pt idx="107">
                  <c:v>3.43732985733461E-26</c:v>
                </c:pt>
                <c:pt idx="108">
                  <c:v>2.9621532714176202E-26</c:v>
                </c:pt>
                <c:pt idx="109">
                  <c:v>2.5579690591199599E-26</c:v>
                </c:pt>
                <c:pt idx="110">
                  <c:v>2.2129561605390801E-26</c:v>
                </c:pt>
                <c:pt idx="111">
                  <c:v>1.9174679301475E-26</c:v>
                </c:pt>
                <c:pt idx="112">
                  <c:v>1.6635970534603799E-26</c:v>
                </c:pt>
                <c:pt idx="113">
                  <c:v>1.4448343371205901E-26</c:v>
                </c:pt>
                <c:pt idx="114">
                  <c:v>1.2557997010728E-26</c:v>
                </c:pt>
                <c:pt idx="115">
                  <c:v>1.0920290175586001E-26</c:v>
                </c:pt>
                <c:pt idx="116">
                  <c:v>9.4980437949758105E-27</c:v>
                </c:pt>
                <c:pt idx="117">
                  <c:v>8.26018316251513E-27</c:v>
                </c:pt>
                <c:pt idx="118">
                  <c:v>7.1806467627754102E-27</c:v>
                </c:pt>
                <c:pt idx="119">
                  <c:v>6.2375055689646998E-27</c:v>
                </c:pt>
                <c:pt idx="120">
                  <c:v>5.4122492119796798E-27</c:v>
                </c:pt>
                <c:pt idx="121">
                  <c:v>4.6892050291855202E-27</c:v>
                </c:pt>
                <c:pt idx="122">
                  <c:v>4.0550633672028998E-27</c:v>
                </c:pt>
                <c:pt idx="123">
                  <c:v>3.4984881882163201E-27</c:v>
                </c:pt>
                <c:pt idx="124">
                  <c:v>3.00979642307929E-27</c:v>
                </c:pt>
                <c:pt idx="125">
                  <c:v>2.5806929320753401E-27</c:v>
                </c:pt>
                <c:pt idx="126">
                  <c:v>2.2040506045812599E-27</c:v>
                </c:pt>
                <c:pt idx="127">
                  <c:v>1.8737272246942799E-27</c:v>
                </c:pt>
                <c:pt idx="128">
                  <c:v>1.5844123819144101E-27</c:v>
                </c:pt>
                <c:pt idx="129">
                  <c:v>1.3314990137773E-27</c:v>
                </c:pt>
                <c:pt idx="130">
                  <c:v>1.11097520705632E-27</c:v>
                </c:pt>
                <c:pt idx="131">
                  <c:v>9.1933271428721002E-28</c:v>
                </c:pt>
                <c:pt idx="132">
                  <c:v>7.5348930804750201E-28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42-9F48-8E9B-580D61F0D84C}"/>
            </c:ext>
          </c:extLst>
        </c:ser>
        <c:ser>
          <c:idx val="3"/>
          <c:order val="1"/>
          <c:tx>
            <c:v>Regular Matter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Scale'!$F$2:$F$916</c:f>
              <c:numCache>
                <c:formatCode>0.00E+00</c:formatCode>
                <c:ptCount val="915"/>
                <c:pt idx="1">
                  <c:v>6.7111199999993395E+18</c:v>
                </c:pt>
                <c:pt idx="2">
                  <c:v>6.4091630124003901E+18</c:v>
                </c:pt>
                <c:pt idx="3">
                  <c:v>5.9566890175093197E+18</c:v>
                </c:pt>
                <c:pt idx="4">
                  <c:v>5.3066762757786399E+18</c:v>
                </c:pt>
                <c:pt idx="5">
                  <c:v>4.4362740119605299E+18</c:v>
                </c:pt>
                <c:pt idx="6">
                  <c:v>3.3844914059882598E+18</c:v>
                </c:pt>
                <c:pt idx="7">
                  <c:v>2.2818813211827E+18</c:v>
                </c:pt>
                <c:pt idx="8">
                  <c:v>1.3192864192835599E+18</c:v>
                </c:pt>
                <c:pt idx="9">
                  <c:v>6.40613663413616E+17</c:v>
                </c:pt>
                <c:pt idx="10">
                  <c:v>2.6078002700143901E+17</c:v>
                </c:pt>
                <c:pt idx="11">
                  <c:v>9.0701535116627392E+16</c:v>
                </c:pt>
                <c:pt idx="12">
                  <c:v>2.77694726721589E+16</c:v>
                </c:pt>
                <c:pt idx="13">
                  <c:v>7756488519466790</c:v>
                </c:pt>
                <c:pt idx="14">
                  <c:v>2023119063619820</c:v>
                </c:pt>
                <c:pt idx="15" formatCode="General">
                  <c:v>506879599628375</c:v>
                </c:pt>
                <c:pt idx="16" formatCode="General">
                  <c:v>123123196306946</c:v>
                </c:pt>
                <c:pt idx="17" formatCode="General">
                  <c:v>29375359302388.199</c:v>
                </c:pt>
                <c:pt idx="18" formatCode="General">
                  <c:v>6936659841967.6797</c:v>
                </c:pt>
                <c:pt idx="19" formatCode="General">
                  <c:v>1622160094761.8899</c:v>
                </c:pt>
                <c:pt idx="20" formatCode="General">
                  <c:v>378650802139.66498</c:v>
                </c:pt>
                <c:pt idx="21" formatCode="General">
                  <c:v>88082975211.406006</c:v>
                </c:pt>
                <c:pt idx="22" formatCode="General">
                  <c:v>20412295676.247002</c:v>
                </c:pt>
                <c:pt idx="23" formatCode="General">
                  <c:v>4742012366.3081799</c:v>
                </c:pt>
                <c:pt idx="24" formatCode="General">
                  <c:v>1098694945.29583</c:v>
                </c:pt>
                <c:pt idx="25" formatCode="General">
                  <c:v>254243043.15958801</c:v>
                </c:pt>
                <c:pt idx="26" formatCode="General">
                  <c:v>58960924.707222</c:v>
                </c:pt>
                <c:pt idx="27" formatCode="General">
                  <c:v>13643148.664671</c:v>
                </c:pt>
                <c:pt idx="28" formatCode="General">
                  <c:v>3157937.6259794999</c:v>
                </c:pt>
                <c:pt idx="29" formatCode="General">
                  <c:v>731849.89723905304</c:v>
                </c:pt>
                <c:pt idx="30" formatCode="General">
                  <c:v>169232.069308231</c:v>
                </c:pt>
                <c:pt idx="31" formatCode="General">
                  <c:v>39178.375214494503</c:v>
                </c:pt>
                <c:pt idx="32" formatCode="General">
                  <c:v>9076.6856731166808</c:v>
                </c:pt>
                <c:pt idx="33" formatCode="General">
                  <c:v>2097.7468857920499</c:v>
                </c:pt>
                <c:pt idx="34" formatCode="General">
                  <c:v>486.099434139533</c:v>
                </c:pt>
                <c:pt idx="35" formatCode="General">
                  <c:v>112.574479712214</c:v>
                </c:pt>
                <c:pt idx="36" formatCode="General">
                  <c:v>26.000677359175601</c:v>
                </c:pt>
                <c:pt idx="37" formatCode="General">
                  <c:v>6.0310919418474098</c:v>
                </c:pt>
                <c:pt idx="38" formatCode="General">
                  <c:v>1.3961229452828401</c:v>
                </c:pt>
                <c:pt idx="39" formatCode="General">
                  <c:v>0.32271351694553602</c:v>
                </c:pt>
                <c:pt idx="40" formatCode="General">
                  <c:v>7.4823836129074894E-2</c:v>
                </c:pt>
                <c:pt idx="41" formatCode="General">
                  <c:v>1.73125885535057E-2</c:v>
                </c:pt>
                <c:pt idx="42" formatCode="General">
                  <c:v>4.0048719564267799E-3</c:v>
                </c:pt>
                <c:pt idx="43" formatCode="General">
                  <c:v>9.2821398796474896E-4</c:v>
                </c:pt>
                <c:pt idx="44" formatCode="General">
                  <c:v>2.1465564055586501E-4</c:v>
                </c:pt>
                <c:pt idx="45">
                  <c:v>4.9695878982230803E-5</c:v>
                </c:pt>
                <c:pt idx="46">
                  <c:v>1.15133683742622E-5</c:v>
                </c:pt>
                <c:pt idx="47">
                  <c:v>2.6609473519585001E-6</c:v>
                </c:pt>
                <c:pt idx="48">
                  <c:v>6.1655153529471199E-7</c:v>
                </c:pt>
                <c:pt idx="49">
                  <c:v>1.4276869258554E-7</c:v>
                </c:pt>
                <c:pt idx="50">
                  <c:v>3.2971743250128598E-8</c:v>
                </c:pt>
                <c:pt idx="51">
                  <c:v>7.6406729015519599E-9</c:v>
                </c:pt>
                <c:pt idx="52">
                  <c:v>1.76791741585911E-9</c:v>
                </c:pt>
                <c:pt idx="53">
                  <c:v>4.0807256914371699E-10</c:v>
                </c:pt>
                <c:pt idx="54">
                  <c:v>9.4466070520049101E-11</c:v>
                </c:pt>
                <c:pt idx="55">
                  <c:v>2.1807761884761599E-11</c:v>
                </c:pt>
                <c:pt idx="56">
                  <c:v>5.0143528131116701E-12</c:v>
                </c:pt>
                <c:pt idx="57">
                  <c:v>1.15214263058668E-12</c:v>
                </c:pt>
                <c:pt idx="58">
                  <c:v>2.6375246202915401E-13</c:v>
                </c:pt>
                <c:pt idx="59">
                  <c:v>5.9935927846726998E-14</c:v>
                </c:pt>
                <c:pt idx="60">
                  <c:v>1.34600939243781E-14</c:v>
                </c:pt>
                <c:pt idx="61">
                  <c:v>2.9562100287758799E-15</c:v>
                </c:pt>
                <c:pt idx="62">
                  <c:v>6.2812307794022104E-16</c:v>
                </c:pt>
                <c:pt idx="63">
                  <c:v>1.2705216093404399E-16</c:v>
                </c:pt>
                <c:pt idx="64">
                  <c:v>2.43404756616088E-17</c:v>
                </c:pt>
                <c:pt idx="65">
                  <c:v>4.6000887606319903E-18</c:v>
                </c:pt>
                <c:pt idx="66">
                  <c:v>8.6801579025889705E-19</c:v>
                </c:pt>
                <c:pt idx="67">
                  <c:v>1.6088422534272901E-19</c:v>
                </c:pt>
                <c:pt idx="68">
                  <c:v>2.9641603757343701E-20</c:v>
                </c:pt>
                <c:pt idx="69">
                  <c:v>5.9573510532448699E-21</c:v>
                </c:pt>
                <c:pt idx="70">
                  <c:v>1.6740519274814399E-21</c:v>
                </c:pt>
                <c:pt idx="71">
                  <c:v>5.9261177549536196E-22</c:v>
                </c:pt>
                <c:pt idx="72">
                  <c:v>2.4566208901414999E-22</c:v>
                </c:pt>
                <c:pt idx="73">
                  <c:v>1.1430013987622801E-22</c:v>
                </c:pt>
                <c:pt idx="74">
                  <c:v>5.7956678358521798E-23</c:v>
                </c:pt>
                <c:pt idx="75">
                  <c:v>3.14831312600786E-23</c:v>
                </c:pt>
                <c:pt idx="76">
                  <c:v>1.8100289231287699E-23</c:v>
                </c:pt>
                <c:pt idx="77">
                  <c:v>1.09068756195917E-23</c:v>
                </c:pt>
                <c:pt idx="78">
                  <c:v>6.8376294068855498E-24</c:v>
                </c:pt>
                <c:pt idx="79">
                  <c:v>4.4339773615563904E-24</c:v>
                </c:pt>
                <c:pt idx="80">
                  <c:v>2.9605344534556E-24</c:v>
                </c:pt>
                <c:pt idx="81">
                  <c:v>2.0277897887088601E-24</c:v>
                </c:pt>
                <c:pt idx="82">
                  <c:v>1.4204587101920101E-24</c:v>
                </c:pt>
                <c:pt idx="83">
                  <c:v>1.0150497104583899E-24</c:v>
                </c:pt>
                <c:pt idx="84">
                  <c:v>7.3837078568270097E-25</c:v>
                </c:pt>
                <c:pt idx="85">
                  <c:v>5.4576437264924502E-25</c:v>
                </c:pt>
                <c:pt idx="86">
                  <c:v>4.0926695981276501E-25</c:v>
                </c:pt>
                <c:pt idx="87">
                  <c:v>3.1095520438078301E-25</c:v>
                </c:pt>
                <c:pt idx="88">
                  <c:v>2.39096162456553E-25</c:v>
                </c:pt>
                <c:pt idx="89">
                  <c:v>1.85860590776614E-25</c:v>
                </c:pt>
                <c:pt idx="90">
                  <c:v>1.4593191628571299E-25</c:v>
                </c:pt>
                <c:pt idx="91">
                  <c:v>1.15641466542212E-25</c:v>
                </c:pt>
                <c:pt idx="92">
                  <c:v>9.2420065522200502E-26</c:v>
                </c:pt>
                <c:pt idx="93">
                  <c:v>7.4443843204980196E-26</c:v>
                </c:pt>
                <c:pt idx="94">
                  <c:v>6.0401592327463703E-26</c:v>
                </c:pt>
                <c:pt idx="95">
                  <c:v>4.9339560495056403E-26</c:v>
                </c:pt>
                <c:pt idx="96">
                  <c:v>4.0556394688676301E-26</c:v>
                </c:pt>
                <c:pt idx="97">
                  <c:v>3.3531068919006997E-26</c:v>
                </c:pt>
                <c:pt idx="98">
                  <c:v>2.7872814973979698E-26</c:v>
                </c:pt>
                <c:pt idx="99">
                  <c:v>2.3285928125073399E-26</c:v>
                </c:pt>
                <c:pt idx="100">
                  <c:v>1.9544754931380299E-26</c:v>
                </c:pt>
                <c:pt idx="101">
                  <c:v>1.6475732716437601E-26</c:v>
                </c:pt>
                <c:pt idx="102">
                  <c:v>1.39443666344763E-26</c:v>
                </c:pt>
                <c:pt idx="103">
                  <c:v>1.1845699967091199E-26</c:v>
                </c:pt>
                <c:pt idx="104">
                  <c:v>1.00972800159524E-26</c:v>
                </c:pt>
                <c:pt idx="105">
                  <c:v>8.6339233746317503E-27</c:v>
                </c:pt>
                <c:pt idx="106">
                  <c:v>7.4037899537839206E-27</c:v>
                </c:pt>
                <c:pt idx="107">
                  <c:v>6.3654168090124197E-27</c:v>
                </c:pt>
                <c:pt idx="108">
                  <c:v>5.4854614035880301E-27</c:v>
                </c:pt>
                <c:pt idx="109">
                  <c:v>4.73697317097347E-27</c:v>
                </c:pt>
                <c:pt idx="110">
                  <c:v>4.0980612905391598E-27</c:v>
                </c:pt>
                <c:pt idx="111">
                  <c:v>3.5508616292192999E-27</c:v>
                </c:pt>
                <c:pt idx="112">
                  <c:v>3.0807310327844002E-27</c:v>
                </c:pt>
                <c:pt idx="113">
                  <c:v>2.6756154565276199E-27</c:v>
                </c:pt>
                <c:pt idx="114">
                  <c:v>2.3255518033331801E-27</c:v>
                </c:pt>
                <c:pt idx="115">
                  <c:v>2.0222731816361E-27</c:v>
                </c:pt>
                <c:pt idx="116">
                  <c:v>1.7588945880563901E-27</c:v>
                </c:pt>
                <c:pt idx="117">
                  <c:v>1.52966145546774E-27</c:v>
                </c:pt>
                <c:pt idx="118">
                  <c:v>1.32974758412396E-27</c:v>
                </c:pt>
                <c:pt idx="119">
                  <c:v>1.15509204886888E-27</c:v>
                </c:pt>
                <c:pt idx="120">
                  <c:v>1.0022670084076399E-27</c:v>
                </c:pt>
                <c:pt idx="121">
                  <c:v>8.6837012190013E-28</c:v>
                </c:pt>
                <c:pt idx="122">
                  <c:v>7.5093664219429299E-28</c:v>
                </c:pt>
                <c:pt idx="123">
                  <c:v>6.4786730598546103E-28</c:v>
                </c:pt>
                <c:pt idx="124">
                  <c:v>5.5736895484585004E-28</c:v>
                </c:pt>
                <c:pt idx="125">
                  <c:v>4.7790545395348597E-28</c:v>
                </c:pt>
                <c:pt idx="126">
                  <c:v>4.0815696986521798E-28</c:v>
                </c:pt>
                <c:pt idx="127">
                  <c:v>3.4698605679189399E-28</c:v>
                </c:pt>
                <c:pt idx="128">
                  <c:v>2.9340930676473398E-28</c:v>
                </c:pt>
                <c:pt idx="129">
                  <c:v>2.4657356126755699E-28</c:v>
                </c:pt>
                <c:pt idx="130">
                  <c:v>2.0573587445054601E-28</c:v>
                </c:pt>
                <c:pt idx="131">
                  <c:v>1.7024657176974301E-28</c:v>
                </c:pt>
                <c:pt idx="132">
                  <c:v>1.39534871170078E-28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42-9F48-8E9B-580D61F0D84C}"/>
            </c:ext>
          </c:extLst>
        </c:ser>
        <c:ser>
          <c:idx val="4"/>
          <c:order val="2"/>
          <c:tx>
            <c:v>Temperature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Scale'!$G$2:$G$916</c:f>
              <c:numCache>
                <c:formatCode>0.00E+00</c:formatCode>
                <c:ptCount val="915"/>
                <c:pt idx="1">
                  <c:v>2849999999999230</c:v>
                </c:pt>
                <c:pt idx="2">
                  <c:v>2810147172265290</c:v>
                </c:pt>
                <c:pt idx="3">
                  <c:v>2742299090903350</c:v>
                </c:pt>
                <c:pt idx="4">
                  <c:v>2638530421860630</c:v>
                </c:pt>
                <c:pt idx="5">
                  <c:v>2485342953244890</c:v>
                </c:pt>
                <c:pt idx="6">
                  <c:v>2270627991580900</c:v>
                </c:pt>
                <c:pt idx="7">
                  <c:v>1990577670283490</c:v>
                </c:pt>
                <c:pt idx="8">
                  <c:v>1657743096491350</c:v>
                </c:pt>
                <c:pt idx="9">
                  <c:v>1302741171346670</c:v>
                </c:pt>
                <c:pt idx="10" formatCode="General">
                  <c:v>965070842748080</c:v>
                </c:pt>
                <c:pt idx="11" formatCode="General">
                  <c:v>678435634989288</c:v>
                </c:pt>
                <c:pt idx="12" formatCode="General">
                  <c:v>456957445993949</c:v>
                </c:pt>
                <c:pt idx="13" formatCode="General">
                  <c:v>298659048090162</c:v>
                </c:pt>
                <c:pt idx="14" formatCode="General">
                  <c:v>190813786975532</c:v>
                </c:pt>
                <c:pt idx="15" formatCode="General">
                  <c:v>120235272492490</c:v>
                </c:pt>
                <c:pt idx="16" formatCode="General">
                  <c:v>75021718766387</c:v>
                </c:pt>
                <c:pt idx="17" formatCode="General">
                  <c:v>46511512184434.297</c:v>
                </c:pt>
                <c:pt idx="18" formatCode="General">
                  <c:v>28750173922743.898</c:v>
                </c:pt>
                <c:pt idx="19" formatCode="General">
                  <c:v>17714480917428.398</c:v>
                </c:pt>
                <c:pt idx="20" formatCode="General">
                  <c:v>10902844879839.6</c:v>
                </c:pt>
                <c:pt idx="21" formatCode="General">
                  <c:v>6705863424144.1904</c:v>
                </c:pt>
                <c:pt idx="22" formatCode="General">
                  <c:v>4118461418383.5898</c:v>
                </c:pt>
                <c:pt idx="23" formatCode="General">
                  <c:v>2531394814045.21</c:v>
                </c:pt>
                <c:pt idx="24" formatCode="General">
                  <c:v>1782903644500.21</c:v>
                </c:pt>
                <c:pt idx="25" formatCode="General">
                  <c:v>1094200641478.37</c:v>
                </c:pt>
                <c:pt idx="26" formatCode="General">
                  <c:v>672312129640.78699</c:v>
                </c:pt>
                <c:pt idx="27" formatCode="General">
                  <c:v>412782215227.22101</c:v>
                </c:pt>
                <c:pt idx="28" formatCode="General">
                  <c:v>253356681261.884</c:v>
                </c:pt>
                <c:pt idx="29" formatCode="General">
                  <c:v>155633128934.71701</c:v>
                </c:pt>
                <c:pt idx="30" formatCode="General">
                  <c:v>95534221875.547607</c:v>
                </c:pt>
                <c:pt idx="31" formatCode="General">
                  <c:v>58639104744.366302</c:v>
                </c:pt>
                <c:pt idx="32" formatCode="General">
                  <c:v>36017458267.121101</c:v>
                </c:pt>
                <c:pt idx="33" formatCode="General">
                  <c:v>22105498588.316399</c:v>
                </c:pt>
                <c:pt idx="34" formatCode="General">
                  <c:v>13572517578.715599</c:v>
                </c:pt>
                <c:pt idx="35" formatCode="General">
                  <c:v>8335462430.88449</c:v>
                </c:pt>
                <c:pt idx="36" formatCode="General">
                  <c:v>5114841663.7850399</c:v>
                </c:pt>
                <c:pt idx="37" formatCode="General">
                  <c:v>3141450668.0805001</c:v>
                </c:pt>
                <c:pt idx="38" formatCode="General">
                  <c:v>1929024337.1373799</c:v>
                </c:pt>
                <c:pt idx="39" formatCode="General">
                  <c:v>1183430554.1405101</c:v>
                </c:pt>
                <c:pt idx="40" formatCode="General">
                  <c:v>727093981.369174</c:v>
                </c:pt>
                <c:pt idx="41" formatCode="General">
                  <c:v>924285830.51733506</c:v>
                </c:pt>
                <c:pt idx="42" formatCode="General">
                  <c:v>567184785.43729699</c:v>
                </c:pt>
                <c:pt idx="43" formatCode="General">
                  <c:v>348428137.16938901</c:v>
                </c:pt>
                <c:pt idx="44" formatCode="General">
                  <c:v>213886270.11428601</c:v>
                </c:pt>
                <c:pt idx="45" formatCode="General">
                  <c:v>131285974.518254</c:v>
                </c:pt>
                <c:pt idx="46" formatCode="General">
                  <c:v>80638839.765351593</c:v>
                </c:pt>
                <c:pt idx="47" formatCode="General">
                  <c:v>49491827.170478597</c:v>
                </c:pt>
                <c:pt idx="48" formatCode="General">
                  <c:v>30386811.831887599</c:v>
                </c:pt>
                <c:pt idx="49" formatCode="General">
                  <c:v>18661098.125790801</c:v>
                </c:pt>
                <c:pt idx="50" formatCode="General">
                  <c:v>11450560.217942299</c:v>
                </c:pt>
                <c:pt idx="51" formatCode="General">
                  <c:v>7030568.0585124604</c:v>
                </c:pt>
                <c:pt idx="52" formatCode="General">
                  <c:v>4316583.6334366798</c:v>
                </c:pt>
                <c:pt idx="53" formatCode="General">
                  <c:v>2647654.2458408098</c:v>
                </c:pt>
                <c:pt idx="54" formatCode="General">
                  <c:v>1625539.4883464</c:v>
                </c:pt>
                <c:pt idx="55" formatCode="General">
                  <c:v>997319.39551189495</c:v>
                </c:pt>
                <c:pt idx="56" formatCode="General">
                  <c:v>611132.48630016099</c:v>
                </c:pt>
                <c:pt idx="57" formatCode="General">
                  <c:v>374251.235781016</c:v>
                </c:pt>
                <c:pt idx="58" formatCode="General">
                  <c:v>229029.61866661499</c:v>
                </c:pt>
                <c:pt idx="59" formatCode="General">
                  <c:v>139832.221799647</c:v>
                </c:pt>
                <c:pt idx="60" formatCode="General">
                  <c:v>85099.883798774303</c:v>
                </c:pt>
                <c:pt idx="61" formatCode="General">
                  <c:v>51432.152297339497</c:v>
                </c:pt>
                <c:pt idx="62" formatCode="General">
                  <c:v>30766.9077970295</c:v>
                </c:pt>
                <c:pt idx="63" formatCode="General">
                  <c:v>18137.455229952298</c:v>
                </c:pt>
                <c:pt idx="64" formatCode="General">
                  <c:v>10515.9557545116</c:v>
                </c:pt>
                <c:pt idx="65" formatCode="General">
                  <c:v>5798.8061116538802</c:v>
                </c:pt>
                <c:pt idx="66" formatCode="General">
                  <c:v>3326.0266792806401</c:v>
                </c:pt>
                <c:pt idx="67" formatCode="General">
                  <c:v>1896.3609768368599</c:v>
                </c:pt>
                <c:pt idx="68" formatCode="General">
                  <c:v>1079.0719983812901</c:v>
                </c:pt>
                <c:pt idx="69" formatCode="General">
                  <c:v>632.073509972995</c:v>
                </c:pt>
                <c:pt idx="70" formatCode="General">
                  <c:v>414.00555366109501</c:v>
                </c:pt>
                <c:pt idx="71" formatCode="General">
                  <c:v>292.86891882636502</c:v>
                </c:pt>
                <c:pt idx="72" formatCode="General">
                  <c:v>218.371473400654</c:v>
                </c:pt>
                <c:pt idx="73" formatCode="General">
                  <c:v>169.21237245712899</c:v>
                </c:pt>
                <c:pt idx="74" formatCode="General">
                  <c:v>134.93284885745501</c:v>
                </c:pt>
                <c:pt idx="75" formatCode="General">
                  <c:v>110.09708717798701</c:v>
                </c:pt>
                <c:pt idx="76" formatCode="General">
                  <c:v>91.547193011459299</c:v>
                </c:pt>
                <c:pt idx="77" formatCode="General">
                  <c:v>77.324415591483799</c:v>
                </c:pt>
                <c:pt idx="78" formatCode="General">
                  <c:v>66.1787216293733</c:v>
                </c:pt>
                <c:pt idx="79" formatCode="General">
                  <c:v>57.281496055226398</c:v>
                </c:pt>
                <c:pt idx="80" formatCode="General">
                  <c:v>50.0656535007898</c:v>
                </c:pt>
                <c:pt idx="81" formatCode="General">
                  <c:v>44.132394934087699</c:v>
                </c:pt>
                <c:pt idx="82" formatCode="General">
                  <c:v>39.194583515962798</c:v>
                </c:pt>
                <c:pt idx="83" formatCode="General">
                  <c:v>35.041198608390197</c:v>
                </c:pt>
                <c:pt idx="84" formatCode="General">
                  <c:v>31.5143258582223</c:v>
                </c:pt>
                <c:pt idx="85" formatCode="General">
                  <c:v>28.493880238144001</c:v>
                </c:pt>
                <c:pt idx="86" formatCode="General">
                  <c:v>25.8872203404548</c:v>
                </c:pt>
                <c:pt idx="87" formatCode="General">
                  <c:v>23.621951786599698</c:v>
                </c:pt>
                <c:pt idx="88" formatCode="General">
                  <c:v>21.640838060221999</c:v>
                </c:pt>
                <c:pt idx="89" formatCode="General">
                  <c:v>19.898131794480499</c:v>
                </c:pt>
                <c:pt idx="90" formatCode="General">
                  <c:v>18.3569262506836</c:v>
                </c:pt>
                <c:pt idx="91" formatCode="General">
                  <c:v>16.9871702967645</c:v>
                </c:pt>
                <c:pt idx="92" formatCode="General">
                  <c:v>15.764199665615299</c:v>
                </c:pt>
                <c:pt idx="93" formatCode="General">
                  <c:v>14.667612792878799</c:v>
                </c:pt>
                <c:pt idx="94" formatCode="General">
                  <c:v>13.6804156584877</c:v>
                </c:pt>
                <c:pt idx="95" formatCode="General">
                  <c:v>12.788361717966399</c:v>
                </c:pt>
                <c:pt idx="96" formatCode="General">
                  <c:v>11.9794341100775</c:v>
                </c:pt>
                <c:pt idx="97" formatCode="General">
                  <c:v>11.2434336807972</c:v>
                </c:pt>
                <c:pt idx="98" formatCode="General">
                  <c:v>10.571666550280799</c:v>
                </c:pt>
                <c:pt idx="99" formatCode="General">
                  <c:v>9.9566767659767894</c:v>
                </c:pt>
                <c:pt idx="100" formatCode="General">
                  <c:v>9.3920408872521293</c:v>
                </c:pt>
                <c:pt idx="101" formatCode="General">
                  <c:v>8.8722018106040892</c:v>
                </c:pt>
                <c:pt idx="102" formatCode="General">
                  <c:v>8.3923342456898595</c:v>
                </c:pt>
                <c:pt idx="103" formatCode="General">
                  <c:v>7.9482240952645</c:v>
                </c:pt>
                <c:pt idx="104" formatCode="General">
                  <c:v>7.53618022165535</c:v>
                </c:pt>
                <c:pt idx="105" formatCode="General">
                  <c:v>7.1529619508704698</c:v>
                </c:pt>
                <c:pt idx="106" formatCode="General">
                  <c:v>6.7957052006438596</c:v>
                </c:pt>
                <c:pt idx="107" formatCode="General">
                  <c:v>6.4618791465153</c:v>
                </c:pt>
                <c:pt idx="108" formatCode="General">
                  <c:v>6.1492339075489797</c:v>
                </c:pt>
                <c:pt idx="109" formatCode="General">
                  <c:v>5.8557624780829904</c:v>
                </c:pt>
                <c:pt idx="110" formatCode="General">
                  <c:v>5.5796803876218801</c:v>
                </c:pt>
                <c:pt idx="111" formatCode="General">
                  <c:v>5.3193815769528303</c:v>
                </c:pt>
                <c:pt idx="112" formatCode="General">
                  <c:v>5.0734230672174103</c:v>
                </c:pt>
                <c:pt idx="113" formatCode="General">
                  <c:v>4.84050886282379</c:v>
                </c:pt>
                <c:pt idx="114" formatCode="General">
                  <c:v>4.6194678491481502</c:v>
                </c:pt>
                <c:pt idx="115" formatCode="General">
                  <c:v>4.4092334072455701</c:v>
                </c:pt>
                <c:pt idx="116" formatCode="General">
                  <c:v>4.2088464619403103</c:v>
                </c:pt>
                <c:pt idx="117" formatCode="General">
                  <c:v>4.01742911434002</c:v>
                </c:pt>
                <c:pt idx="118" formatCode="General">
                  <c:v>3.83418473564985</c:v>
                </c:pt>
                <c:pt idx="119" formatCode="General">
                  <c:v>3.6583789243742801</c:v>
                </c:pt>
                <c:pt idx="120" formatCode="General">
                  <c:v>3.48934743043836</c:v>
                </c:pt>
                <c:pt idx="121" formatCode="General">
                  <c:v>3.3264803138539301</c:v>
                </c:pt>
                <c:pt idx="122" formatCode="General">
                  <c:v>3.1692094702190698</c:v>
                </c:pt>
                <c:pt idx="123" formatCode="General">
                  <c:v>3.0170232559825401</c:v>
                </c:pt>
                <c:pt idx="124" formatCode="General">
                  <c:v>2.8694421802055801</c:v>
                </c:pt>
                <c:pt idx="125" formatCode="General">
                  <c:v>2.7260292547849501</c:v>
                </c:pt>
                <c:pt idx="126" formatCode="General">
                  <c:v>2.5863790129293398</c:v>
                </c:pt>
                <c:pt idx="127" formatCode="General">
                  <c:v>2.45011846805316</c:v>
                </c:pt>
                <c:pt idx="128" formatCode="General">
                  <c:v>2.3169028152311899</c:v>
                </c:pt>
                <c:pt idx="129" formatCode="General">
                  <c:v>2.18641175890397</c:v>
                </c:pt>
                <c:pt idx="130" formatCode="General">
                  <c:v>2.0583539578560099</c:v>
                </c:pt>
                <c:pt idx="131" formatCode="General">
                  <c:v>1.9324550919763499</c:v>
                </c:pt>
                <c:pt idx="132" formatCode="General">
                  <c:v>1.8084674587664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42-9F48-8E9B-580D61F0D84C}"/>
            </c:ext>
          </c:extLst>
        </c:ser>
        <c:ser>
          <c:idx val="5"/>
          <c:order val="3"/>
          <c:tx>
            <c:v>Velocity</c:v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Scale'!$H$2:$H$916</c:f>
              <c:numCache>
                <c:formatCode>General</c:formatCode>
                <c:ptCount val="915"/>
                <c:pt idx="1">
                  <c:v>0</c:v>
                </c:pt>
                <c:pt idx="2" formatCode="0.00E+00">
                  <c:v>3.415483363515E-28</c:v>
                </c:pt>
                <c:pt idx="3" formatCode="0.00E+00">
                  <c:v>8.6369002290612899E-28</c:v>
                </c:pt>
                <c:pt idx="4" formatCode="0.00E+00">
                  <c:v>1.6372027267351599E-27</c:v>
                </c:pt>
                <c:pt idx="5" formatCode="0.00E+00">
                  <c:v>2.72130369658812E-27</c:v>
                </c:pt>
                <c:pt idx="6" formatCode="0.00E+00">
                  <c:v>4.1171098273720999E-27</c:v>
                </c:pt>
                <c:pt idx="7" formatCode="0.00E+00">
                  <c:v>5.6987218671159901E-27</c:v>
                </c:pt>
                <c:pt idx="8" formatCode="0.00E+00">
                  <c:v>7.1748476834720201E-27</c:v>
                </c:pt>
                <c:pt idx="9" formatCode="0.00E+00">
                  <c:v>8.1595867744843197E-27</c:v>
                </c:pt>
                <c:pt idx="10" formatCode="0.00E+00">
                  <c:v>8.3729930177353597E-27</c:v>
                </c:pt>
                <c:pt idx="11" formatCode="0.00E+00">
                  <c:v>7.8143210812188302E-27</c:v>
                </c:pt>
                <c:pt idx="12" formatCode="0.00E+00">
                  <c:v>6.7235329745875095E-27</c:v>
                </c:pt>
                <c:pt idx="13" formatCode="0.00E+00">
                  <c:v>5.4255036302250899E-27</c:v>
                </c:pt>
                <c:pt idx="14" formatCode="0.00E+00">
                  <c:v>4.1597252950746502E-27</c:v>
                </c:pt>
                <c:pt idx="15" formatCode="0.00E+00">
                  <c:v>3.0742633012172101E-27</c:v>
                </c:pt>
                <c:pt idx="16" formatCode="0.00E+00">
                  <c:v>2.2061881088913399E-27</c:v>
                </c:pt>
                <c:pt idx="17" formatCode="0.00E+00">
                  <c:v>1.5492762627925601E-27</c:v>
                </c:pt>
                <c:pt idx="18" formatCode="0.00E+00">
                  <c:v>1.0704048118146201E-27</c:v>
                </c:pt>
                <c:pt idx="19" formatCode="0.00E+00">
                  <c:v>7.2928673996631498E-28</c:v>
                </c:pt>
                <c:pt idx="20" formatCode="0.00E+00">
                  <c:v>4.9211771496146704E-28</c:v>
                </c:pt>
                <c:pt idx="21" formatCode="0.00E+00">
                  <c:v>3.2917863244888899E-28</c:v>
                </c:pt>
                <c:pt idx="22" formatCode="0.00E+00">
                  <c:v>2.1845181022499302E-28</c:v>
                </c:pt>
                <c:pt idx="23" formatCode="0.00E+00">
                  <c:v>1.4424971088239501E-28</c:v>
                </c:pt>
                <c:pt idx="24" formatCode="0.00E+00">
                  <c:v>9.4667567150473803E-29</c:v>
                </c:pt>
                <c:pt idx="25" formatCode="0.00E+00">
                  <c:v>6.1793283034983496E-29</c:v>
                </c:pt>
                <c:pt idx="26" formatCode="0.00E+00">
                  <c:v>4.0167685845923799E-29</c:v>
                </c:pt>
                <c:pt idx="27" formatCode="0.00E+00">
                  <c:v>2.5955186712174598E-29</c:v>
                </c:pt>
                <c:pt idx="28" formatCode="0.00E+00">
                  <c:v>1.66722820481292E-29</c:v>
                </c:pt>
                <c:pt idx="29" formatCode="0.00E+00">
                  <c:v>1.0633557846256701E-29</c:v>
                </c:pt>
                <c:pt idx="30" formatCode="0.00E+00">
                  <c:v>6.7084571093348403E-30</c:v>
                </c:pt>
                <c:pt idx="31" formatCode="0.00E+00">
                  <c:v>4.1738650266925699E-30</c:v>
                </c:pt>
                <c:pt idx="32" formatCode="0.00E+00">
                  <c:v>2.5454294062034801E-30</c:v>
                </c:pt>
                <c:pt idx="33" formatCode="0.00E+00">
                  <c:v>1.50825532342787E-30</c:v>
                </c:pt>
                <c:pt idx="34" formatCode="0.00E+00">
                  <c:v>8.6843821422099799E-31</c:v>
                </c:pt>
                <c:pt idx="35" formatCode="0.00E+00">
                  <c:v>5.1743128400332099E-31</c:v>
                </c:pt>
                <c:pt idx="36" formatCode="0.00E+00">
                  <c:v>4.4543169892706496E-31</c:v>
                </c:pt>
                <c:pt idx="37" formatCode="0.00E+00">
                  <c:v>6.2848205484008098E-31</c:v>
                </c:pt>
                <c:pt idx="38" formatCode="0.00E+00">
                  <c:v>1.0100003858745299E-30</c:v>
                </c:pt>
                <c:pt idx="39" formatCode="0.00E+00">
                  <c:v>1.64405359406696E-30</c:v>
                </c:pt>
                <c:pt idx="40" formatCode="0.00E+00">
                  <c:v>2.67811921526793E-30</c:v>
                </c:pt>
                <c:pt idx="41" formatCode="0.00E+00">
                  <c:v>4.3624576717446E-30</c:v>
                </c:pt>
                <c:pt idx="42" formatCode="0.00E+00">
                  <c:v>7.1059170552661406E-30</c:v>
                </c:pt>
                <c:pt idx="43" formatCode="0.00E+00">
                  <c:v>1.15744771848811E-29</c:v>
                </c:pt>
                <c:pt idx="44" formatCode="0.00E+00">
                  <c:v>1.8852717715395201E-29</c:v>
                </c:pt>
                <c:pt idx="45" formatCode="0.00E+00">
                  <c:v>3.0706717734691097E-29</c:v>
                </c:pt>
                <c:pt idx="46" formatCode="0.00E+00">
                  <c:v>5.0011703509510202E-29</c:v>
                </c:pt>
                <c:pt idx="47" formatCode="0.00E+00">
                  <c:v>8.1447068551416801E-29</c:v>
                </c:pt>
                <c:pt idx="48" formatCode="0.00E+00">
                  <c:v>1.3262432585927201E-28</c:v>
                </c:pt>
                <c:pt idx="49" formatCode="0.00E+00">
                  <c:v>2.1591340219214599E-28</c:v>
                </c:pt>
                <c:pt idx="50" formatCode="0.00E+00">
                  <c:v>3.5138831839969401E-28</c:v>
                </c:pt>
                <c:pt idx="51" formatCode="0.00E+00">
                  <c:v>5.7154836525775596E-28</c:v>
                </c:pt>
                <c:pt idx="52" formatCode="0.00E+00">
                  <c:v>9.2880550663213502E-28</c:v>
                </c:pt>
                <c:pt idx="53" formatCode="0.00E+00">
                  <c:v>1.5071485867652299E-27</c:v>
                </c:pt>
                <c:pt idx="54" formatCode="0.00E+00">
                  <c:v>2.4397587620384598E-27</c:v>
                </c:pt>
                <c:pt idx="55" formatCode="0.00E+00">
                  <c:v>3.9341455425184499E-27</c:v>
                </c:pt>
                <c:pt idx="56" formatCode="0.00E+00">
                  <c:v>6.3041358824031103E-27</c:v>
                </c:pt>
                <c:pt idx="57" formatCode="0.00E+00">
                  <c:v>1.0000218980891401E-26</c:v>
                </c:pt>
                <c:pt idx="58" formatCode="0.00E+00">
                  <c:v>1.5609223960436701E-26</c:v>
                </c:pt>
                <c:pt idx="59" formatCode="0.00E+00">
                  <c:v>2.37521688371572E-26</c:v>
                </c:pt>
                <c:pt idx="60" formatCode="0.00E+00">
                  <c:v>3.47541550066042E-26</c:v>
                </c:pt>
                <c:pt idx="61" formatCode="0.00E+00">
                  <c:v>4.7989028640128403E-26</c:v>
                </c:pt>
                <c:pt idx="62" formatCode="0.00E+00">
                  <c:v>6.1196935234305202E-26</c:v>
                </c:pt>
                <c:pt idx="63" formatCode="0.00E+00">
                  <c:v>7.09797505798342E-26</c:v>
                </c:pt>
                <c:pt idx="64" formatCode="0.00E+00">
                  <c:v>7.5487238742004596E-26</c:v>
                </c:pt>
                <c:pt idx="65" formatCode="0.00E+00">
                  <c:v>7.6500408124400501E-26</c:v>
                </c:pt>
                <c:pt idx="66" formatCode="0.00E+00">
                  <c:v>7.6590432011146903E-26</c:v>
                </c:pt>
                <c:pt idx="67" formatCode="0.00E+00">
                  <c:v>7.6592832969446698E-26</c:v>
                </c:pt>
                <c:pt idx="68" formatCode="0.00E+00">
                  <c:v>7.6592845612107698E-26</c:v>
                </c:pt>
                <c:pt idx="69" formatCode="0.00E+00">
                  <c:v>7.6592845620259499E-26</c:v>
                </c:pt>
                <c:pt idx="70" formatCode="0.00E+00">
                  <c:v>7.6592845620260096E-26</c:v>
                </c:pt>
                <c:pt idx="71" formatCode="0.00E+00">
                  <c:v>7.6592845620260096E-26</c:v>
                </c:pt>
                <c:pt idx="72" formatCode="0.00E+00">
                  <c:v>7.6592845620260096E-26</c:v>
                </c:pt>
                <c:pt idx="73" formatCode="0.00E+00">
                  <c:v>7.6592845620260096E-26</c:v>
                </c:pt>
                <c:pt idx="74" formatCode="0.00E+00">
                  <c:v>7.6592845620260096E-26</c:v>
                </c:pt>
                <c:pt idx="75" formatCode="0.00E+00">
                  <c:v>7.6592845620260096E-26</c:v>
                </c:pt>
                <c:pt idx="76" formatCode="0.00E+00">
                  <c:v>7.6592845620260096E-26</c:v>
                </c:pt>
                <c:pt idx="77" formatCode="0.00E+00">
                  <c:v>7.6592845620260096E-26</c:v>
                </c:pt>
                <c:pt idx="78" formatCode="0.00E+00">
                  <c:v>7.6592845620260096E-26</c:v>
                </c:pt>
                <c:pt idx="79" formatCode="0.00E+00">
                  <c:v>7.6592845620260096E-26</c:v>
                </c:pt>
                <c:pt idx="80" formatCode="0.00E+00">
                  <c:v>7.6592845620260096E-26</c:v>
                </c:pt>
                <c:pt idx="81" formatCode="0.00E+00">
                  <c:v>7.6592845620260096E-26</c:v>
                </c:pt>
                <c:pt idx="82" formatCode="0.00E+00">
                  <c:v>7.6592845620260096E-26</c:v>
                </c:pt>
                <c:pt idx="83" formatCode="0.00E+00">
                  <c:v>7.6592845620260096E-26</c:v>
                </c:pt>
                <c:pt idx="84" formatCode="0.00E+00">
                  <c:v>7.6592845620260096E-26</c:v>
                </c:pt>
                <c:pt idx="85" formatCode="0.00E+00">
                  <c:v>7.6592845620260096E-26</c:v>
                </c:pt>
                <c:pt idx="86" formatCode="0.00E+00">
                  <c:v>7.6592845620260096E-26</c:v>
                </c:pt>
                <c:pt idx="87" formatCode="0.00E+00">
                  <c:v>7.6592845620260096E-26</c:v>
                </c:pt>
                <c:pt idx="88" formatCode="0.00E+00">
                  <c:v>7.6592845620260096E-26</c:v>
                </c:pt>
                <c:pt idx="89" formatCode="0.00E+00">
                  <c:v>7.6592845620260096E-26</c:v>
                </c:pt>
                <c:pt idx="90" formatCode="0.00E+00">
                  <c:v>7.6592845620260096E-26</c:v>
                </c:pt>
                <c:pt idx="91" formatCode="0.00E+00">
                  <c:v>7.6592845620260096E-26</c:v>
                </c:pt>
                <c:pt idx="92" formatCode="0.00E+00">
                  <c:v>7.6592845620260096E-26</c:v>
                </c:pt>
                <c:pt idx="93" formatCode="0.00E+00">
                  <c:v>7.6592845620260096E-26</c:v>
                </c:pt>
                <c:pt idx="94" formatCode="0.00E+00">
                  <c:v>7.6592845620260096E-26</c:v>
                </c:pt>
                <c:pt idx="95" formatCode="0.00E+00">
                  <c:v>7.6592845620260096E-26</c:v>
                </c:pt>
                <c:pt idx="96" formatCode="0.00E+00">
                  <c:v>7.6592845620260096E-26</c:v>
                </c:pt>
                <c:pt idx="97" formatCode="0.00E+00">
                  <c:v>7.6592845620260096E-26</c:v>
                </c:pt>
                <c:pt idx="98" formatCode="0.00E+00">
                  <c:v>7.6592845620260096E-26</c:v>
                </c:pt>
                <c:pt idx="99" formatCode="0.00E+00">
                  <c:v>7.6592845620260096E-26</c:v>
                </c:pt>
                <c:pt idx="100" formatCode="0.00E+00">
                  <c:v>7.6592845620260096E-26</c:v>
                </c:pt>
                <c:pt idx="101" formatCode="0.00E+00">
                  <c:v>7.6592845620260096E-26</c:v>
                </c:pt>
                <c:pt idx="102" formatCode="0.00E+00">
                  <c:v>7.6592845620260096E-26</c:v>
                </c:pt>
                <c:pt idx="103" formatCode="0.00E+00">
                  <c:v>7.6592845620260096E-26</c:v>
                </c:pt>
                <c:pt idx="104" formatCode="0.00E+00">
                  <c:v>7.6592845620260096E-26</c:v>
                </c:pt>
                <c:pt idx="105" formatCode="0.00E+00">
                  <c:v>7.6592845620260096E-26</c:v>
                </c:pt>
                <c:pt idx="106" formatCode="0.00E+00">
                  <c:v>7.6592845620260096E-26</c:v>
                </c:pt>
                <c:pt idx="107" formatCode="0.00E+00">
                  <c:v>7.6592845620260096E-26</c:v>
                </c:pt>
                <c:pt idx="108" formatCode="0.00E+00">
                  <c:v>7.6592845620260096E-26</c:v>
                </c:pt>
                <c:pt idx="109" formatCode="0.00E+00">
                  <c:v>7.6592845620260096E-26</c:v>
                </c:pt>
                <c:pt idx="110" formatCode="0.00E+00">
                  <c:v>7.6592845620260096E-26</c:v>
                </c:pt>
                <c:pt idx="111" formatCode="0.00E+00">
                  <c:v>7.6592845620260096E-26</c:v>
                </c:pt>
                <c:pt idx="112" formatCode="0.00E+00">
                  <c:v>7.6592845620260096E-26</c:v>
                </c:pt>
                <c:pt idx="113" formatCode="0.00E+00">
                  <c:v>7.6592845620260096E-26</c:v>
                </c:pt>
                <c:pt idx="114" formatCode="0.00E+00">
                  <c:v>7.6592845620260096E-26</c:v>
                </c:pt>
                <c:pt idx="115" formatCode="0.00E+00">
                  <c:v>7.6592845620260096E-26</c:v>
                </c:pt>
                <c:pt idx="116" formatCode="0.00E+00">
                  <c:v>7.6592845620260096E-26</c:v>
                </c:pt>
                <c:pt idx="117" formatCode="0.00E+00">
                  <c:v>7.6592845620260096E-26</c:v>
                </c:pt>
                <c:pt idx="118" formatCode="0.00E+00">
                  <c:v>7.6592845620260096E-26</c:v>
                </c:pt>
                <c:pt idx="119" formatCode="0.00E+00">
                  <c:v>7.6592845620260096E-26</c:v>
                </c:pt>
                <c:pt idx="120" formatCode="0.00E+00">
                  <c:v>7.6592845620260096E-26</c:v>
                </c:pt>
                <c:pt idx="121" formatCode="0.00E+00">
                  <c:v>7.6592845620260096E-26</c:v>
                </c:pt>
                <c:pt idx="122" formatCode="0.00E+00">
                  <c:v>7.6592845620260096E-26</c:v>
                </c:pt>
                <c:pt idx="123" formatCode="0.00E+00">
                  <c:v>7.6592845620260096E-26</c:v>
                </c:pt>
                <c:pt idx="124" formatCode="0.00E+00">
                  <c:v>7.6592845620260096E-26</c:v>
                </c:pt>
                <c:pt idx="125" formatCode="0.00E+00">
                  <c:v>7.6592845620260096E-26</c:v>
                </c:pt>
                <c:pt idx="126" formatCode="0.00E+00">
                  <c:v>7.6592845620260096E-26</c:v>
                </c:pt>
                <c:pt idx="127" formatCode="0.00E+00">
                  <c:v>7.6592845620260096E-26</c:v>
                </c:pt>
                <c:pt idx="128" formatCode="0.00E+00">
                  <c:v>7.6592845620260096E-26</c:v>
                </c:pt>
                <c:pt idx="129" formatCode="0.00E+00">
                  <c:v>7.6592845620260096E-26</c:v>
                </c:pt>
                <c:pt idx="130" formatCode="0.00E+00">
                  <c:v>7.6592845620260096E-26</c:v>
                </c:pt>
                <c:pt idx="131" formatCode="0.00E+00">
                  <c:v>7.6592845620260096E-26</c:v>
                </c:pt>
                <c:pt idx="132" formatCode="0.00E+00">
                  <c:v>7.6592845620260096E-26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42-9F48-8E9B-580D61F0D84C}"/>
            </c:ext>
          </c:extLst>
        </c:ser>
        <c:ser>
          <c:idx val="6"/>
          <c:order val="4"/>
          <c:tx>
            <c:v>Magnetic Field</c:v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Scale'!$I$2:$I$916</c:f>
              <c:numCache>
                <c:formatCode>General</c:formatCode>
                <c:ptCount val="915"/>
                <c:pt idx="1">
                  <c:v>0</c:v>
                </c:pt>
                <c:pt idx="2" formatCode="0.00E+00">
                  <c:v>4.2249358656957099E-56</c:v>
                </c:pt>
                <c:pt idx="3" formatCode="0.00E+00">
                  <c:v>1.0059377026196899E-55</c:v>
                </c:pt>
                <c:pt idx="4" formatCode="0.00E+00">
                  <c:v>1.7355757569555899E-55</c:v>
                </c:pt>
                <c:pt idx="5" formatCode="0.00E+00">
                  <c:v>2.4984116930815801E-55</c:v>
                </c:pt>
                <c:pt idx="6" formatCode="0.00E+00">
                  <c:v>3.0565529832332699E-55</c:v>
                </c:pt>
                <c:pt idx="7" formatCode="0.00E+00">
                  <c:v>3.1371241488679999E-55</c:v>
                </c:pt>
                <c:pt idx="8" formatCode="0.00E+00">
                  <c:v>2.6579213237147E-55</c:v>
                </c:pt>
                <c:pt idx="9" formatCode="0.00E+00">
                  <c:v>1.8530050871085402E-55</c:v>
                </c:pt>
                <c:pt idx="10" formatCode="0.00E+00">
                  <c:v>1.0834588043207699E-55</c:v>
                </c:pt>
                <c:pt idx="11" formatCode="0.00E+00">
                  <c:v>5.50573813299441E-56</c:v>
                </c:pt>
                <c:pt idx="12" formatCode="0.00E+00">
                  <c:v>2.5269975004613302E-56</c:v>
                </c:pt>
                <c:pt idx="13" formatCode="0.00E+00">
                  <c:v>1.0830397267347701E-56</c:v>
                </c:pt>
                <c:pt idx="14" formatCode="0.00E+00">
                  <c:v>4.42463774778791E-57</c:v>
                </c:pt>
                <c:pt idx="15" formatCode="0.00E+00">
                  <c:v>1.7593158437236199E-57</c:v>
                </c:pt>
                <c:pt idx="16" formatCode="0.00E+00">
                  <c:v>6.8483744125069405E-58</c:v>
                </c:pt>
                <c:pt idx="17" formatCode="0.00E+00">
                  <c:v>2.6352061766263001E-58</c:v>
                </c:pt>
                <c:pt idx="18" formatCode="0.00E+00">
                  <c:v>1.0065589959924399E-58</c:v>
                </c:pt>
                <c:pt idx="19" formatCode="0.00E+00">
                  <c:v>3.8200468582961098E-59</c:v>
                </c:pt>
                <c:pt idx="20" formatCode="0.00E+00">
                  <c:v>1.44861545205396E-59</c:v>
                </c:pt>
                <c:pt idx="21" formatCode="0.00E+00">
                  <c:v>5.4783305232220199E-60</c:v>
                </c:pt>
                <c:pt idx="22" formatCode="0.00E+00">
                  <c:v>2.0670744600938601E-60</c:v>
                </c:pt>
                <c:pt idx="23" formatCode="0.00E+00">
                  <c:v>7.81162711182776E-61</c:v>
                </c:pt>
                <c:pt idx="24" formatCode="0.00E+00">
                  <c:v>2.9463845666787301E-61</c:v>
                </c:pt>
                <c:pt idx="25" formatCode="0.00E+00">
                  <c:v>1.11090994505043E-61</c:v>
                </c:pt>
                <c:pt idx="26" formatCode="0.00E+00">
                  <c:v>4.1923852705223599E-62</c:v>
                </c:pt>
                <c:pt idx="27" formatCode="0.00E+00">
                  <c:v>1.5799248763250999E-62</c:v>
                </c:pt>
                <c:pt idx="28" formatCode="0.00E+00">
                  <c:v>5.9578293210340096E-63</c:v>
                </c:pt>
                <c:pt idx="29" formatCode="0.00E+00">
                  <c:v>2.24743540829449E-63</c:v>
                </c:pt>
                <c:pt idx="30" formatCode="0.00E+00">
                  <c:v>8.4658591474987902E-64</c:v>
                </c:pt>
                <c:pt idx="31" formatCode="0.00E+00">
                  <c:v>3.1928265915196598E-64</c:v>
                </c:pt>
                <c:pt idx="32" formatCode="0.00E+00">
                  <c:v>1.2041595506847201E-64</c:v>
                </c:pt>
                <c:pt idx="33" formatCode="0.00E+00">
                  <c:v>4.5342595473802001E-65</c:v>
                </c:pt>
                <c:pt idx="34" formatCode="0.00E+00">
                  <c:v>1.7110986090949E-65</c:v>
                </c:pt>
                <c:pt idx="35" formatCode="0.00E+00">
                  <c:v>6.4518007532578701E-66</c:v>
                </c:pt>
                <c:pt idx="36" formatCode="0.00E+00">
                  <c:v>2.4283565713092198E-66</c:v>
                </c:pt>
                <c:pt idx="37" formatCode="0.00E+00">
                  <c:v>9.1700455179556405E-67</c:v>
                </c:pt>
                <c:pt idx="38" formatCode="0.00E+00">
                  <c:v>3.4566742714733298E-67</c:v>
                </c:pt>
                <c:pt idx="39" formatCode="0.00E+00">
                  <c:v>1.3023929917529101E-67</c:v>
                </c:pt>
                <c:pt idx="40" formatCode="0.00E+00">
                  <c:v>4.91419330237524E-68</c:v>
                </c:pt>
                <c:pt idx="41" formatCode="0.00E+00">
                  <c:v>1.85184880104536E-68</c:v>
                </c:pt>
                <c:pt idx="42" formatCode="0.00E+00">
                  <c:v>6.9806281408345696E-69</c:v>
                </c:pt>
                <c:pt idx="43" formatCode="0.00E+00">
                  <c:v>2.6333625148048402E-69</c:v>
                </c:pt>
                <c:pt idx="44" formatCode="0.00E+00">
                  <c:v>9.9200375347708799E-70</c:v>
                </c:pt>
                <c:pt idx="45" formatCode="0.00E+00">
                  <c:v>3.7413153580089898E-70</c:v>
                </c:pt>
                <c:pt idx="46" formatCode="0.00E+00">
                  <c:v>1.4110228824587E-70</c:v>
                </c:pt>
                <c:pt idx="47" formatCode="0.00E+00">
                  <c:v>5.3132769823613198E-71</c:v>
                </c:pt>
                <c:pt idx="48" formatCode="0.00E+00">
                  <c:v>2.0049409034696702E-71</c:v>
                </c:pt>
                <c:pt idx="49" formatCode="0.00E+00">
                  <c:v>7.5591784207039004E-72</c:v>
                </c:pt>
                <c:pt idx="50" formatCode="0.00E+00">
                  <c:v>2.8450103857162598E-72</c:v>
                </c:pt>
                <c:pt idx="51" formatCode="0.00E+00">
                  <c:v>1.07365237933005E-72</c:v>
                </c:pt>
                <c:pt idx="52" formatCode="0.00E+00">
                  <c:v>4.0458694015616898E-73</c:v>
                </c:pt>
                <c:pt idx="53" formatCode="0.00E+00">
                  <c:v>1.5225256425303001E-73</c:v>
                </c:pt>
                <c:pt idx="54" formatCode="0.00E+00">
                  <c:v>5.7400980112232101E-74</c:v>
                </c:pt>
                <c:pt idx="55" formatCode="0.00E+00">
                  <c:v>2.1597508753872399E-74</c:v>
                </c:pt>
                <c:pt idx="56" formatCode="0.00E+00">
                  <c:v>8.1044843865365197E-75</c:v>
                </c:pt>
                <c:pt idx="57" formatCode="0.00E+00">
                  <c:v>3.0409030547646299E-75</c:v>
                </c:pt>
                <c:pt idx="58" formatCode="0.00E+00">
                  <c:v>1.13761588256097E-75</c:v>
                </c:pt>
                <c:pt idx="59" formatCode="0.00E+00">
                  <c:v>4.2350846910512201E-76</c:v>
                </c:pt>
                <c:pt idx="60" formatCode="0.00E+00">
                  <c:v>1.5633910170829099E-76</c:v>
                </c:pt>
                <c:pt idx="61" formatCode="0.00E+00">
                  <c:v>5.68582498744086E-77</c:v>
                </c:pt>
                <c:pt idx="62" formatCode="0.00E+00">
                  <c:v>2.0222841901253399E-77</c:v>
                </c:pt>
                <c:pt idx="63" formatCode="0.00E+00">
                  <c:v>6.9536625520351004E-78</c:v>
                </c:pt>
                <c:pt idx="64" formatCode="0.00E+00">
                  <c:v>2.3060622236187301E-78</c:v>
                </c:pt>
                <c:pt idx="65" formatCode="0.00E+00">
                  <c:v>7.5722074974105102E-79</c:v>
                </c:pt>
                <c:pt idx="66" formatCode="0.00E+00">
                  <c:v>2.4846142605447901E-79</c:v>
                </c:pt>
                <c:pt idx="67" formatCode="0.00E+00">
                  <c:v>8.05701603183714E-80</c:v>
                </c:pt>
                <c:pt idx="68" formatCode="0.00E+00">
                  <c:v>2.6039745851896199E-80</c:v>
                </c:pt>
                <c:pt idx="69" formatCode="0.00E+00">
                  <c:v>8.9306884147494196E-81</c:v>
                </c:pt>
                <c:pt idx="70" formatCode="0.00E+00">
                  <c:v>3.83806868113427E-81</c:v>
                </c:pt>
                <c:pt idx="71" formatCode="0.00E+00">
                  <c:v>1.9244699968289799E-81</c:v>
                </c:pt>
                <c:pt idx="72" formatCode="0.00E+00">
                  <c:v>1.0717279701926999E-81</c:v>
                </c:pt>
                <c:pt idx="73" formatCode="0.00E+00">
                  <c:v>6.4439832371702602E-82</c:v>
                </c:pt>
                <c:pt idx="74" formatCode="0.00E+00">
                  <c:v>4.10134537330029E-82</c:v>
                </c:pt>
                <c:pt idx="75" formatCode="0.00E+00">
                  <c:v>2.7331461821011401E-82</c:v>
                </c:pt>
                <c:pt idx="76" formatCode="0.00E+00">
                  <c:v>1.8912590703476501E-82</c:v>
                </c:pt>
                <c:pt idx="77" formatCode="0.00E+00">
                  <c:v>1.3501739453046101E-82</c:v>
                </c:pt>
                <c:pt idx="78" formatCode="0.00E+00">
                  <c:v>9.8956874427655493E-83</c:v>
                </c:pt>
                <c:pt idx="79" formatCode="0.00E+00">
                  <c:v>7.4174827062709207E-83</c:v>
                </c:pt>
                <c:pt idx="80" formatCode="0.00E+00">
                  <c:v>5.6688965356196101E-83</c:v>
                </c:pt>
                <c:pt idx="81" formatCode="0.00E+00">
                  <c:v>4.4065812723435099E-83</c:v>
                </c:pt>
                <c:pt idx="82" formatCode="0.00E+00">
                  <c:v>3.4768656651216997E-83</c:v>
                </c:pt>
                <c:pt idx="83" formatCode="0.00E+00">
                  <c:v>2.77988397222298E-83</c:v>
                </c:pt>
                <c:pt idx="84" formatCode="0.00E+00">
                  <c:v>2.24907584393077E-83</c:v>
                </c:pt>
                <c:pt idx="85" formatCode="0.00E+00">
                  <c:v>1.8390722371394999E-83</c:v>
                </c:pt>
                <c:pt idx="86" formatCode="0.00E+00">
                  <c:v>1.51832191164782E-83</c:v>
                </c:pt>
                <c:pt idx="87" formatCode="0.00E+00">
                  <c:v>1.26448342725943E-83</c:v>
                </c:pt>
                <c:pt idx="88" formatCode="0.00E+00">
                  <c:v>1.0614764323750899E-83</c:v>
                </c:pt>
                <c:pt idx="89" formatCode="0.00E+00">
                  <c:v>8.9755399662388998E-84</c:v>
                </c:pt>
                <c:pt idx="90" formatCode="0.00E+00">
                  <c:v>7.6401775924251196E-84</c:v>
                </c:pt>
                <c:pt idx="91" formatCode="0.00E+00">
                  <c:v>6.5434626099098901E-84</c:v>
                </c:pt>
                <c:pt idx="92" formatCode="0.00E+00">
                  <c:v>5.6359393888258904E-84</c:v>
                </c:pt>
                <c:pt idx="93" formatCode="0.00E+00">
                  <c:v>4.8797052965555999E-84</c:v>
                </c:pt>
                <c:pt idx="94" formatCode="0.00E+00">
                  <c:v>4.2454266097389402E-84</c:v>
                </c:pt>
                <c:pt idx="95" formatCode="0.00E+00">
                  <c:v>3.7101942854492001E-84</c:v>
                </c:pt>
                <c:pt idx="96" formatCode="0.00E+00">
                  <c:v>3.2559649556834901E-84</c:v>
                </c:pt>
                <c:pt idx="97" formatCode="0.00E+00">
                  <c:v>2.8684149231346698E-84</c:v>
                </c:pt>
                <c:pt idx="98" formatCode="0.00E+00">
                  <c:v>2.5360890862920798E-84</c:v>
                </c:pt>
                <c:pt idx="99" formatCode="0.00E+00">
                  <c:v>2.2497628163631998E-84</c:v>
                </c:pt>
                <c:pt idx="100" formatCode="0.00E+00">
                  <c:v>2.0019591925424301E-84</c:v>
                </c:pt>
                <c:pt idx="101" formatCode="0.00E+00">
                  <c:v>1.7865806829782199E-84</c:v>
                </c:pt>
                <c:pt idx="102" formatCode="0.00E+00">
                  <c:v>1.59862590488222E-84</c:v>
                </c:pt>
                <c:pt idx="103" formatCode="0.00E+00">
                  <c:v>1.4339701779106199E-84</c:v>
                </c:pt>
                <c:pt idx="104" formatCode="0.00E+00">
                  <c:v>1.2891942994045599E-84</c:v>
                </c:pt>
                <c:pt idx="105" formatCode="0.00E+00">
                  <c:v>1.1614500509902299E-84</c:v>
                </c:pt>
                <c:pt idx="106" formatCode="0.00E+00">
                  <c:v>1.0483538874747399E-84</c:v>
                </c:pt>
                <c:pt idx="107" formatCode="0.00E+00">
                  <c:v>9.4790239774391E-85</c:v>
                </c:pt>
                <c:pt idx="108" formatCode="0.00E+00">
                  <c:v>8.58404695460241E-85</c:v>
                </c:pt>
                <c:pt idx="109" formatCode="0.00E+00">
                  <c:v>7.78428056131073E-85</c:v>
                </c:pt>
                <c:pt idx="110" formatCode="0.00E+00">
                  <c:v>7.06753979841573E-85</c:v>
                </c:pt>
                <c:pt idx="111" formatCode="0.00E+00">
                  <c:v>6.4234250584609895E-85</c:v>
                </c:pt>
                <c:pt idx="112" formatCode="0.00E+00">
                  <c:v>5.8430309357564006E-85</c:v>
                </c:pt>
                <c:pt idx="113" formatCode="0.00E+00">
                  <c:v>5.3187075569011304E-85</c:v>
                </c:pt>
                <c:pt idx="114" formatCode="0.00E+00">
                  <c:v>4.8438641249742703E-85</c:v>
                </c:pt>
                <c:pt idx="115" formatCode="0.00E+00">
                  <c:v>4.4128065523328802E-85</c:v>
                </c:pt>
                <c:pt idx="116" formatCode="0.00E+00">
                  <c:v>4.0206027442709999E-85</c:v>
                </c:pt>
                <c:pt idx="117" formatCode="0.00E+00">
                  <c:v>3.6629704077906699E-85</c:v>
                </c:pt>
                <c:pt idx="118" formatCode="0.00E+00">
                  <c:v>3.33618328517886E-85</c:v>
                </c:pt>
                <c:pt idx="119" formatCode="0.00E+00">
                  <c:v>3.0369925175281299E-85</c:v>
                </c:pt>
                <c:pt idx="120" formatCode="0.00E+00">
                  <c:v>2.7625604789863998E-85</c:v>
                </c:pt>
                <c:pt idx="121" formatCode="0.00E+00">
                  <c:v>2.5104049264469499E-85</c:v>
                </c:pt>
                <c:pt idx="122" formatCode="0.00E+00">
                  <c:v>2.2783517106304E-85</c:v>
                </c:pt>
                <c:pt idx="123" formatCode="0.00E+00">
                  <c:v>2.0644946153234299E-85</c:v>
                </c:pt>
                <c:pt idx="124" formatCode="0.00E+00">
                  <c:v>1.8671611490683E-85</c:v>
                </c:pt>
                <c:pt idx="125" formatCode="0.00E+00">
                  <c:v>1.6848833211177E-85</c:v>
                </c:pt>
                <c:pt idx="126" formatCode="0.00E+00">
                  <c:v>1.5163726012991199E-85</c:v>
                </c:pt>
                <c:pt idx="127" formatCode="0.00E+00">
                  <c:v>1.3604983996354999E-85</c:v>
                </c:pt>
                <c:pt idx="128" formatCode="0.00E+00">
                  <c:v>1.21626951246568E-85</c:v>
                </c:pt>
                <c:pt idx="129" formatCode="0.00E+00">
                  <c:v>1.08281807237829E-85</c:v>
                </c:pt>
                <c:pt idx="130" formatCode="0.00E+00">
                  <c:v>9.5938561344855206E-86</c:v>
                </c:pt>
                <c:pt idx="131" formatCode="0.00E+00">
                  <c:v>8.4531092416213604E-86</c:v>
                </c:pt>
                <c:pt idx="132" formatCode="0.00E+00">
                  <c:v>7.4001941049006499E-86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242-9F48-8E9B-580D61F0D84C}"/>
            </c:ext>
          </c:extLst>
        </c:ser>
        <c:ser>
          <c:idx val="7"/>
          <c:order val="5"/>
          <c:tx>
            <c:v>Hubble Parameter</c:v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Scale'!$J$2:$J$916</c:f>
              <c:numCache>
                <c:formatCode>0.00E+00</c:formatCode>
                <c:ptCount val="915"/>
                <c:pt idx="1">
                  <c:v>3.9726177612146502E+30</c:v>
                </c:pt>
                <c:pt idx="2">
                  <c:v>3.8522506224511301E+30</c:v>
                </c:pt>
                <c:pt idx="3">
                  <c:v>3.6682672966259801E+30</c:v>
                </c:pt>
                <c:pt idx="4">
                  <c:v>3.3955894552758702E+30</c:v>
                </c:pt>
                <c:pt idx="5">
                  <c:v>3.0123000387233702E+30</c:v>
                </c:pt>
                <c:pt idx="6">
                  <c:v>2.51367590391932E+30</c:v>
                </c:pt>
                <c:pt idx="7">
                  <c:v>1.9310219110179301E+30</c:v>
                </c:pt>
                <c:pt idx="8">
                  <c:v>1.33816517296267E+30</c:v>
                </c:pt>
                <c:pt idx="9">
                  <c:v>8.2993402077197594E+29</c:v>
                </c:pt>
                <c:pt idx="10">
                  <c:v>4.5590567136527103E+29</c:v>
                </c:pt>
                <c:pt idx="11">
                  <c:v>2.2570833319572901E+29</c:v>
                </c:pt>
                <c:pt idx="12">
                  <c:v>1.02222960663511E+29</c:v>
                </c:pt>
                <c:pt idx="13">
                  <c:v>4.3725880359215798E+28</c:v>
                </c:pt>
                <c:pt idx="14">
                  <c:v>1.79026268770671E+28</c:v>
                </c:pt>
                <c:pt idx="15">
                  <c:v>7.0821090488260601E+27</c:v>
                </c:pt>
                <c:pt idx="16">
                  <c:v>2.7625467053735002E+27</c:v>
                </c:pt>
                <c:pt idx="17">
                  <c:v>1.05923732885982E+27</c:v>
                </c:pt>
                <c:pt idx="18">
                  <c:v>4.0511940600950402E+26</c:v>
                </c:pt>
                <c:pt idx="19">
                  <c:v>1.5418732930298E+26</c:v>
                </c:pt>
                <c:pt idx="20">
                  <c:v>5.8214260060286598E+25</c:v>
                </c:pt>
                <c:pt idx="21">
                  <c:v>2.2049521188411599E+25</c:v>
                </c:pt>
                <c:pt idx="22">
                  <c:v>8.29951704462116E+24</c:v>
                </c:pt>
                <c:pt idx="23">
                  <c:v>3.1385730180784802E+24</c:v>
                </c:pt>
                <c:pt idx="24">
                  <c:v>1.18590622213937E+24</c:v>
                </c:pt>
                <c:pt idx="25">
                  <c:v>4.4579461479165501E+23</c:v>
                </c:pt>
                <c:pt idx="26">
                  <c:v>1.6840822707559199E+23</c:v>
                </c:pt>
                <c:pt idx="27">
                  <c:v>6.3595551410744499E+22</c:v>
                </c:pt>
                <c:pt idx="28">
                  <c:v>2.3901639816008201E+22</c:v>
                </c:pt>
                <c:pt idx="29">
                  <c:v>9.0261957678549403E+21</c:v>
                </c:pt>
                <c:pt idx="30">
                  <c:v>3.4080290804528998E+21</c:v>
                </c:pt>
                <c:pt idx="31">
                  <c:v>1.28051818605074E+21</c:v>
                </c:pt>
                <c:pt idx="32">
                  <c:v>4.83558633725724E+20</c:v>
                </c:pt>
                <c:pt idx="33">
                  <c:v>1.82592570193387E+20</c:v>
                </c:pt>
                <c:pt idx="34">
                  <c:v>6.8609331107731603E+19</c:v>
                </c:pt>
                <c:pt idx="35">
                  <c:v>2.5907437012055499E+19</c:v>
                </c:pt>
                <c:pt idx="36">
                  <c:v>9.7835304761739592E+18</c:v>
                </c:pt>
                <c:pt idx="37">
                  <c:v>3.6760949134801198E+18</c:v>
                </c:pt>
                <c:pt idx="38">
                  <c:v>1.3880658628113999E+18</c:v>
                </c:pt>
                <c:pt idx="39">
                  <c:v>5.2146676726592499E+17</c:v>
                </c:pt>
                <c:pt idx="40">
                  <c:v>1.9696374812187802E+17</c:v>
                </c:pt>
                <c:pt idx="41">
                  <c:v>7.4370517688228896E+16</c:v>
                </c:pt>
                <c:pt idx="42">
                  <c:v>2.79429993406827E+16</c:v>
                </c:pt>
                <c:pt idx="43">
                  <c:v>1.05531168094887E+16</c:v>
                </c:pt>
                <c:pt idx="44">
                  <c:v>3984708854860750</c:v>
                </c:pt>
                <c:pt idx="45">
                  <c:v>1497297302897680</c:v>
                </c:pt>
                <c:pt idx="46" formatCode="General">
                  <c:v>565419364049022</c:v>
                </c:pt>
                <c:pt idx="47" formatCode="General">
                  <c:v>213499405583483</c:v>
                </c:pt>
                <c:pt idx="48" formatCode="General">
                  <c:v>80229686930447.094</c:v>
                </c:pt>
                <c:pt idx="49" formatCode="General">
                  <c:v>30293859635989.102</c:v>
                </c:pt>
                <c:pt idx="50" formatCode="General">
                  <c:v>11439064527615.6</c:v>
                </c:pt>
                <c:pt idx="51" formatCode="General">
                  <c:v>4297681089344.2202</c:v>
                </c:pt>
                <c:pt idx="52" formatCode="General">
                  <c:v>1622766590706.3301</c:v>
                </c:pt>
                <c:pt idx="53" formatCode="General">
                  <c:v>609674769930.39502</c:v>
                </c:pt>
                <c:pt idx="54" formatCode="General">
                  <c:v>230262292048.63101</c:v>
                </c:pt>
                <c:pt idx="55" formatCode="General">
                  <c:v>86920973852.072601</c:v>
                </c:pt>
                <c:pt idx="56" formatCode="General">
                  <c:v>32809685876.402901</c:v>
                </c:pt>
                <c:pt idx="57" formatCode="General">
                  <c:v>12322850860.9545</c:v>
                </c:pt>
                <c:pt idx="58" formatCode="General">
                  <c:v>4649471620.6767302</c:v>
                </c:pt>
                <c:pt idx="59" formatCode="General">
                  <c:v>1752217213.4453199</c:v>
                </c:pt>
                <c:pt idx="60" formatCode="General">
                  <c:v>662681461.65760505</c:v>
                </c:pt>
                <c:pt idx="61" formatCode="General">
                  <c:v>249992085.79066601</c:v>
                </c:pt>
                <c:pt idx="62" formatCode="General">
                  <c:v>93929124.081024602</c:v>
                </c:pt>
                <c:pt idx="63" formatCode="General">
                  <c:v>35254218.984453298</c:v>
                </c:pt>
                <c:pt idx="64" formatCode="General">
                  <c:v>13147129.843355101</c:v>
                </c:pt>
                <c:pt idx="65" formatCode="General">
                  <c:v>5078206.8453330202</c:v>
                </c:pt>
                <c:pt idx="66" formatCode="General">
                  <c:v>2026904.90999925</c:v>
                </c:pt>
                <c:pt idx="67" formatCode="General">
                  <c:v>820614.18858637603</c:v>
                </c:pt>
                <c:pt idx="68" formatCode="General">
                  <c:v>338550.57857515197</c:v>
                </c:pt>
                <c:pt idx="69" formatCode="General">
                  <c:v>148345.426558626</c:v>
                </c:pt>
                <c:pt idx="70" formatCode="General">
                  <c:v>77531.062238675397</c:v>
                </c:pt>
                <c:pt idx="71" formatCode="General">
                  <c:v>45730.469583795602</c:v>
                </c:pt>
                <c:pt idx="72" formatCode="General">
                  <c:v>29269.057051219901</c:v>
                </c:pt>
                <c:pt idx="73" formatCode="General">
                  <c:v>19875.901181186899</c:v>
                </c:pt>
                <c:pt idx="74" formatCode="General">
                  <c:v>14186.5543575719</c:v>
                </c:pt>
                <c:pt idx="75" formatCode="General">
                  <c:v>10437.614154229001</c:v>
                </c:pt>
                <c:pt idx="76" formatCode="General">
                  <c:v>7903.6580469699302</c:v>
                </c:pt>
                <c:pt idx="77" formatCode="General">
                  <c:v>6128.9913643571199</c:v>
                </c:pt>
                <c:pt idx="78" formatCode="General">
                  <c:v>4848.8628793279404</c:v>
                </c:pt>
                <c:pt idx="79" formatCode="General">
                  <c:v>3902.14902369735</c:v>
                </c:pt>
                <c:pt idx="80" formatCode="General">
                  <c:v>3186.90135383802</c:v>
                </c:pt>
                <c:pt idx="81" formatCode="General">
                  <c:v>2636.4406092403201</c:v>
                </c:pt>
                <c:pt idx="82" formatCode="General">
                  <c:v>2205.8913833982201</c:v>
                </c:pt>
                <c:pt idx="83" formatCode="General">
                  <c:v>1864.2908012980399</c:v>
                </c:pt>
                <c:pt idx="84" formatCode="General">
                  <c:v>1589.8020418732301</c:v>
                </c:pt>
                <c:pt idx="85" formatCode="General">
                  <c:v>1366.7223169528099</c:v>
                </c:pt>
                <c:pt idx="86" formatCode="General">
                  <c:v>1183.5621013653099</c:v>
                </c:pt>
                <c:pt idx="87" formatCode="General">
                  <c:v>1031.7824829891599</c:v>
                </c:pt>
                <c:pt idx="88" formatCode="General">
                  <c:v>904.94730567961005</c:v>
                </c:pt>
                <c:pt idx="89" formatCode="General">
                  <c:v>798.14282049426902</c:v>
                </c:pt>
                <c:pt idx="90" formatCode="General">
                  <c:v>707.573476929648</c:v>
                </c:pt>
                <c:pt idx="91" formatCode="General">
                  <c:v>630.27589970406495</c:v>
                </c:pt>
                <c:pt idx="92" formatCode="General">
                  <c:v>563.91354039365694</c:v>
                </c:pt>
                <c:pt idx="93" formatCode="General">
                  <c:v>506.627273025151</c:v>
                </c:pt>
                <c:pt idx="94" formatCode="General">
                  <c:v>456.92535008580899</c:v>
                </c:pt>
                <c:pt idx="95" formatCode="General">
                  <c:v>413.60142401694998</c:v>
                </c:pt>
                <c:pt idx="96" formatCode="General">
                  <c:v>375.67282972003801</c:v>
                </c:pt>
                <c:pt idx="97" formatCode="General">
                  <c:v>342.33366297172</c:v>
                </c:pt>
                <c:pt idx="98" formatCode="General">
                  <c:v>312.91878003519003</c:v>
                </c:pt>
                <c:pt idx="99" formatCode="General">
                  <c:v>286.87593939396203</c:v>
                </c:pt>
                <c:pt idx="100" formatCode="General">
                  <c:v>263.74407072340603</c:v>
                </c:pt>
                <c:pt idx="101" formatCode="General">
                  <c:v>243.13619542208599</c:v>
                </c:pt>
                <c:pt idx="102" formatCode="General">
                  <c:v>224.72590762931401</c:v>
                </c:pt>
                <c:pt idx="103" formatCode="General">
                  <c:v>208.236601790279</c:v>
                </c:pt>
                <c:pt idx="104" formatCode="General">
                  <c:v>193.432834446165</c:v>
                </c:pt>
                <c:pt idx="105" formatCode="General">
                  <c:v>180.113355932167</c:v>
                </c:pt>
                <c:pt idx="106" formatCode="General">
                  <c:v>168.10545724612001</c:v>
                </c:pt>
                <c:pt idx="107" formatCode="General">
                  <c:v>157.26035913744099</c:v>
                </c:pt>
                <c:pt idx="108" formatCode="General">
                  <c:v>147.44943197707099</c:v>
                </c:pt>
                <c:pt idx="109" formatCode="General">
                  <c:v>138.56108156724699</c:v>
                </c:pt>
                <c:pt idx="110" formatCode="General">
                  <c:v>130.49817159442</c:v>
                </c:pt>
                <c:pt idx="111" formatCode="General">
                  <c:v>123.17588071975101</c:v>
                </c:pt>
                <c:pt idx="112" formatCode="General">
                  <c:v>116.519913386857</c:v>
                </c:pt>
                <c:pt idx="113" formatCode="General">
                  <c:v>110.464999814313</c:v>
                </c:pt>
                <c:pt idx="114" formatCode="General">
                  <c:v>104.953633449904</c:v>
                </c:pt>
                <c:pt idx="115" formatCode="General">
                  <c:v>99.935004230767305</c:v>
                </c:pt>
                <c:pt idx="116" formatCode="General">
                  <c:v>95.364093946716494</c:v>
                </c:pt>
                <c:pt idx="117" formatCode="General">
                  <c:v>91.200906318620198</c:v>
                </c:pt>
                <c:pt idx="118" formatCode="General">
                  <c:v>87.409809441412307</c:v>
                </c:pt>
                <c:pt idx="119" formatCode="General">
                  <c:v>83.958972278978706</c:v>
                </c:pt>
                <c:pt idx="120" formatCode="General">
                  <c:v>80.8198801487341</c:v>
                </c:pt>
                <c:pt idx="121" formatCode="General">
                  <c:v>77.9669167619478</c:v>
                </c:pt>
                <c:pt idx="122" formatCode="General">
                  <c:v>75.377002519829404</c:v>
                </c:pt>
                <c:pt idx="123" formatCode="General">
                  <c:v>73.029280505075107</c:v>
                </c:pt>
                <c:pt idx="124" formatCode="General">
                  <c:v>70.904843032495606</c:v>
                </c:pt>
                <c:pt idx="125" formatCode="General">
                  <c:v>68.986492792380105</c:v>
                </c:pt>
                <c:pt idx="126" formatCode="General">
                  <c:v>67.258533585368198</c:v>
                </c:pt>
                <c:pt idx="127" formatCode="General">
                  <c:v>65.706586446764305</c:v>
                </c:pt>
                <c:pt idx="128" formatCode="General">
                  <c:v>64.317427622515694</c:v>
                </c:pt>
                <c:pt idx="129" formatCode="General">
                  <c:v>63.078845413393999</c:v>
                </c:pt>
                <c:pt idx="130" formatCode="General">
                  <c:v>61.979513368348698</c:v>
                </c:pt>
                <c:pt idx="131" formatCode="General">
                  <c:v>61.008877698696999</c:v>
                </c:pt>
                <c:pt idx="132" formatCode="General">
                  <c:v>60.1570571149824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242-9F48-8E9B-580D61F0D84C}"/>
            </c:ext>
          </c:extLst>
        </c:ser>
        <c:ser>
          <c:idx val="0"/>
          <c:order val="6"/>
          <c:tx>
            <c:v>Radiation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'Density vs Scale'!$K$3:$K$916</c:f>
              <c:numCache>
                <c:formatCode>0.00E+00</c:formatCode>
                <c:ptCount val="914"/>
                <c:pt idx="0">
                  <c:v>2.9643456281157802E+31</c:v>
                </c:pt>
                <c:pt idx="1">
                  <c:v>2.8019840583683498E+31</c:v>
                </c:pt>
                <c:pt idx="2">
                  <c:v>2.5410234782728898E+31</c:v>
                </c:pt>
                <c:pt idx="3">
                  <c:v>2.1776988541891199E+31</c:v>
                </c:pt>
                <c:pt idx="4">
                  <c:v>1.7143310910798299E+31</c:v>
                </c:pt>
                <c:pt idx="5">
                  <c:v>1.1943547705729701E+31</c:v>
                </c:pt>
                <c:pt idx="6">
                  <c:v>7.0544946890941304E+30</c:v>
                </c:pt>
                <c:pt idx="7">
                  <c:v>3.39326916730375E+30</c:v>
                </c:pt>
                <c:pt idx="8">
                  <c:v>1.29414206386589E+30</c:v>
                </c:pt>
                <c:pt idx="9">
                  <c:v>3.89750048119261E+29</c:v>
                </c:pt>
                <c:pt idx="10">
                  <c:v>9.5188394925143606E+28</c:v>
                </c:pt>
                <c:pt idx="11">
                  <c:v>1.95908117873536E+28</c:v>
                </c:pt>
                <c:pt idx="12">
                  <c:v>3.5748029259872399E+27</c:v>
                </c:pt>
                <c:pt idx="13">
                  <c:v>5.9564623614043501E+26</c:v>
                </c:pt>
                <c:pt idx="14">
                  <c:v>9.39024592537024E+25</c:v>
                </c:pt>
                <c:pt idx="15">
                  <c:v>1.42330323794788E+25</c:v>
                </c:pt>
                <c:pt idx="16">
                  <c:v>2.10276740575794E+24</c:v>
                </c:pt>
                <c:pt idx="17">
                  <c:v>3.0698086358758301E+23</c:v>
                </c:pt>
                <c:pt idx="18">
                  <c:v>4.4244890211141198E+22</c:v>
                </c:pt>
                <c:pt idx="19">
                  <c:v>6.3490497650071395E+21</c:v>
                </c:pt>
                <c:pt idx="20">
                  <c:v>9.0859054810030001E+20</c:v>
                </c:pt>
                <c:pt idx="21">
                  <c:v>1.29267516700249E+20</c:v>
                </c:pt>
                <c:pt idx="22">
                  <c:v>1.84496844408023E+19</c:v>
                </c:pt>
                <c:pt idx="23">
                  <c:v>2.6262131251209001E+18</c:v>
                </c:pt>
                <c:pt idx="24">
                  <c:v>3.7256867447224301E+17</c:v>
                </c:pt>
                <c:pt idx="25">
                  <c:v>5.31009466410952E+16</c:v>
                </c:pt>
                <c:pt idx="26">
                  <c:v>7545749542683910</c:v>
                </c:pt>
                <c:pt idx="27">
                  <c:v>1070897544162560</c:v>
                </c:pt>
                <c:pt idx="28" formatCode="General">
                  <c:v>152484841196658</c:v>
                </c:pt>
                <c:pt idx="29" formatCode="General">
                  <c:v>21649823444662.898</c:v>
                </c:pt>
                <c:pt idx="30" formatCode="General">
                  <c:v>3073037084827.5498</c:v>
                </c:pt>
                <c:pt idx="31" formatCode="General">
                  <c:v>437391886720.13501</c:v>
                </c:pt>
                <c:pt idx="32" formatCode="General">
                  <c:v>62061138132.005997</c:v>
                </c:pt>
                <c:pt idx="33" formatCode="General">
                  <c:v>8819828239.6409702</c:v>
                </c:pt>
                <c:pt idx="34" formatCode="General">
                  <c:v>1254692407.75243</c:v>
                </c:pt>
                <c:pt idx="35" formatCode="General">
                  <c:v>177888246.001838</c:v>
                </c:pt>
                <c:pt idx="36" formatCode="General">
                  <c:v>25312757.170412902</c:v>
                </c:pt>
                <c:pt idx="37" formatCode="General">
                  <c:v>3598896.0588166099</c:v>
                </c:pt>
                <c:pt idx="38" formatCode="General">
                  <c:v>509787.97563631699</c:v>
                </c:pt>
                <c:pt idx="39" formatCode="General">
                  <c:v>72640.809483740901</c:v>
                </c:pt>
                <c:pt idx="40" formatCode="General">
                  <c:v>10321.575004483901</c:v>
                </c:pt>
                <c:pt idx="41" formatCode="General">
                  <c:v>1463.58881452742</c:v>
                </c:pt>
                <c:pt idx="42" formatCode="General">
                  <c:v>208.43644997676699</c:v>
                </c:pt>
                <c:pt idx="43" formatCode="General">
                  <c:v>29.5973221699725</c:v>
                </c:pt>
                <c:pt idx="44" formatCode="General">
                  <c:v>4.2014008652455903</c:v>
                </c:pt>
                <c:pt idx="45" formatCode="General">
                  <c:v>0.59799544188728704</c:v>
                </c:pt>
                <c:pt idx="46" formatCode="General">
                  <c:v>8.4850565745334602E-2</c:v>
                </c:pt>
                <c:pt idx="47" formatCode="General">
                  <c:v>1.20576129176286E-2</c:v>
                </c:pt>
                <c:pt idx="48" formatCode="General">
                  <c:v>1.71502153520263E-3</c:v>
                </c:pt>
                <c:pt idx="49" formatCode="General">
                  <c:v>2.4312394367760799E-4</c:v>
                </c:pt>
                <c:pt idx="50">
                  <c:v>3.4552737316283498E-5</c:v>
                </c:pt>
                <c:pt idx="51">
                  <c:v>4.9099993042469597E-6</c:v>
                </c:pt>
                <c:pt idx="52">
                  <c:v>6.9496970509078396E-7</c:v>
                </c:pt>
                <c:pt idx="53">
                  <c:v>9.8744039046900701E-8</c:v>
                </c:pt>
                <c:pt idx="54">
                  <c:v>1.3991293018915601E-8</c:v>
                </c:pt>
                <c:pt idx="55">
                  <c:v>1.9727055802033699E-9</c:v>
                </c:pt>
                <c:pt idx="56">
                  <c:v>2.7744299487985597E-10</c:v>
                </c:pt>
                <c:pt idx="57">
                  <c:v>3.8912343912746999E-11</c:v>
                </c:pt>
                <c:pt idx="58">
                  <c:v>5.4069185162245101E-12</c:v>
                </c:pt>
                <c:pt idx="59">
                  <c:v>7.4171431390178199E-13</c:v>
                </c:pt>
                <c:pt idx="60">
                  <c:v>9.8959977382752395E-14</c:v>
                </c:pt>
                <c:pt idx="61">
                  <c:v>1.2672321802485401E-14</c:v>
                </c:pt>
                <c:pt idx="62">
                  <c:v>1.5304748854512601E-15</c:v>
                </c:pt>
                <c:pt idx="63">
                  <c:v>1.7294810001756399E-16</c:v>
                </c:pt>
                <c:pt idx="64">
                  <c:v>1.9353081309833001E-17</c:v>
                </c:pt>
                <c:pt idx="65">
                  <c:v>2.1726179571136901E-18</c:v>
                </c:pt>
                <c:pt idx="66">
                  <c:v>2.3937394887003501E-19</c:v>
                </c:pt>
                <c:pt idx="67">
                  <c:v>2.6229133510327101E-20</c:v>
                </c:pt>
                <c:pt idx="68">
                  <c:v>3.2233657805349699E-21</c:v>
                </c:pt>
                <c:pt idx="69">
                  <c:v>6.0873068750727899E-22</c:v>
                </c:pt>
                <c:pt idx="70">
                  <c:v>1.5475254732249801E-22</c:v>
                </c:pt>
                <c:pt idx="71">
                  <c:v>4.83252768719528E-23</c:v>
                </c:pt>
                <c:pt idx="72">
                  <c:v>1.7552961217512599E-23</c:v>
                </c:pt>
                <c:pt idx="73">
                  <c:v>7.1444164867913904E-24</c:v>
                </c:pt>
                <c:pt idx="74">
                  <c:v>3.18108362982731E-24</c:v>
                </c:pt>
                <c:pt idx="75">
                  <c:v>1.5263791184374E-24</c:v>
                </c:pt>
                <c:pt idx="76">
                  <c:v>7.7926902051223697E-25</c:v>
                </c:pt>
                <c:pt idx="77">
                  <c:v>4.1920337712340699E-25</c:v>
                </c:pt>
                <c:pt idx="78">
                  <c:v>2.35817650026488E-25</c:v>
                </c:pt>
                <c:pt idx="79">
                  <c:v>1.37884818708679E-25</c:v>
                </c:pt>
                <c:pt idx="80">
                  <c:v>8.3391126528534803E-26</c:v>
                </c:pt>
                <c:pt idx="81">
                  <c:v>5.1956627944318296E-26</c:v>
                </c:pt>
                <c:pt idx="82">
                  <c:v>3.3237473508867802E-26</c:v>
                </c:pt>
                <c:pt idx="83">
                  <c:v>2.1770073206051801E-26</c:v>
                </c:pt>
                <c:pt idx="84">
                  <c:v>1.4564622492960901E-26</c:v>
                </c:pt>
                <c:pt idx="85">
                  <c:v>9.9324576657786906E-27</c:v>
                </c:pt>
                <c:pt idx="86">
                  <c:v>6.8922920622771002E-27</c:v>
                </c:pt>
                <c:pt idx="87">
                  <c:v>4.8590413089369101E-27</c:v>
                </c:pt>
                <c:pt idx="88">
                  <c:v>3.4756037083739897E-27</c:v>
                </c:pt>
                <c:pt idx="89">
                  <c:v>2.5193247693390299E-27</c:v>
                </c:pt>
                <c:pt idx="90">
                  <c:v>1.8486368442517801E-27</c:v>
                </c:pt>
                <c:pt idx="91">
                  <c:v>1.37189470015613E-27</c:v>
                </c:pt>
                <c:pt idx="92">
                  <c:v>1.02877738500513E-27</c:v>
                </c:pt>
                <c:pt idx="93">
                  <c:v>7.7896633234814104E-28</c:v>
                </c:pt>
                <c:pt idx="94">
                  <c:v>5.9512497152935297E-28</c:v>
                </c:pt>
                <c:pt idx="95">
                  <c:v>4.5847061037370402E-28</c:v>
                </c:pt>
                <c:pt idx="96">
                  <c:v>3.55936666535037E-28</c:v>
                </c:pt>
                <c:pt idx="97">
                  <c:v>2.7832692374196998E-28</c:v>
                </c:pt>
                <c:pt idx="98">
                  <c:v>2.19098268775791E-28</c:v>
                </c:pt>
                <c:pt idx="99">
                  <c:v>1.73547415811591E-28</c:v>
                </c:pt>
                <c:pt idx="100">
                  <c:v>1.3826087445670799E-28</c:v>
                </c:pt>
                <c:pt idx="101">
                  <c:v>1.10738660358931E-28</c:v>
                </c:pt>
                <c:pt idx="102">
                  <c:v>8.9134067189155804E-29</c:v>
                </c:pt>
                <c:pt idx="103">
                  <c:v>7.2071854745668296E-29</c:v>
                </c:pt>
                <c:pt idx="104">
                  <c:v>5.8519990443320698E-29</c:v>
                </c:pt>
                <c:pt idx="105">
                  <c:v>4.7698338050701601E-29</c:v>
                </c:pt>
                <c:pt idx="106">
                  <c:v>3.9013083572148899E-29</c:v>
                </c:pt>
                <c:pt idx="107">
                  <c:v>3.2009254054617401E-29</c:v>
                </c:pt>
                <c:pt idx="108">
                  <c:v>2.6336066503422399E-29</c:v>
                </c:pt>
                <c:pt idx="109">
                  <c:v>2.1721450453142001E-29</c:v>
                </c:pt>
                <c:pt idx="110">
                  <c:v>1.79531816608512E-29</c:v>
                </c:pt>
                <c:pt idx="111">
                  <c:v>1.48648161262893E-29</c:v>
                </c:pt>
                <c:pt idx="112">
                  <c:v>1.23251347169854E-29</c:v>
                </c:pt>
                <c:pt idx="113">
                  <c:v>1.0230172856396E-29</c:v>
                </c:pt>
                <c:pt idx="114">
                  <c:v>8.4971662749527806E-30</c:v>
                </c:pt>
                <c:pt idx="115">
                  <c:v>7.0599259100038605E-30</c:v>
                </c:pt>
                <c:pt idx="116">
                  <c:v>5.8652852172814899E-30</c:v>
                </c:pt>
                <c:pt idx="117">
                  <c:v>4.8703568692482898E-30</c:v>
                </c:pt>
                <c:pt idx="118">
                  <c:v>4.0404037277943302E-30</c:v>
                </c:pt>
                <c:pt idx="119">
                  <c:v>3.3471785090917199E-30</c:v>
                </c:pt>
                <c:pt idx="120">
                  <c:v>2.7676229044049001E-30</c:v>
                </c:pt>
                <c:pt idx="121">
                  <c:v>2.2828437497306199E-30</c:v>
                </c:pt>
                <c:pt idx="122">
                  <c:v>1.8773037540905201E-30</c:v>
                </c:pt>
                <c:pt idx="123">
                  <c:v>1.5381791632185901E-30</c:v>
                </c:pt>
                <c:pt idx="124">
                  <c:v>1.2548478913473699E-30</c:v>
                </c:pt>
                <c:pt idx="125">
                  <c:v>1.0184800680399401E-30</c:v>
                </c:pt>
                <c:pt idx="126">
                  <c:v>8.21709324583652E-31</c:v>
                </c:pt>
                <c:pt idx="127">
                  <c:v>6.58368001368792E-31</c:v>
                </c:pt>
                <c:pt idx="128">
                  <c:v>5.2327317350876902E-31</c:v>
                </c:pt>
                <c:pt idx="129">
                  <c:v>4.1205324736327096E-31</c:v>
                </c:pt>
                <c:pt idx="130">
                  <c:v>3.21007084088432E-31</c:v>
                </c:pt>
                <c:pt idx="131">
                  <c:v>2.46989313584815E-31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242-9F48-8E9B-580D61F0D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691535"/>
        <c:axId val="404547135"/>
      </c:scatterChart>
      <c:valAx>
        <c:axId val="347691535"/>
        <c:scaling>
          <c:logBase val="10"/>
          <c:orientation val="minMax"/>
          <c:min val="1.000000000000001E-16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47135"/>
        <c:crossesAt val="0"/>
        <c:crossBetween val="midCat"/>
      </c:valAx>
      <c:valAx>
        <c:axId val="40454713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691535"/>
        <c:crossesAt val="5.0000000000000043E-16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Evolution of Values – Phase Transitions</a:t>
            </a:r>
          </a:p>
        </c:rich>
      </c:tx>
      <c:layout>
        <c:manualLayout>
          <c:xMode val="edge"/>
          <c:yMode val="edge"/>
          <c:x val="0.2029604401728558"/>
          <c:y val="5.46448087431693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v>Dark Matter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Scale'!$E$2:$E$916</c:f>
              <c:numCache>
                <c:formatCode>0.00E+00</c:formatCode>
                <c:ptCount val="915"/>
                <c:pt idx="1">
                  <c:v>3.6240099999996801E+19</c:v>
                </c:pt>
                <c:pt idx="2">
                  <c:v>3.46095299272856E+19</c:v>
                </c:pt>
                <c:pt idx="3">
                  <c:v>3.2166166848968602E+19</c:v>
                </c:pt>
                <c:pt idx="4">
                  <c:v>2.86560930070999E+19</c:v>
                </c:pt>
                <c:pt idx="5">
                  <c:v>2.3955914038323499E+19</c:v>
                </c:pt>
                <c:pt idx="6">
                  <c:v>1.82762798165039E+19</c:v>
                </c:pt>
                <c:pt idx="7">
                  <c:v>1.2322176815162499E+19</c:v>
                </c:pt>
                <c:pt idx="8">
                  <c:v>7.1241568865541202E+18</c:v>
                </c:pt>
                <c:pt idx="9">
                  <c:v>3.45931874541139E+18</c:v>
                </c:pt>
                <c:pt idx="10">
                  <c:v>1.4082141653272901E+18</c:v>
                </c:pt>
                <c:pt idx="11">
                  <c:v>4.8978899186130598E+17</c:v>
                </c:pt>
                <c:pt idx="12">
                  <c:v>1.4995536740641501E+17</c:v>
                </c:pt>
                <c:pt idx="13">
                  <c:v>4.18850980335124E+16</c:v>
                </c:pt>
                <c:pt idx="14">
                  <c:v>1.09248585997207E+16</c:v>
                </c:pt>
                <c:pt idx="15">
                  <c:v>2737153759565170</c:v>
                </c:pt>
                <c:pt idx="16" formatCode="General">
                  <c:v>664866212571250</c:v>
                </c:pt>
                <c:pt idx="17" formatCode="General">
                  <c:v>158627167479528</c:v>
                </c:pt>
                <c:pt idx="18" formatCode="General">
                  <c:v>37458016804218.602</c:v>
                </c:pt>
                <c:pt idx="19" formatCode="General">
                  <c:v>8759677061599.75</c:v>
                </c:pt>
                <c:pt idx="20" formatCode="General">
                  <c:v>2044717260792.76</c:v>
                </c:pt>
                <c:pt idx="21" formatCode="General">
                  <c:v>475648747573.48401</c:v>
                </c:pt>
                <c:pt idx="22" formatCode="General">
                  <c:v>110226554613.03101</c:v>
                </c:pt>
                <c:pt idx="23" formatCode="General">
                  <c:v>25606903468.391201</c:v>
                </c:pt>
                <c:pt idx="24" formatCode="General">
                  <c:v>5932961207.1921997</c:v>
                </c:pt>
                <c:pt idx="25" formatCode="General">
                  <c:v>1372914401.46785</c:v>
                </c:pt>
                <c:pt idx="26" formatCode="General">
                  <c:v>318389449.74553603</c:v>
                </c:pt>
                <c:pt idx="27" formatCode="General">
                  <c:v>73673108.459622398</c:v>
                </c:pt>
                <c:pt idx="28" formatCode="General">
                  <c:v>17052887.6510299</c:v>
                </c:pt>
                <c:pt idx="29" formatCode="General">
                  <c:v>3951995.1153921201</c:v>
                </c:pt>
                <c:pt idx="30" formatCode="General">
                  <c:v>913854.48777951102</c:v>
                </c:pt>
                <c:pt idx="31" formatCode="General">
                  <c:v>211563.53040785299</c:v>
                </c:pt>
                <c:pt idx="32" formatCode="General">
                  <c:v>49014.173129239403</c:v>
                </c:pt>
                <c:pt idx="33" formatCode="General">
                  <c:v>11327.849533881201</c:v>
                </c:pt>
                <c:pt idx="34" formatCode="General">
                  <c:v>2624.9407307639899</c:v>
                </c:pt>
                <c:pt idx="35" formatCode="General">
                  <c:v>607.903068175263</c:v>
                </c:pt>
                <c:pt idx="36" formatCode="General">
                  <c:v>140.403861936044</c:v>
                </c:pt>
                <c:pt idx="37" formatCode="General">
                  <c:v>32.567943687634198</c:v>
                </c:pt>
                <c:pt idx="38" formatCode="General">
                  <c:v>7.53907486413142</c:v>
                </c:pt>
                <c:pt idx="39" formatCode="General">
                  <c:v>1.7426555456144901</c:v>
                </c:pt>
                <c:pt idx="40" formatCode="General">
                  <c:v>0.40404930521550297</c:v>
                </c:pt>
                <c:pt idx="41" formatCode="General">
                  <c:v>9.3488115745615996E-2</c:v>
                </c:pt>
                <c:pt idx="42" formatCode="General">
                  <c:v>2.1626340641238501E-2</c:v>
                </c:pt>
                <c:pt idx="43" formatCode="General">
                  <c:v>5.0123629492302302E-3</c:v>
                </c:pt>
                <c:pt idx="44" formatCode="General">
                  <c:v>1.15914220179855E-3</c:v>
                </c:pt>
                <c:pt idx="45" formatCode="General">
                  <c:v>2.6835815179885301E-4</c:v>
                </c:pt>
                <c:pt idx="46">
                  <c:v>6.2172283160264496E-5</c:v>
                </c:pt>
                <c:pt idx="47">
                  <c:v>1.4369138151472E-5</c:v>
                </c:pt>
                <c:pt idx="48">
                  <c:v>3.32938345911827E-6</c:v>
                </c:pt>
                <c:pt idx="49">
                  <c:v>7.7095214698741104E-7</c:v>
                </c:pt>
                <c:pt idx="50">
                  <c:v>1.7804771101354701E-7</c:v>
                </c:pt>
                <c:pt idx="51">
                  <c:v>4.1259701155951803E-8</c:v>
                </c:pt>
                <c:pt idx="52">
                  <c:v>9.5467699931277393E-9</c:v>
                </c:pt>
                <c:pt idx="53">
                  <c:v>2.2035958937930601E-9</c:v>
                </c:pt>
                <c:pt idx="54">
                  <c:v>5.1011767138137503E-10</c:v>
                </c:pt>
                <c:pt idx="55">
                  <c:v>1.1776212999323301E-10</c:v>
                </c:pt>
                <c:pt idx="56">
                  <c:v>2.7077565513293599E-11</c:v>
                </c:pt>
                <c:pt idx="57">
                  <c:v>6.2215842198791299E-12</c:v>
                </c:pt>
                <c:pt idx="58">
                  <c:v>1.42426655402383E-12</c:v>
                </c:pt>
                <c:pt idx="59">
                  <c:v>3.2365495727333498E-13</c:v>
                </c:pt>
                <c:pt idx="60">
                  <c:v>7.2684780028192194E-14</c:v>
                </c:pt>
                <c:pt idx="61">
                  <c:v>1.5963581651041599E-14</c:v>
                </c:pt>
                <c:pt idx="62">
                  <c:v>3.3918708730534099E-15</c:v>
                </c:pt>
                <c:pt idx="63">
                  <c:v>6.86082200695465E-16</c:v>
                </c:pt>
                <c:pt idx="64">
                  <c:v>1.31438534667181E-16</c:v>
                </c:pt>
                <c:pt idx="65">
                  <c:v>2.4840446826018301E-17</c:v>
                </c:pt>
                <c:pt idx="66">
                  <c:v>4.6872740955560304E-18</c:v>
                </c:pt>
                <c:pt idx="67">
                  <c:v>8.6877183438750909E-19</c:v>
                </c:pt>
                <c:pt idx="68">
                  <c:v>1.6006396331109301E-19</c:v>
                </c:pt>
                <c:pt idx="69">
                  <c:v>3.2169534052228701E-20</c:v>
                </c:pt>
                <c:pt idx="70">
                  <c:v>9.0398328322631196E-21</c:v>
                </c:pt>
                <c:pt idx="71">
                  <c:v>3.20008663184918E-21</c:v>
                </c:pt>
                <c:pt idx="72">
                  <c:v>1.32656842757564E-21</c:v>
                </c:pt>
                <c:pt idx="73">
                  <c:v>6.1721774364566996E-22</c:v>
                </c:pt>
                <c:pt idx="74">
                  <c:v>3.1296472092719002E-22</c:v>
                </c:pt>
                <c:pt idx="75">
                  <c:v>1.7000831694339801E-22</c:v>
                </c:pt>
                <c:pt idx="76">
                  <c:v>9.7741316589741797E-23</c:v>
                </c:pt>
                <c:pt idx="77">
                  <c:v>5.8897048440074602E-23</c:v>
                </c:pt>
                <c:pt idx="78">
                  <c:v>3.6923198584885301E-23</c:v>
                </c:pt>
                <c:pt idx="79">
                  <c:v>2.3943515191452601E-23</c:v>
                </c:pt>
                <c:pt idx="80">
                  <c:v>1.59869399818644E-23</c:v>
                </c:pt>
                <c:pt idx="81">
                  <c:v>1.09501245170545E-23</c:v>
                </c:pt>
                <c:pt idx="82">
                  <c:v>7.6705369679749699E-24</c:v>
                </c:pt>
                <c:pt idx="83">
                  <c:v>5.4813259748333597E-24</c:v>
                </c:pt>
                <c:pt idx="84">
                  <c:v>3.9872561868198797E-24</c:v>
                </c:pt>
                <c:pt idx="85">
                  <c:v>2.9471775397309399E-24</c:v>
                </c:pt>
                <c:pt idx="86">
                  <c:v>2.21008747581207E-24</c:v>
                </c:pt>
                <c:pt idx="87">
                  <c:v>1.6792001459779902E-24</c:v>
                </c:pt>
                <c:pt idx="88">
                  <c:v>1.29115774465728E-24</c:v>
                </c:pt>
                <c:pt idx="89">
                  <c:v>1.0036823898194199E-24</c:v>
                </c:pt>
                <c:pt idx="90">
                  <c:v>7.88064586828365E-25</c:v>
                </c:pt>
                <c:pt idx="91">
                  <c:v>6.2449348835294302E-25</c:v>
                </c:pt>
                <c:pt idx="92">
                  <c:v>4.9909552046982603E-25</c:v>
                </c:pt>
                <c:pt idx="93">
                  <c:v>4.0202175924884999E-25</c:v>
                </c:pt>
                <c:pt idx="94">
                  <c:v>3.2619165981074902E-25</c:v>
                </c:pt>
                <c:pt idx="95">
                  <c:v>2.6645493503518398E-25</c:v>
                </c:pt>
                <c:pt idx="96">
                  <c:v>2.1902425648697399E-25</c:v>
                </c:pt>
                <c:pt idx="97">
                  <c:v>1.8108606393618501E-25</c:v>
                </c:pt>
                <c:pt idx="98">
                  <c:v>1.5053019136546699E-25</c:v>
                </c:pt>
                <c:pt idx="99">
                  <c:v>1.2575981764562901E-25</c:v>
                </c:pt>
                <c:pt idx="100">
                  <c:v>1.05556400490804E-25</c:v>
                </c:pt>
                <c:pt idx="101">
                  <c:v>8.8982689432444395E-26</c:v>
                </c:pt>
                <c:pt idx="102">
                  <c:v>7.5312401780580098E-26</c:v>
                </c:pt>
                <c:pt idx="103">
                  <c:v>6.3978762043107398E-26</c:v>
                </c:pt>
                <c:pt idx="104">
                  <c:v>5.4536517581514398E-26</c:v>
                </c:pt>
                <c:pt idx="105">
                  <c:v>4.6633670932740798E-26</c:v>
                </c:pt>
                <c:pt idx="106">
                  <c:v>3.9990279417540602E-26</c:v>
                </c:pt>
                <c:pt idx="107">
                  <c:v>3.4382437700398501E-26</c:v>
                </c:pt>
                <c:pt idx="108">
                  <c:v>2.9630091313035501E-26</c:v>
                </c:pt>
                <c:pt idx="109">
                  <c:v>2.5587703010490401E-26</c:v>
                </c:pt>
                <c:pt idx="110">
                  <c:v>2.21370586903544E-26</c:v>
                </c:pt>
                <c:pt idx="111">
                  <c:v>1.9181688818425001E-26</c:v>
                </c:pt>
                <c:pt idx="112">
                  <c:v>1.6642517551202101E-26</c:v>
                </c:pt>
                <c:pt idx="113">
                  <c:v>1.4454450598863301E-26</c:v>
                </c:pt>
                <c:pt idx="114">
                  <c:v>1.2563685114616499E-26</c:v>
                </c:pt>
                <c:pt idx="115">
                  <c:v>1.09255780569883E-26</c:v>
                </c:pt>
                <c:pt idx="116">
                  <c:v>9.5029488499894293E-27</c:v>
                </c:pt>
                <c:pt idx="117">
                  <c:v>8.2647215204728003E-27</c:v>
                </c:pt>
                <c:pt idx="118">
                  <c:v>7.1848335071345894E-27</c:v>
                </c:pt>
                <c:pt idx="119">
                  <c:v>6.2413549428413701E-27</c:v>
                </c:pt>
                <c:pt idx="120">
                  <c:v>5.4157748099560902E-27</c:v>
                </c:pt>
                <c:pt idx="121">
                  <c:v>4.6924199764934803E-27</c:v>
                </c:pt>
                <c:pt idx="122">
                  <c:v>4.0579804868711899E-27</c:v>
                </c:pt>
                <c:pt idx="123">
                  <c:v>3.5011201562666697E-27</c:v>
                </c:pt>
                <c:pt idx="124">
                  <c:v>3.0121559113581901E-27</c:v>
                </c:pt>
                <c:pt idx="125">
                  <c:v>2.5827927378196101E-27</c:v>
                </c:pt>
                <c:pt idx="126">
                  <c:v>2.2059037653361901E-27</c:v>
                </c:pt>
                <c:pt idx="127">
                  <c:v>1.8753471167422401E-27</c:v>
                </c:pt>
                <c:pt idx="128">
                  <c:v>1.58581279993913E-27</c:v>
                </c:pt>
                <c:pt idx="129">
                  <c:v>1.3326942291003301E-27</c:v>
                </c:pt>
                <c:pt idx="130">
                  <c:v>1.11198000145667E-27</c:v>
                </c:pt>
                <c:pt idx="131">
                  <c:v>9.2016238617837691E-28</c:v>
                </c:pt>
                <c:pt idx="132">
                  <c:v>7.5415964766672204E-28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22-AB43-A877-526CEDBA4B08}"/>
            </c:ext>
          </c:extLst>
        </c:ser>
        <c:ser>
          <c:idx val="3"/>
          <c:order val="1"/>
          <c:tx>
            <c:v>Regular Matter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Scale'!$F$2:$F$916</c:f>
              <c:numCache>
                <c:formatCode>0.00E+00</c:formatCode>
                <c:ptCount val="915"/>
                <c:pt idx="1">
                  <c:v>6.7111199999996897E+18</c:v>
                </c:pt>
                <c:pt idx="2">
                  <c:v>6.4091630124010097E+18</c:v>
                </c:pt>
                <c:pt idx="3">
                  <c:v>5.9566890175085998E+18</c:v>
                </c:pt>
                <c:pt idx="4">
                  <c:v>5.3066762757773404E+18</c:v>
                </c:pt>
                <c:pt idx="5">
                  <c:v>4.4362740119589898E+18</c:v>
                </c:pt>
                <c:pt idx="6">
                  <c:v>3.3844914059891702E+18</c:v>
                </c:pt>
                <c:pt idx="7">
                  <c:v>2.28188132118307E+18</c:v>
                </c:pt>
                <c:pt idx="8">
                  <c:v>1.3193024922682199E+18</c:v>
                </c:pt>
                <c:pt idx="9">
                  <c:v>6.4062146793388403E+17</c:v>
                </c:pt>
                <c:pt idx="10">
                  <c:v>2.60783203912948E+17</c:v>
                </c:pt>
                <c:pt idx="11">
                  <c:v>9.07026400458616E+16</c:v>
                </c:pt>
                <c:pt idx="12">
                  <c:v>2.77698109592284E+16</c:v>
                </c:pt>
                <c:pt idx="13">
                  <c:v>7756583006452540</c:v>
                </c:pt>
                <c:pt idx="14">
                  <c:v>2023143708836710</c:v>
                </c:pt>
                <c:pt idx="15" formatCode="General">
                  <c:v>506885774323573</c:v>
                </c:pt>
                <c:pt idx="16" formatCode="General">
                  <c:v>123124696226073</c:v>
                </c:pt>
                <c:pt idx="17" formatCode="General">
                  <c:v>29375717186007.801</c:v>
                </c:pt>
                <c:pt idx="18" formatCode="General">
                  <c:v>6936744361728.3203</c:v>
                </c:pt>
                <c:pt idx="19" formatCode="General">
                  <c:v>1622179864274.27</c:v>
                </c:pt>
                <c:pt idx="20" formatCode="General">
                  <c:v>378655418274.21899</c:v>
                </c:pt>
                <c:pt idx="21" formatCode="General">
                  <c:v>88084049602.830002</c:v>
                </c:pt>
                <c:pt idx="22" formatCode="General">
                  <c:v>20412544877.8643</c:v>
                </c:pt>
                <c:pt idx="23" formatCode="General">
                  <c:v>4742070338.3252001</c:v>
                </c:pt>
                <c:pt idx="24" formatCode="General">
                  <c:v>1098711318.5090101</c:v>
                </c:pt>
                <c:pt idx="25" formatCode="General">
                  <c:v>254246844.467684</c:v>
                </c:pt>
                <c:pt idx="26" formatCode="General">
                  <c:v>58961810.839924201</c:v>
                </c:pt>
                <c:pt idx="27" formatCode="General">
                  <c:v>13643355.4447471</c:v>
                </c:pt>
                <c:pt idx="28" formatCode="General">
                  <c:v>3157986.1277437499</c:v>
                </c:pt>
                <c:pt idx="29" formatCode="General">
                  <c:v>731861.37060384802</c:v>
                </c:pt>
                <c:pt idx="30" formatCode="General">
                  <c:v>169234.806789611</c:v>
                </c:pt>
                <c:pt idx="31" formatCode="General">
                  <c:v>39179.038357437501</c:v>
                </c:pt>
                <c:pt idx="32" formatCode="General">
                  <c:v>9076.8491581488906</c:v>
                </c:pt>
                <c:pt idx="33" formatCode="General">
                  <c:v>2097.78777913676</c:v>
                </c:pt>
                <c:pt idx="34" formatCode="General">
                  <c:v>486.10979894194497</c:v>
                </c:pt>
                <c:pt idx="35" formatCode="General">
                  <c:v>112.577106377595</c:v>
                </c:pt>
                <c:pt idx="36" formatCode="General">
                  <c:v>26.001333668986501</c:v>
                </c:pt>
                <c:pt idx="37" formatCode="General">
                  <c:v>6.0312532369872898</c:v>
                </c:pt>
                <c:pt idx="38" formatCode="General">
                  <c:v>1.396161701891</c:v>
                </c:pt>
                <c:pt idx="39" formatCode="General">
                  <c:v>0.32272266683797701</c:v>
                </c:pt>
                <c:pt idx="40" formatCode="General">
                  <c:v>7.4825979115799995E-2</c:v>
                </c:pt>
                <c:pt idx="41" formatCode="General">
                  <c:v>1.7313086906932802E-2</c:v>
                </c:pt>
                <c:pt idx="42" formatCode="General">
                  <c:v>4.0049875166819999E-3</c:v>
                </c:pt>
                <c:pt idx="43" formatCode="General">
                  <c:v>9.2824078954101795E-4</c:v>
                </c:pt>
                <c:pt idx="44" formatCode="General">
                  <c:v>2.1466184582276699E-4</c:v>
                </c:pt>
                <c:pt idx="45">
                  <c:v>4.9697316106589E-5</c:v>
                </c:pt>
                <c:pt idx="46">
                  <c:v>1.15137013459873E-5</c:v>
                </c:pt>
                <c:pt idx="47">
                  <c:v>2.6610244461469801E-6</c:v>
                </c:pt>
                <c:pt idx="48">
                  <c:v>6.1656939223618602E-7</c:v>
                </c:pt>
                <c:pt idx="49">
                  <c:v>1.4277282943739701E-7</c:v>
                </c:pt>
                <c:pt idx="50">
                  <c:v>3.2972702100547203E-8</c:v>
                </c:pt>
                <c:pt idx="51">
                  <c:v>7.6408948320237597E-9</c:v>
                </c:pt>
                <c:pt idx="52">
                  <c:v>1.76796882806416E-9</c:v>
                </c:pt>
                <c:pt idx="53">
                  <c:v>4.0808449897851E-10</c:v>
                </c:pt>
                <c:pt idx="54">
                  <c:v>9.4468824751388203E-11</c:v>
                </c:pt>
                <c:pt idx="55">
                  <c:v>2.1808399594847202E-11</c:v>
                </c:pt>
                <c:pt idx="56">
                  <c:v>5.0145014238523698E-12</c:v>
                </c:pt>
                <c:pt idx="57">
                  <c:v>1.15217680455872E-12</c:v>
                </c:pt>
                <c:pt idx="58">
                  <c:v>2.6376029436552198E-13</c:v>
                </c:pt>
                <c:pt idx="59">
                  <c:v>5.9937745787698494E-14</c:v>
                </c:pt>
                <c:pt idx="60">
                  <c:v>1.34605132935047E-14</c:v>
                </c:pt>
                <c:pt idx="61">
                  <c:v>2.9562998176447402E-15</c:v>
                </c:pt>
                <c:pt idx="62">
                  <c:v>6.2814143947708001E-16</c:v>
                </c:pt>
                <c:pt idx="63">
                  <c:v>1.27055737334509E-16</c:v>
                </c:pt>
                <c:pt idx="64">
                  <c:v>2.4341135039904301E-17</c:v>
                </c:pt>
                <c:pt idx="65">
                  <c:v>4.6002083357714501E-18</c:v>
                </c:pt>
                <c:pt idx="66">
                  <c:v>8.6803735030537301E-19</c:v>
                </c:pt>
                <c:pt idx="67">
                  <c:v>1.6088802990668299E-19</c:v>
                </c:pt>
                <c:pt idx="68">
                  <c:v>2.96422700408216E-20</c:v>
                </c:pt>
                <c:pt idx="69">
                  <c:v>5.9574785307879598E-21</c:v>
                </c:pt>
                <c:pt idx="70">
                  <c:v>1.67408647206588E-21</c:v>
                </c:pt>
                <c:pt idx="71">
                  <c:v>5.9262360672370399E-22</c:v>
                </c:pt>
                <c:pt idx="72">
                  <c:v>2.4566684174581399E-22</c:v>
                </c:pt>
                <c:pt idx="73">
                  <c:v>1.14302284432151E-22</c:v>
                </c:pt>
                <c:pt idx="74">
                  <c:v>5.7957742093439406E-23</c:v>
                </c:pt>
                <c:pt idx="75">
                  <c:v>3.1483698920690097E-23</c:v>
                </c:pt>
                <c:pt idx="76">
                  <c:v>1.8100610248508701E-23</c:v>
                </c:pt>
                <c:pt idx="77">
                  <c:v>1.09070662396403E-23</c:v>
                </c:pt>
                <c:pt idx="78">
                  <c:v>6.8377474624842001E-24</c:v>
                </c:pt>
                <c:pt idx="79">
                  <c:v>4.4340532392290197E-24</c:v>
                </c:pt>
                <c:pt idx="80">
                  <c:v>2.9605848767528899E-24</c:v>
                </c:pt>
                <c:pt idx="81">
                  <c:v>2.0278243365277601E-24</c:v>
                </c:pt>
                <c:pt idx="82">
                  <c:v>1.4204830633279101E-24</c:v>
                </c:pt>
                <c:pt idx="83">
                  <c:v>1.01506734270797E-24</c:v>
                </c:pt>
                <c:pt idx="84">
                  <c:v>7.3838387990496998E-25</c:v>
                </c:pt>
                <c:pt idx="85">
                  <c:v>5.4577433442522303E-25</c:v>
                </c:pt>
                <c:pt idx="86">
                  <c:v>4.0927471444509999E-25</c:v>
                </c:pt>
                <c:pt idx="87">
                  <c:v>3.1096137340308901E-25</c:v>
                </c:pt>
                <c:pt idx="88">
                  <c:v>2.39101171162914E-25</c:v>
                </c:pt>
                <c:pt idx="89">
                  <c:v>1.8586473521410401E-25</c:v>
                </c:pt>
                <c:pt idx="90">
                  <c:v>1.4593540585311E-25</c:v>
                </c:pt>
                <c:pt idx="91">
                  <c:v>1.15644451588713E-25</c:v>
                </c:pt>
                <c:pt idx="92">
                  <c:v>9.2422655538234896E-26</c:v>
                </c:pt>
                <c:pt idx="93">
                  <c:v>7.4446119004234096E-26</c:v>
                </c:pt>
                <c:pt idx="94">
                  <c:v>6.0403614326181599E-26</c:v>
                </c:pt>
                <c:pt idx="95">
                  <c:v>4.9341374416840498E-26</c:v>
                </c:pt>
                <c:pt idx="96">
                  <c:v>4.0558035546271801E-26</c:v>
                </c:pt>
                <c:pt idx="97">
                  <c:v>3.3532563827320103E-26</c:v>
                </c:pt>
                <c:pt idx="98">
                  <c:v>2.7874185160247402E-26</c:v>
                </c:pt>
                <c:pt idx="99">
                  <c:v>2.32871903809996E-26</c:v>
                </c:pt>
                <c:pt idx="100">
                  <c:v>1.9545922673075201E-26</c:v>
                </c:pt>
                <c:pt idx="101">
                  <c:v>1.6476816765820001E-26</c:v>
                </c:pt>
                <c:pt idx="102">
                  <c:v>1.39453758009042E-26</c:v>
                </c:pt>
                <c:pt idx="103">
                  <c:v>1.1846641484373E-26</c:v>
                </c:pt>
                <c:pt idx="104">
                  <c:v>1.0098159873742601E-26</c:v>
                </c:pt>
                <c:pt idx="105">
                  <c:v>8.6347465720555505E-27</c:v>
                </c:pt>
                <c:pt idx="106">
                  <c:v>7.4045606953470406E-27</c:v>
                </c:pt>
                <c:pt idx="107">
                  <c:v>6.3661386573660299E-27</c:v>
                </c:pt>
                <c:pt idx="108">
                  <c:v>5.48613739982185E-27</c:v>
                </c:pt>
                <c:pt idx="109">
                  <c:v>4.7376059303152499E-27</c:v>
                </c:pt>
                <c:pt idx="110">
                  <c:v>4.0986530793198298E-27</c:v>
                </c:pt>
                <c:pt idx="111">
                  <c:v>3.55141442749161E-27</c:v>
                </c:pt>
                <c:pt idx="112">
                  <c:v>3.08124658590223E-27</c:v>
                </c:pt>
                <c:pt idx="113">
                  <c:v>2.6760953181924898E-27</c:v>
                </c:pt>
                <c:pt idx="114">
                  <c:v>2.32599737201587E-27</c:v>
                </c:pt>
                <c:pt idx="115">
                  <c:v>2.02268573183E-27</c:v>
                </c:pt>
                <c:pt idx="116">
                  <c:v>1.75927529747447E-27</c:v>
                </c:pt>
                <c:pt idx="117">
                  <c:v>1.53001142902885E-27</c:v>
                </c:pt>
                <c:pt idx="118">
                  <c:v>1.33006787536528E-27</c:v>
                </c:pt>
                <c:pt idx="119">
                  <c:v>1.1553836792546899E-27</c:v>
                </c:pt>
                <c:pt idx="120">
                  <c:v>1.0025309848687499E-27</c:v>
                </c:pt>
                <c:pt idx="121">
                  <c:v>8.6860745282501303E-28</c:v>
                </c:pt>
                <c:pt idx="122">
                  <c:v>7.5114835199654503E-28</c:v>
                </c:pt>
                <c:pt idx="123">
                  <c:v>6.48054448287887E-28</c:v>
                </c:pt>
                <c:pt idx="124">
                  <c:v>5.5753262424644902E-28</c:v>
                </c:pt>
                <c:pt idx="125">
                  <c:v>4.78046796270933E-28</c:v>
                </c:pt>
                <c:pt idx="126">
                  <c:v>4.0827719069997101E-28</c:v>
                </c:pt>
                <c:pt idx="127">
                  <c:v>3.4708642818360499E-28</c:v>
                </c:pt>
                <c:pt idx="128">
                  <c:v>2.9349117167755901E-28</c:v>
                </c:pt>
                <c:pt idx="129">
                  <c:v>2.4663833559346598E-28</c:v>
                </c:pt>
                <c:pt idx="130">
                  <c:v>2.0578504618843799E-28</c:v>
                </c:pt>
                <c:pt idx="131">
                  <c:v>1.70281697017535E-28</c:v>
                </c:pt>
                <c:pt idx="132">
                  <c:v>1.39557566560757E-28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22-AB43-A877-526CEDBA4B08}"/>
            </c:ext>
          </c:extLst>
        </c:ser>
        <c:ser>
          <c:idx val="4"/>
          <c:order val="2"/>
          <c:tx>
            <c:v>Temperature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Scale'!$G$2:$G$916</c:f>
              <c:numCache>
                <c:formatCode>0.00E+00</c:formatCode>
                <c:ptCount val="915"/>
                <c:pt idx="1">
                  <c:v>2849999999998950</c:v>
                </c:pt>
                <c:pt idx="2">
                  <c:v>2810147172265310</c:v>
                </c:pt>
                <c:pt idx="3">
                  <c:v>2742299090903570</c:v>
                </c:pt>
                <c:pt idx="4">
                  <c:v>2638530421860680</c:v>
                </c:pt>
                <c:pt idx="5">
                  <c:v>2485342953245050</c:v>
                </c:pt>
                <c:pt idx="6">
                  <c:v>2270627991580960</c:v>
                </c:pt>
                <c:pt idx="7">
                  <c:v>1990577670283730</c:v>
                </c:pt>
                <c:pt idx="8">
                  <c:v>1657743096491120</c:v>
                </c:pt>
                <c:pt idx="9">
                  <c:v>1302741171346530</c:v>
                </c:pt>
                <c:pt idx="10" formatCode="General">
                  <c:v>965070842747963</c:v>
                </c:pt>
                <c:pt idx="11" formatCode="General">
                  <c:v>678435634989354</c:v>
                </c:pt>
                <c:pt idx="12" formatCode="General">
                  <c:v>456957445993947</c:v>
                </c:pt>
                <c:pt idx="13" formatCode="General">
                  <c:v>298659048090152</c:v>
                </c:pt>
                <c:pt idx="14" formatCode="General">
                  <c:v>190813786975502</c:v>
                </c:pt>
                <c:pt idx="15" formatCode="General">
                  <c:v>120235272492475</c:v>
                </c:pt>
                <c:pt idx="16" formatCode="General">
                  <c:v>75021718766391.906</c:v>
                </c:pt>
                <c:pt idx="17" formatCode="General">
                  <c:v>46511512184427.797</c:v>
                </c:pt>
                <c:pt idx="18" formatCode="General">
                  <c:v>28750173922741.199</c:v>
                </c:pt>
                <c:pt idx="19" formatCode="General">
                  <c:v>17714480917425.301</c:v>
                </c:pt>
                <c:pt idx="20" formatCode="General">
                  <c:v>10902844879840.4</c:v>
                </c:pt>
                <c:pt idx="21" formatCode="General">
                  <c:v>6705863424145.1602</c:v>
                </c:pt>
                <c:pt idx="22" formatCode="General">
                  <c:v>4118461418384.04</c:v>
                </c:pt>
                <c:pt idx="23" formatCode="General">
                  <c:v>2531394814045.04</c:v>
                </c:pt>
                <c:pt idx="24" formatCode="General">
                  <c:v>1782903644500.5801</c:v>
                </c:pt>
                <c:pt idx="25" formatCode="General">
                  <c:v>1094200641478.42</c:v>
                </c:pt>
                <c:pt idx="26" formatCode="General">
                  <c:v>672312129640.797</c:v>
                </c:pt>
                <c:pt idx="27" formatCode="General">
                  <c:v>412782215227.27698</c:v>
                </c:pt>
                <c:pt idx="28" formatCode="General">
                  <c:v>253356681261.85501</c:v>
                </c:pt>
                <c:pt idx="29" formatCode="General">
                  <c:v>155633128934.71899</c:v>
                </c:pt>
                <c:pt idx="30" formatCode="General">
                  <c:v>95534221875.557007</c:v>
                </c:pt>
                <c:pt idx="31" formatCode="General">
                  <c:v>58639104744.364403</c:v>
                </c:pt>
                <c:pt idx="32" formatCode="General">
                  <c:v>36017458267.121498</c:v>
                </c:pt>
                <c:pt idx="33" formatCode="General">
                  <c:v>22105498588.3195</c:v>
                </c:pt>
                <c:pt idx="34" formatCode="General">
                  <c:v>13572517578.7146</c:v>
                </c:pt>
                <c:pt idx="35" formatCode="General">
                  <c:v>8335462430.8832598</c:v>
                </c:pt>
                <c:pt idx="36" formatCode="General">
                  <c:v>5114841663.7853899</c:v>
                </c:pt>
                <c:pt idx="37" formatCode="General">
                  <c:v>3141450668.0809398</c:v>
                </c:pt>
                <c:pt idx="38" formatCode="General">
                  <c:v>1929024337.13766</c:v>
                </c:pt>
                <c:pt idx="39" formatCode="General">
                  <c:v>1183430554.1405101</c:v>
                </c:pt>
                <c:pt idx="40" formatCode="General">
                  <c:v>727093981.36924005</c:v>
                </c:pt>
                <c:pt idx="41" formatCode="General">
                  <c:v>924285830.51724803</c:v>
                </c:pt>
                <c:pt idx="42" formatCode="General">
                  <c:v>567184785.43721402</c:v>
                </c:pt>
                <c:pt idx="43" formatCode="General">
                  <c:v>348428137.16939998</c:v>
                </c:pt>
                <c:pt idx="44" formatCode="General">
                  <c:v>213886270.11432999</c:v>
                </c:pt>
                <c:pt idx="45" formatCode="General">
                  <c:v>131285974.51824</c:v>
                </c:pt>
                <c:pt idx="46" formatCode="General">
                  <c:v>80638839.765338302</c:v>
                </c:pt>
                <c:pt idx="47" formatCode="General">
                  <c:v>49491827.170472004</c:v>
                </c:pt>
                <c:pt idx="48" formatCode="General">
                  <c:v>30386811.831883501</c:v>
                </c:pt>
                <c:pt idx="49" formatCode="General">
                  <c:v>18661098.125789698</c:v>
                </c:pt>
                <c:pt idx="50" formatCode="General">
                  <c:v>11450560.217941601</c:v>
                </c:pt>
                <c:pt idx="51" formatCode="General">
                  <c:v>7030568.0585108902</c:v>
                </c:pt>
                <c:pt idx="52" formatCode="General">
                  <c:v>4316583.6334359599</c:v>
                </c:pt>
                <c:pt idx="53" formatCode="General">
                  <c:v>2647654.2458404801</c:v>
                </c:pt>
                <c:pt idx="54" formatCode="General">
                  <c:v>1625539.4883467101</c:v>
                </c:pt>
                <c:pt idx="55" formatCode="General">
                  <c:v>997319.39551202301</c:v>
                </c:pt>
                <c:pt idx="56" formatCode="General">
                  <c:v>611132.48630023003</c:v>
                </c:pt>
                <c:pt idx="57" formatCode="General">
                  <c:v>374251.235781066</c:v>
                </c:pt>
                <c:pt idx="58" formatCode="General">
                  <c:v>229029.618666628</c:v>
                </c:pt>
                <c:pt idx="59" formatCode="General">
                  <c:v>139832.22179965099</c:v>
                </c:pt>
                <c:pt idx="60" formatCode="General">
                  <c:v>85099.883798759402</c:v>
                </c:pt>
                <c:pt idx="61" formatCode="General">
                  <c:v>51432.152297332701</c:v>
                </c:pt>
                <c:pt idx="62" formatCode="General">
                  <c:v>30766.907797026</c:v>
                </c:pt>
                <c:pt idx="63" formatCode="General">
                  <c:v>18137.455229953299</c:v>
                </c:pt>
                <c:pt idx="64" formatCode="General">
                  <c:v>10515.9557545106</c:v>
                </c:pt>
                <c:pt idx="65" formatCode="General">
                  <c:v>5798.8049810939701</c:v>
                </c:pt>
                <c:pt idx="66" formatCode="General">
                  <c:v>3326.0260307825101</c:v>
                </c:pt>
                <c:pt idx="67" formatCode="General">
                  <c:v>1896.36060704856</c:v>
                </c:pt>
                <c:pt idx="68" formatCode="General">
                  <c:v>1079.0717879220899</c:v>
                </c:pt>
                <c:pt idx="69" formatCode="General">
                  <c:v>632.07338665500902</c:v>
                </c:pt>
                <c:pt idx="70" formatCode="General">
                  <c:v>414.00547285505002</c:v>
                </c:pt>
                <c:pt idx="71" formatCode="General">
                  <c:v>292.86886163565998</c:v>
                </c:pt>
                <c:pt idx="72" formatCode="General">
                  <c:v>218.37143073319999</c:v>
                </c:pt>
                <c:pt idx="73" formatCode="General">
                  <c:v>169.21233937281801</c:v>
                </c:pt>
                <c:pt idx="74" formatCode="General">
                  <c:v>134.93282245616399</c:v>
                </c:pt>
                <c:pt idx="75" formatCode="General">
                  <c:v>110.097065617935</c:v>
                </c:pt>
                <c:pt idx="76" formatCode="General">
                  <c:v>91.547175068047807</c:v>
                </c:pt>
                <c:pt idx="77" formatCode="General">
                  <c:v>77.324400420595396</c:v>
                </c:pt>
                <c:pt idx="78" formatCode="General">
                  <c:v>66.178708631326202</c:v>
                </c:pt>
                <c:pt idx="79" formatCode="General">
                  <c:v>57.2814847919973</c:v>
                </c:pt>
                <c:pt idx="80" formatCode="General">
                  <c:v>50.0656436441352</c:v>
                </c:pt>
                <c:pt idx="81" formatCode="General">
                  <c:v>44.132386234213101</c:v>
                </c:pt>
                <c:pt idx="82" formatCode="General">
                  <c:v>39.194575778711801</c:v>
                </c:pt>
                <c:pt idx="83" formatCode="General">
                  <c:v>35.041191680342401</c:v>
                </c:pt>
                <c:pt idx="84" formatCode="General">
                  <c:v>31.514319618140799</c:v>
                </c:pt>
                <c:pt idx="85" formatCode="General">
                  <c:v>28.493874587014499</c:v>
                </c:pt>
                <c:pt idx="86" formatCode="General">
                  <c:v>25.887215197184201</c:v>
                </c:pt>
                <c:pt idx="87" formatCode="General">
                  <c:v>23.621947085020299</c:v>
                </c:pt>
                <c:pt idx="88" formatCode="General">
                  <c:v>21.640833744851701</c:v>
                </c:pt>
                <c:pt idx="89" formatCode="General">
                  <c:v>19.8981278189768</c:v>
                </c:pt>
                <c:pt idx="90" formatCode="General">
                  <c:v>18.356922575265099</c:v>
                </c:pt>
                <c:pt idx="91" formatCode="General">
                  <c:v>16.9871668885426</c:v>
                </c:pt>
                <c:pt idx="92" formatCode="General">
                  <c:v>15.7641964960055</c:v>
                </c:pt>
                <c:pt idx="93" formatCode="General">
                  <c:v>14.667609837281001</c:v>
                </c:pt>
                <c:pt idx="94" formatCode="General">
                  <c:v>13.680412895249001</c:v>
                </c:pt>
                <c:pt idx="95" formatCode="General">
                  <c:v>12.7883591285742</c:v>
                </c:pt>
                <c:pt idx="96" formatCode="General">
                  <c:v>11.9794316783724</c:v>
                </c:pt>
                <c:pt idx="97" formatCode="General">
                  <c:v>11.243431392790701</c:v>
                </c:pt>
                <c:pt idx="98" formatCode="General">
                  <c:v>10.5716643932107</c:v>
                </c:pt>
                <c:pt idx="99" formatCode="General">
                  <c:v>9.9566747287943507</c:v>
                </c:pt>
                <c:pt idx="100" formatCode="General">
                  <c:v>9.3920389603323393</c:v>
                </c:pt>
                <c:pt idx="101" formatCode="General">
                  <c:v>8.8721999853609006</c:v>
                </c:pt>
                <c:pt idx="102" formatCode="General">
                  <c:v>8.3923325138911</c:v>
                </c:pt>
                <c:pt idx="103" formatCode="General">
                  <c:v>7.9482224502681396</c:v>
                </c:pt>
                <c:pt idx="104" formatCode="General">
                  <c:v>7.5361786574470404</c:v>
                </c:pt>
                <c:pt idx="105" formatCode="General">
                  <c:v>7.1529604616430298</c:v>
                </c:pt>
                <c:pt idx="106" formatCode="General">
                  <c:v>6.7957037811345398</c:v>
                </c:pt>
                <c:pt idx="107" formatCode="General">
                  <c:v>6.4618777923908803</c:v>
                </c:pt>
                <c:pt idx="108" formatCode="General">
                  <c:v>6.1492326144928997</c:v>
                </c:pt>
                <c:pt idx="109" formatCode="General">
                  <c:v>5.85576124273092</c:v>
                </c:pt>
                <c:pt idx="110" formatCode="General">
                  <c:v>5.5796792066410603</c:v>
                </c:pt>
                <c:pt idx="111" formatCode="General">
                  <c:v>5.3193804471973998</c:v>
                </c:pt>
                <c:pt idx="112" formatCode="General">
                  <c:v>5.0734219858015699</c:v>
                </c:pt>
                <c:pt idx="113" formatCode="General">
                  <c:v>4.8405078276038402</c:v>
                </c:pt>
                <c:pt idx="114" formatCode="General">
                  <c:v>4.6194668572973603</c:v>
                </c:pt>
                <c:pt idx="115" formatCode="General">
                  <c:v>4.4092324573374597</c:v>
                </c:pt>
                <c:pt idx="116" formatCode="General">
                  <c:v>4.2088455519984498</c:v>
                </c:pt>
                <c:pt idx="117" formatCode="General">
                  <c:v>4.0174282423788199</c:v>
                </c:pt>
                <c:pt idx="118" formatCode="General">
                  <c:v>3.8341839006503902</c:v>
                </c:pt>
                <c:pt idx="119" formatCode="General">
                  <c:v>3.6583781246022902</c:v>
                </c:pt>
                <c:pt idx="120" formatCode="General">
                  <c:v>3.4893466648036102</c:v>
                </c:pt>
                <c:pt idx="121" formatCode="General">
                  <c:v>3.3264795812336501</c:v>
                </c:pt>
                <c:pt idx="122" formatCode="General">
                  <c:v>3.1692087697585198</c:v>
                </c:pt>
                <c:pt idx="123" formatCode="General">
                  <c:v>3.0170225868313101</c:v>
                </c:pt>
                <c:pt idx="124" formatCode="General">
                  <c:v>2.8694415411685101</c:v>
                </c:pt>
                <c:pt idx="125" formatCode="General">
                  <c:v>2.7260286457478</c:v>
                </c:pt>
                <c:pt idx="126" formatCode="General">
                  <c:v>2.5863784327318</c:v>
                </c:pt>
                <c:pt idx="127" formatCode="General">
                  <c:v>2.4501179164402598</c:v>
                </c:pt>
                <c:pt idx="128" formatCode="General">
                  <c:v>2.3169022917614499</c:v>
                </c:pt>
                <c:pt idx="129" formatCode="General">
                  <c:v>2.1864112630022698</c:v>
                </c:pt>
                <c:pt idx="130" formatCode="General">
                  <c:v>2.0583534894484901</c:v>
                </c:pt>
                <c:pt idx="131" formatCode="General">
                  <c:v>1.93245465090391</c:v>
                </c:pt>
                <c:pt idx="132" formatCode="General">
                  <c:v>1.80846704436959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22-AB43-A877-526CEDBA4B08}"/>
            </c:ext>
          </c:extLst>
        </c:ser>
        <c:ser>
          <c:idx val="5"/>
          <c:order val="3"/>
          <c:tx>
            <c:v>Velocity</c:v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Scale'!$H$2:$H$916</c:f>
              <c:numCache>
                <c:formatCode>General</c:formatCode>
                <c:ptCount val="91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2.9705463404576899E-3</c:v>
                </c:pt>
                <c:pt idx="9">
                  <c:v>2.3348288711668198E-3</c:v>
                </c:pt>
                <c:pt idx="10">
                  <c:v>1.73040298299419E-3</c:v>
                </c:pt>
                <c:pt idx="11">
                  <c:v>1.2169139286249001E-3</c:v>
                </c:pt>
                <c:pt idx="12">
                  <c:v>8.2018062719911198E-4</c:v>
                </c:pt>
                <c:pt idx="13">
                  <c:v>5.3613375082649305E-4</c:v>
                </c:pt>
                <c:pt idx="14">
                  <c:v>3.4254817286856698E-4</c:v>
                </c:pt>
                <c:pt idx="15">
                  <c:v>2.15945231970646E-4</c:v>
                </c:pt>
                <c:pt idx="16">
                  <c:v>1.3473460156425201E-4</c:v>
                </c:pt>
                <c:pt idx="17" formatCode="0.00E+00">
                  <c:v>8.3562503782112906E-5</c:v>
                </c:pt>
                <c:pt idx="18" formatCode="0.00E+00">
                  <c:v>5.1646633763141298E-5</c:v>
                </c:pt>
                <c:pt idx="19" formatCode="0.00E+00">
                  <c:v>3.1816231882007602E-5</c:v>
                </c:pt>
                <c:pt idx="20" formatCode="0.00E+00">
                  <c:v>1.9586811408787899E-5</c:v>
                </c:pt>
                <c:pt idx="21" formatCode="0.00E+00">
                  <c:v>1.2043131794121901E-5</c:v>
                </c:pt>
                <c:pt idx="22" formatCode="0.00E+00">
                  <c:v>7.3942736094624003E-6</c:v>
                </c:pt>
                <c:pt idx="23" formatCode="0.00E+00">
                  <c:v>4.5425325845084601E-6</c:v>
                </c:pt>
                <c:pt idx="24" formatCode="0.00E+00">
                  <c:v>2.9073931239627102E-6</c:v>
                </c:pt>
                <c:pt idx="25" formatCode="0.00E+00">
                  <c:v>1.78185437898887E-6</c:v>
                </c:pt>
                <c:pt idx="26" formatCode="0.00E+00">
                  <c:v>1.09165417687884E-6</c:v>
                </c:pt>
                <c:pt idx="27" formatCode="0.00E+00">
                  <c:v>6.6713031669746503E-7</c:v>
                </c:pt>
                <c:pt idx="28" formatCode="0.00E+00">
                  <c:v>4.0658430876639302E-7</c:v>
                </c:pt>
                <c:pt idx="29" formatCode="0.00E+00">
                  <c:v>2.46772576563535E-7</c:v>
                </c:pt>
                <c:pt idx="30" formatCode="0.00E+00">
                  <c:v>1.48585820703785E-7</c:v>
                </c:pt>
                <c:pt idx="31" formatCode="0.00E+00">
                  <c:v>8.8496272901870199E-8</c:v>
                </c:pt>
                <c:pt idx="32" formatCode="0.00E+00">
                  <c:v>5.1819909287420498E-8</c:v>
                </c:pt>
                <c:pt idx="33" formatCode="0.00E+00">
                  <c:v>2.9554054949988302E-8</c:v>
                </c:pt>
                <c:pt idx="34" formatCode="0.00E+00">
                  <c:v>1.62823992773296E-8</c:v>
                </c:pt>
                <c:pt idx="35" formatCode="0.00E+00">
                  <c:v>8.5620404243446704E-9</c:v>
                </c:pt>
                <c:pt idx="36" formatCode="0.00E+00">
                  <c:v>4.2551204290433604E-9</c:v>
                </c:pt>
                <c:pt idx="37" formatCode="0.00E+00">
                  <c:v>1.99802312546089E-9</c:v>
                </c:pt>
                <c:pt idx="38" formatCode="0.00E+00">
                  <c:v>8.8615502968559098E-10</c:v>
                </c:pt>
                <c:pt idx="39" formatCode="0.00E+00">
                  <c:v>3.74341521946003E-10</c:v>
                </c:pt>
                <c:pt idx="40" formatCode="0.00E+00">
                  <c:v>1.52652213441813E-10</c:v>
                </c:pt>
                <c:pt idx="41" formatCode="0.00E+00">
                  <c:v>6.05293673662577E-11</c:v>
                </c:pt>
                <c:pt idx="42" formatCode="0.00E+00">
                  <c:v>2.35630181921139E-11</c:v>
                </c:pt>
                <c:pt idx="43" formatCode="0.00E+00">
                  <c:v>9.0745449806947296E-12</c:v>
                </c:pt>
                <c:pt idx="44" formatCode="0.00E+00">
                  <c:v>3.4629413261340801E-12</c:v>
                </c:pt>
                <c:pt idx="45" formatCode="0.00E+00">
                  <c:v>1.3160586427239701E-12</c:v>
                </c:pt>
                <c:pt idx="46" formatCode="0.00E+00">
                  <c:v>4.9887445214525699E-13</c:v>
                </c:pt>
                <c:pt idx="47" formatCode="0.00E+00">
                  <c:v>1.8844923399388999E-13</c:v>
                </c:pt>
                <c:pt idx="48" formatCode="0.00E+00">
                  <c:v>7.1223549526500697E-14</c:v>
                </c:pt>
                <c:pt idx="49" formatCode="0.00E+00">
                  <c:v>2.6888259571834299E-14</c:v>
                </c:pt>
                <c:pt idx="50" formatCode="0.00E+00">
                  <c:v>1.01284047731179E-14</c:v>
                </c:pt>
                <c:pt idx="51" formatCode="0.00E+00">
                  <c:v>3.8228580226840601E-15</c:v>
                </c:pt>
                <c:pt idx="52" formatCode="0.00E+00">
                  <c:v>1.4411979057903899E-15</c:v>
                </c:pt>
                <c:pt idx="53" formatCode="0.00E+00">
                  <c:v>5.4238972261459701E-16</c:v>
                </c:pt>
                <c:pt idx="54" formatCode="0.00E+00">
                  <c:v>2.0450964250556599E-16</c:v>
                </c:pt>
                <c:pt idx="55" formatCode="0.00E+00">
                  <c:v>7.6965720801870198E-17</c:v>
                </c:pt>
                <c:pt idx="56" formatCode="0.00E+00">
                  <c:v>2.88879289407829E-17</c:v>
                </c:pt>
                <c:pt idx="57" formatCode="0.00E+00">
                  <c:v>1.0837290854907501E-17</c:v>
                </c:pt>
                <c:pt idx="58" formatCode="0.00E+00">
                  <c:v>4.0555872525188697E-18</c:v>
                </c:pt>
                <c:pt idx="59" formatCode="0.00E+00">
                  <c:v>1.5102586705643401E-18</c:v>
                </c:pt>
                <c:pt idx="60" formatCode="0.00E+00">
                  <c:v>5.5799087144265203E-19</c:v>
                </c:pt>
                <c:pt idx="61" formatCode="0.00E+00">
                  <c:v>2.03120726316882E-19</c:v>
                </c:pt>
                <c:pt idx="62" formatCode="0.00E+00">
                  <c:v>7.2335306665175295E-20</c:v>
                </c:pt>
                <c:pt idx="63" formatCode="0.00E+00">
                  <c:v>2.49687690268329E-20</c:v>
                </c:pt>
                <c:pt idx="64" formatCode="0.00E+00">
                  <c:v>8.4496875075560203E-21</c:v>
                </c:pt>
                <c:pt idx="65" formatCode="0.00E+00">
                  <c:v>3.2204139402011199E-21</c:v>
                </c:pt>
                <c:pt idx="66" formatCode="0.00E+00">
                  <c:v>1.93945524230611E-21</c:v>
                </c:pt>
                <c:pt idx="67" formatCode="0.00E+00">
                  <c:v>1.7457165974047799E-21</c:v>
                </c:pt>
                <c:pt idx="68" formatCode="0.00E+00">
                  <c:v>1.7243266940073201E-21</c:v>
                </c:pt>
                <c:pt idx="69" formatCode="0.00E+00">
                  <c:v>1.72222085957588E-21</c:v>
                </c:pt>
                <c:pt idx="70" formatCode="0.00E+00">
                  <c:v>1.7220251649233701E-21</c:v>
                </c:pt>
                <c:pt idx="71" formatCode="0.00E+00">
                  <c:v>1.72200303704038E-21</c:v>
                </c:pt>
                <c:pt idx="72" formatCode="0.00E+00">
                  <c:v>1.7220021999603801E-21</c:v>
                </c:pt>
                <c:pt idx="73" formatCode="0.00E+00">
                  <c:v>1.7220038625844299E-21</c:v>
                </c:pt>
                <c:pt idx="74" formatCode="0.00E+00">
                  <c:v>1.7220053603270402E-21</c:v>
                </c:pt>
                <c:pt idx="75" formatCode="0.00E+00">
                  <c:v>1.72200642696568E-21</c:v>
                </c:pt>
                <c:pt idx="76" formatCode="0.00E+00">
                  <c:v>1.7220071530885198E-21</c:v>
                </c:pt>
                <c:pt idx="77" formatCode="0.00E+00">
                  <c:v>1.7220076477248001E-21</c:v>
                </c:pt>
                <c:pt idx="78" formatCode="0.00E+00">
                  <c:v>1.7220079894816902E-21</c:v>
                </c:pt>
                <c:pt idx="79" formatCode="0.00E+00">
                  <c:v>1.7220082299531499E-21</c:v>
                </c:pt>
                <c:pt idx="80" formatCode="0.00E+00">
                  <c:v>1.7220084023739899E-21</c:v>
                </c:pt>
                <c:pt idx="81" formatCode="0.00E+00">
                  <c:v>1.72200852826289E-21</c:v>
                </c:pt>
                <c:pt idx="82" formatCode="0.00E+00">
                  <c:v>1.72200862174732E-21</c:v>
                </c:pt>
                <c:pt idx="83" formatCode="0.00E+00">
                  <c:v>1.7220086922608401E-21</c:v>
                </c:pt>
                <c:pt idx="84" formatCode="0.00E+00">
                  <c:v>1.72200874621494E-21</c:v>
                </c:pt>
                <c:pt idx="85" formatCode="0.00E+00">
                  <c:v>1.7220087880431998E-21</c:v>
                </c:pt>
                <c:pt idx="86" formatCode="0.00E+00">
                  <c:v>1.72200882086253E-21</c:v>
                </c:pt>
                <c:pt idx="87" formatCode="0.00E+00">
                  <c:v>1.7220088468984299E-21</c:v>
                </c:pt>
                <c:pt idx="88" formatCode="0.00E+00">
                  <c:v>1.72200886776311E-21</c:v>
                </c:pt>
                <c:pt idx="89" formatCode="0.00E+00">
                  <c:v>1.72200888464039E-21</c:v>
                </c:pt>
                <c:pt idx="90" formatCode="0.00E+00">
                  <c:v>1.7220088984104299E-21</c:v>
                </c:pt>
                <c:pt idx="91" formatCode="0.00E+00">
                  <c:v>1.72200890973537E-21</c:v>
                </c:pt>
                <c:pt idx="92" formatCode="0.00E+00">
                  <c:v>1.7220089191186801E-21</c:v>
                </c:pt>
                <c:pt idx="93" formatCode="0.00E+00">
                  <c:v>1.7220089269471201E-21</c:v>
                </c:pt>
                <c:pt idx="94" formatCode="0.00E+00">
                  <c:v>1.7220089335205999E-21</c:v>
                </c:pt>
                <c:pt idx="95" formatCode="0.00E+00">
                  <c:v>1.7220089390737199E-21</c:v>
                </c:pt>
                <c:pt idx="96" formatCode="0.00E+00">
                  <c:v>1.7220089437915099E-21</c:v>
                </c:pt>
                <c:pt idx="97" formatCode="0.00E+00">
                  <c:v>1.7220089478210499E-21</c:v>
                </c:pt>
                <c:pt idx="98" formatCode="0.00E+00">
                  <c:v>1.7220089512800901E-21</c:v>
                </c:pt>
                <c:pt idx="99" formatCode="0.00E+00">
                  <c:v>1.7220089542635501E-21</c:v>
                </c:pt>
                <c:pt idx="100" formatCode="0.00E+00">
                  <c:v>1.7220089568484302E-21</c:v>
                </c:pt>
                <c:pt idx="101" formatCode="0.00E+00">
                  <c:v>1.72200895909758E-21</c:v>
                </c:pt>
                <c:pt idx="102" formatCode="0.00E+00">
                  <c:v>1.7220089610625898E-21</c:v>
                </c:pt>
                <c:pt idx="103" formatCode="0.00E+00">
                  <c:v>1.72200896278605E-21</c:v>
                </c:pt>
                <c:pt idx="104" formatCode="0.00E+00">
                  <c:v>1.7220089643032701E-21</c:v>
                </c:pt>
                <c:pt idx="105" formatCode="0.00E+00">
                  <c:v>1.7220089656437001E-21</c:v>
                </c:pt>
                <c:pt idx="106" formatCode="0.00E+00">
                  <c:v>1.7220089668319898E-21</c:v>
                </c:pt>
                <c:pt idx="107" formatCode="0.00E+00">
                  <c:v>1.72200896788888E-21</c:v>
                </c:pt>
                <c:pt idx="108" formatCode="0.00E+00">
                  <c:v>1.72200896883188E-21</c:v>
                </c:pt>
                <c:pt idx="109" formatCode="0.00E+00">
                  <c:v>1.7220089696758402E-21</c:v>
                </c:pt>
                <c:pt idx="110" formatCode="0.00E+00">
                  <c:v>1.7220089704333998E-21</c:v>
                </c:pt>
                <c:pt idx="111" formatCode="0.00E+00">
                  <c:v>1.7220089711153502E-21</c:v>
                </c:pt>
                <c:pt idx="112" formatCode="0.00E+00">
                  <c:v>1.7220089717309199E-21</c:v>
                </c:pt>
                <c:pt idx="113" formatCode="0.00E+00">
                  <c:v>1.7220089722880801E-21</c:v>
                </c:pt>
                <c:pt idx="114" formatCode="0.00E+00">
                  <c:v>1.7220089727936699E-21</c:v>
                </c:pt>
                <c:pt idx="115" formatCode="0.00E+00">
                  <c:v>1.7220089732536E-21</c:v>
                </c:pt>
                <c:pt idx="116" formatCode="0.00E+00">
                  <c:v>1.7220089736730201E-21</c:v>
                </c:pt>
                <c:pt idx="117" formatCode="0.00E+00">
                  <c:v>1.7220089740563799E-21</c:v>
                </c:pt>
                <c:pt idx="118" formatCode="0.00E+00">
                  <c:v>1.7220089744075499E-21</c:v>
                </c:pt>
                <c:pt idx="119" formatCode="0.00E+00">
                  <c:v>1.7220089747299299E-21</c:v>
                </c:pt>
                <c:pt idx="120" formatCode="0.00E+00">
                  <c:v>1.7220089750264599E-21</c:v>
                </c:pt>
                <c:pt idx="121" formatCode="0.00E+00">
                  <c:v>1.7220089752997301E-21</c:v>
                </c:pt>
                <c:pt idx="122" formatCode="0.00E+00">
                  <c:v>1.72200897555201E-21</c:v>
                </c:pt>
                <c:pt idx="123" formatCode="0.00E+00">
                  <c:v>1.7220089757852601E-21</c:v>
                </c:pt>
                <c:pt idx="124" formatCode="0.00E+00">
                  <c:v>1.72200897600124E-21</c:v>
                </c:pt>
                <c:pt idx="125" formatCode="0.00E+00">
                  <c:v>1.7220089762014502E-21</c:v>
                </c:pt>
                <c:pt idx="126" formatCode="0.00E+00">
                  <c:v>1.72200897638724E-21</c:v>
                </c:pt>
                <c:pt idx="127" formatCode="0.00E+00">
                  <c:v>1.72200897655976E-21</c:v>
                </c:pt>
                <c:pt idx="128" formatCode="0.00E+00">
                  <c:v>1.7220089767200399E-21</c:v>
                </c:pt>
                <c:pt idx="129" formatCode="0.00E+00">
                  <c:v>1.72200897686895E-21</c:v>
                </c:pt>
                <c:pt idx="130" formatCode="0.00E+00">
                  <c:v>1.7220089770072702E-21</c:v>
                </c:pt>
                <c:pt idx="131" formatCode="0.00E+00">
                  <c:v>1.7220089771356601E-21</c:v>
                </c:pt>
                <c:pt idx="132" formatCode="0.00E+00">
                  <c:v>1.7220089772546799E-21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722-AB43-A877-526CEDBA4B08}"/>
            </c:ext>
          </c:extLst>
        </c:ser>
        <c:ser>
          <c:idx val="6"/>
          <c:order val="4"/>
          <c:tx>
            <c:v>Magnetic Field</c:v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Scale'!$I$2:$I$916</c:f>
              <c:numCache>
                <c:formatCode>General</c:formatCode>
                <c:ptCount val="91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0E+00">
                  <c:v>5.6217215596769502E-48</c:v>
                </c:pt>
                <c:pt idx="9" formatCode="0.00E+00">
                  <c:v>2.6541064965766102E-47</c:v>
                </c:pt>
                <c:pt idx="10" formatCode="0.00E+00">
                  <c:v>2.2042379413595398E-47</c:v>
                </c:pt>
                <c:pt idx="11" formatCode="0.00E+00">
                  <c:v>1.2564910405274699E-47</c:v>
                </c:pt>
                <c:pt idx="12" formatCode="0.00E+00">
                  <c:v>5.99043866322432E-48</c:v>
                </c:pt>
                <c:pt idx="13" formatCode="0.00E+00">
                  <c:v>2.5975920853954501E-48</c:v>
                </c:pt>
                <c:pt idx="14" formatCode="0.00E+00">
                  <c:v>1.06472775548534E-48</c:v>
                </c:pt>
                <c:pt idx="15" formatCode="0.00E+00">
                  <c:v>4.2372442791257697E-49</c:v>
                </c:pt>
                <c:pt idx="16" formatCode="0.00E+00">
                  <c:v>1.64976746444934E-49</c:v>
                </c:pt>
                <c:pt idx="17" formatCode="0.00E+00">
                  <c:v>6.3485293021130697E-50</c:v>
                </c:pt>
                <c:pt idx="18" formatCode="0.00E+00">
                  <c:v>2.4249531010434701E-50</c:v>
                </c:pt>
                <c:pt idx="19" formatCode="0.00E+00">
                  <c:v>9.2030995353883104E-51</c:v>
                </c:pt>
                <c:pt idx="20" formatCode="0.00E+00">
                  <c:v>3.4899471718883903E-51</c:v>
                </c:pt>
                <c:pt idx="21" formatCode="0.00E+00">
                  <c:v>1.31981799396335E-51</c:v>
                </c:pt>
                <c:pt idx="22" formatCode="0.00E+00">
                  <c:v>4.97991529479169E-52</c:v>
                </c:pt>
                <c:pt idx="23" formatCode="0.00E+00">
                  <c:v>1.88194682489158E-52</c:v>
                </c:pt>
                <c:pt idx="24" formatCode="0.00E+00">
                  <c:v>7.0983083799933797E-53</c:v>
                </c:pt>
                <c:pt idx="25" formatCode="0.00E+00">
                  <c:v>2.6763585963677598E-53</c:v>
                </c:pt>
                <c:pt idx="26" formatCode="0.00E+00">
                  <c:v>1.0100122930454799E-53</c:v>
                </c:pt>
                <c:pt idx="27" formatCode="0.00E+00">
                  <c:v>3.8062906797311899E-54</c:v>
                </c:pt>
                <c:pt idx="28" formatCode="0.00E+00">
                  <c:v>1.4353361962358999E-54</c:v>
                </c:pt>
                <c:pt idx="29" formatCode="0.00E+00">
                  <c:v>5.4144319686579997E-55</c:v>
                </c:pt>
                <c:pt idx="30" formatCode="0.00E+00">
                  <c:v>2.0395618584075701E-55</c:v>
                </c:pt>
                <c:pt idx="31" formatCode="0.00E+00">
                  <c:v>7.6920379239281499E-56</c:v>
                </c:pt>
                <c:pt idx="32" formatCode="0.00E+00">
                  <c:v>2.9010183078478498E-56</c:v>
                </c:pt>
                <c:pt idx="33" formatCode="0.00E+00">
                  <c:v>1.09237886530965E-56</c:v>
                </c:pt>
                <c:pt idx="34" formatCode="0.00E+00">
                  <c:v>4.1223279677844599E-57</c:v>
                </c:pt>
                <c:pt idx="35" formatCode="0.00E+00">
                  <c:v>1.5543510045286899E-57</c:v>
                </c:pt>
                <c:pt idx="36" formatCode="0.00E+00">
                  <c:v>5.8503415953287098E-58</c:v>
                </c:pt>
                <c:pt idx="37" formatCode="0.00E+00">
                  <c:v>2.20922904159195E-58</c:v>
                </c:pt>
                <c:pt idx="38" formatCode="0.00E+00">
                  <c:v>8.3277568780227108E-59</c:v>
                </c:pt>
                <c:pt idx="39" formatCode="0.00E+00">
                  <c:v>3.1377029180854601E-59</c:v>
                </c:pt>
                <c:pt idx="40" formatCode="0.00E+00">
                  <c:v>1.1839193005205699E-59</c:v>
                </c:pt>
                <c:pt idx="41" formatCode="0.00E+00">
                  <c:v>4.4614439050309902E-60</c:v>
                </c:pt>
                <c:pt idx="42" formatCode="0.00E+00">
                  <c:v>1.68176161894847E-60</c:v>
                </c:pt>
                <c:pt idx="43" formatCode="0.00E+00">
                  <c:v>6.34425440633211E-61</c:v>
                </c:pt>
                <c:pt idx="44" formatCode="0.00E+00">
                  <c:v>2.3899194703258099E-61</c:v>
                </c:pt>
                <c:pt idx="45" formatCode="0.00E+00">
                  <c:v>9.0135167571057492E-62</c:v>
                </c:pt>
                <c:pt idx="46" formatCode="0.00E+00">
                  <c:v>3.39941364340274E-62</c:v>
                </c:pt>
                <c:pt idx="47" formatCode="0.00E+00">
                  <c:v>1.2800661994445599E-62</c:v>
                </c:pt>
                <c:pt idx="48" formatCode="0.00E+00">
                  <c:v>4.8302715366670998E-63</c:v>
                </c:pt>
                <c:pt idx="49" formatCode="0.00E+00">
                  <c:v>1.8211452000875301E-63</c:v>
                </c:pt>
                <c:pt idx="50" formatCode="0.00E+00">
                  <c:v>6.8541541796647596E-64</c:v>
                </c:pt>
                <c:pt idx="51" formatCode="0.00E+00">
                  <c:v>2.5866263319263999E-64</c:v>
                </c:pt>
                <c:pt idx="52" formatCode="0.00E+00">
                  <c:v>9.7472450580667795E-65</c:v>
                </c:pt>
                <c:pt idx="53" formatCode="0.00E+00">
                  <c:v>3.6680453417973202E-65</c:v>
                </c:pt>
                <c:pt idx="54" formatCode="0.00E+00">
                  <c:v>1.3828955722444E-65</c:v>
                </c:pt>
                <c:pt idx="55" formatCode="0.00E+00">
                  <c:v>5.2032393235475797E-66</c:v>
                </c:pt>
                <c:pt idx="56" formatCode="0.00E+00">
                  <c:v>1.95252098998626E-66</c:v>
                </c:pt>
                <c:pt idx="57" formatCode="0.00E+00">
                  <c:v>7.3261022120879201E-67</c:v>
                </c:pt>
                <c:pt idx="58" formatCode="0.00E+00">
                  <c:v>2.74072979521493E-67</c:v>
                </c:pt>
                <c:pt idx="59" formatCode="0.00E+00">
                  <c:v>1.02031230161973E-67</c:v>
                </c:pt>
                <c:pt idx="60" formatCode="0.00E+00">
                  <c:v>3.7665107894892303E-68</c:v>
                </c:pt>
                <c:pt idx="61" formatCode="0.00E+00">
                  <c:v>1.3698265324047701E-68</c:v>
                </c:pt>
                <c:pt idx="62" formatCode="0.00E+00">
                  <c:v>4.8720882484834601E-69</c:v>
                </c:pt>
                <c:pt idx="63" formatCode="0.00E+00">
                  <c:v>1.6752835497385899E-69</c:v>
                </c:pt>
                <c:pt idx="64" formatCode="0.00E+00">
                  <c:v>5.5558315562068598E-70</c:v>
                </c:pt>
                <c:pt idx="65" formatCode="0.00E+00">
                  <c:v>1.82434337481251E-70</c:v>
                </c:pt>
                <c:pt idx="66" formatCode="0.00E+00">
                  <c:v>5.9862345014992701E-71</c:v>
                </c:pt>
                <c:pt idx="67" formatCode="0.00E+00">
                  <c:v>1.9412792601892201E-71</c:v>
                </c:pt>
                <c:pt idx="68" formatCode="0.00E+00">
                  <c:v>6.2745739091220804E-72</c:v>
                </c:pt>
                <c:pt idx="69" formatCode="0.00E+00">
                  <c:v>2.1522263644909E-72</c:v>
                </c:pt>
                <c:pt idx="70" formatCode="0.00E+00">
                  <c:v>9.2509537179670801E-73</c:v>
                </c:pt>
                <c:pt idx="71" formatCode="0.00E+00">
                  <c:v>4.6394859046588798E-73</c:v>
                </c:pt>
                <c:pt idx="72" formatCode="0.00E+00">
                  <c:v>2.58429813274503E-73</c:v>
                </c:pt>
                <c:pt idx="73" formatCode="0.00E+00">
                  <c:v>1.55426948600775E-73</c:v>
                </c:pt>
                <c:pt idx="74" formatCode="0.00E+00">
                  <c:v>9.8952603646922699E-74</c:v>
                </c:pt>
                <c:pt idx="75" formatCode="0.00E+00">
                  <c:v>6.5964075174658598E-74</c:v>
                </c:pt>
                <c:pt idx="76" formatCode="0.00E+00">
                  <c:v>4.5661912779765098E-74</c:v>
                </c:pt>
                <c:pt idx="77" formatCode="0.00E+00">
                  <c:v>3.2611150835432098E-74</c:v>
                </c:pt>
                <c:pt idx="78" formatCode="0.00E+00">
                  <c:v>2.39117136592131E-74</c:v>
                </c:pt>
                <c:pt idx="79" formatCode="0.00E+00">
                  <c:v>1.7931835483344101E-74</c:v>
                </c:pt>
                <c:pt idx="80" formatCode="0.00E+00">
                  <c:v>1.37115164698155E-74</c:v>
                </c:pt>
                <c:pt idx="81" formatCode="0.00E+00">
                  <c:v>1.06640686590414E-74</c:v>
                </c:pt>
                <c:pt idx="82" formatCode="0.00E+00">
                  <c:v>8.4189676202445305E-75</c:v>
                </c:pt>
                <c:pt idx="83" formatCode="0.00E+00">
                  <c:v>6.7353959875372205E-75</c:v>
                </c:pt>
                <c:pt idx="84" formatCode="0.00E+00">
                  <c:v>5.4528309477122499E-75</c:v>
                </c:pt>
                <c:pt idx="85" formatCode="0.00E+00">
                  <c:v>4.4618432191104304E-75</c:v>
                </c:pt>
                <c:pt idx="86" formatCode="0.00E+00">
                  <c:v>3.6863220511401E-75</c:v>
                </c:pt>
                <c:pt idx="87" formatCode="0.00E+00">
                  <c:v>3.07236613973225E-75</c:v>
                </c:pt>
                <c:pt idx="88" formatCode="0.00E+00">
                  <c:v>2.5811742900797399E-75</c:v>
                </c:pt>
                <c:pt idx="89" formatCode="0.00E+00">
                  <c:v>2.1843974631001399E-75</c:v>
                </c:pt>
                <c:pt idx="90" formatCode="0.00E+00">
                  <c:v>1.86104052146364E-75</c:v>
                </c:pt>
                <c:pt idx="91" formatCode="0.00E+00">
                  <c:v>1.59536014076214E-75</c:v>
                </c:pt>
                <c:pt idx="92" formatCode="0.00E+00">
                  <c:v>1.3754153182212201E-75</c:v>
                </c:pt>
                <c:pt idx="93" formatCode="0.00E+00">
                  <c:v>1.19205289629228E-75</c:v>
                </c:pt>
                <c:pt idx="94" formatCode="0.00E+00">
                  <c:v>1.03818773527137E-75</c:v>
                </c:pt>
                <c:pt idx="95" formatCode="0.00E+00">
                  <c:v>9.0828542832256005E-76</c:v>
                </c:pt>
                <c:pt idx="96" formatCode="0.00E+00">
                  <c:v>7.9798616114043105E-76</c:v>
                </c:pt>
                <c:pt idx="97" formatCode="0.00E+00">
                  <c:v>7.0382818750943995E-76</c:v>
                </c:pt>
                <c:pt idx="98" formatCode="0.00E+00">
                  <c:v>6.2304244765595501E-76</c:v>
                </c:pt>
                <c:pt idx="99" formatCode="0.00E+00">
                  <c:v>5.5339855916360698E-76</c:v>
                </c:pt>
                <c:pt idx="100" formatCode="0.00E+00">
                  <c:v>4.9308828987986002E-76</c:v>
                </c:pt>
                <c:pt idx="101" formatCode="0.00E+00">
                  <c:v>4.4063664467566701E-76</c:v>
                </c:pt>
                <c:pt idx="102" formatCode="0.00E+00">
                  <c:v>3.9483348232323301E-76</c:v>
                </c:pt>
                <c:pt idx="103" formatCode="0.00E+00">
                  <c:v>3.5468052757753199E-76</c:v>
                </c:pt>
                <c:pt idx="104" formatCode="0.00E+00">
                  <c:v>3.1935002179047701E-76</c:v>
                </c:pt>
                <c:pt idx="105" formatCode="0.00E+00">
                  <c:v>2.8815223970709401E-76</c:v>
                </c:pt>
                <c:pt idx="106" formatCode="0.00E+00">
                  <c:v>2.6050980961762901E-76</c:v>
                </c:pt>
                <c:pt idx="107" formatCode="0.00E+00">
                  <c:v>2.3593728998289001E-76</c:v>
                </c:pt>
                <c:pt idx="108" formatCode="0.00E+00">
                  <c:v>2.14024833953616E-76</c:v>
                </c:pt>
                <c:pt idx="109" formatCode="0.00E+00">
                  <c:v>1.94425052779631E-76</c:v>
                </c:pt>
                <c:pt idx="110" formatCode="0.00E+00">
                  <c:v>1.7684239726832701E-76</c:v>
                </c:pt>
                <c:pt idx="111" formatCode="0.00E+00">
                  <c:v>1.6102453255199101E-76</c:v>
                </c:pt>
                <c:pt idx="112" formatCode="0.00E+00">
                  <c:v>1.46755299277514E-76</c:v>
                </c:pt>
                <c:pt idx="113" formatCode="0.00E+00">
                  <c:v>1.33848943887553E-76</c:v>
                </c:pt>
                <c:pt idx="114" formatCode="0.00E+00">
                  <c:v>1.22145369135206E-76</c:v>
                </c:pt>
                <c:pt idx="115" formatCode="0.00E+00">
                  <c:v>1.1150620863701599E-76</c:v>
                </c:pt>
                <c:pt idx="116" formatCode="0.00E+00">
                  <c:v>1.0181157000087301E-76</c:v>
                </c:pt>
                <c:pt idx="117" formatCode="0.00E+00">
                  <c:v>9.2957322739073602E-77</c:v>
                </c:pt>
                <c:pt idx="118" formatCode="0.00E+00">
                  <c:v>8.4852831933817704E-77</c:v>
                </c:pt>
                <c:pt idx="119" formatCode="0.00E+00">
                  <c:v>7.7419058068451102E-77</c:v>
                </c:pt>
                <c:pt idx="120" formatCode="0.00E+00">
                  <c:v>7.0586958783924397E-77</c:v>
                </c:pt>
                <c:pt idx="121" formatCode="0.00E+00">
                  <c:v>6.4296140484732798E-77</c:v>
                </c:pt>
                <c:pt idx="122" formatCode="0.00E+00">
                  <c:v>5.8493717402426503E-77</c:v>
                </c:pt>
                <c:pt idx="123" formatCode="0.00E+00">
                  <c:v>5.3133343464378002E-77</c:v>
                </c:pt>
                <c:pt idx="124" formatCode="0.00E+00">
                  <c:v>4.8174388524239303E-77</c:v>
                </c:pt>
                <c:pt idx="125" formatCode="0.00E+00">
                  <c:v>4.35812355082917E-77</c:v>
                </c:pt>
                <c:pt idx="126" formatCode="0.00E+00">
                  <c:v>3.93226790672532E-77</c:v>
                </c:pt>
                <c:pt idx="127" formatCode="0.00E+00">
                  <c:v>3.5371409590159002E-77</c:v>
                </c:pt>
                <c:pt idx="128" formatCode="0.00E+00">
                  <c:v>3.1703569087756398E-77</c:v>
                </c:pt>
                <c:pt idx="129" formatCode="0.00E+00">
                  <c:v>2.82983676072143E-77</c:v>
                </c:pt>
                <c:pt idx="130" formatCode="0.00E+00">
                  <c:v>2.5137750592469101E-77</c:v>
                </c:pt>
                <c:pt idx="131" formatCode="0.00E+00">
                  <c:v>2.2206109030324999E-77</c:v>
                </c:pt>
                <c:pt idx="132" formatCode="0.00E+00">
                  <c:v>1.9490025381319801E-77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722-AB43-A877-526CEDBA4B08}"/>
            </c:ext>
          </c:extLst>
        </c:ser>
        <c:ser>
          <c:idx val="7"/>
          <c:order val="5"/>
          <c:tx>
            <c:v>Hubble Parameter</c:v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Scale'!$J$2:$J$916</c:f>
              <c:numCache>
                <c:formatCode>0.00E+00</c:formatCode>
                <c:ptCount val="915"/>
                <c:pt idx="1">
                  <c:v>3.9726177612146502E+30</c:v>
                </c:pt>
                <c:pt idx="2">
                  <c:v>3.8522506224510901E+30</c:v>
                </c:pt>
                <c:pt idx="3">
                  <c:v>3.66826729662602E+30</c:v>
                </c:pt>
                <c:pt idx="4">
                  <c:v>3.39558945527551E+30</c:v>
                </c:pt>
                <c:pt idx="5">
                  <c:v>3.0123000387237502E+30</c:v>
                </c:pt>
                <c:pt idx="6">
                  <c:v>2.51367590391955E+30</c:v>
                </c:pt>
                <c:pt idx="7">
                  <c:v>1.9310219110177801E+30</c:v>
                </c:pt>
                <c:pt idx="8">
                  <c:v>1.33816517273038E+30</c:v>
                </c:pt>
                <c:pt idx="9">
                  <c:v>8.2993402139410601E+29</c:v>
                </c:pt>
                <c:pt idx="10">
                  <c:v>4.5590567148360297E+29</c:v>
                </c:pt>
                <c:pt idx="11">
                  <c:v>2.2570833315036101E+29</c:v>
                </c:pt>
                <c:pt idx="12">
                  <c:v>1.02222960672657E+29</c:v>
                </c:pt>
                <c:pt idx="13">
                  <c:v>4.3725880344266398E+28</c:v>
                </c:pt>
                <c:pt idx="14">
                  <c:v>1.7902626864468399E+28</c:v>
                </c:pt>
                <c:pt idx="15">
                  <c:v>7.0821090449514603E+27</c:v>
                </c:pt>
                <c:pt idx="16">
                  <c:v>2.7625467031308802E+27</c:v>
                </c:pt>
                <c:pt idx="17">
                  <c:v>1.0592373282434E+27</c:v>
                </c:pt>
                <c:pt idx="18">
                  <c:v>4.0511940567677599E+26</c:v>
                </c:pt>
                <c:pt idx="19">
                  <c:v>1.54187329139971E+26</c:v>
                </c:pt>
                <c:pt idx="20">
                  <c:v>5.8214260021706401E+25</c:v>
                </c:pt>
                <c:pt idx="21">
                  <c:v>2.2049521167823502E+25</c:v>
                </c:pt>
                <c:pt idx="22">
                  <c:v>8.2995170424313795E+24</c:v>
                </c:pt>
                <c:pt idx="23">
                  <c:v>3.1385730159837098E+24</c:v>
                </c:pt>
                <c:pt idx="24">
                  <c:v>1.18590622073989E+24</c:v>
                </c:pt>
                <c:pt idx="25">
                  <c:v>4.4579461501965301E+23</c:v>
                </c:pt>
                <c:pt idx="26">
                  <c:v>1.6840822696595701E+23</c:v>
                </c:pt>
                <c:pt idx="27">
                  <c:v>6.3595551296074904E+22</c:v>
                </c:pt>
                <c:pt idx="28">
                  <c:v>2.3901639839438502E+22</c:v>
                </c:pt>
                <c:pt idx="29">
                  <c:v>9.0261957617702897E+21</c:v>
                </c:pt>
                <c:pt idx="30">
                  <c:v>3.4080290718944802E+21</c:v>
                </c:pt>
                <c:pt idx="31">
                  <c:v>1.2805181890808599E+21</c:v>
                </c:pt>
                <c:pt idx="32">
                  <c:v>4.8355863353149797E+20</c:v>
                </c:pt>
                <c:pt idx="33">
                  <c:v>1.8259256952660001E+20</c:v>
                </c:pt>
                <c:pt idx="34">
                  <c:v>6.8609331373893599E+19</c:v>
                </c:pt>
                <c:pt idx="35">
                  <c:v>2.5907436997650502E+19</c:v>
                </c:pt>
                <c:pt idx="36">
                  <c:v>9.7835304155517297E+18</c:v>
                </c:pt>
                <c:pt idx="37">
                  <c:v>3.6760949343595802E+18</c:v>
                </c:pt>
                <c:pt idx="38">
                  <c:v>1.3880658607686999E+18</c:v>
                </c:pt>
                <c:pt idx="39">
                  <c:v>5.2146677745056E+17</c:v>
                </c:pt>
                <c:pt idx="40">
                  <c:v>1.9696374964273402E+17</c:v>
                </c:pt>
                <c:pt idx="41">
                  <c:v>7.4370517391188608E+16</c:v>
                </c:pt>
                <c:pt idx="42">
                  <c:v>2.79430001194333E+16</c:v>
                </c:pt>
                <c:pt idx="43">
                  <c:v>1.05531169115792E+16</c:v>
                </c:pt>
                <c:pt idx="44">
                  <c:v>3984708815576340</c:v>
                </c:pt>
                <c:pt idx="45">
                  <c:v>1497297361353080</c:v>
                </c:pt>
                <c:pt idx="46" formatCode="General">
                  <c:v>565419370066650</c:v>
                </c:pt>
                <c:pt idx="47" formatCode="General">
                  <c:v>213499400779723</c:v>
                </c:pt>
                <c:pt idx="48" formatCode="General">
                  <c:v>80229691230289.203</c:v>
                </c:pt>
                <c:pt idx="49" formatCode="General">
                  <c:v>30293859896491</c:v>
                </c:pt>
                <c:pt idx="50" formatCode="General">
                  <c:v>11439063971655.5</c:v>
                </c:pt>
                <c:pt idx="51" formatCode="General">
                  <c:v>4297681452186.8501</c:v>
                </c:pt>
                <c:pt idx="52" formatCode="General">
                  <c:v>1622766601992</c:v>
                </c:pt>
                <c:pt idx="53" formatCode="General">
                  <c:v>609674920049.16199</c:v>
                </c:pt>
                <c:pt idx="54" formatCode="General">
                  <c:v>230262318272.53</c:v>
                </c:pt>
                <c:pt idx="55" formatCode="General">
                  <c:v>86920972685.096893</c:v>
                </c:pt>
                <c:pt idx="56" formatCode="General">
                  <c:v>32809679417.3027</c:v>
                </c:pt>
                <c:pt idx="57" formatCode="General">
                  <c:v>12322855891.5156</c:v>
                </c:pt>
                <c:pt idx="58" formatCode="General">
                  <c:v>4649472069.3782501</c:v>
                </c:pt>
                <c:pt idx="59" formatCode="General">
                  <c:v>1752216702.8510399</c:v>
                </c:pt>
                <c:pt idx="60" formatCode="General">
                  <c:v>662682423.96738303</c:v>
                </c:pt>
                <c:pt idx="61" formatCode="General">
                  <c:v>249992433.170288</c:v>
                </c:pt>
                <c:pt idx="62" formatCode="General">
                  <c:v>93929208.553423196</c:v>
                </c:pt>
                <c:pt idx="63" formatCode="General">
                  <c:v>35254234.768964499</c:v>
                </c:pt>
                <c:pt idx="64" formatCode="General">
                  <c:v>13147131.152508499</c:v>
                </c:pt>
                <c:pt idx="65" formatCode="General">
                  <c:v>5078205.67109113</c:v>
                </c:pt>
                <c:pt idx="66" formatCode="General">
                  <c:v>2026903.6919895301</c:v>
                </c:pt>
                <c:pt idx="67" formatCode="General">
                  <c:v>820613.384945167</c:v>
                </c:pt>
                <c:pt idx="68" formatCode="General">
                  <c:v>338550.11134125199</c:v>
                </c:pt>
                <c:pt idx="69" formatCode="General">
                  <c:v>148345.16024188101</c:v>
                </c:pt>
                <c:pt idx="70" formatCode="General">
                  <c:v>77530.908034505002</c:v>
                </c:pt>
                <c:pt idx="71" formatCode="General">
                  <c:v>45730.3720069587</c:v>
                </c:pt>
                <c:pt idx="72" formatCode="General">
                  <c:v>29268.991368044801</c:v>
                </c:pt>
                <c:pt idx="73" formatCode="General">
                  <c:v>19875.854878641101</c:v>
                </c:pt>
                <c:pt idx="74" formatCode="General">
                  <c:v>14186.515846623201</c:v>
                </c:pt>
                <c:pt idx="75" formatCode="General">
                  <c:v>10437.585277405</c:v>
                </c:pt>
                <c:pt idx="76" formatCode="General">
                  <c:v>7903.6357596827602</c:v>
                </c:pt>
                <c:pt idx="77" formatCode="General">
                  <c:v>6128.9737267521496</c:v>
                </c:pt>
                <c:pt idx="78" formatCode="General">
                  <c:v>4848.8486073057802</c:v>
                </c:pt>
                <c:pt idx="79" formatCode="General">
                  <c:v>3902.1372396627298</c:v>
                </c:pt>
                <c:pt idx="80" formatCode="General">
                  <c:v>3186.8914415229901</c:v>
                </c:pt>
                <c:pt idx="81" formatCode="General">
                  <c:v>2636.4321256609701</c:v>
                </c:pt>
                <c:pt idx="82" formatCode="General">
                  <c:v>2205.8840035872699</c:v>
                </c:pt>
                <c:pt idx="83" formatCode="General">
                  <c:v>1864.2842825620401</c:v>
                </c:pt>
                <c:pt idx="84" formatCode="General">
                  <c:v>1589.7962000668699</c:v>
                </c:pt>
                <c:pt idx="85" formatCode="General">
                  <c:v>1366.7170103641399</c:v>
                </c:pt>
                <c:pt idx="86" formatCode="General">
                  <c:v>1183.5572195448501</c:v>
                </c:pt>
                <c:pt idx="87" formatCode="General">
                  <c:v>1031.7779388635699</c:v>
                </c:pt>
                <c:pt idx="88" formatCode="General">
                  <c:v>904.94302989217101</c:v>
                </c:pt>
                <c:pt idx="89" formatCode="General">
                  <c:v>798.13875728289599</c:v>
                </c:pt>
                <c:pt idx="90" formatCode="General">
                  <c:v>707.56958108434503</c:v>
                </c:pt>
                <c:pt idx="91" formatCode="General">
                  <c:v>630.27213429380197</c:v>
                </c:pt>
                <c:pt idx="92" formatCode="General">
                  <c:v>563.90987504941495</c:v>
                </c:pt>
                <c:pt idx="93" formatCode="General">
                  <c:v>506.623682630242</c:v>
                </c:pt>
                <c:pt idx="94" formatCode="General">
                  <c:v>456.92181376804098</c:v>
                </c:pt>
                <c:pt idx="95" formatCode="General">
                  <c:v>413.59792436704498</c:v>
                </c:pt>
                <c:pt idx="96" formatCode="General">
                  <c:v>375.66935218145602</c:v>
                </c:pt>
                <c:pt idx="97" formatCode="General">
                  <c:v>342.33019536166699</c:v>
                </c:pt>
                <c:pt idx="98" formatCode="General">
                  <c:v>312.91531216697803</c:v>
                </c:pt>
                <c:pt idx="99" formatCode="General">
                  <c:v>286.87246277842502</c:v>
                </c:pt>
                <c:pt idx="100" formatCode="General">
                  <c:v>263.74057833252402</c:v>
                </c:pt>
                <c:pt idx="101" formatCode="General">
                  <c:v>243.13268150199201</c:v>
                </c:pt>
                <c:pt idx="102" formatCode="General">
                  <c:v>224.72236755281</c:v>
                </c:pt>
                <c:pt idx="103" formatCode="General">
                  <c:v>208.233031941234</c:v>
                </c:pt>
                <c:pt idx="104" formatCode="General">
                  <c:v>193.42923212981299</c:v>
                </c:pt>
                <c:pt idx="105" formatCode="General">
                  <c:v>180.10971930657001</c:v>
                </c:pt>
                <c:pt idx="106" formatCode="General">
                  <c:v>168.10178527104301</c:v>
                </c:pt>
                <c:pt idx="107" formatCode="General">
                  <c:v>157.256651537556</c:v>
                </c:pt>
                <c:pt idx="108" formatCode="General">
                  <c:v>147.44568921698399</c:v>
                </c:pt>
                <c:pt idx="109" formatCode="General">
                  <c:v>138.557304836225</c:v>
                </c:pt>
                <c:pt idx="110" formatCode="General">
                  <c:v>130.49436279898799</c:v>
                </c:pt>
                <c:pt idx="111" formatCode="General">
                  <c:v>123.172042482557</c:v>
                </c:pt>
                <c:pt idx="112" formatCode="General">
                  <c:v>116.516049050315</c:v>
                </c:pt>
                <c:pt idx="113" formatCode="General">
                  <c:v>110.46111344764</c:v>
                </c:pt>
                <c:pt idx="114" formatCode="General">
                  <c:v>104.94972985820201</c:v>
                </c:pt>
                <c:pt idx="115" formatCode="General">
                  <c:v>99.931088964780798</c:v>
                </c:pt>
                <c:pt idx="116" formatCode="General">
                  <c:v>95.360173311894499</c:v>
                </c:pt>
                <c:pt idx="117" formatCode="General">
                  <c:v>91.196987382016403</c:v>
                </c:pt>
                <c:pt idx="118" formatCode="General">
                  <c:v>87.4059000349001</c:v>
                </c:pt>
                <c:pt idx="119" formatCode="General">
                  <c:v>83.955080997141806</c:v>
                </c:pt>
                <c:pt idx="120" formatCode="General">
                  <c:v>80.816016339685305</c:v>
                </c:pt>
                <c:pt idx="121" formatCode="General">
                  <c:v>77.963090509207504</c:v>
                </c:pt>
                <c:pt idx="122" formatCode="General">
                  <c:v>75.373224613272896</c:v>
                </c:pt>
                <c:pt idx="123" formatCode="General">
                  <c:v>73.025562398842197</c:v>
                </c:pt>
                <c:pt idx="124" formatCode="General">
                  <c:v>70.901196787655607</c:v>
                </c:pt>
                <c:pt idx="125" formatCode="General">
                  <c:v>68.982931002066607</c:v>
                </c:pt>
                <c:pt idx="126" formatCode="General">
                  <c:v>67.255069280053604</c:v>
                </c:pt>
                <c:pt idx="127" formatCode="General">
                  <c:v>65.703232977352002</c:v>
                </c:pt>
                <c:pt idx="128" formatCode="General">
                  <c:v>64.314198518984398</c:v>
                </c:pt>
                <c:pt idx="129" formatCode="General">
                  <c:v>63.075754216880398</c:v>
                </c:pt>
                <c:pt idx="130" formatCode="General">
                  <c:v>61.976573434779503</c:v>
                </c:pt>
                <c:pt idx="131" formatCode="General">
                  <c:v>61.0061019724346</c:v>
                </c:pt>
                <c:pt idx="132" formatCode="General">
                  <c:v>60.154457871424199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722-AB43-A877-526CEDBA4B08}"/>
            </c:ext>
          </c:extLst>
        </c:ser>
        <c:ser>
          <c:idx val="0"/>
          <c:order val="6"/>
          <c:tx>
            <c:v>Radiation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'Density vs Scale'!$A$3:$A$916</c:f>
              <c:numCache>
                <c:formatCode>0.00E+00</c:formatCode>
                <c:ptCount val="914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'Density vs Scale'!$K$3:$K$916</c:f>
              <c:numCache>
                <c:formatCode>0.00E+00</c:formatCode>
                <c:ptCount val="914"/>
                <c:pt idx="0">
                  <c:v>2.9600000000000001E+31</c:v>
                </c:pt>
                <c:pt idx="1">
                  <c:v>2.8000000000000002E+31</c:v>
                </c:pt>
                <c:pt idx="2">
                  <c:v>2.5399999999999999E+31</c:v>
                </c:pt>
                <c:pt idx="3">
                  <c:v>2.1800000000000002E+31</c:v>
                </c:pt>
                <c:pt idx="4">
                  <c:v>1.7100000000000001E+31</c:v>
                </c:pt>
                <c:pt idx="5">
                  <c:v>1.19E+31</c:v>
                </c:pt>
                <c:pt idx="6">
                  <c:v>7.0500000000000001E+30</c:v>
                </c:pt>
                <c:pt idx="7">
                  <c:v>3.39E+30</c:v>
                </c:pt>
                <c:pt idx="8">
                  <c:v>1.2899999999999999E+30</c:v>
                </c:pt>
                <c:pt idx="9">
                  <c:v>3.8999999999999997E+29</c:v>
                </c:pt>
                <c:pt idx="10">
                  <c:v>9.52E+28</c:v>
                </c:pt>
                <c:pt idx="11">
                  <c:v>1.9600000000000001E+28</c:v>
                </c:pt>
                <c:pt idx="12">
                  <c:v>3.5700000000000002E+27</c:v>
                </c:pt>
                <c:pt idx="13">
                  <c:v>5.9600000000000002E+26</c:v>
                </c:pt>
                <c:pt idx="14">
                  <c:v>9.3900000000000008E+25</c:v>
                </c:pt>
                <c:pt idx="15">
                  <c:v>1.4199999999999999E+25</c:v>
                </c:pt>
                <c:pt idx="16">
                  <c:v>2.1000000000000001E+24</c:v>
                </c:pt>
                <c:pt idx="17">
                  <c:v>3.0699999999999997E+23</c:v>
                </c:pt>
                <c:pt idx="18">
                  <c:v>4.4199999999999998E+22</c:v>
                </c:pt>
                <c:pt idx="19">
                  <c:v>6.3500000000000005E+21</c:v>
                </c:pt>
                <c:pt idx="20">
                  <c:v>9.09E+20</c:v>
                </c:pt>
                <c:pt idx="21">
                  <c:v>1.29E+20</c:v>
                </c:pt>
                <c:pt idx="22">
                  <c:v>1.84E+19</c:v>
                </c:pt>
                <c:pt idx="23">
                  <c:v>2.63E+18</c:v>
                </c:pt>
                <c:pt idx="24">
                  <c:v>3.73E+17</c:v>
                </c:pt>
                <c:pt idx="25">
                  <c:v>5.31E+16</c:v>
                </c:pt>
                <c:pt idx="26">
                  <c:v>7550000000000000</c:v>
                </c:pt>
                <c:pt idx="27">
                  <c:v>1070000000000000</c:v>
                </c:pt>
                <c:pt idx="28" formatCode="General">
                  <c:v>152485000000000</c:v>
                </c:pt>
                <c:pt idx="29" formatCode="General">
                  <c:v>21649800000000</c:v>
                </c:pt>
                <c:pt idx="30" formatCode="General">
                  <c:v>3073040000000</c:v>
                </c:pt>
                <c:pt idx="31" formatCode="General">
                  <c:v>437392000000</c:v>
                </c:pt>
                <c:pt idx="32" formatCode="General">
                  <c:v>62061138769</c:v>
                </c:pt>
                <c:pt idx="33" formatCode="General">
                  <c:v>8819828344</c:v>
                </c:pt>
                <c:pt idx="34" formatCode="General">
                  <c:v>1254692423</c:v>
                </c:pt>
                <c:pt idx="35" formatCode="General">
                  <c:v>177888250.19999999</c:v>
                </c:pt>
                <c:pt idx="36" formatCode="General">
                  <c:v>25312757.719999999</c:v>
                </c:pt>
                <c:pt idx="37" formatCode="General">
                  <c:v>3598896.148</c:v>
                </c:pt>
                <c:pt idx="38" formatCode="General">
                  <c:v>509788.0001</c:v>
                </c:pt>
                <c:pt idx="39" formatCode="General">
                  <c:v>72640.812179999994</c:v>
                </c:pt>
                <c:pt idx="40" formatCode="General">
                  <c:v>10321.575489999999</c:v>
                </c:pt>
                <c:pt idx="41" formatCode="General">
                  <c:v>1463.588923</c:v>
                </c:pt>
                <c:pt idx="42" formatCode="General">
                  <c:v>208.436463</c:v>
                </c:pt>
                <c:pt idx="43" formatCode="General">
                  <c:v>29.597324749999999</c:v>
                </c:pt>
                <c:pt idx="44" formatCode="General">
                  <c:v>4.2014013439999998</c:v>
                </c:pt>
                <c:pt idx="45" formatCode="General">
                  <c:v>0.59799550499999998</c:v>
                </c:pt>
                <c:pt idx="46" formatCode="General">
                  <c:v>8.4850578999999995E-2</c:v>
                </c:pt>
                <c:pt idx="47" formatCode="General">
                  <c:v>1.2057615000000001E-2</c:v>
                </c:pt>
                <c:pt idx="48" formatCode="General">
                  <c:v>1.7150220000000001E-3</c:v>
                </c:pt>
                <c:pt idx="49" formatCode="General">
                  <c:v>2.43124E-4</c:v>
                </c:pt>
                <c:pt idx="50">
                  <c:v>3.4600000000000001E-5</c:v>
                </c:pt>
                <c:pt idx="51">
                  <c:v>4.9100000000000004E-6</c:v>
                </c:pt>
                <c:pt idx="52">
                  <c:v>6.9500000000000002E-7</c:v>
                </c:pt>
                <c:pt idx="53">
                  <c:v>9.8700000000000004E-8</c:v>
                </c:pt>
                <c:pt idx="54">
                  <c:v>1.4E-8</c:v>
                </c:pt>
                <c:pt idx="55">
                  <c:v>1.97E-9</c:v>
                </c:pt>
                <c:pt idx="56">
                  <c:v>2.7700000000000003E-10</c:v>
                </c:pt>
                <c:pt idx="57">
                  <c:v>3.8900000000000003E-11</c:v>
                </c:pt>
                <c:pt idx="58">
                  <c:v>5.4099999999999998E-12</c:v>
                </c:pt>
                <c:pt idx="59">
                  <c:v>7.4199999999999997E-13</c:v>
                </c:pt>
                <c:pt idx="60">
                  <c:v>9.8999999999999995E-14</c:v>
                </c:pt>
                <c:pt idx="61">
                  <c:v>1.27E-14</c:v>
                </c:pt>
                <c:pt idx="62">
                  <c:v>1.53E-15</c:v>
                </c:pt>
                <c:pt idx="63">
                  <c:v>1.73E-16</c:v>
                </c:pt>
                <c:pt idx="64">
                  <c:v>1.9399999999999998E-17</c:v>
                </c:pt>
                <c:pt idx="65">
                  <c:v>2.17E-18</c:v>
                </c:pt>
                <c:pt idx="66">
                  <c:v>2.3899999999999999E-19</c:v>
                </c:pt>
                <c:pt idx="67">
                  <c:v>2.62E-20</c:v>
                </c:pt>
                <c:pt idx="68">
                  <c:v>3.2199999999999999E-21</c:v>
                </c:pt>
                <c:pt idx="69">
                  <c:v>6.0899999999999999E-22</c:v>
                </c:pt>
                <c:pt idx="70">
                  <c:v>1.5500000000000001E-22</c:v>
                </c:pt>
                <c:pt idx="71">
                  <c:v>4.8300000000000001E-23</c:v>
                </c:pt>
                <c:pt idx="72">
                  <c:v>1.76E-23</c:v>
                </c:pt>
                <c:pt idx="73">
                  <c:v>7.1399999999999996E-24</c:v>
                </c:pt>
                <c:pt idx="74">
                  <c:v>3.1800000000000002E-24</c:v>
                </c:pt>
                <c:pt idx="75">
                  <c:v>1.5300000000000001E-24</c:v>
                </c:pt>
                <c:pt idx="76">
                  <c:v>7.79E-25</c:v>
                </c:pt>
                <c:pt idx="77">
                  <c:v>4.1900000000000001E-25</c:v>
                </c:pt>
                <c:pt idx="78">
                  <c:v>2.3600000000000002E-25</c:v>
                </c:pt>
                <c:pt idx="79">
                  <c:v>1.38E-25</c:v>
                </c:pt>
                <c:pt idx="80">
                  <c:v>8.3400000000000005E-26</c:v>
                </c:pt>
                <c:pt idx="81">
                  <c:v>5.2000000000000002E-26</c:v>
                </c:pt>
                <c:pt idx="82">
                  <c:v>3.3199999999999998E-26</c:v>
                </c:pt>
                <c:pt idx="83">
                  <c:v>2.1800000000000001E-26</c:v>
                </c:pt>
                <c:pt idx="84">
                  <c:v>1.4599999999999999E-26</c:v>
                </c:pt>
                <c:pt idx="85">
                  <c:v>9.93E-27</c:v>
                </c:pt>
                <c:pt idx="86">
                  <c:v>6.8900000000000003E-27</c:v>
                </c:pt>
                <c:pt idx="87">
                  <c:v>4.8600000000000002E-27</c:v>
                </c:pt>
                <c:pt idx="88">
                  <c:v>3.4700000000000001E-27</c:v>
                </c:pt>
                <c:pt idx="89">
                  <c:v>2.5199999999999999E-27</c:v>
                </c:pt>
                <c:pt idx="90">
                  <c:v>1.8500000000000001E-27</c:v>
                </c:pt>
                <c:pt idx="91">
                  <c:v>1.3699999999999999E-27</c:v>
                </c:pt>
                <c:pt idx="92">
                  <c:v>1.0299999999999999E-27</c:v>
                </c:pt>
                <c:pt idx="93">
                  <c:v>7.7900000000000003E-28</c:v>
                </c:pt>
                <c:pt idx="94">
                  <c:v>5.9499999999999997E-28</c:v>
                </c:pt>
                <c:pt idx="95">
                  <c:v>4.5800000000000003E-28</c:v>
                </c:pt>
                <c:pt idx="96">
                  <c:v>3.5600000000000001E-28</c:v>
                </c:pt>
                <c:pt idx="97">
                  <c:v>2.7799999999999999E-28</c:v>
                </c:pt>
                <c:pt idx="98">
                  <c:v>2.1899999999999998E-28</c:v>
                </c:pt>
                <c:pt idx="99">
                  <c:v>1.7300000000000001E-28</c:v>
                </c:pt>
                <c:pt idx="100">
                  <c:v>1.38E-28</c:v>
                </c:pt>
                <c:pt idx="101">
                  <c:v>1.1099999999999999E-28</c:v>
                </c:pt>
                <c:pt idx="102">
                  <c:v>8.9099999999999999E-29</c:v>
                </c:pt>
                <c:pt idx="103">
                  <c:v>7.1999999999999995E-29</c:v>
                </c:pt>
                <c:pt idx="104">
                  <c:v>5.8500000000000002E-29</c:v>
                </c:pt>
                <c:pt idx="105">
                  <c:v>4.7700000000000001E-29</c:v>
                </c:pt>
                <c:pt idx="106">
                  <c:v>3.8999999999999998E-29</c:v>
                </c:pt>
                <c:pt idx="107">
                  <c:v>3.2000000000000003E-29</c:v>
                </c:pt>
                <c:pt idx="108">
                  <c:v>2.6299999999999999E-29</c:v>
                </c:pt>
                <c:pt idx="109">
                  <c:v>2.1699999999999999E-29</c:v>
                </c:pt>
                <c:pt idx="110">
                  <c:v>1.7899999999999999E-29</c:v>
                </c:pt>
                <c:pt idx="111">
                  <c:v>1.4900000000000001E-29</c:v>
                </c:pt>
                <c:pt idx="112">
                  <c:v>1.23E-29</c:v>
                </c:pt>
                <c:pt idx="113">
                  <c:v>1.0199999999999999E-29</c:v>
                </c:pt>
                <c:pt idx="114">
                  <c:v>8.4900000000000004E-30</c:v>
                </c:pt>
                <c:pt idx="115">
                  <c:v>7.0500000000000006E-30</c:v>
                </c:pt>
                <c:pt idx="116">
                  <c:v>5.8600000000000001E-30</c:v>
                </c:pt>
                <c:pt idx="117">
                  <c:v>4.8700000000000003E-30</c:v>
                </c:pt>
                <c:pt idx="118">
                  <c:v>4.0400000000000001E-30</c:v>
                </c:pt>
                <c:pt idx="119">
                  <c:v>3.34E-30</c:v>
                </c:pt>
                <c:pt idx="120">
                  <c:v>2.7600000000000002E-30</c:v>
                </c:pt>
                <c:pt idx="121">
                  <c:v>2.28E-30</c:v>
                </c:pt>
                <c:pt idx="122">
                  <c:v>1.87E-30</c:v>
                </c:pt>
                <c:pt idx="123">
                  <c:v>1.54E-30</c:v>
                </c:pt>
                <c:pt idx="124">
                  <c:v>1.2499999999999999E-30</c:v>
                </c:pt>
                <c:pt idx="125">
                  <c:v>1.0199999999999999E-30</c:v>
                </c:pt>
                <c:pt idx="126">
                  <c:v>8.1999999999999993E-31</c:v>
                </c:pt>
                <c:pt idx="127">
                  <c:v>6.5699999999999999E-31</c:v>
                </c:pt>
                <c:pt idx="128">
                  <c:v>5.2199999999999996E-31</c:v>
                </c:pt>
                <c:pt idx="129">
                  <c:v>4.1099999999999999E-31</c:v>
                </c:pt>
                <c:pt idx="130">
                  <c:v>3.2000000000000002E-31</c:v>
                </c:pt>
                <c:pt idx="131">
                  <c:v>2.46E-31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722-AB43-A877-526CEDBA4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691535"/>
        <c:axId val="404547135"/>
      </c:scatterChart>
      <c:valAx>
        <c:axId val="347691535"/>
        <c:scaling>
          <c:logBase val="10"/>
          <c:orientation val="minMax"/>
          <c:min val="1.000000000000001E-16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547135"/>
        <c:crossesAt val="0"/>
        <c:crossBetween val="midCat"/>
      </c:valAx>
      <c:valAx>
        <c:axId val="40454713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691535"/>
        <c:crossesAt val="5.0000000000000043E-16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Perturbations</a:t>
            </a:r>
            <a:r>
              <a:rPr lang="en-US" baseline="0" dirty="0"/>
              <a:t> vs Scale Factor – Density Perturbations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Dark Matter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'Perturbations vs Scale'!$E$3:$E$141</c:f>
              <c:numCache>
                <c:formatCode>0.00E+00</c:formatCode>
                <c:ptCount val="139"/>
                <c:pt idx="0">
                  <c:v>1.0384190177216301E-12</c:v>
                </c:pt>
                <c:pt idx="1">
                  <c:v>1.03840582610757E-12</c:v>
                </c:pt>
                <c:pt idx="2">
                  <c:v>1.03837875632422E-12</c:v>
                </c:pt>
                <c:pt idx="3">
                  <c:v>1.03880122124484E-12</c:v>
                </c:pt>
                <c:pt idx="4">
                  <c:v>1.04423310891683E-12</c:v>
                </c:pt>
                <c:pt idx="5">
                  <c:v>1.085803803573E-12</c:v>
                </c:pt>
                <c:pt idx="6">
                  <c:v>1.3119712894160799E-12</c:v>
                </c:pt>
                <c:pt idx="7">
                  <c:v>2.1100628227443702E-12</c:v>
                </c:pt>
                <c:pt idx="8">
                  <c:v>3.9837255601495803E-12</c:v>
                </c:pt>
                <c:pt idx="9">
                  <c:v>7.4325396463278298E-12</c:v>
                </c:pt>
                <c:pt idx="10">
                  <c:v>1.2961448426067799E-11</c:v>
                </c:pt>
                <c:pt idx="11">
                  <c:v>2.1000975022285899E-11</c:v>
                </c:pt>
                <c:pt idx="12">
                  <c:v>3.1839823542337199E-11</c:v>
                </c:pt>
                <c:pt idx="13">
                  <c:v>4.5689512462186E-11</c:v>
                </c:pt>
                <c:pt idx="14">
                  <c:v>6.2556293725701695E-11</c:v>
                </c:pt>
                <c:pt idx="15">
                  <c:v>8.2543030805072399E-11</c:v>
                </c:pt>
                <c:pt idx="16">
                  <c:v>1.05570407330835E-10</c:v>
                </c:pt>
                <c:pt idx="17">
                  <c:v>1.3163866593386199E-10</c:v>
                </c:pt>
                <c:pt idx="18">
                  <c:v>1.6077235663216001E-10</c:v>
                </c:pt>
                <c:pt idx="19">
                  <c:v>1.9281915931957699E-10</c:v>
                </c:pt>
                <c:pt idx="20">
                  <c:v>2.2788340398064901E-10</c:v>
                </c:pt>
                <c:pt idx="21">
                  <c:v>2.6594024190624299E-10</c:v>
                </c:pt>
                <c:pt idx="22">
                  <c:v>3.0684850685771902E-10</c:v>
                </c:pt>
                <c:pt idx="23">
                  <c:v>3.50779334618529E-10</c:v>
                </c:pt>
                <c:pt idx="24">
                  <c:v>3.97629941764795E-10</c:v>
                </c:pt>
                <c:pt idx="25">
                  <c:v>4.4734305100556901E-10</c:v>
                </c:pt>
                <c:pt idx="26">
                  <c:v>5.0006792139156103E-10</c:v>
                </c:pt>
                <c:pt idx="27">
                  <c:v>5.5564354638546397E-10</c:v>
                </c:pt>
                <c:pt idx="28">
                  <c:v>6.1411708732365197E-10</c:v>
                </c:pt>
                <c:pt idx="29">
                  <c:v>6.7559646738032801E-10</c:v>
                </c:pt>
                <c:pt idx="30">
                  <c:v>7.3986224495462205E-10</c:v>
                </c:pt>
                <c:pt idx="31">
                  <c:v>8.0703536267162696E-10</c:v>
                </c:pt>
                <c:pt idx="32">
                  <c:v>8.7720747600942601E-10</c:v>
                </c:pt>
                <c:pt idx="33">
                  <c:v>9.5007964290847492E-10</c:v>
                </c:pt>
                <c:pt idx="34">
                  <c:v>1.02592097474638E-9</c:v>
                </c:pt>
                <c:pt idx="35">
                  <c:v>1.1047506550494601E-9</c:v>
                </c:pt>
                <c:pt idx="36">
                  <c:v>1.18619002248245E-9</c:v>
                </c:pt>
                <c:pt idx="37">
                  <c:v>1.2706694426572401E-9</c:v>
                </c:pt>
                <c:pt idx="38">
                  <c:v>1.3580376893402199E-9</c:v>
                </c:pt>
                <c:pt idx="39">
                  <c:v>1.4480948780634901E-9</c:v>
                </c:pt>
                <c:pt idx="40">
                  <c:v>1.54118577961109E-9</c:v>
                </c:pt>
                <c:pt idx="41">
                  <c:v>1.6370641123273899E-9</c:v>
                </c:pt>
                <c:pt idx="42">
                  <c:v>1.73572187434629E-9</c:v>
                </c:pt>
                <c:pt idx="43">
                  <c:v>1.8374194955684501E-9</c:v>
                </c:pt>
                <c:pt idx="44">
                  <c:v>1.9418165933033798E-9</c:v>
                </c:pt>
                <c:pt idx="45">
                  <c:v>2.0491285294855799E-9</c:v>
                </c:pt>
                <c:pt idx="46">
                  <c:v>2.1595409863234302E-9</c:v>
                </c:pt>
                <c:pt idx="47">
                  <c:v>2.2726642871512199E-9</c:v>
                </c:pt>
                <c:pt idx="48">
                  <c:v>2.3890167570888099E-9</c:v>
                </c:pt>
                <c:pt idx="49">
                  <c:v>2.50881909232045E-9</c:v>
                </c:pt>
                <c:pt idx="50">
                  <c:v>2.6318410427761E-9</c:v>
                </c:pt>
                <c:pt idx="51">
                  <c:v>2.7592036666095399E-9</c:v>
                </c:pt>
                <c:pt idx="52">
                  <c:v>2.8917491772135198E-9</c:v>
                </c:pt>
                <c:pt idx="53">
                  <c:v>3.0306363599283898E-9</c:v>
                </c:pt>
                <c:pt idx="54">
                  <c:v>3.1792055668591602E-9</c:v>
                </c:pt>
                <c:pt idx="55">
                  <c:v>3.3420397679513699E-9</c:v>
                </c:pt>
                <c:pt idx="56">
                  <c:v>3.5264447430169702E-9</c:v>
                </c:pt>
                <c:pt idx="57">
                  <c:v>3.7466883088080502E-9</c:v>
                </c:pt>
                <c:pt idx="58">
                  <c:v>4.02679132794992E-9</c:v>
                </c:pt>
                <c:pt idx="59">
                  <c:v>4.40910807896883E-9</c:v>
                </c:pt>
                <c:pt idx="60">
                  <c:v>4.9691125746226704E-9</c:v>
                </c:pt>
                <c:pt idx="61">
                  <c:v>5.8428875125314797E-9</c:v>
                </c:pt>
                <c:pt idx="62">
                  <c:v>7.2878303803641403E-9</c:v>
                </c:pt>
                <c:pt idx="63">
                  <c:v>9.7796993730690497E-9</c:v>
                </c:pt>
                <c:pt idx="64">
                  <c:v>1.4072963459605E-8</c:v>
                </c:pt>
                <c:pt idx="65">
                  <c:v>2.1486467348464399E-8</c:v>
                </c:pt>
                <c:pt idx="66">
                  <c:v>3.4512527049172001E-8</c:v>
                </c:pt>
                <c:pt idx="67">
                  <c:v>5.7380481387008202E-8</c:v>
                </c:pt>
                <c:pt idx="68">
                  <c:v>9.4843000804423998E-8</c:v>
                </c:pt>
                <c:pt idx="69">
                  <c:v>1.4242624834408001E-7</c:v>
                </c:pt>
                <c:pt idx="70">
                  <c:v>1.9944533691280201E-7</c:v>
                </c:pt>
                <c:pt idx="71">
                  <c:v>2.6600404326483203E-7</c:v>
                </c:pt>
                <c:pt idx="72">
                  <c:v>3.4216938733011399E-7</c:v>
                </c:pt>
                <c:pt idx="73">
                  <c:v>4.2823793570707198E-7</c:v>
                </c:pt>
                <c:pt idx="74">
                  <c:v>5.2396727145297496E-7</c:v>
                </c:pt>
                <c:pt idx="75">
                  <c:v>6.2927803217302902E-7</c:v>
                </c:pt>
                <c:pt idx="76">
                  <c:v>7.4420121142472398E-7</c:v>
                </c:pt>
                <c:pt idx="77">
                  <c:v>8.6875734682272396E-7</c:v>
                </c:pt>
                <c:pt idx="78">
                  <c:v>1.00296086285943E-6</c:v>
                </c:pt>
                <c:pt idx="79">
                  <c:v>1.14682233301029E-6</c:v>
                </c:pt>
                <c:pt idx="80">
                  <c:v>1.30034970469254E-6</c:v>
                </c:pt>
                <c:pt idx="81">
                  <c:v>1.46354897036498E-6</c:v>
                </c:pt>
                <c:pt idx="82">
                  <c:v>1.63642452196757E-6</c:v>
                </c:pt>
                <c:pt idx="83">
                  <c:v>1.81897930993656E-6</c:v>
                </c:pt>
                <c:pt idx="84">
                  <c:v>2.0112148725013699E-6</c:v>
                </c:pt>
                <c:pt idx="85">
                  <c:v>2.2131312703427999E-6</c:v>
                </c:pt>
                <c:pt idx="86">
                  <c:v>2.4247269452167499E-6</c:v>
                </c:pt>
                <c:pt idx="87">
                  <c:v>2.64599851378684E-6</c:v>
                </c:pt>
                <c:pt idx="88">
                  <c:v>2.8769405007216E-6</c:v>
                </c:pt>
                <c:pt idx="89">
                  <c:v>3.1175450127728401E-6</c:v>
                </c:pt>
                <c:pt idx="90">
                  <c:v>3.36780135380649E-6</c:v>
                </c:pt>
                <c:pt idx="91">
                  <c:v>3.6276955787583201E-6</c:v>
                </c:pt>
                <c:pt idx="92">
                  <c:v>3.8972099836883803E-6</c:v>
                </c:pt>
                <c:pt idx="93">
                  <c:v>4.1763225288885398E-6</c:v>
                </c:pt>
                <c:pt idx="94">
                  <c:v>4.4650061910170598E-6</c:v>
                </c:pt>
                <c:pt idx="95">
                  <c:v>4.7632282401471003E-6</c:v>
                </c:pt>
                <c:pt idx="96">
                  <c:v>5.070949437432E-6</c:v>
                </c:pt>
                <c:pt idx="97">
                  <c:v>5.3881231486415299E-6</c:v>
                </c:pt>
                <c:pt idx="98">
                  <c:v>5.7146943692733196E-6</c:v>
                </c:pt>
                <c:pt idx="99">
                  <c:v>6.0505986557631801E-6</c:v>
                </c:pt>
                <c:pt idx="100">
                  <c:v>6.3957609585756104E-6</c:v>
                </c:pt>
                <c:pt idx="101">
                  <c:v>6.7500943523471698E-6</c:v>
                </c:pt>
                <c:pt idx="102">
                  <c:v>7.1134986582453801E-6</c:v>
                </c:pt>
                <c:pt idx="103">
                  <c:v>7.4858589535736398E-6</c:v>
                </c:pt>
                <c:pt idx="104">
                  <c:v>7.8670439658825392E-6</c:v>
                </c:pt>
                <c:pt idx="105">
                  <c:v>8.2569043454238795E-6</c:v>
                </c:pt>
                <c:pt idx="106">
                  <c:v>8.6552708140461093E-6</c:v>
                </c:pt>
                <c:pt idx="107">
                  <c:v>9.0619521866182305E-6</c:v>
                </c:pt>
                <c:pt idx="108">
                  <c:v>9.4767332622442894E-6</c:v>
                </c:pt>
                <c:pt idx="109">
                  <c:v>9.8993725840037694E-6</c:v>
                </c:pt>
                <c:pt idx="110">
                  <c:v>1.03296000654136E-5</c:v>
                </c:pt>
                <c:pt idx="111">
                  <c:v>1.07671144840443E-5</c:v>
                </c:pt>
                <c:pt idx="112">
                  <c:v>1.1211580843076E-5</c:v>
                </c:pt>
                <c:pt idx="113">
                  <c:v>1.1662627602549601E-5</c:v>
                </c:pt>
                <c:pt idx="114">
                  <c:v>1.21198437853809E-5</c:v>
                </c:pt>
                <c:pt idx="115">
                  <c:v>1.2582775961906599E-5</c:v>
                </c:pt>
                <c:pt idx="116">
                  <c:v>1.30509251211969E-5</c:v>
                </c:pt>
                <c:pt idx="117">
                  <c:v>1.35237434385542E-5</c:v>
                </c:pt>
                <c:pt idx="118">
                  <c:v>1.4000630950489201E-5</c:v>
                </c:pt>
                <c:pt idx="119">
                  <c:v>1.44809321521129E-5</c:v>
                </c:pt>
                <c:pt idx="120">
                  <c:v>1.49639325333891E-5</c:v>
                </c:pt>
                <c:pt idx="121">
                  <c:v>1.5448855075684499E-5</c:v>
                </c:pt>
                <c:pt idx="122">
                  <c:v>1.59348567323215E-5</c:v>
                </c:pt>
                <c:pt idx="123">
                  <c:v>1.6421024920623E-5</c:v>
                </c:pt>
                <c:pt idx="124">
                  <c:v>1.69063740581462E-5</c:v>
                </c:pt>
                <c:pt idx="125">
                  <c:v>1.73898421792853E-5</c:v>
                </c:pt>
                <c:pt idx="126">
                  <c:v>1.7870287674616601E-5</c:v>
                </c:pt>
                <c:pt idx="127">
                  <c:v>1.8346486199543899E-5</c:v>
                </c:pt>
                <c:pt idx="128">
                  <c:v>1.8817127805602801E-5</c:v>
                </c:pt>
                <c:pt idx="129">
                  <c:v>1.9280814355077999E-5</c:v>
                </c:pt>
                <c:pt idx="130">
                  <c:v>1.97360572852907E-5</c:v>
                </c:pt>
                <c:pt idx="131">
                  <c:v>2.0181275799704999E-5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EE-8F4F-B75E-EDEEC75F91D7}"/>
            </c:ext>
          </c:extLst>
        </c:ser>
        <c:ser>
          <c:idx val="1"/>
          <c:order val="1"/>
          <c:tx>
            <c:v>Regular Matter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'Perturbations vs Scale'!$F$3:$F$141</c:f>
              <c:numCache>
                <c:formatCode>0.00E+00</c:formatCode>
                <c:ptCount val="139"/>
                <c:pt idx="0">
                  <c:v>1.04E-12</c:v>
                </c:pt>
                <c:pt idx="1">
                  <c:v>1.04E-12</c:v>
                </c:pt>
                <c:pt idx="2">
                  <c:v>1.04E-12</c:v>
                </c:pt>
                <c:pt idx="3">
                  <c:v>1.04E-12</c:v>
                </c:pt>
                <c:pt idx="4">
                  <c:v>1.05E-12</c:v>
                </c:pt>
                <c:pt idx="5">
                  <c:v>1.09E-12</c:v>
                </c:pt>
                <c:pt idx="6">
                  <c:v>1.3100000000000001E-12</c:v>
                </c:pt>
                <c:pt idx="7">
                  <c:v>2.0999999999999999E-12</c:v>
                </c:pt>
                <c:pt idx="8">
                  <c:v>3.9700000000000002E-12</c:v>
                </c:pt>
                <c:pt idx="9">
                  <c:v>7.4200000000000003E-12</c:v>
                </c:pt>
                <c:pt idx="10">
                  <c:v>1.29E-11</c:v>
                </c:pt>
                <c:pt idx="11">
                  <c:v>2.0999999999999999E-11</c:v>
                </c:pt>
                <c:pt idx="12">
                  <c:v>3.1800000000000003E-11</c:v>
                </c:pt>
                <c:pt idx="13">
                  <c:v>4.5700000000000001E-11</c:v>
                </c:pt>
                <c:pt idx="14">
                  <c:v>6.2500000000000004E-11</c:v>
                </c:pt>
                <c:pt idx="15">
                  <c:v>8.2499999999999999E-11</c:v>
                </c:pt>
                <c:pt idx="16">
                  <c:v>1.06E-10</c:v>
                </c:pt>
                <c:pt idx="17">
                  <c:v>1.3200000000000001E-10</c:v>
                </c:pt>
                <c:pt idx="18">
                  <c:v>1.6100000000000001E-10</c:v>
                </c:pt>
                <c:pt idx="19">
                  <c:v>1.9300000000000001E-10</c:v>
                </c:pt>
                <c:pt idx="20">
                  <c:v>2.2799999999999999E-10</c:v>
                </c:pt>
                <c:pt idx="21">
                  <c:v>2.6600000000000001E-10</c:v>
                </c:pt>
                <c:pt idx="22">
                  <c:v>3.0700000000000003E-10</c:v>
                </c:pt>
                <c:pt idx="23">
                  <c:v>3.5099999999999998E-10</c:v>
                </c:pt>
                <c:pt idx="24">
                  <c:v>3.9800000000000002E-10</c:v>
                </c:pt>
                <c:pt idx="25">
                  <c:v>4.4700000000000001E-10</c:v>
                </c:pt>
                <c:pt idx="26">
                  <c:v>5.0000000000000003E-10</c:v>
                </c:pt>
                <c:pt idx="27">
                  <c:v>5.5600000000000004E-10</c:v>
                </c:pt>
                <c:pt idx="28">
                  <c:v>6.1400000000000005E-10</c:v>
                </c:pt>
                <c:pt idx="29">
                  <c:v>6.7600000000000004E-10</c:v>
                </c:pt>
                <c:pt idx="30">
                  <c:v>7.4000000000000003E-10</c:v>
                </c:pt>
                <c:pt idx="31">
                  <c:v>8.07E-10</c:v>
                </c:pt>
                <c:pt idx="32">
                  <c:v>8.7699999999999997E-10</c:v>
                </c:pt>
                <c:pt idx="33">
                  <c:v>9.5000000000000003E-10</c:v>
                </c:pt>
                <c:pt idx="34">
                  <c:v>1.03E-9</c:v>
                </c:pt>
                <c:pt idx="35">
                  <c:v>1.0999999999999999E-9</c:v>
                </c:pt>
                <c:pt idx="36">
                  <c:v>1.19E-9</c:v>
                </c:pt>
                <c:pt idx="37">
                  <c:v>1.27E-9</c:v>
                </c:pt>
                <c:pt idx="38">
                  <c:v>1.3600000000000001E-9</c:v>
                </c:pt>
                <c:pt idx="39">
                  <c:v>1.45E-9</c:v>
                </c:pt>
                <c:pt idx="40">
                  <c:v>1.5400000000000001E-9</c:v>
                </c:pt>
                <c:pt idx="41">
                  <c:v>1.6399999999999999E-9</c:v>
                </c:pt>
                <c:pt idx="42">
                  <c:v>1.74E-9</c:v>
                </c:pt>
                <c:pt idx="43">
                  <c:v>1.8400000000000001E-9</c:v>
                </c:pt>
                <c:pt idx="44">
                  <c:v>1.9399999999999999E-9</c:v>
                </c:pt>
                <c:pt idx="45">
                  <c:v>2.0500000000000002E-9</c:v>
                </c:pt>
                <c:pt idx="46">
                  <c:v>2.16E-9</c:v>
                </c:pt>
                <c:pt idx="47">
                  <c:v>2.2699999999999998E-9</c:v>
                </c:pt>
                <c:pt idx="48">
                  <c:v>2.3899999999999998E-9</c:v>
                </c:pt>
                <c:pt idx="49">
                  <c:v>2.5099999999999998E-9</c:v>
                </c:pt>
                <c:pt idx="50">
                  <c:v>2.6299999999999998E-9</c:v>
                </c:pt>
                <c:pt idx="51">
                  <c:v>2.76E-9</c:v>
                </c:pt>
                <c:pt idx="52">
                  <c:v>2.8900000000000002E-9</c:v>
                </c:pt>
                <c:pt idx="53">
                  <c:v>3.0300000000000001E-9</c:v>
                </c:pt>
                <c:pt idx="54">
                  <c:v>3.1800000000000002E-9</c:v>
                </c:pt>
                <c:pt idx="55">
                  <c:v>3.34E-9</c:v>
                </c:pt>
                <c:pt idx="56">
                  <c:v>3.53E-9</c:v>
                </c:pt>
                <c:pt idx="57">
                  <c:v>3.7499999999999997E-9</c:v>
                </c:pt>
                <c:pt idx="58">
                  <c:v>4.0300000000000004E-9</c:v>
                </c:pt>
                <c:pt idx="59">
                  <c:v>4.4100000000000003E-9</c:v>
                </c:pt>
                <c:pt idx="60">
                  <c:v>4.97E-9</c:v>
                </c:pt>
                <c:pt idx="61">
                  <c:v>5.8399999999999997E-9</c:v>
                </c:pt>
                <c:pt idx="62">
                  <c:v>7.2900000000000003E-9</c:v>
                </c:pt>
                <c:pt idx="63">
                  <c:v>9.7800000000000006E-9</c:v>
                </c:pt>
                <c:pt idx="64">
                  <c:v>1.4100000000000001E-8</c:v>
                </c:pt>
                <c:pt idx="65">
                  <c:v>2.1500000000000001E-8</c:v>
                </c:pt>
                <c:pt idx="66">
                  <c:v>3.4499999999999998E-8</c:v>
                </c:pt>
                <c:pt idx="67">
                  <c:v>5.7399999999999998E-8</c:v>
                </c:pt>
                <c:pt idx="68">
                  <c:v>9.4800000000000002E-8</c:v>
                </c:pt>
                <c:pt idx="69">
                  <c:v>1.42E-7</c:v>
                </c:pt>
                <c:pt idx="70">
                  <c:v>1.99E-7</c:v>
                </c:pt>
                <c:pt idx="71">
                  <c:v>2.6600000000000003E-7</c:v>
                </c:pt>
                <c:pt idx="72">
                  <c:v>3.4200000000000002E-7</c:v>
                </c:pt>
                <c:pt idx="73">
                  <c:v>4.2800000000000002E-7</c:v>
                </c:pt>
                <c:pt idx="74">
                  <c:v>5.2399999999999998E-7</c:v>
                </c:pt>
                <c:pt idx="75">
                  <c:v>6.2900000000000003E-7</c:v>
                </c:pt>
                <c:pt idx="76">
                  <c:v>7.4399999999999999E-7</c:v>
                </c:pt>
                <c:pt idx="77">
                  <c:v>8.6899999999999996E-7</c:v>
                </c:pt>
                <c:pt idx="78">
                  <c:v>9.9999999999999995E-7</c:v>
                </c:pt>
                <c:pt idx="79">
                  <c:v>1.15E-6</c:v>
                </c:pt>
                <c:pt idx="80">
                  <c:v>1.3E-6</c:v>
                </c:pt>
                <c:pt idx="81">
                  <c:v>1.46E-6</c:v>
                </c:pt>
                <c:pt idx="82">
                  <c:v>1.64E-6</c:v>
                </c:pt>
                <c:pt idx="83">
                  <c:v>1.8199999999999999E-6</c:v>
                </c:pt>
                <c:pt idx="84">
                  <c:v>2.0099999999999998E-6</c:v>
                </c:pt>
                <c:pt idx="85">
                  <c:v>2.21E-6</c:v>
                </c:pt>
                <c:pt idx="86">
                  <c:v>2.4200000000000001E-6</c:v>
                </c:pt>
                <c:pt idx="87">
                  <c:v>2.65E-6</c:v>
                </c:pt>
                <c:pt idx="88">
                  <c:v>2.88E-6</c:v>
                </c:pt>
                <c:pt idx="89">
                  <c:v>3.1200000000000002E-6</c:v>
                </c:pt>
                <c:pt idx="90">
                  <c:v>3.3699999999999999E-6</c:v>
                </c:pt>
                <c:pt idx="91">
                  <c:v>3.63E-6</c:v>
                </c:pt>
                <c:pt idx="92">
                  <c:v>3.8999999999999999E-6</c:v>
                </c:pt>
                <c:pt idx="93">
                  <c:v>4.1799999999999998E-6</c:v>
                </c:pt>
                <c:pt idx="94">
                  <c:v>4.4700000000000004E-6</c:v>
                </c:pt>
                <c:pt idx="95">
                  <c:v>4.7600000000000002E-6</c:v>
                </c:pt>
                <c:pt idx="96">
                  <c:v>5.0699999999999997E-6</c:v>
                </c:pt>
                <c:pt idx="97">
                  <c:v>5.3900000000000001E-6</c:v>
                </c:pt>
                <c:pt idx="98">
                  <c:v>5.7100000000000004E-6</c:v>
                </c:pt>
                <c:pt idx="99">
                  <c:v>6.0499999999999997E-6</c:v>
                </c:pt>
                <c:pt idx="100">
                  <c:v>6.3999999999999997E-6</c:v>
                </c:pt>
                <c:pt idx="101">
                  <c:v>6.7499999999999997E-6</c:v>
                </c:pt>
                <c:pt idx="102">
                  <c:v>7.1099999999999997E-6</c:v>
                </c:pt>
                <c:pt idx="103">
                  <c:v>7.4900000000000003E-6</c:v>
                </c:pt>
                <c:pt idx="104">
                  <c:v>7.8699999999999992E-6</c:v>
                </c:pt>
                <c:pt idx="105">
                  <c:v>8.2600000000000005E-6</c:v>
                </c:pt>
                <c:pt idx="106">
                  <c:v>8.6600000000000001E-6</c:v>
                </c:pt>
                <c:pt idx="107">
                  <c:v>9.0599999999999997E-6</c:v>
                </c:pt>
                <c:pt idx="108">
                  <c:v>9.4800000000000007E-6</c:v>
                </c:pt>
                <c:pt idx="109">
                  <c:v>9.9000000000000001E-6</c:v>
                </c:pt>
                <c:pt idx="110">
                  <c:v>1.03E-5</c:v>
                </c:pt>
                <c:pt idx="111">
                  <c:v>1.08E-5</c:v>
                </c:pt>
                <c:pt idx="112">
                  <c:v>1.1199999999999999E-5</c:v>
                </c:pt>
                <c:pt idx="113">
                  <c:v>1.17E-5</c:v>
                </c:pt>
                <c:pt idx="114">
                  <c:v>1.2099999999999999E-5</c:v>
                </c:pt>
                <c:pt idx="115">
                  <c:v>1.26E-5</c:v>
                </c:pt>
                <c:pt idx="116">
                  <c:v>1.31E-5</c:v>
                </c:pt>
                <c:pt idx="117">
                  <c:v>1.3499999999999999E-5</c:v>
                </c:pt>
                <c:pt idx="118">
                  <c:v>1.4E-5</c:v>
                </c:pt>
                <c:pt idx="119">
                  <c:v>1.45E-5</c:v>
                </c:pt>
                <c:pt idx="120">
                  <c:v>1.5E-5</c:v>
                </c:pt>
                <c:pt idx="121">
                  <c:v>1.5400000000000002E-5</c:v>
                </c:pt>
                <c:pt idx="122">
                  <c:v>1.59E-5</c:v>
                </c:pt>
                <c:pt idx="123">
                  <c:v>1.6399999999999999E-5</c:v>
                </c:pt>
                <c:pt idx="124">
                  <c:v>1.6900000000000001E-5</c:v>
                </c:pt>
                <c:pt idx="125">
                  <c:v>1.7399999999999999E-5</c:v>
                </c:pt>
                <c:pt idx="126">
                  <c:v>1.7900000000000001E-5</c:v>
                </c:pt>
                <c:pt idx="127">
                  <c:v>1.8300000000000001E-5</c:v>
                </c:pt>
                <c:pt idx="128">
                  <c:v>1.88E-5</c:v>
                </c:pt>
                <c:pt idx="129">
                  <c:v>1.9300000000000002E-5</c:v>
                </c:pt>
                <c:pt idx="130">
                  <c:v>1.9700000000000001E-5</c:v>
                </c:pt>
                <c:pt idx="131">
                  <c:v>2.02E-5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EE-8F4F-B75E-EDEEC75F91D7}"/>
            </c:ext>
          </c:extLst>
        </c:ser>
        <c:ser>
          <c:idx val="2"/>
          <c:order val="2"/>
          <c:tx>
            <c:v>Temperature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FDEE-8F4F-B75E-EDEEC75F91D7}"/>
              </c:ext>
            </c:extLst>
          </c:dPt>
          <c:dPt>
            <c:idx val="9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DEE-8F4F-B75E-EDEEC75F91D7}"/>
              </c:ext>
            </c:extLst>
          </c:dPt>
          <c:dPt>
            <c:idx val="1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FDEE-8F4F-B75E-EDEEC75F91D7}"/>
              </c:ext>
            </c:extLst>
          </c:dPt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'Perturbations vs Scale'!$G$3:$G$141</c:f>
              <c:numCache>
                <c:formatCode>0.00E+00</c:formatCode>
                <c:ptCount val="139"/>
                <c:pt idx="0">
                  <c:v>1.0427996271213101E-12</c:v>
                </c:pt>
                <c:pt idx="1">
                  <c:v>1.0375419960282901E-12</c:v>
                </c:pt>
                <c:pt idx="2">
                  <c:v>1.0376897529231499E-12</c:v>
                </c:pt>
                <c:pt idx="3">
                  <c:v>1.0379313512369599E-12</c:v>
                </c:pt>
                <c:pt idx="4">
                  <c:v>1.03832356033631E-12</c:v>
                </c:pt>
                <c:pt idx="5">
                  <c:v>1.0389488038092001E-12</c:v>
                </c:pt>
                <c:pt idx="6">
                  <c:v>1.0399069035028001E-12</c:v>
                </c:pt>
                <c:pt idx="7">
                  <c:v>1.0412862262291499E-12</c:v>
                </c:pt>
                <c:pt idx="8">
                  <c:v>1.04203592927353E-12</c:v>
                </c:pt>
                <c:pt idx="9">
                  <c:v>1.04387682948743E-12</c:v>
                </c:pt>
                <c:pt idx="10">
                  <c:v>1.04545495907797E-12</c:v>
                </c:pt>
                <c:pt idx="11">
                  <c:v>1.0481925770789E-12</c:v>
                </c:pt>
                <c:pt idx="12">
                  <c:v>1.0488293513233001E-12</c:v>
                </c:pt>
                <c:pt idx="13">
                  <c:v>1.04900409097679E-12</c:v>
                </c:pt>
                <c:pt idx="14">
                  <c:v>1.05099350517838E-12</c:v>
                </c:pt>
                <c:pt idx="15">
                  <c:v>1.0508965100964699E-12</c:v>
                </c:pt>
                <c:pt idx="16">
                  <c:v>1.0525858492460801E-12</c:v>
                </c:pt>
                <c:pt idx="17">
                  <c:v>1.0523517226123901E-12</c:v>
                </c:pt>
                <c:pt idx="18">
                  <c:v>1.05196330924931E-12</c:v>
                </c:pt>
                <c:pt idx="19">
                  <c:v>1.0536159698269201E-12</c:v>
                </c:pt>
                <c:pt idx="20">
                  <c:v>1.05332128304458E-12</c:v>
                </c:pt>
                <c:pt idx="21">
                  <c:v>1.05383703587425E-12</c:v>
                </c:pt>
                <c:pt idx="22">
                  <c:v>1.0544735096319199E-12</c:v>
                </c:pt>
                <c:pt idx="23">
                  <c:v>1.0541795108604101E-12</c:v>
                </c:pt>
                <c:pt idx="24">
                  <c:v>1.0556863123049401E-12</c:v>
                </c:pt>
                <c:pt idx="25">
                  <c:v>1.0553427593304E-12</c:v>
                </c:pt>
                <c:pt idx="26">
                  <c:v>1.05502223851332E-12</c:v>
                </c:pt>
                <c:pt idx="27">
                  <c:v>1.0564994853584E-12</c:v>
                </c:pt>
                <c:pt idx="28">
                  <c:v>1.0562024088166799E-12</c:v>
                </c:pt>
                <c:pt idx="29">
                  <c:v>1.0558503860244699E-12</c:v>
                </c:pt>
                <c:pt idx="30">
                  <c:v>1.05740639873261E-12</c:v>
                </c:pt>
                <c:pt idx="31">
                  <c:v>1.0570957847994401E-12</c:v>
                </c:pt>
                <c:pt idx="32">
                  <c:v>1.0566578470686701E-12</c:v>
                </c:pt>
                <c:pt idx="33">
                  <c:v>1.05825604989505E-12</c:v>
                </c:pt>
                <c:pt idx="34">
                  <c:v>1.05795660897825E-12</c:v>
                </c:pt>
                <c:pt idx="35">
                  <c:v>1.0574307718041501E-12</c:v>
                </c:pt>
                <c:pt idx="36">
                  <c:v>1.05911422034866E-12</c:v>
                </c:pt>
                <c:pt idx="37">
                  <c:v>1.0588094195206901E-12</c:v>
                </c:pt>
                <c:pt idx="38">
                  <c:v>1.06036848479867E-12</c:v>
                </c:pt>
                <c:pt idx="39">
                  <c:v>1.05997974381087E-12</c:v>
                </c:pt>
                <c:pt idx="40">
                  <c:v>1.0596513967968001E-12</c:v>
                </c:pt>
                <c:pt idx="41">
                  <c:v>1.0611907231490201E-12</c:v>
                </c:pt>
                <c:pt idx="42">
                  <c:v>1.0608469579410099E-12</c:v>
                </c:pt>
                <c:pt idx="43">
                  <c:v>1.06047741223884E-12</c:v>
                </c:pt>
                <c:pt idx="44">
                  <c:v>1.0620185568146501E-12</c:v>
                </c:pt>
                <c:pt idx="45">
                  <c:v>1.06171019526621E-12</c:v>
                </c:pt>
                <c:pt idx="46">
                  <c:v>1.0612784034958E-12</c:v>
                </c:pt>
                <c:pt idx="47">
                  <c:v>1.06284167174326E-12</c:v>
                </c:pt>
                <c:pt idx="48">
                  <c:v>1.0625437646984201E-12</c:v>
                </c:pt>
                <c:pt idx="49">
                  <c:v>1.06202755823462E-12</c:v>
                </c:pt>
                <c:pt idx="50">
                  <c:v>1.06365919725286E-12</c:v>
                </c:pt>
                <c:pt idx="51">
                  <c:v>1.063275946103E-12</c:v>
                </c:pt>
                <c:pt idx="52">
                  <c:v>1.0636467432548601E-12</c:v>
                </c:pt>
                <c:pt idx="53">
                  <c:v>1.06407539247599E-12</c:v>
                </c:pt>
                <c:pt idx="54">
                  <c:v>1.06350948126931E-12</c:v>
                </c:pt>
                <c:pt idx="55">
                  <c:v>1.06253799592137E-12</c:v>
                </c:pt>
                <c:pt idx="56">
                  <c:v>1.0632227062135901E-12</c:v>
                </c:pt>
                <c:pt idx="57">
                  <c:v>1.06161646556779E-12</c:v>
                </c:pt>
                <c:pt idx="58">
                  <c:v>1.0594906446498799E-12</c:v>
                </c:pt>
                <c:pt idx="59">
                  <c:v>1.0542990780672901E-12</c:v>
                </c:pt>
                <c:pt idx="60">
                  <c:v>1.04712595766714E-12</c:v>
                </c:pt>
                <c:pt idx="61">
                  <c:v>1.0367996585906299E-12</c:v>
                </c:pt>
                <c:pt idx="62">
                  <c:v>1.0193648504607701E-12</c:v>
                </c:pt>
                <c:pt idx="63">
                  <c:v>9.9633888776645307E-13</c:v>
                </c:pt>
                <c:pt idx="64">
                  <c:v>3.8339774927154997E-5</c:v>
                </c:pt>
                <c:pt idx="65">
                  <c:v>3.83422460887308E-5</c:v>
                </c:pt>
                <c:pt idx="66">
                  <c:v>3.8346587478129398E-5</c:v>
                </c:pt>
                <c:pt idx="67">
                  <c:v>3.8354207953687899E-5</c:v>
                </c:pt>
                <c:pt idx="68">
                  <c:v>3.8366695190895002E-5</c:v>
                </c:pt>
                <c:pt idx="69">
                  <c:v>3.83825565071562E-5</c:v>
                </c:pt>
                <c:pt idx="70">
                  <c:v>3.8401558589569199E-5</c:v>
                </c:pt>
                <c:pt idx="71">
                  <c:v>3.8423747284610197E-5</c:v>
                </c:pt>
                <c:pt idx="72">
                  <c:v>3.8449130822135999E-5</c:v>
                </c:pt>
                <c:pt idx="73">
                  <c:v>3.8477820705472099E-5</c:v>
                </c:pt>
                <c:pt idx="74">
                  <c:v>3.8509731089115001E-5</c:v>
                </c:pt>
                <c:pt idx="75">
                  <c:v>3.8544820440122201E-5</c:v>
                </c:pt>
                <c:pt idx="76">
                  <c:v>3.8583136983730003E-5</c:v>
                </c:pt>
                <c:pt idx="77">
                  <c:v>3.8624669300907802E-5</c:v>
                </c:pt>
                <c:pt idx="78">
                  <c:v>3.8669386427443401E-5</c:v>
                </c:pt>
                <c:pt idx="79">
                  <c:v>3.8717352843456E-5</c:v>
                </c:pt>
                <c:pt idx="80">
                  <c:v>3.8768516960018601E-5</c:v>
                </c:pt>
                <c:pt idx="81">
                  <c:v>3.8822926404397302E-5</c:v>
                </c:pt>
                <c:pt idx="82">
                  <c:v>3.88805506106918E-5</c:v>
                </c:pt>
                <c:pt idx="83">
                  <c:v>3.8941401474665197E-5</c:v>
                </c:pt>
                <c:pt idx="84">
                  <c:v>3.9005425233125699E-5</c:v>
                </c:pt>
                <c:pt idx="85">
                  <c:v>3.9072760399904197E-5</c:v>
                </c:pt>
                <c:pt idx="86">
                  <c:v>3.9143242453351003E-5</c:v>
                </c:pt>
                <c:pt idx="87">
                  <c:v>3.92170722235951E-5</c:v>
                </c:pt>
                <c:pt idx="88">
                  <c:v>3.9293995966578901E-5</c:v>
                </c:pt>
                <c:pt idx="89">
                  <c:v>3.9374257505063299E-5</c:v>
                </c:pt>
                <c:pt idx="90">
                  <c:v>3.9457644997235999E-5</c:v>
                </c:pt>
                <c:pt idx="91">
                  <c:v>3.9544312128434799E-5</c:v>
                </c:pt>
                <c:pt idx="92">
                  <c:v>3.9634094057287302E-5</c:v>
                </c:pt>
                <c:pt idx="93">
                  <c:v>3.97271161783643E-5</c:v>
                </c:pt>
                <c:pt idx="94">
                  <c:v>3.9823381511551898E-5</c:v>
                </c:pt>
                <c:pt idx="95">
                  <c:v>3.9922699636008899E-5</c:v>
                </c:pt>
                <c:pt idx="96">
                  <c:v>4.0025398404332098E-5</c:v>
                </c:pt>
                <c:pt idx="97">
                  <c:v>4.0131086558829297E-5</c:v>
                </c:pt>
                <c:pt idx="98">
                  <c:v>4.0240007544771598E-5</c:v>
                </c:pt>
                <c:pt idx="99">
                  <c:v>4.0351955081777398E-5</c:v>
                </c:pt>
                <c:pt idx="100">
                  <c:v>4.0467155453433801E-5</c:v>
                </c:pt>
                <c:pt idx="101">
                  <c:v>4.0585152641390201E-5</c:v>
                </c:pt>
                <c:pt idx="102">
                  <c:v>4.0706291306098899E-5</c:v>
                </c:pt>
                <c:pt idx="103">
                  <c:v>4.0830236837760999E-5</c:v>
                </c:pt>
                <c:pt idx="104">
                  <c:v>4.0957360935580402E-5</c:v>
                </c:pt>
                <c:pt idx="105">
                  <c:v>4.1087265029178902E-5</c:v>
                </c:pt>
                <c:pt idx="106">
                  <c:v>4.1220158765613098E-5</c:v>
                </c:pt>
                <c:pt idx="107">
                  <c:v>4.1355899148411501E-5</c:v>
                </c:pt>
                <c:pt idx="108">
                  <c:v>4.1494148387614499E-5</c:v>
                </c:pt>
                <c:pt idx="109">
                  <c:v>4.1634936294237801E-5</c:v>
                </c:pt>
                <c:pt idx="110">
                  <c:v>4.1778438636718302E-5</c:v>
                </c:pt>
                <c:pt idx="111">
                  <c:v>4.1924272507912998E-5</c:v>
                </c:pt>
                <c:pt idx="112">
                  <c:v>4.2072480761512597E-5</c:v>
                </c:pt>
                <c:pt idx="113">
                  <c:v>4.2223252997084503E-5</c:v>
                </c:pt>
                <c:pt idx="114">
                  <c:v>4.2375460920529601E-5</c:v>
                </c:pt>
                <c:pt idx="115">
                  <c:v>4.25297084315013E-5</c:v>
                </c:pt>
                <c:pt idx="116">
                  <c:v>4.2686142923183499E-5</c:v>
                </c:pt>
                <c:pt idx="117">
                  <c:v>4.2843455677299499E-5</c:v>
                </c:pt>
                <c:pt idx="118">
                  <c:v>4.3002231022377002E-5</c:v>
                </c:pt>
                <c:pt idx="119">
                  <c:v>4.3162586373880601E-5</c:v>
                </c:pt>
                <c:pt idx="120">
                  <c:v>4.33238248791733E-5</c:v>
                </c:pt>
                <c:pt idx="121">
                  <c:v>4.34853965475871E-5</c:v>
                </c:pt>
                <c:pt idx="122">
                  <c:v>4.3647402360882402E-5</c:v>
                </c:pt>
                <c:pt idx="123">
                  <c:v>4.3809230839109797E-5</c:v>
                </c:pt>
                <c:pt idx="124">
                  <c:v>4.3971465523339898E-5</c:v>
                </c:pt>
                <c:pt idx="125">
                  <c:v>4.4132413789968202E-5</c:v>
                </c:pt>
                <c:pt idx="126">
                  <c:v>4.4293135171272603E-5</c:v>
                </c:pt>
                <c:pt idx="127">
                  <c:v>4.4452502983400102E-5</c:v>
                </c:pt>
                <c:pt idx="128">
                  <c:v>4.4610511195151301E-5</c:v>
                </c:pt>
                <c:pt idx="129">
                  <c:v>4.4764559465202397E-5</c:v>
                </c:pt>
                <c:pt idx="130">
                  <c:v>4.4916481982610698E-5</c:v>
                </c:pt>
                <c:pt idx="131">
                  <c:v>4.50653255255974E-5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DEE-8F4F-B75E-EDEEC75F91D7}"/>
            </c:ext>
          </c:extLst>
        </c:ser>
        <c:ser>
          <c:idx val="3"/>
          <c:order val="3"/>
          <c:tx>
            <c:v>Velocity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4.6239700133492002E-16</c:v>
                </c:pt>
                <c:pt idx="5">
                  <c:v>5.0604599429248805E-16</c:v>
                </c:pt>
                <c:pt idx="6">
                  <c:v>5.7710758043028503E-16</c:v>
                </c:pt>
                <c:pt idx="7">
                  <c:v>6.9274717922865997E-16</c:v>
                </c:pt>
                <c:pt idx="8">
                  <c:v>8.8136485938906302E-16</c:v>
                </c:pt>
                <c:pt idx="9">
                  <c:v>1.18922223694508E-15</c:v>
                </c:pt>
                <c:pt idx="10">
                  <c:v>1.69102327099066E-15</c:v>
                </c:pt>
                <c:pt idx="11">
                  <c:v>2.5089880091023399E-15</c:v>
                </c:pt>
                <c:pt idx="12">
                  <c:v>3.8382454639601603E-15</c:v>
                </c:pt>
                <c:pt idx="13">
                  <c:v>6.00731837470972E-15</c:v>
                </c:pt>
                <c:pt idx="14">
                  <c:v>9.5291213851364503E-15</c:v>
                </c:pt>
                <c:pt idx="15">
                  <c:v>1.52724192032377E-14</c:v>
                </c:pt>
                <c:pt idx="16">
                  <c:v>2.4624083068428402E-14</c:v>
                </c:pt>
                <c:pt idx="17">
                  <c:v>3.9838624078006699E-14</c:v>
                </c:pt>
                <c:pt idx="18">
                  <c:v>6.4663105605293303E-14</c:v>
                </c:pt>
                <c:pt idx="19">
                  <c:v>1.0502068249319E-13</c:v>
                </c:pt>
                <c:pt idx="20">
                  <c:v>1.7076170069884399E-13</c:v>
                </c:pt>
                <c:pt idx="21">
                  <c:v>2.7800792728779998E-13</c:v>
                </c:pt>
                <c:pt idx="22">
                  <c:v>4.5223784463919898E-13</c:v>
                </c:pt>
                <c:pt idx="23">
                  <c:v>7.3631235507418999E-13</c:v>
                </c:pt>
                <c:pt idx="24">
                  <c:v>1.19932836160106E-12</c:v>
                </c:pt>
                <c:pt idx="25">
                  <c:v>1.9520893914770198E-12</c:v>
                </c:pt>
                <c:pt idx="26">
                  <c:v>3.1796764196558001E-12</c:v>
                </c:pt>
                <c:pt idx="27">
                  <c:v>5.1786903910474099E-12</c:v>
                </c:pt>
                <c:pt idx="28">
                  <c:v>8.4310265697840001E-12</c:v>
                </c:pt>
                <c:pt idx="29">
                  <c:v>1.37359987212851E-11</c:v>
                </c:pt>
                <c:pt idx="30">
                  <c:v>2.2370326509262901E-11</c:v>
                </c:pt>
                <c:pt idx="31">
                  <c:v>3.6423250274721103E-11</c:v>
                </c:pt>
                <c:pt idx="32">
                  <c:v>5.9352192731151605E-11</c:v>
                </c:pt>
                <c:pt idx="33">
                  <c:v>9.6630173245278797E-11</c:v>
                </c:pt>
                <c:pt idx="34">
                  <c:v>1.5735280188316899E-10</c:v>
                </c:pt>
                <c:pt idx="35">
                  <c:v>2.5646390023570399E-10</c:v>
                </c:pt>
                <c:pt idx="36">
                  <c:v>4.1740323784705699E-10</c:v>
                </c:pt>
                <c:pt idx="37">
                  <c:v>6.7979804051812104E-10</c:v>
                </c:pt>
                <c:pt idx="38">
                  <c:v>1.1076827978494E-9</c:v>
                </c:pt>
                <c:pt idx="39">
                  <c:v>1.80305015109984E-9</c:v>
                </c:pt>
                <c:pt idx="40">
                  <c:v>2.9369764267996601E-9</c:v>
                </c:pt>
                <c:pt idx="41">
                  <c:v>4.7843717593222703E-9</c:v>
                </c:pt>
                <c:pt idx="42">
                  <c:v>7.7888216679921094E-9</c:v>
                </c:pt>
                <c:pt idx="43">
                  <c:v>1.2689378789721199E-8</c:v>
                </c:pt>
                <c:pt idx="44">
                  <c:v>2.06655834494714E-8</c:v>
                </c:pt>
                <c:pt idx="45">
                  <c:v>3.3647566741811099E-8</c:v>
                </c:pt>
                <c:pt idx="46">
                  <c:v>5.4828837261975398E-8</c:v>
                </c:pt>
                <c:pt idx="47">
                  <c:v>8.9268451671526805E-8</c:v>
                </c:pt>
                <c:pt idx="48">
                  <c:v>1.45370673500286E-7</c:v>
                </c:pt>
                <c:pt idx="49">
                  <c:v>2.36941150858216E-7</c:v>
                </c:pt>
                <c:pt idx="50">
                  <c:v>3.8575413853091898E-7</c:v>
                </c:pt>
                <c:pt idx="51">
                  <c:v>6.2834833984823996E-7</c:v>
                </c:pt>
                <c:pt idx="52">
                  <c:v>1.0243349616906799E-6</c:v>
                </c:pt>
                <c:pt idx="53">
                  <c:v>1.66825529963705E-6</c:v>
                </c:pt>
                <c:pt idx="54">
                  <c:v>2.7194689079208501E-6</c:v>
                </c:pt>
                <c:pt idx="55">
                  <c:v>4.4389763789187697E-6</c:v>
                </c:pt>
                <c:pt idx="56">
                  <c:v>7.24745812227385E-6</c:v>
                </c:pt>
                <c:pt idx="57">
                  <c:v>1.18473792016305E-5</c:v>
                </c:pt>
                <c:pt idx="58">
                  <c:v>1.9414463141109601E-5</c:v>
                </c:pt>
                <c:pt idx="59">
                  <c:v>3.1940258980693603E-5</c:v>
                </c:pt>
                <c:pt idx="60">
                  <c:v>5.2939036728118298E-5</c:v>
                </c:pt>
                <c:pt idx="61">
                  <c:v>8.8716870430915397E-5</c:v>
                </c:pt>
                <c:pt idx="62" formatCode="General">
                  <c:v>1.5113339721621301E-4</c:v>
                </c:pt>
                <c:pt idx="63" formatCode="General">
                  <c:v>2.6216705145224502E-4</c:v>
                </c:pt>
                <c:pt idx="64" formatCode="General">
                  <c:v>4.56841686446238E-4</c:v>
                </c:pt>
                <c:pt idx="65" formatCode="General">
                  <c:v>7.9648680979381903E-4</c:v>
                </c:pt>
                <c:pt idx="66" formatCode="General">
                  <c:v>1.39695786985011E-3</c:v>
                </c:pt>
                <c:pt idx="67" formatCode="General">
                  <c:v>2.4550135717459599E-3</c:v>
                </c:pt>
                <c:pt idx="68" formatCode="General">
                  <c:v>4.1911840437004301E-3</c:v>
                </c:pt>
                <c:pt idx="69" formatCode="General">
                  <c:v>6.3987943753333904E-3</c:v>
                </c:pt>
                <c:pt idx="70" formatCode="General">
                  <c:v>9.0454679038178207E-3</c:v>
                </c:pt>
                <c:pt idx="71" formatCode="General">
                  <c:v>1.2131329965487801E-2</c:v>
                </c:pt>
                <c:pt idx="72" formatCode="General">
                  <c:v>1.5655689814423699E-2</c:v>
                </c:pt>
                <c:pt idx="73" formatCode="General">
                  <c:v>1.9632998467994899E-2</c:v>
                </c:pt>
                <c:pt idx="74" formatCode="General">
                  <c:v>2.4061820795220502E-2</c:v>
                </c:pt>
                <c:pt idx="75" formatCode="General">
                  <c:v>2.8937385461701201E-2</c:v>
                </c:pt>
                <c:pt idx="76" formatCode="General">
                  <c:v>3.4260024849962899E-2</c:v>
                </c:pt>
                <c:pt idx="77" formatCode="General">
                  <c:v>4.00300322895299E-2</c:v>
                </c:pt>
                <c:pt idx="78" formatCode="General">
                  <c:v>4.6247681877881398E-2</c:v>
                </c:pt>
                <c:pt idx="79" formatCode="General">
                  <c:v>5.2913247781571297E-2</c:v>
                </c:pt>
                <c:pt idx="80" formatCode="General">
                  <c:v>6.00270242542238E-2</c:v>
                </c:pt>
                <c:pt idx="81" formatCode="General">
                  <c:v>6.7589347366975E-2</c:v>
                </c:pt>
                <c:pt idx="82" formatCode="General">
                  <c:v>7.5600619303359096E-2</c:v>
                </c:pt>
                <c:pt idx="83" formatCode="General">
                  <c:v>8.4061335988513994E-2</c:v>
                </c:pt>
                <c:pt idx="84" formatCode="General">
                  <c:v>9.2972118780378699E-2</c:v>
                </c:pt>
                <c:pt idx="85" formatCode="General">
                  <c:v>0.102333750935379</c:v>
                </c:pt>
                <c:pt idx="86" formatCode="General">
                  <c:v>0.112147219565306</c:v>
                </c:pt>
                <c:pt idx="87" formatCode="General">
                  <c:v>0.12241376382128299</c:v>
                </c:pt>
                <c:pt idx="88" formatCode="General">
                  <c:v>0.13313493007271199</c:v>
                </c:pt>
                <c:pt idx="89" formatCode="General">
                  <c:v>0.14431263489306101</c:v>
                </c:pt>
                <c:pt idx="90" formatCode="General">
                  <c:v>0.15594923672075101</c:v>
                </c:pt>
                <c:pt idx="91" formatCode="General">
                  <c:v>0.168047617133425</c:v>
                </c:pt>
                <c:pt idx="92" formatCode="General">
                  <c:v>0.180611272759647</c:v>
                </c:pt>
                <c:pt idx="93" formatCode="General">
                  <c:v>0.19364441895655099</c:v>
                </c:pt>
                <c:pt idx="94" formatCode="General">
                  <c:v>0.20715210650879601</c:v>
                </c:pt>
                <c:pt idx="95" formatCode="General">
                  <c:v>0.221140352758223</c:v>
                </c:pt>
                <c:pt idx="96" formatCode="General">
                  <c:v>0.235616288760712</c:v>
                </c:pt>
                <c:pt idx="97" formatCode="General">
                  <c:v>0.25058832429396799</c:v>
                </c:pt>
                <c:pt idx="98" formatCode="General">
                  <c:v>0.266066332816361</c:v>
                </c:pt>
                <c:pt idx="99" formatCode="General">
                  <c:v>0.28206185881302398</c:v>
                </c:pt>
                <c:pt idx="100" formatCode="General">
                  <c:v>0.29858835037466502</c:v>
                </c:pt>
                <c:pt idx="101" formatCode="General">
                  <c:v>0.31566142035314398</c:v>
                </c:pt>
                <c:pt idx="102" formatCode="General">
                  <c:v>0.33329914004608702</c:v>
                </c:pt>
                <c:pt idx="103" formatCode="General">
                  <c:v>0.35152237010577198</c:v>
                </c:pt>
                <c:pt idx="104" formatCode="General">
                  <c:v>0.37035513427672001</c:v>
                </c:pt>
                <c:pt idx="105" formatCode="General">
                  <c:v>0.38982504268145002</c:v>
                </c:pt>
                <c:pt idx="106" formatCode="General">
                  <c:v>0.40996377274491003</c:v>
                </c:pt>
                <c:pt idx="107" formatCode="General">
                  <c:v>0.43080761753902103</c:v>
                </c:pt>
                <c:pt idx="108" formatCode="General">
                  <c:v>0.45239811342168401</c:v>
                </c:pt>
                <c:pt idx="109" formatCode="General">
                  <c:v>0.47478276144519399</c:v>
                </c:pt>
                <c:pt idx="110" formatCode="General">
                  <c:v>0.49801586025495698</c:v>
                </c:pt>
                <c:pt idx="111" formatCode="General">
                  <c:v>0.52215947227057002</c:v>
                </c:pt>
                <c:pt idx="112" formatCode="General">
                  <c:v>0.54728455007496901</c:v>
                </c:pt>
                <c:pt idx="113" formatCode="General">
                  <c:v>0.57347225644827604</c:v>
                </c:pt>
                <c:pt idx="114" formatCode="General">
                  <c:v>0.60081551979224701</c:v>
                </c:pt>
                <c:pt idx="115" formatCode="General">
                  <c:v>0.62942087736694297</c:v>
                </c:pt>
                <c:pt idx="116" formatCode="General">
                  <c:v>0.659410672575381</c:v>
                </c:pt>
                <c:pt idx="117" formatCode="General">
                  <c:v>0.69092569054414898</c:v>
                </c:pt>
                <c:pt idx="118" formatCode="General">
                  <c:v>0.72412833992542602</c:v>
                </c:pt>
                <c:pt idx="119" formatCode="General">
                  <c:v>0.759206520240853</c:v>
                </c:pt>
                <c:pt idx="120" formatCode="General">
                  <c:v>0.796378356101762</c:v>
                </c:pt>
                <c:pt idx="121" formatCode="General">
                  <c:v>0.83589803642140803</c:v>
                </c:pt>
                <c:pt idx="122" formatCode="General">
                  <c:v>0.87806307428649999</c:v>
                </c:pt>
                <c:pt idx="123" formatCode="General">
                  <c:v>0.92322341027768495</c:v>
                </c:pt>
                <c:pt idx="124" formatCode="General">
                  <c:v>0.97179293180414705</c:v>
                </c:pt>
                <c:pt idx="125" formatCode="General">
                  <c:v>1.0242641931857801</c:v>
                </c:pt>
                <c:pt idx="126" formatCode="General">
                  <c:v>1.081227426049</c:v>
                </c:pt>
                <c:pt idx="127" formatCode="General">
                  <c:v>1.1433953743396299</c:v>
                </c:pt>
                <c:pt idx="128" formatCode="General">
                  <c:v>1.2116361480368301</c:v>
                </c:pt>
                <c:pt idx="129" formatCode="General">
                  <c:v>1.2870172864923899</c:v>
                </c:pt>
                <c:pt idx="130" formatCode="General">
                  <c:v>1.3708657589164499</c:v>
                </c:pt>
                <c:pt idx="131" formatCode="General">
                  <c:v>1.4648510511366299</c:v>
                </c:pt>
              </c:numCache>
            </c:numRef>
          </c:xVal>
          <c:yVal>
            <c:numRef>
              <c:f>'Perturbations vs Scale'!$H$4:$H$141</c:f>
              <c:numCache>
                <c:formatCode>0.00E+00</c:formatCode>
                <c:ptCount val="138"/>
                <c:pt idx="0">
                  <c:v>3.415483363515E-28</c:v>
                </c:pt>
                <c:pt idx="1">
                  <c:v>8.6369002290612899E-28</c:v>
                </c:pt>
                <c:pt idx="2">
                  <c:v>1.6372027267351599E-27</c:v>
                </c:pt>
                <c:pt idx="3">
                  <c:v>2.72130369658812E-27</c:v>
                </c:pt>
                <c:pt idx="4">
                  <c:v>4.1171098273720999E-27</c:v>
                </c:pt>
                <c:pt idx="5">
                  <c:v>5.6987218671159901E-27</c:v>
                </c:pt>
                <c:pt idx="6">
                  <c:v>7.1748476834720201E-27</c:v>
                </c:pt>
                <c:pt idx="7">
                  <c:v>8.1595867744843197E-27</c:v>
                </c:pt>
                <c:pt idx="8">
                  <c:v>8.3729930177353597E-27</c:v>
                </c:pt>
                <c:pt idx="9">
                  <c:v>7.8143210812188302E-27</c:v>
                </c:pt>
                <c:pt idx="10">
                  <c:v>6.7235329745875095E-27</c:v>
                </c:pt>
                <c:pt idx="11">
                  <c:v>5.4255036302250899E-27</c:v>
                </c:pt>
                <c:pt idx="12">
                  <c:v>4.1597252950746502E-27</c:v>
                </c:pt>
                <c:pt idx="13">
                  <c:v>3.0742633012172101E-27</c:v>
                </c:pt>
                <c:pt idx="14">
                  <c:v>2.2061881088913399E-27</c:v>
                </c:pt>
                <c:pt idx="15">
                  <c:v>1.5492762627925601E-27</c:v>
                </c:pt>
                <c:pt idx="16">
                  <c:v>1.0704048118146201E-27</c:v>
                </c:pt>
                <c:pt idx="17">
                  <c:v>7.2928673996631498E-28</c:v>
                </c:pt>
                <c:pt idx="18">
                  <c:v>4.9211771496146704E-28</c:v>
                </c:pt>
                <c:pt idx="19">
                  <c:v>3.2917863244888899E-28</c:v>
                </c:pt>
                <c:pt idx="20">
                  <c:v>2.1845181022499302E-28</c:v>
                </c:pt>
                <c:pt idx="21">
                  <c:v>1.4424971088239501E-28</c:v>
                </c:pt>
                <c:pt idx="22">
                  <c:v>9.4667567150473803E-29</c:v>
                </c:pt>
                <c:pt idx="23">
                  <c:v>6.1793283034983496E-29</c:v>
                </c:pt>
                <c:pt idx="24">
                  <c:v>4.0167685845923799E-29</c:v>
                </c:pt>
                <c:pt idx="25">
                  <c:v>2.5955186712174598E-29</c:v>
                </c:pt>
                <c:pt idx="26">
                  <c:v>1.66722820481292E-29</c:v>
                </c:pt>
                <c:pt idx="27">
                  <c:v>1.0633557846256701E-29</c:v>
                </c:pt>
                <c:pt idx="28">
                  <c:v>6.7084571093348403E-30</c:v>
                </c:pt>
                <c:pt idx="29">
                  <c:v>4.1738650266925699E-30</c:v>
                </c:pt>
                <c:pt idx="30">
                  <c:v>2.5454294062034801E-30</c:v>
                </c:pt>
                <c:pt idx="31">
                  <c:v>1.50825532342787E-30</c:v>
                </c:pt>
                <c:pt idx="32">
                  <c:v>8.6843821422099799E-31</c:v>
                </c:pt>
                <c:pt idx="33">
                  <c:v>5.1743128400332099E-31</c:v>
                </c:pt>
                <c:pt idx="34">
                  <c:v>4.4543169892706496E-31</c:v>
                </c:pt>
                <c:pt idx="35">
                  <c:v>6.2848205484008098E-31</c:v>
                </c:pt>
                <c:pt idx="36">
                  <c:v>1.0100003858745299E-30</c:v>
                </c:pt>
                <c:pt idx="37">
                  <c:v>1.64405359406696E-30</c:v>
                </c:pt>
                <c:pt idx="38">
                  <c:v>2.67811921526793E-30</c:v>
                </c:pt>
                <c:pt idx="39">
                  <c:v>4.3624576717446E-30</c:v>
                </c:pt>
                <c:pt idx="40">
                  <c:v>7.1059170552661406E-30</c:v>
                </c:pt>
                <c:pt idx="41">
                  <c:v>1.15744771848811E-29</c:v>
                </c:pt>
                <c:pt idx="42">
                  <c:v>1.8852717715395201E-29</c:v>
                </c:pt>
                <c:pt idx="43">
                  <c:v>3.0706717734691097E-29</c:v>
                </c:pt>
                <c:pt idx="44">
                  <c:v>5.0011703509510202E-29</c:v>
                </c:pt>
                <c:pt idx="45">
                  <c:v>8.1447068551416801E-29</c:v>
                </c:pt>
                <c:pt idx="46">
                  <c:v>1.3262432585927201E-28</c:v>
                </c:pt>
                <c:pt idx="47">
                  <c:v>2.1591340219214599E-28</c:v>
                </c:pt>
                <c:pt idx="48">
                  <c:v>3.5138831839969401E-28</c:v>
                </c:pt>
                <c:pt idx="49">
                  <c:v>5.7154836525775596E-28</c:v>
                </c:pt>
                <c:pt idx="50">
                  <c:v>9.2880550663213502E-28</c:v>
                </c:pt>
                <c:pt idx="51">
                  <c:v>1.5071485867652299E-27</c:v>
                </c:pt>
                <c:pt idx="52">
                  <c:v>2.4397587620384598E-27</c:v>
                </c:pt>
                <c:pt idx="53">
                  <c:v>3.9341455425184499E-27</c:v>
                </c:pt>
                <c:pt idx="54">
                  <c:v>6.3041358824031103E-27</c:v>
                </c:pt>
                <c:pt idx="55">
                  <c:v>1.0000218980891401E-26</c:v>
                </c:pt>
                <c:pt idx="56">
                  <c:v>1.5609223960436701E-26</c:v>
                </c:pt>
                <c:pt idx="57">
                  <c:v>2.37521688371572E-26</c:v>
                </c:pt>
                <c:pt idx="58">
                  <c:v>3.47541550066042E-26</c:v>
                </c:pt>
                <c:pt idx="59">
                  <c:v>4.7989028640128403E-26</c:v>
                </c:pt>
                <c:pt idx="60">
                  <c:v>6.1196935234305202E-26</c:v>
                </c:pt>
                <c:pt idx="61">
                  <c:v>7.09797505798342E-26</c:v>
                </c:pt>
                <c:pt idx="62">
                  <c:v>7.5487238742004596E-26</c:v>
                </c:pt>
                <c:pt idx="63">
                  <c:v>7.6500408124400501E-26</c:v>
                </c:pt>
                <c:pt idx="64">
                  <c:v>7.6590432011146903E-26</c:v>
                </c:pt>
                <c:pt idx="65">
                  <c:v>7.6592832969446698E-26</c:v>
                </c:pt>
                <c:pt idx="66">
                  <c:v>7.6592845612107698E-26</c:v>
                </c:pt>
                <c:pt idx="67">
                  <c:v>7.6592845620259499E-26</c:v>
                </c:pt>
                <c:pt idx="68">
                  <c:v>7.6592845620260096E-26</c:v>
                </c:pt>
                <c:pt idx="69">
                  <c:v>7.6592845620260096E-26</c:v>
                </c:pt>
                <c:pt idx="70">
                  <c:v>7.6592845620260096E-26</c:v>
                </c:pt>
                <c:pt idx="71">
                  <c:v>7.6592845620260096E-26</c:v>
                </c:pt>
                <c:pt idx="72">
                  <c:v>7.6592845620260096E-26</c:v>
                </c:pt>
                <c:pt idx="73">
                  <c:v>7.6592845620260096E-26</c:v>
                </c:pt>
                <c:pt idx="74">
                  <c:v>7.6592845620260096E-26</c:v>
                </c:pt>
                <c:pt idx="75">
                  <c:v>7.6592845620260096E-26</c:v>
                </c:pt>
                <c:pt idx="76">
                  <c:v>7.6592845620260096E-26</c:v>
                </c:pt>
                <c:pt idx="77">
                  <c:v>7.6592845620260096E-26</c:v>
                </c:pt>
                <c:pt idx="78">
                  <c:v>7.6592845620260096E-26</c:v>
                </c:pt>
                <c:pt idx="79">
                  <c:v>7.6592845620260096E-26</c:v>
                </c:pt>
                <c:pt idx="80">
                  <c:v>7.6592845620260096E-26</c:v>
                </c:pt>
                <c:pt idx="81">
                  <c:v>7.6592845620260096E-26</c:v>
                </c:pt>
                <c:pt idx="82">
                  <c:v>7.6592845620260096E-26</c:v>
                </c:pt>
                <c:pt idx="83">
                  <c:v>7.6592845620260096E-26</c:v>
                </c:pt>
                <c:pt idx="84">
                  <c:v>7.6592845620260096E-26</c:v>
                </c:pt>
                <c:pt idx="85">
                  <c:v>7.6592845620260096E-26</c:v>
                </c:pt>
                <c:pt idx="86">
                  <c:v>7.6592845620260096E-26</c:v>
                </c:pt>
                <c:pt idx="87">
                  <c:v>7.6592845620260096E-26</c:v>
                </c:pt>
                <c:pt idx="88">
                  <c:v>7.6592845620260096E-26</c:v>
                </c:pt>
                <c:pt idx="89">
                  <c:v>7.6592845620260096E-26</c:v>
                </c:pt>
                <c:pt idx="90">
                  <c:v>7.6592845620260096E-26</c:v>
                </c:pt>
                <c:pt idx="91">
                  <c:v>7.6592845620260096E-26</c:v>
                </c:pt>
                <c:pt idx="92">
                  <c:v>7.6592845620260096E-26</c:v>
                </c:pt>
                <c:pt idx="93">
                  <c:v>7.6592845620260096E-26</c:v>
                </c:pt>
                <c:pt idx="94">
                  <c:v>7.6592845620260096E-26</c:v>
                </c:pt>
                <c:pt idx="95">
                  <c:v>7.6592845620260096E-26</c:v>
                </c:pt>
                <c:pt idx="96">
                  <c:v>7.6592845620260096E-26</c:v>
                </c:pt>
                <c:pt idx="97">
                  <c:v>7.6592845620260096E-26</c:v>
                </c:pt>
                <c:pt idx="98">
                  <c:v>7.6592845620260096E-26</c:v>
                </c:pt>
                <c:pt idx="99">
                  <c:v>7.6592845620260096E-26</c:v>
                </c:pt>
                <c:pt idx="100">
                  <c:v>7.6592845620260096E-26</c:v>
                </c:pt>
                <c:pt idx="101">
                  <c:v>7.6592845620260096E-26</c:v>
                </c:pt>
                <c:pt idx="102">
                  <c:v>7.6592845620260096E-26</c:v>
                </c:pt>
                <c:pt idx="103">
                  <c:v>7.6592845620260096E-26</c:v>
                </c:pt>
                <c:pt idx="104">
                  <c:v>7.6592845620260096E-26</c:v>
                </c:pt>
                <c:pt idx="105">
                  <c:v>7.6592845620260096E-26</c:v>
                </c:pt>
                <c:pt idx="106">
                  <c:v>7.6592845620260096E-26</c:v>
                </c:pt>
                <c:pt idx="107">
                  <c:v>7.6592845620260096E-26</c:v>
                </c:pt>
                <c:pt idx="108">
                  <c:v>7.6592845620260096E-26</c:v>
                </c:pt>
                <c:pt idx="109">
                  <c:v>7.6592845620260096E-26</c:v>
                </c:pt>
                <c:pt idx="110">
                  <c:v>7.6592845620260096E-26</c:v>
                </c:pt>
                <c:pt idx="111">
                  <c:v>7.6592845620260096E-26</c:v>
                </c:pt>
                <c:pt idx="112">
                  <c:v>7.6592845620260096E-26</c:v>
                </c:pt>
                <c:pt idx="113">
                  <c:v>7.6592845620260096E-26</c:v>
                </c:pt>
                <c:pt idx="114">
                  <c:v>7.6592845620260096E-26</c:v>
                </c:pt>
                <c:pt idx="115">
                  <c:v>7.6592845620260096E-26</c:v>
                </c:pt>
                <c:pt idx="116">
                  <c:v>7.6592845620260096E-26</c:v>
                </c:pt>
                <c:pt idx="117">
                  <c:v>7.6592845620260096E-26</c:v>
                </c:pt>
                <c:pt idx="118">
                  <c:v>7.6592845620260096E-26</c:v>
                </c:pt>
                <c:pt idx="119">
                  <c:v>7.6592845620260096E-26</c:v>
                </c:pt>
                <c:pt idx="120">
                  <c:v>7.6592845620260096E-26</c:v>
                </c:pt>
                <c:pt idx="121">
                  <c:v>7.6592845620260096E-26</c:v>
                </c:pt>
                <c:pt idx="122">
                  <c:v>7.6592845620260096E-26</c:v>
                </c:pt>
                <c:pt idx="123">
                  <c:v>7.6592845620260096E-26</c:v>
                </c:pt>
                <c:pt idx="124">
                  <c:v>7.6592845620260096E-26</c:v>
                </c:pt>
                <c:pt idx="125">
                  <c:v>7.6592845620260096E-26</c:v>
                </c:pt>
                <c:pt idx="126">
                  <c:v>7.6592845620260096E-26</c:v>
                </c:pt>
                <c:pt idx="127">
                  <c:v>7.6592845620260096E-26</c:v>
                </c:pt>
                <c:pt idx="128">
                  <c:v>7.6592845620260096E-26</c:v>
                </c:pt>
                <c:pt idx="129">
                  <c:v>7.6592845620260096E-26</c:v>
                </c:pt>
                <c:pt idx="130">
                  <c:v>7.6592845620260096E-26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DEE-8F4F-B75E-EDEEC75F9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41136"/>
        <c:axId val="247260096"/>
      </c:scatterChart>
      <c:valAx>
        <c:axId val="310641136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Scale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60096"/>
        <c:crossesAt val="100"/>
        <c:crossBetween val="midCat"/>
      </c:valAx>
      <c:valAx>
        <c:axId val="247260096"/>
        <c:scaling>
          <c:logBase val="10"/>
          <c:orientation val="minMax"/>
          <c:min val="1E-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641136"/>
        <c:crossesAt val="1.000000000000001E-16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Perturbations</a:t>
            </a:r>
            <a:r>
              <a:rPr lang="en-US" baseline="0" dirty="0"/>
              <a:t> vs Scale Factor – Phase Transitions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Dark Matter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'Perturbations vs Scale'!$E$3:$E$141</c:f>
              <c:numCache>
                <c:formatCode>General</c:formatCode>
                <c:ptCount val="1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E+00">
                  <c:v>7.9138446863076706E-14</c:v>
                </c:pt>
                <c:pt idx="8" formatCode="0.00E+00">
                  <c:v>1.49122743882631E-12</c:v>
                </c:pt>
                <c:pt idx="9" formatCode="0.00E+00">
                  <c:v>5.7771261349969602E-12</c:v>
                </c:pt>
                <c:pt idx="10" formatCode="0.00E+00">
                  <c:v>1.4387327071244899E-11</c:v>
                </c:pt>
                <c:pt idx="11" formatCode="0.00E+00">
                  <c:v>2.8598886629208601E-11</c:v>
                </c:pt>
                <c:pt idx="12" formatCode="0.00E+00">
                  <c:v>4.9329501817270997E-11</c:v>
                </c:pt>
                <c:pt idx="13" formatCode="0.00E+00">
                  <c:v>7.7235447089150901E-11</c:v>
                </c:pt>
                <c:pt idx="14" formatCode="0.00E+00">
                  <c:v>1.12477997920467E-10</c:v>
                </c:pt>
                <c:pt idx="15" formatCode="0.00E+00">
                  <c:v>1.5535778974489199E-10</c:v>
                </c:pt>
                <c:pt idx="16" formatCode="0.00E+00">
                  <c:v>2.0575181439526199E-10</c:v>
                </c:pt>
                <c:pt idx="17" formatCode="0.00E+00">
                  <c:v>2.6368928586209401E-10</c:v>
                </c:pt>
                <c:pt idx="18" formatCode="0.00E+00">
                  <c:v>3.2923921873139402E-10</c:v>
                </c:pt>
                <c:pt idx="19" formatCode="0.00E+00">
                  <c:v>4.0206568631086501E-10</c:v>
                </c:pt>
                <c:pt idx="20" formatCode="0.00E+00">
                  <c:v>4.8241087580926105E-10</c:v>
                </c:pt>
                <c:pt idx="21" formatCode="0.00E+00">
                  <c:v>5.7021984926984796E-10</c:v>
                </c:pt>
                <c:pt idx="22" formatCode="0.00E+00">
                  <c:v>6.6516815919180097E-10</c:v>
                </c:pt>
                <c:pt idx="23" formatCode="0.00E+00">
                  <c:v>7.6765458055594702E-10</c:v>
                </c:pt>
                <c:pt idx="24" formatCode="0.00E+00">
                  <c:v>8.7750387491738297E-10</c:v>
                </c:pt>
                <c:pt idx="25" formatCode="0.00E+00">
                  <c:v>9.9461726046933299E-10</c:v>
                </c:pt>
                <c:pt idx="26" formatCode="0.00E+00">
                  <c:v>1.1193586481973201E-9</c:v>
                </c:pt>
                <c:pt idx="27" formatCode="0.00E+00">
                  <c:v>1.25136227462059E-9</c:v>
                </c:pt>
                <c:pt idx="28" formatCode="0.00E+00">
                  <c:v>1.3907597458700499E-9</c:v>
                </c:pt>
                <c:pt idx="29" formatCode="0.00E+00">
                  <c:v>1.5378300966698301E-9</c:v>
                </c:pt>
                <c:pt idx="30" formatCode="0.00E+00">
                  <c:v>1.6920747333861901E-9</c:v>
                </c:pt>
                <c:pt idx="31" formatCode="0.00E+00">
                  <c:v>1.8538210369551599E-9</c:v>
                </c:pt>
                <c:pt idx="32" formatCode="0.00E+00">
                  <c:v>2.0233425958646199E-9</c:v>
                </c:pt>
                <c:pt idx="33" formatCode="0.00E+00">
                  <c:v>2.1999995219500098E-9</c:v>
                </c:pt>
                <c:pt idx="34" formatCode="0.00E+00">
                  <c:v>2.3845871399680899E-9</c:v>
                </c:pt>
                <c:pt idx="35" formatCode="0.00E+00">
                  <c:v>2.5774129067692402E-9</c:v>
                </c:pt>
                <c:pt idx="36" formatCode="0.00E+00">
                  <c:v>2.77804351322909E-9</c:v>
                </c:pt>
                <c:pt idx="37" formatCode="0.00E+00">
                  <c:v>2.98847403744106E-9</c:v>
                </c:pt>
                <c:pt idx="38" formatCode="0.00E+00">
                  <c:v>3.2100413763757199E-9</c:v>
                </c:pt>
                <c:pt idx="39" formatCode="0.00E+00">
                  <c:v>3.4452673323950402E-9</c:v>
                </c:pt>
                <c:pt idx="40" formatCode="0.00E+00">
                  <c:v>3.7001996972991999E-9</c:v>
                </c:pt>
                <c:pt idx="41" formatCode="0.00E+00">
                  <c:v>3.9827273685244699E-9</c:v>
                </c:pt>
                <c:pt idx="42" formatCode="0.00E+00">
                  <c:v>4.3070326079074899E-9</c:v>
                </c:pt>
                <c:pt idx="43" formatCode="0.00E+00">
                  <c:v>4.69714877180294E-9</c:v>
                </c:pt>
                <c:pt idx="44" formatCode="0.00E+00">
                  <c:v>5.1895356454951203E-9</c:v>
                </c:pt>
                <c:pt idx="45" formatCode="0.00E+00">
                  <c:v>5.84733342669141E-9</c:v>
                </c:pt>
                <c:pt idx="46" formatCode="0.00E+00">
                  <c:v>6.7726954577306499E-9</c:v>
                </c:pt>
                <c:pt idx="47" formatCode="0.00E+00">
                  <c:v>8.1265656130386307E-9</c:v>
                </c:pt>
                <c:pt idx="48" formatCode="0.00E+00">
                  <c:v>1.01840029928145E-8</c:v>
                </c:pt>
                <c:pt idx="49" formatCode="0.00E+00">
                  <c:v>1.33855277546421E-8</c:v>
                </c:pt>
                <c:pt idx="50" formatCode="0.00E+00">
                  <c:v>1.8430552024302101E-8</c:v>
                </c:pt>
                <c:pt idx="51" formatCode="0.00E+00">
                  <c:v>2.65107552586334E-8</c:v>
                </c:pt>
                <c:pt idx="52" formatCode="0.00E+00">
                  <c:v>3.95233587331277E-8</c:v>
                </c:pt>
                <c:pt idx="53" formatCode="0.00E+00">
                  <c:v>6.0536304556099296E-8</c:v>
                </c:pt>
                <c:pt idx="54" formatCode="0.00E+00">
                  <c:v>9.4724814388319697E-8</c:v>
                </c:pt>
                <c:pt idx="55" formatCode="0.00E+00">
                  <c:v>1.50426420097782E-7</c:v>
                </c:pt>
                <c:pt idx="56" formatCode="0.00E+00">
                  <c:v>2.4108076243739998E-7</c:v>
                </c:pt>
                <c:pt idx="57" formatCode="0.00E+00">
                  <c:v>3.8973259943556101E-7</c:v>
                </c:pt>
                <c:pt idx="58" formatCode="0.00E+00">
                  <c:v>6.3464814774839796E-7</c:v>
                </c:pt>
                <c:pt idx="59" formatCode="0.00E+00">
                  <c:v>1.04145640913401E-6</c:v>
                </c:pt>
                <c:pt idx="60" formatCode="0.00E+00">
                  <c:v>1.72434002561488E-6</c:v>
                </c:pt>
                <c:pt idx="61" formatCode="0.00E+00">
                  <c:v>2.8861612906260598E-6</c:v>
                </c:pt>
                <c:pt idx="62" formatCode="0.00E+00">
                  <c:v>4.9057060343062303E-6</c:v>
                </c:pt>
                <c:pt idx="63" formatCode="0.00E+00">
                  <c:v>8.4789805660422793E-6</c:v>
                </c:pt>
                <c:pt idx="64" formatCode="0.00E+00">
                  <c:v>1.4706373084940299E-5</c:v>
                </c:pt>
                <c:pt idx="65" formatCode="0.00E+00">
                  <c:v>2.5508039918709401E-5</c:v>
                </c:pt>
                <c:pt idx="66" formatCode="0.00E+00">
                  <c:v>4.4518374216842297E-5</c:v>
                </c:pt>
                <c:pt idx="67" formatCode="0.00E+00">
                  <c:v>7.7913455483676205E-5</c:v>
                </c:pt>
                <c:pt idx="68">
                  <c:v>1.3264307449559399E-4</c:v>
                </c:pt>
                <c:pt idx="69">
                  <c:v>2.02185228676506E-4</c:v>
                </c:pt>
                <c:pt idx="70">
                  <c:v>2.8555448148596599E-4</c:v>
                </c:pt>
                <c:pt idx="71">
                  <c:v>3.8292172783575899E-4</c:v>
                </c:pt>
                <c:pt idx="72">
                  <c:v>4.9440792910582503E-4</c:v>
                </c:pt>
                <c:pt idx="73">
                  <c:v>6.20474059826467E-4</c:v>
                </c:pt>
                <c:pt idx="74">
                  <c:v>7.60795611272775E-4</c:v>
                </c:pt>
                <c:pt idx="75">
                  <c:v>9.1528995323785899E-4</c:v>
                </c:pt>
                <c:pt idx="76">
                  <c:v>1.0840396864723299E-3</c:v>
                </c:pt>
                <c:pt idx="77">
                  <c:v>1.2671157782678699E-3</c:v>
                </c:pt>
                <c:pt idx="78">
                  <c:v>1.4645839623889201E-3</c:v>
                </c:pt>
                <c:pt idx="79">
                  <c:v>1.67650810307631E-3</c:v>
                </c:pt>
                <c:pt idx="80">
                  <c:v>1.9029520474646701E-3</c:v>
                </c:pt>
                <c:pt idx="81">
                  <c:v>2.1439806723974001E-3</c:v>
                </c:pt>
                <c:pt idx="82">
                  <c:v>2.3996604718042199E-3</c:v>
                </c:pt>
                <c:pt idx="83">
                  <c:v>2.6700598622903002E-3</c:v>
                </c:pt>
                <c:pt idx="84">
                  <c:v>2.9552493011866898E-3</c:v>
                </c:pt>
                <c:pt idx="85">
                  <c:v>3.2553012679402498E-3</c:v>
                </c:pt>
                <c:pt idx="86">
                  <c:v>3.57029013610567E-3</c:v>
                </c:pt>
                <c:pt idx="87">
                  <c:v>3.9002919497611302E-3</c:v>
                </c:pt>
                <c:pt idx="88">
                  <c:v>4.2453841101676897E-3</c:v>
                </c:pt>
                <c:pt idx="89">
                  <c:v>4.6056449734952496E-3</c:v>
                </c:pt>
                <c:pt idx="90">
                  <c:v>4.9811533571510304E-3</c:v>
                </c:pt>
                <c:pt idx="91">
                  <c:v>5.3719879499529097E-3</c:v>
                </c:pt>
                <c:pt idx="92">
                  <c:v>5.7782266196881801E-3</c:v>
                </c:pt>
                <c:pt idx="93">
                  <c:v>6.1999456102520998E-3</c:v>
                </c:pt>
                <c:pt idx="94">
                  <c:v>6.6372186194297803E-3</c:v>
                </c:pt>
                <c:pt idx="95">
                  <c:v>7.0901157473847003E-3</c:v>
                </c:pt>
                <c:pt idx="96">
                  <c:v>7.5587023049967098E-3</c:v>
                </c:pt>
                <c:pt idx="97">
                  <c:v>8.0430374703166097E-3</c:v>
                </c:pt>
                <c:pt idx="98">
                  <c:v>8.5431727805591693E-3</c:v>
                </c:pt>
                <c:pt idx="99">
                  <c:v>9.0591504462252791E-3</c:v>
                </c:pt>
                <c:pt idx="100">
                  <c:v>9.5910014731295894E-3</c:v>
                </c:pt>
                <c:pt idx="101">
                  <c:v>1.01387435773071E-2</c:v>
                </c:pt>
                <c:pt idx="102">
                  <c:v>1.07023788769889E-2</c:v>
                </c:pt>
                <c:pt idx="103">
                  <c:v>1.1281891345080401E-2</c:v>
                </c:pt>
                <c:pt idx="104">
                  <c:v>1.18772440048617E-2</c:v>
                </c:pt>
                <c:pt idx="105">
                  <c:v>1.2488375850964401E-2</c:v>
                </c:pt>
                <c:pt idx="106">
                  <c:v>1.3115198477102101E-2</c:v>
                </c:pt>
                <c:pt idx="107">
                  <c:v>1.3757592391545099E-2</c:v>
                </c:pt>
                <c:pt idx="108">
                  <c:v>1.44154030009905E-2</c:v>
                </c:pt>
                <c:pt idx="109">
                  <c:v>1.50884362433019E-2</c:v>
                </c:pt>
                <c:pt idx="110">
                  <c:v>1.5776453849646301E-2</c:v>
                </c:pt>
                <c:pt idx="111">
                  <c:v>1.64791682168756E-2</c:v>
                </c:pt>
                <c:pt idx="112">
                  <c:v>1.71962368716665E-2</c:v>
                </c:pt>
                <c:pt idx="113">
                  <c:v>1.7927256509020401E-2</c:v>
                </c:pt>
                <c:pt idx="114">
                  <c:v>1.86717565893154E-2</c:v>
                </c:pt>
                <c:pt idx="115">
                  <c:v>1.9429192480321301E-2</c:v>
                </c:pt>
                <c:pt idx="116">
                  <c:v>2.0198938133547902E-2</c:v>
                </c:pt>
                <c:pt idx="117">
                  <c:v>2.0980278288148E-2</c:v>
                </c:pt>
                <c:pt idx="118">
                  <c:v>2.1772400200507601E-2</c:v>
                </c:pt>
                <c:pt idx="119">
                  <c:v>2.2574384903830701E-2</c:v>
                </c:pt>
                <c:pt idx="120">
                  <c:v>2.33851980096728E-2</c:v>
                </c:pt>
                <c:pt idx="121">
                  <c:v>2.42036800727722E-2</c:v>
                </c:pt>
                <c:pt idx="122">
                  <c:v>2.5028536551948002E-2</c:v>
                </c:pt>
                <c:pt idx="123">
                  <c:v>2.58583274136115E-2</c:v>
                </c:pt>
                <c:pt idx="124">
                  <c:v>2.6691456440942202E-2</c:v>
                </c:pt>
                <c:pt idx="125">
                  <c:v>2.7526160331415101E-2</c:v>
                </c:pt>
                <c:pt idx="126">
                  <c:v>2.8360497688577999E-2</c:v>
                </c:pt>
                <c:pt idx="127">
                  <c:v>2.9192338041258901E-2</c:v>
                </c:pt>
                <c:pt idx="128">
                  <c:v>3.0019351055261399E-2</c:v>
                </c:pt>
                <c:pt idx="129">
                  <c:v>3.08389961396483E-2</c:v>
                </c:pt>
                <c:pt idx="130">
                  <c:v>3.1648512692565703E-2</c:v>
                </c:pt>
                <c:pt idx="131">
                  <c:v>3.2444911280925103E-2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CF-1A46-B7A6-F072F0FCE694}"/>
            </c:ext>
          </c:extLst>
        </c:ser>
        <c:ser>
          <c:idx val="1"/>
          <c:order val="1"/>
          <c:tx>
            <c:v>Regular Matter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'Perturbations vs Scale'!$F$3:$F$141</c:f>
              <c:numCache>
                <c:formatCode>General</c:formatCode>
                <c:ptCount val="1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E+00">
                  <c:v>1.4508530930118599E-5</c:v>
                </c:pt>
                <c:pt idx="8" formatCode="0.00E+00">
                  <c:v>1.4508559588786799E-5</c:v>
                </c:pt>
                <c:pt idx="9" formatCode="0.00E+00">
                  <c:v>1.45086081852678E-5</c:v>
                </c:pt>
                <c:pt idx="10" formatCode="0.00E+00">
                  <c:v>1.4508688892138999E-5</c:v>
                </c:pt>
                <c:pt idx="11" formatCode="0.00E+00">
                  <c:v>1.4508820611248799E-5</c:v>
                </c:pt>
                <c:pt idx="12" formatCode="0.00E+00">
                  <c:v>1.45090324765772E-5</c:v>
                </c:pt>
                <c:pt idx="13" formatCode="0.00E+00">
                  <c:v>1.4509372714501001E-5</c:v>
                </c:pt>
                <c:pt idx="14" formatCode="0.00E+00">
                  <c:v>1.45099158144857E-5</c:v>
                </c:pt>
                <c:pt idx="15" formatCode="0.00E+00">
                  <c:v>1.45107879729327E-5</c:v>
                </c:pt>
                <c:pt idx="16" formatCode="0.00E+00">
                  <c:v>1.4512190070868799E-5</c:v>
                </c:pt>
                <c:pt idx="17" formatCode="0.00E+00">
                  <c:v>1.45144488211088E-5</c:v>
                </c:pt>
                <c:pt idx="18" formatCode="0.00E+00">
                  <c:v>1.45181071063206E-5</c:v>
                </c:pt>
                <c:pt idx="19" formatCode="0.00E+00">
                  <c:v>1.45240222501773E-5</c:v>
                </c:pt>
                <c:pt idx="20" formatCode="0.00E+00">
                  <c:v>1.4533619679864699E-5</c:v>
                </c:pt>
                <c:pt idx="21" formatCode="0.00E+00">
                  <c:v>1.4549229004065899E-5</c:v>
                </c:pt>
                <c:pt idx="22" formatCode="0.00E+00">
                  <c:v>1.45745236738016E-5</c:v>
                </c:pt>
                <c:pt idx="23" formatCode="0.00E+00">
                  <c:v>1.5841397338229199E-5</c:v>
                </c:pt>
                <c:pt idx="24" formatCode="0.00E+00">
                  <c:v>1.5907708389219E-5</c:v>
                </c:pt>
                <c:pt idx="25" formatCode="0.00E+00">
                  <c:v>1.60150528969618E-5</c:v>
                </c:pt>
                <c:pt idx="26" formatCode="0.00E+00">
                  <c:v>1.6188947203863899E-5</c:v>
                </c:pt>
                <c:pt idx="27" formatCode="0.00E+00">
                  <c:v>1.6469062518136699E-5</c:v>
                </c:pt>
                <c:pt idx="28" formatCode="0.00E+00">
                  <c:v>1.69165751042687E-5</c:v>
                </c:pt>
                <c:pt idx="29" formatCode="0.00E+00">
                  <c:v>1.76240936723168E-5</c:v>
                </c:pt>
                <c:pt idx="30" formatCode="0.00E+00">
                  <c:v>1.8715203534235699E-5</c:v>
                </c:pt>
                <c:pt idx="31" formatCode="0.00E+00">
                  <c:v>2.0334207547931101E-5</c:v>
                </c:pt>
                <c:pt idx="32" formatCode="0.00E+00">
                  <c:v>2.2596803779528099E-5</c:v>
                </c:pt>
                <c:pt idx="33" formatCode="0.00E+00">
                  <c:v>2.54675787264252E-5</c:v>
                </c:pt>
                <c:pt idx="34" formatCode="0.00E+00">
                  <c:v>2.8682339514878201E-5</c:v>
                </c:pt>
                <c:pt idx="35" formatCode="0.00E+00">
                  <c:v>3.1763645441498297E-5</c:v>
                </c:pt>
                <c:pt idx="36" formatCode="0.00E+00">
                  <c:v>3.42309943599603E-5</c:v>
                </c:pt>
                <c:pt idx="37" formatCode="0.00E+00">
                  <c:v>3.5896548717643802E-5</c:v>
                </c:pt>
                <c:pt idx="38" formatCode="0.00E+00">
                  <c:v>3.6855552081653897E-5</c:v>
                </c:pt>
                <c:pt idx="39" formatCode="0.00E+00">
                  <c:v>3.7339391016580899E-5</c:v>
                </c:pt>
                <c:pt idx="40" formatCode="0.00E+00">
                  <c:v>3.7561806479213098E-5</c:v>
                </c:pt>
                <c:pt idx="41" formatCode="0.00E+00">
                  <c:v>3.7657185322402202E-5</c:v>
                </c:pt>
                <c:pt idx="42" formatCode="0.00E+00">
                  <c:v>3.7696336426160401E-5</c:v>
                </c:pt>
                <c:pt idx="43" formatCode="0.00E+00">
                  <c:v>3.7712154826925797E-5</c:v>
                </c:pt>
                <c:pt idx="44" formatCode="0.00E+00">
                  <c:v>3.7718645512306599E-5</c:v>
                </c:pt>
                <c:pt idx="45" formatCode="0.00E+00">
                  <c:v>3.77216109170417E-5</c:v>
                </c:pt>
                <c:pt idx="46" formatCode="0.00E+00">
                  <c:v>3.7723420924721E-5</c:v>
                </c:pt>
                <c:pt idx="47" formatCode="0.00E+00">
                  <c:v>3.7725113644082299E-5</c:v>
                </c:pt>
                <c:pt idx="48" formatCode="0.00E+00">
                  <c:v>3.7727303677340002E-5</c:v>
                </c:pt>
                <c:pt idx="49" formatCode="0.00E+00">
                  <c:v>3.7730559775075102E-5</c:v>
                </c:pt>
                <c:pt idx="50" formatCode="0.00E+00">
                  <c:v>3.7735629572287298E-5</c:v>
                </c:pt>
                <c:pt idx="51" formatCode="0.00E+00">
                  <c:v>3.7743723035908497E-5</c:v>
                </c:pt>
                <c:pt idx="52" formatCode="0.00E+00">
                  <c:v>3.7756744293570999E-5</c:v>
                </c:pt>
                <c:pt idx="53" formatCode="0.00E+00">
                  <c:v>3.77777642742491E-5</c:v>
                </c:pt>
                <c:pt idx="54" formatCode="0.00E+00">
                  <c:v>3.7811960010553699E-5</c:v>
                </c:pt>
                <c:pt idx="55" formatCode="0.00E+00">
                  <c:v>3.7867670674988997E-5</c:v>
                </c:pt>
                <c:pt idx="56" formatCode="0.00E+00">
                  <c:v>3.7958337982852099E-5</c:v>
                </c:pt>
                <c:pt idx="57" formatCode="0.00E+00">
                  <c:v>3.8107009902266303E-5</c:v>
                </c:pt>
                <c:pt idx="58" formatCode="0.00E+00">
                  <c:v>3.83519577556606E-5</c:v>
                </c:pt>
                <c:pt idx="59" formatCode="0.00E+00">
                  <c:v>3.8758819157552002E-5</c:v>
                </c:pt>
                <c:pt idx="60" formatCode="0.00E+00">
                  <c:v>3.9441791634420299E-5</c:v>
                </c:pt>
                <c:pt idx="61" formatCode="0.00E+00">
                  <c:v>4.0603763856063102E-5</c:v>
                </c:pt>
                <c:pt idx="62" formatCode="0.00E+00">
                  <c:v>4.2623570855557799E-5</c:v>
                </c:pt>
                <c:pt idx="63" formatCode="0.00E+00">
                  <c:v>4.6197309323986698E-5</c:v>
                </c:pt>
                <c:pt idx="64" formatCode="0.00E+00">
                  <c:v>5.2425510355590898E-5</c:v>
                </c:pt>
                <c:pt idx="65" formatCode="0.00E+00">
                  <c:v>6.3228579657401395E-5</c:v>
                </c:pt>
                <c:pt idx="66" formatCode="0.00E+00">
                  <c:v>8.2241382492927306E-5</c:v>
                </c:pt>
                <c:pt idx="67">
                  <c:v>1.15640801011634E-4</c:v>
                </c:pt>
                <c:pt idx="68">
                  <c:v>1.70377530328046E-4</c:v>
                </c:pt>
                <c:pt idx="69">
                  <c:v>2.3992872307091899E-4</c:v>
                </c:pt>
                <c:pt idx="70">
                  <c:v>3.2330881724799699E-4</c:v>
                </c:pt>
                <c:pt idx="71">
                  <c:v>4.2068873308193398E-4</c:v>
                </c:pt>
                <c:pt idx="72">
                  <c:v>5.3218945134468198E-4</c:v>
                </c:pt>
                <c:pt idx="73">
                  <c:v>6.5827201087143201E-4</c:v>
                </c:pt>
                <c:pt idx="74">
                  <c:v>7.9861186551040105E-4</c:v>
                </c:pt>
                <c:pt idx="75">
                  <c:v>9.5312637964773295E-4</c:v>
                </c:pt>
                <c:pt idx="76">
                  <c:v>1.12189817075356E-3</c:v>
                </c:pt>
                <c:pt idx="77">
                  <c:v>1.30499822193579E-3</c:v>
                </c:pt>
                <c:pt idx="78">
                  <c:v>1.50249228271907E-3</c:v>
                </c:pt>
                <c:pt idx="79">
                  <c:v>1.71444423350232E-3</c:v>
                </c:pt>
                <c:pt idx="80">
                  <c:v>1.9409179382353699E-3</c:v>
                </c:pt>
                <c:pt idx="81">
                  <c:v>2.1819782913896301E-3</c:v>
                </c:pt>
                <c:pt idx="82">
                  <c:v>2.4376918054333299E-3</c:v>
                </c:pt>
                <c:pt idx="83">
                  <c:v>2.7081269164829702E-3</c:v>
                </c:pt>
                <c:pt idx="84">
                  <c:v>2.9933541023933401E-3</c:v>
                </c:pt>
                <c:pt idx="85">
                  <c:v>3.2934458641705401E-3</c:v>
                </c:pt>
                <c:pt idx="86">
                  <c:v>3.6084765979742602E-3</c:v>
                </c:pt>
                <c:pt idx="87">
                  <c:v>3.9385223715324904E-3</c:v>
                </c:pt>
                <c:pt idx="88">
                  <c:v>4.2836606107894597E-3</c:v>
                </c:pt>
                <c:pt idx="89">
                  <c:v>4.6439696976095001E-3</c:v>
                </c:pt>
                <c:pt idx="90">
                  <c:v>5.0195284760722299E-3</c:v>
                </c:pt>
                <c:pt idx="91">
                  <c:v>5.4104156626007104E-3</c:v>
                </c:pt>
                <c:pt idx="92">
                  <c:v>5.81670915346158E-3</c:v>
                </c:pt>
                <c:pt idx="93">
                  <c:v>6.2384852218306704E-3</c:v>
                </c:pt>
                <c:pt idx="94">
                  <c:v>6.6758175954853699E-3</c:v>
                </c:pt>
                <c:pt idx="95">
                  <c:v>7.1287764051857798E-3</c:v>
                </c:pt>
                <c:pt idx="96">
                  <c:v>7.5974269928847796E-3</c:v>
                </c:pt>
                <c:pt idx="97">
                  <c:v>8.0818285680324606E-3</c:v>
                </c:pt>
                <c:pt idx="98">
                  <c:v>8.5820326993935308E-3</c:v>
                </c:pt>
                <c:pt idx="99">
                  <c:v>9.0980816289659202E-3</c:v>
                </c:pt>
                <c:pt idx="100">
                  <c:v>9.6300063937737896E-3</c:v>
                </c:pt>
                <c:pt idx="101">
                  <c:v>1.0177824740504699E-2</c:v>
                </c:pt>
                <c:pt idx="102">
                  <c:v>1.07415388171776E-2</c:v>
                </c:pt>
                <c:pt idx="103">
                  <c:v>1.13211326252711E-2</c:v>
                </c:pt>
                <c:pt idx="104">
                  <c:v>1.19165692150256E-2</c:v>
                </c:pt>
                <c:pt idx="105">
                  <c:v>1.2527787605972E-2</c:v>
                </c:pt>
                <c:pt idx="106">
                  <c:v>1.3154699414154701E-2</c:v>
                </c:pt>
                <c:pt idx="107">
                  <c:v>1.37971851670369E-2</c:v>
                </c:pt>
                <c:pt idx="108">
                  <c:v>1.44550902867315E-2</c:v>
                </c:pt>
                <c:pt idx="109">
                  <c:v>1.5128220722025999E-2</c:v>
                </c:pt>
                <c:pt idx="110">
                  <c:v>1.5816338209720799E-2</c:v>
                </c:pt>
                <c:pt idx="111">
                  <c:v>1.6519155146121602E-2</c:v>
                </c:pt>
                <c:pt idx="112">
                  <c:v>1.72363290501912E-2</c:v>
                </c:pt>
                <c:pt idx="113">
                  <c:v>1.7967456600952999E-2</c:v>
                </c:pt>
                <c:pt idx="114">
                  <c:v>1.8712067233331301E-2</c:v>
                </c:pt>
                <c:pt idx="115">
                  <c:v>1.9469616278828199E-2</c:v>
                </c:pt>
                <c:pt idx="116">
                  <c:v>2.0239477640399E-2</c:v>
                </c:pt>
                <c:pt idx="117">
                  <c:v>2.10209359947378E-2</c:v>
                </c:pt>
                <c:pt idx="118">
                  <c:v>2.18131785200983E-2</c:v>
                </c:pt>
                <c:pt idx="119">
                  <c:v>2.2615286153945899E-2</c:v>
                </c:pt>
                <c:pt idx="120">
                  <c:v>2.3426224392390501E-2</c:v>
                </c:pt>
                <c:pt idx="121">
                  <c:v>2.4244833652742302E-2</c:v>
                </c:pt>
                <c:pt idx="122">
                  <c:v>2.5069819231955101E-2</c:v>
                </c:pt>
                <c:pt idx="123">
                  <c:v>2.5899740907504101E-2</c:v>
                </c:pt>
                <c:pt idx="124">
                  <c:v>2.6733002243751899E-2</c:v>
                </c:pt>
                <c:pt idx="125">
                  <c:v>2.75678396864984E-2</c:v>
                </c:pt>
                <c:pt idx="126">
                  <c:v>2.8402311551628701E-2</c:v>
                </c:pt>
                <c:pt idx="127">
                  <c:v>2.9234287041063001E-2</c:v>
                </c:pt>
                <c:pt idx="128">
                  <c:v>3.0061435451101001E-2</c:v>
                </c:pt>
                <c:pt idx="129">
                  <c:v>3.08812157753099E-2</c:v>
                </c:pt>
                <c:pt idx="130">
                  <c:v>3.1690866946971701E-2</c:v>
                </c:pt>
                <c:pt idx="131">
                  <c:v>3.2487399015493003E-2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CF-1A46-B7A6-F072F0FCE694}"/>
            </c:ext>
          </c:extLst>
        </c:ser>
        <c:ser>
          <c:idx val="2"/>
          <c:order val="2"/>
          <c:tx>
            <c:v>Temperature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E4CF-1A46-B7A6-F072F0FCE694}"/>
              </c:ext>
            </c:extLst>
          </c:dPt>
          <c:dPt>
            <c:idx val="9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E4CF-1A46-B7A6-F072F0FCE694}"/>
              </c:ext>
            </c:extLst>
          </c:dPt>
          <c:dPt>
            <c:idx val="1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E4CF-1A46-B7A6-F072F0FCE694}"/>
              </c:ext>
            </c:extLst>
          </c:dPt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'Perturbations vs Scale'!$G$3:$G$141</c:f>
              <c:numCache>
                <c:formatCode>General</c:formatCode>
                <c:ptCount val="1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0E+00">
                  <c:v>9.8441918739716192E-13</c:v>
                </c:pt>
                <c:pt idx="8" formatCode="0.00E+00">
                  <c:v>9.8513088596712706E-13</c:v>
                </c:pt>
                <c:pt idx="9" formatCode="0.00E+00">
                  <c:v>9.8687391065918493E-13</c:v>
                </c:pt>
                <c:pt idx="10" formatCode="0.00E+00">
                  <c:v>9.8835833239823704E-13</c:v>
                </c:pt>
                <c:pt idx="11" formatCode="0.00E+00">
                  <c:v>9.9095407173051901E-13</c:v>
                </c:pt>
                <c:pt idx="12" formatCode="0.00E+00">
                  <c:v>9.9157225306197491E-13</c:v>
                </c:pt>
                <c:pt idx="13" formatCode="0.00E+00">
                  <c:v>9.9173678064637094E-13</c:v>
                </c:pt>
                <c:pt idx="14" formatCode="0.00E+00">
                  <c:v>9.9364882896057797E-13</c:v>
                </c:pt>
                <c:pt idx="15" formatCode="0.00E+00">
                  <c:v>9.9358514926601699E-13</c:v>
                </c:pt>
                <c:pt idx="16" formatCode="0.00E+00">
                  <c:v>9.9523373608116606E-13</c:v>
                </c:pt>
                <c:pt idx="17" formatCode="0.00E+00">
                  <c:v>9.9509232964553809E-13</c:v>
                </c:pt>
                <c:pt idx="18" formatCode="0.00E+00">
                  <c:v>9.9485069110969092E-13</c:v>
                </c:pt>
                <c:pt idx="19" formatCode="0.00E+00">
                  <c:v>9.9662656164343206E-13</c:v>
                </c:pt>
                <c:pt idx="20" formatCode="0.00E+00">
                  <c:v>9.9668881136634795E-13</c:v>
                </c:pt>
                <c:pt idx="21" formatCode="0.00E+00">
                  <c:v>9.9773625254926806E-13</c:v>
                </c:pt>
                <c:pt idx="22" formatCode="0.00E+00">
                  <c:v>9.9924421741122302E-13</c:v>
                </c:pt>
                <c:pt idx="23" formatCode="0.00E+00">
                  <c:v>1.08992409513321E-12</c:v>
                </c:pt>
                <c:pt idx="24" formatCode="0.00E+00">
                  <c:v>1.0938840265058301E-12</c:v>
                </c:pt>
                <c:pt idx="25" formatCode="0.00E+00">
                  <c:v>1.0974116204690099E-12</c:v>
                </c:pt>
                <c:pt idx="26" formatCode="0.00E+00">
                  <c:v>1.1033585431058101E-12</c:v>
                </c:pt>
                <c:pt idx="27" formatCode="0.00E+00">
                  <c:v>1.1150104232679401E-12</c:v>
                </c:pt>
                <c:pt idx="28" formatCode="0.00E+00">
                  <c:v>1.13079307300528E-12</c:v>
                </c:pt>
                <c:pt idx="29" formatCode="0.00E+00">
                  <c:v>1.1557341231004699E-12</c:v>
                </c:pt>
                <c:pt idx="30" formatCode="0.00E+00">
                  <c:v>1.1963562954616401E-12</c:v>
                </c:pt>
                <c:pt idx="31" formatCode="0.00E+00">
                  <c:v>1.2535054199151501E-12</c:v>
                </c:pt>
                <c:pt idx="32" formatCode="0.00E+00">
                  <c:v>1.3331673167784301E-12</c:v>
                </c:pt>
                <c:pt idx="33" formatCode="0.00E+00">
                  <c:v>1.4372152976751799E-12</c:v>
                </c:pt>
                <c:pt idx="34" formatCode="0.00E+00">
                  <c:v>1.55148588946998E-12</c:v>
                </c:pt>
                <c:pt idx="35" formatCode="0.00E+00">
                  <c:v>1.66111644613396E-12</c:v>
                </c:pt>
                <c:pt idx="36" formatCode="0.00E+00">
                  <c:v>1.7526872288294701E-12</c:v>
                </c:pt>
                <c:pt idx="37" formatCode="0.00E+00">
                  <c:v>1.8123771915206E-12</c:v>
                </c:pt>
                <c:pt idx="38" formatCode="0.00E+00">
                  <c:v>1.84981784720904E-12</c:v>
                </c:pt>
                <c:pt idx="39" formatCode="0.00E+00">
                  <c:v>1.8666907869108398E-12</c:v>
                </c:pt>
                <c:pt idx="40" formatCode="0.00E+00">
                  <c:v>1.8741789592989199E-12</c:v>
                </c:pt>
                <c:pt idx="41" formatCode="0.00E+00">
                  <c:v>1.8803632217675398E-12</c:v>
                </c:pt>
                <c:pt idx="42" formatCode="0.00E+00">
                  <c:v>1.8811720077765201E-12</c:v>
                </c:pt>
                <c:pt idx="43" formatCode="0.00E+00">
                  <c:v>1.8810840967519201E-12</c:v>
                </c:pt>
                <c:pt idx="44" formatCode="0.00E+00">
                  <c:v>1.8840474748248001E-12</c:v>
                </c:pt>
                <c:pt idx="45" formatCode="0.00E+00">
                  <c:v>1.8836022452384801E-12</c:v>
                </c:pt>
                <c:pt idx="46" formatCode="0.00E+00">
                  <c:v>1.88289582289983E-12</c:v>
                </c:pt>
                <c:pt idx="47" formatCode="0.00E+00">
                  <c:v>1.8857253832767402E-12</c:v>
                </c:pt>
                <c:pt idx="48" formatCode="0.00E+00">
                  <c:v>1.8852718923476399E-12</c:v>
                </c:pt>
                <c:pt idx="49" formatCode="0.00E+00">
                  <c:v>1.8844704042100199E-12</c:v>
                </c:pt>
                <c:pt idx="50" formatCode="0.00E+00">
                  <c:v>1.8875485874823699E-12</c:v>
                </c:pt>
                <c:pt idx="51" formatCode="0.00E+00">
                  <c:v>1.88716501409102E-12</c:v>
                </c:pt>
                <c:pt idx="52" formatCode="0.00E+00">
                  <c:v>1.88830530489312E-12</c:v>
                </c:pt>
                <c:pt idx="53" formatCode="0.00E+00">
                  <c:v>1.88984992118933E-12</c:v>
                </c:pt>
                <c:pt idx="54" formatCode="0.00E+00">
                  <c:v>1.89012374896706E-12</c:v>
                </c:pt>
                <c:pt idx="55" formatCode="0.00E+00">
                  <c:v>1.8904842877084098E-12</c:v>
                </c:pt>
                <c:pt idx="56" formatCode="0.00E+00">
                  <c:v>1.8951060402643101E-12</c:v>
                </c:pt>
                <c:pt idx="57" formatCode="0.00E+00">
                  <c:v>1.8978218416272798E-12</c:v>
                </c:pt>
                <c:pt idx="58" formatCode="0.00E+00">
                  <c:v>1.9032001697366699E-12</c:v>
                </c:pt>
                <c:pt idx="59" formatCode="0.00E+00">
                  <c:v>1.9090514495891702E-12</c:v>
                </c:pt>
                <c:pt idx="60" formatCode="0.00E+00">
                  <c:v>1.9213764865299401E-12</c:v>
                </c:pt>
                <c:pt idx="61" formatCode="0.00E+00">
                  <c:v>1.9450858395287899E-12</c:v>
                </c:pt>
                <c:pt idx="62" formatCode="0.00E+00">
                  <c:v>1.98531168782555E-12</c:v>
                </c:pt>
                <c:pt idx="63" formatCode="0.00E+00">
                  <c:v>2.0666701453818601E-12</c:v>
                </c:pt>
                <c:pt idx="64" formatCode="0.00E+00">
                  <c:v>3.3919744413610003E-5</c:v>
                </c:pt>
                <c:pt idx="65" formatCode="0.00E+00">
                  <c:v>3.7416514769145999E-5</c:v>
                </c:pt>
                <c:pt idx="66" formatCode="0.00E+00">
                  <c:v>4.3611507250118102E-5</c:v>
                </c:pt>
                <c:pt idx="67" formatCode="0.00E+00">
                  <c:v>5.4572321066879502E-5</c:v>
                </c:pt>
                <c:pt idx="68" formatCode="0.00E+00">
                  <c:v>7.2645551646374705E-5</c:v>
                </c:pt>
                <c:pt idx="69" formatCode="0.00E+00">
                  <c:v>9.5698305212389505E-5</c:v>
                </c:pt>
                <c:pt idx="70">
                  <c:v>1.2338926385978399E-4</c:v>
                </c:pt>
                <c:pt idx="71">
                  <c:v>1.55761108800415E-4</c:v>
                </c:pt>
                <c:pt idx="72">
                  <c:v>1.9284320964597901E-4</c:v>
                </c:pt>
                <c:pt idx="73">
                  <c:v>2.3478015422258999E-4</c:v>
                </c:pt>
                <c:pt idx="74">
                  <c:v>2.8145644143620001E-4</c:v>
                </c:pt>
                <c:pt idx="75">
                  <c:v>3.32837654204349E-4</c:v>
                </c:pt>
                <c:pt idx="76">
                  <c:v>3.8894451482080102E-4</c:v>
                </c:pt>
                <c:pt idx="77">
                  <c:v>4.4979386302616202E-4</c:v>
                </c:pt>
                <c:pt idx="78">
                  <c:v>5.1540061794705903E-4</c:v>
                </c:pt>
                <c:pt idx="79">
                  <c:v>5.85778721779321E-4</c:v>
                </c:pt>
                <c:pt idx="80">
                  <c:v>6.6094168525094796E-4</c:v>
                </c:pt>
                <c:pt idx="81">
                  <c:v>7.4090279767279705E-4</c:v>
                </c:pt>
                <c:pt idx="82">
                  <c:v>8.2567562874719504E-4</c:v>
                </c:pt>
                <c:pt idx="83">
                  <c:v>9.1527355155346997E-4</c:v>
                </c:pt>
                <c:pt idx="84">
                  <c:v>1.0097102045046201E-3</c:v>
                </c:pt>
                <c:pt idx="85">
                  <c:v>1.1089993421448E-3</c:v>
                </c:pt>
                <c:pt idx="86">
                  <c:v>1.21315441925099E-3</c:v>
                </c:pt>
                <c:pt idx="87">
                  <c:v>1.3221893581955499E-3</c:v>
                </c:pt>
                <c:pt idx="88">
                  <c:v>1.4361174153448399E-3</c:v>
                </c:pt>
                <c:pt idx="89">
                  <c:v>1.5549513612329599E-3</c:v>
                </c:pt>
                <c:pt idx="90">
                  <c:v>1.6787036912551099E-3</c:v>
                </c:pt>
                <c:pt idx="91">
                  <c:v>1.80738651171468E-3</c:v>
                </c:pt>
                <c:pt idx="92">
                  <c:v>1.9410096499069599E-3</c:v>
                </c:pt>
                <c:pt idx="93">
                  <c:v>2.0795829543260001E-3</c:v>
                </c:pt>
                <c:pt idx="94">
                  <c:v>2.2231141267749599E-3</c:v>
                </c:pt>
                <c:pt idx="95">
                  <c:v>2.3716089299528099E-3</c:v>
                </c:pt>
                <c:pt idx="96">
                  <c:v>2.52506979044341E-3</c:v>
                </c:pt>
                <c:pt idx="97">
                  <c:v>2.6834981036724099E-3</c:v>
                </c:pt>
                <c:pt idx="98">
                  <c:v>2.8468908840782099E-3</c:v>
                </c:pt>
                <c:pt idx="99">
                  <c:v>3.0152400735482402E-3</c:v>
                </c:pt>
                <c:pt idx="100">
                  <c:v>3.18853584298179E-3</c:v>
                </c:pt>
                <c:pt idx="101">
                  <c:v>3.3667603031491502E-3</c:v>
                </c:pt>
                <c:pt idx="102">
                  <c:v>3.5498920234433599E-3</c:v>
                </c:pt>
                <c:pt idx="103">
                  <c:v>3.7378999217999001E-3</c:v>
                </c:pt>
                <c:pt idx="104">
                  <c:v>3.9307485799849901E-3</c:v>
                </c:pt>
                <c:pt idx="105">
                  <c:v>4.12839185868629E-3</c:v>
                </c:pt>
                <c:pt idx="106">
                  <c:v>4.3307748854226197E-3</c:v>
                </c:pt>
                <c:pt idx="107">
                  <c:v>4.5378284502228996E-3</c:v>
                </c:pt>
                <c:pt idx="108">
                  <c:v>4.7494795256079999E-3</c:v>
                </c:pt>
                <c:pt idx="109">
                  <c:v>4.9656323406900797E-3</c:v>
                </c:pt>
                <c:pt idx="110">
                  <c:v>5.1861830588983103E-3</c:v>
                </c:pt>
                <c:pt idx="111">
                  <c:v>5.4110079947311497E-3</c:v>
                </c:pt>
                <c:pt idx="112">
                  <c:v>5.6399693995879902E-3</c:v>
                </c:pt>
                <c:pt idx="113">
                  <c:v>5.8729026543648697E-3</c:v>
                </c:pt>
                <c:pt idx="114">
                  <c:v>6.10963126762833E-3</c:v>
                </c:pt>
                <c:pt idx="115">
                  <c:v>6.3499487163180199E-3</c:v>
                </c:pt>
                <c:pt idx="116">
                  <c:v>6.5936239079563098E-3</c:v>
                </c:pt>
                <c:pt idx="117">
                  <c:v>6.8404034374571999E-3</c:v>
                </c:pt>
                <c:pt idx="118">
                  <c:v>7.0899969092933701E-3</c:v>
                </c:pt>
                <c:pt idx="119">
                  <c:v>7.3420884352227902E-3</c:v>
                </c:pt>
                <c:pt idx="120">
                  <c:v>7.5963239634297998E-3</c:v>
                </c:pt>
                <c:pt idx="121">
                  <c:v>7.8523122960830506E-3</c:v>
                </c:pt>
                <c:pt idx="122">
                  <c:v>8.10962798593301E-3</c:v>
                </c:pt>
                <c:pt idx="123">
                  <c:v>8.36779478229604E-3</c:v>
                </c:pt>
                <c:pt idx="124">
                  <c:v>8.6263016421451507E-3</c:v>
                </c:pt>
                <c:pt idx="125">
                  <c:v>8.8845883482433999E-3</c:v>
                </c:pt>
                <c:pt idx="126">
                  <c:v>9.1420392512202905E-3</c:v>
                </c:pt>
                <c:pt idx="127">
                  <c:v>9.3979867737835395E-3</c:v>
                </c:pt>
                <c:pt idx="128">
                  <c:v>9.6517274012257008E-3</c:v>
                </c:pt>
                <c:pt idx="129">
                  <c:v>9.9024647630064494E-3</c:v>
                </c:pt>
                <c:pt idx="130">
                  <c:v>1.01493869788015E-2</c:v>
                </c:pt>
                <c:pt idx="131">
                  <c:v>1.03915903338109E-2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4CF-1A46-B7A6-F072F0FCE694}"/>
            </c:ext>
          </c:extLst>
        </c:ser>
        <c:ser>
          <c:idx val="3"/>
          <c:order val="3"/>
          <c:tx>
            <c:v>Velocity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'Perturbations vs Scale'!$A$3:$A$141</c:f>
              <c:numCache>
                <c:formatCode>0.00E+00</c:formatCode>
                <c:ptCount val="139"/>
                <c:pt idx="0">
                  <c:v>4.0280000000000001E-16</c:v>
                </c:pt>
                <c:pt idx="1">
                  <c:v>4.0902892814707702E-16</c:v>
                </c:pt>
                <c:pt idx="2">
                  <c:v>4.1913393130598201E-16</c:v>
                </c:pt>
                <c:pt idx="3">
                  <c:v>4.3559237110697001E-16</c:v>
                </c:pt>
                <c:pt idx="4">
                  <c:v>4.6239700133491804E-16</c:v>
                </c:pt>
                <c:pt idx="5">
                  <c:v>5.0604599429248598E-16</c:v>
                </c:pt>
                <c:pt idx="6">
                  <c:v>5.7710758043032901E-16</c:v>
                </c:pt>
                <c:pt idx="7">
                  <c:v>6.9274717922369902E-16</c:v>
                </c:pt>
                <c:pt idx="8">
                  <c:v>8.81364859449509E-16</c:v>
                </c:pt>
                <c:pt idx="9">
                  <c:v>1.18922223725291E-15</c:v>
                </c:pt>
                <c:pt idx="10">
                  <c:v>1.69102327162915E-15</c:v>
                </c:pt>
                <c:pt idx="11">
                  <c:v>2.5089880101658901E-15</c:v>
                </c:pt>
                <c:pt idx="12">
                  <c:v>3.8382454661474601E-15</c:v>
                </c:pt>
                <c:pt idx="13">
                  <c:v>6.0073183783175698E-15</c:v>
                </c:pt>
                <c:pt idx="14">
                  <c:v>9.5291213920061603E-15</c:v>
                </c:pt>
                <c:pt idx="15">
                  <c:v>1.5272419214663899E-14</c:v>
                </c:pt>
                <c:pt idx="16">
                  <c:v>2.4624083087339101E-14</c:v>
                </c:pt>
                <c:pt idx="17">
                  <c:v>3.9838624110113603E-14</c:v>
                </c:pt>
                <c:pt idx="18">
                  <c:v>6.4663105652850495E-14</c:v>
                </c:pt>
                <c:pt idx="19">
                  <c:v>1.05020682574066E-13</c:v>
                </c:pt>
                <c:pt idx="20">
                  <c:v>1.70761700827872E-13</c:v>
                </c:pt>
                <c:pt idx="21">
                  <c:v>2.7800792745909998E-13</c:v>
                </c:pt>
                <c:pt idx="22">
                  <c:v>4.5223784495348399E-13</c:v>
                </c:pt>
                <c:pt idx="23">
                  <c:v>7.3631235551817302E-13</c:v>
                </c:pt>
                <c:pt idx="24">
                  <c:v>1.19932836207444E-12</c:v>
                </c:pt>
                <c:pt idx="25">
                  <c:v>1.9520893925831299E-12</c:v>
                </c:pt>
                <c:pt idx="26">
                  <c:v>3.1796764203199898E-12</c:v>
                </c:pt>
                <c:pt idx="27">
                  <c:v>5.1786903909744597E-12</c:v>
                </c:pt>
                <c:pt idx="28">
                  <c:v>8.4310265702400901E-12</c:v>
                </c:pt>
                <c:pt idx="29">
                  <c:v>1.37359987104356E-11</c:v>
                </c:pt>
                <c:pt idx="30">
                  <c:v>2.2370326485953701E-11</c:v>
                </c:pt>
                <c:pt idx="31">
                  <c:v>3.6423250235121802E-11</c:v>
                </c:pt>
                <c:pt idx="32">
                  <c:v>5.9352192564863797E-11</c:v>
                </c:pt>
                <c:pt idx="33">
                  <c:v>9.6630173004643905E-11</c:v>
                </c:pt>
                <c:pt idx="34">
                  <c:v>1.5735280141901099E-10</c:v>
                </c:pt>
                <c:pt idx="35">
                  <c:v>2.5646389858362098E-10</c:v>
                </c:pt>
                <c:pt idx="36">
                  <c:v>4.1740323585860899E-10</c:v>
                </c:pt>
                <c:pt idx="37">
                  <c:v>6.7979803629035399E-10</c:v>
                </c:pt>
                <c:pt idx="38">
                  <c:v>1.1076827865585201E-9</c:v>
                </c:pt>
                <c:pt idx="39">
                  <c:v>1.8030501358125099E-9</c:v>
                </c:pt>
                <c:pt idx="40">
                  <c:v>2.93697639127022E-9</c:v>
                </c:pt>
                <c:pt idx="41">
                  <c:v>4.7843716825958703E-9</c:v>
                </c:pt>
                <c:pt idx="42">
                  <c:v>7.78882155359066E-9</c:v>
                </c:pt>
                <c:pt idx="43">
                  <c:v>1.26893785004912E-8</c:v>
                </c:pt>
                <c:pt idx="44">
                  <c:v>2.0665582932097399E-8</c:v>
                </c:pt>
                <c:pt idx="45">
                  <c:v>3.3647565892227398E-8</c:v>
                </c:pt>
                <c:pt idx="46">
                  <c:v>5.4828834937392001E-8</c:v>
                </c:pt>
                <c:pt idx="47">
                  <c:v>8.9268448187510899E-8</c:v>
                </c:pt>
                <c:pt idx="48">
                  <c:v>1.4537066719017599E-7</c:v>
                </c:pt>
                <c:pt idx="49">
                  <c:v>2.36941132287142E-7</c:v>
                </c:pt>
                <c:pt idx="50">
                  <c:v>3.85754112828159E-7</c:v>
                </c:pt>
                <c:pt idx="51">
                  <c:v>6.2834829077362E-7</c:v>
                </c:pt>
                <c:pt idx="52">
                  <c:v>1.0243348293009799E-6</c:v>
                </c:pt>
                <c:pt idx="53">
                  <c:v>1.6682551282955599E-6</c:v>
                </c:pt>
                <c:pt idx="54">
                  <c:v>2.71946855131129E-6</c:v>
                </c:pt>
                <c:pt idx="55">
                  <c:v>4.43897521589432E-6</c:v>
                </c:pt>
                <c:pt idx="56">
                  <c:v>7.2474561733207204E-6</c:v>
                </c:pt>
                <c:pt idx="57">
                  <c:v>1.18473759013979E-5</c:v>
                </c:pt>
                <c:pt idx="58">
                  <c:v>1.9414453679475099E-5</c:v>
                </c:pt>
                <c:pt idx="59">
                  <c:v>3.19402347939167E-5</c:v>
                </c:pt>
                <c:pt idx="60">
                  <c:v>5.29390109201813E-5</c:v>
                </c:pt>
                <c:pt idx="61">
                  <c:v>8.8716862205510502E-5</c:v>
                </c:pt>
                <c:pt idx="62" formatCode="General">
                  <c:v>1.5113344161446301E-4</c:v>
                </c:pt>
                <c:pt idx="63" formatCode="General">
                  <c:v>2.6216723281411602E-4</c:v>
                </c:pt>
                <c:pt idx="64" formatCode="General">
                  <c:v>4.56842205101953E-4</c:v>
                </c:pt>
                <c:pt idx="65" formatCode="General">
                  <c:v>7.9648812910906104E-4</c:v>
                </c:pt>
                <c:pt idx="66" formatCode="General">
                  <c:v>1.3969610722999999E-3</c:v>
                </c:pt>
                <c:pt idx="67" formatCode="General">
                  <c:v>2.4550211894979598E-3</c:v>
                </c:pt>
                <c:pt idx="68" formatCode="General">
                  <c:v>4.1912014493932304E-3</c:v>
                </c:pt>
                <c:pt idx="69" formatCode="General">
                  <c:v>6.3988281981414499E-3</c:v>
                </c:pt>
                <c:pt idx="70" formatCode="General">
                  <c:v>9.0455272873751005E-3</c:v>
                </c:pt>
                <c:pt idx="71" formatCode="General">
                  <c:v>1.2131427102801001E-2</c:v>
                </c:pt>
                <c:pt idx="72" formatCode="General">
                  <c:v>1.5655840447876799E-2</c:v>
                </c:pt>
                <c:pt idx="73" formatCode="General">
                  <c:v>1.9633221673727601E-2</c:v>
                </c:pt>
                <c:pt idx="74" formatCode="General">
                  <c:v>2.4062140263082999E-2</c:v>
                </c:pt>
                <c:pt idx="75" formatCode="General">
                  <c:v>2.8937830112918801E-2</c:v>
                </c:pt>
                <c:pt idx="76" formatCode="General">
                  <c:v>3.4260629081093001E-2</c:v>
                </c:pt>
                <c:pt idx="77" formatCode="General">
                  <c:v>4.0030836456682303E-2</c:v>
                </c:pt>
                <c:pt idx="78" formatCode="General">
                  <c:v>4.62487327757908E-2</c:v>
                </c:pt>
                <c:pt idx="79" formatCode="General">
                  <c:v>5.2914599117340401E-2</c:v>
                </c:pt>
                <c:pt idx="80" formatCode="General">
                  <c:v>6.0028737115781002E-2</c:v>
                </c:pt>
                <c:pt idx="81" formatCode="General">
                  <c:v>6.7591490686543299E-2</c:v>
                </c:pt>
                <c:pt idx="82" formatCode="General">
                  <c:v>7.5603270316525806E-2</c:v>
                </c:pt>
                <c:pt idx="83" formatCode="General">
                  <c:v>8.4064580689838506E-2</c:v>
                </c:pt>
                <c:pt idx="84" formatCode="General">
                  <c:v>9.2976052376884805E-2</c:v>
                </c:pt>
                <c:pt idx="85" formatCode="General">
                  <c:v>0.102338478299765</c:v>
                </c:pt>
                <c:pt idx="86" formatCode="General">
                  <c:v>0.112152855691267</c:v>
                </c:pt>
                <c:pt idx="87" formatCode="General">
                  <c:v>0.12242043428401</c:v>
                </c:pt>
                <c:pt idx="88" formatCode="General">
                  <c:v>0.13314277149838399</c:v>
                </c:pt>
                <c:pt idx="89" formatCode="General">
                  <c:v>0.14432179544203799</c:v>
                </c:pt>
                <c:pt idx="90" formatCode="General">
                  <c:v>0.15595987659019001</c:v>
                </c:pt>
                <c:pt idx="91" formatCode="General">
                  <c:v>0.168059909086196</c:v>
                </c:pt>
                <c:pt idx="92" formatCode="General">
                  <c:v>0.18062540268777699</c:v>
                </c:pt>
                <c:pt idx="93" formatCode="General">
                  <c:v>0.193660586488936</c:v>
                </c:pt>
                <c:pt idx="94" formatCode="General">
                  <c:v>0.207170525674682</c:v>
                </c:pt>
                <c:pt idx="95" formatCode="General">
                  <c:v>0.22116125271996701</c:v>
                </c:pt>
                <c:pt idx="96" formatCode="General">
                  <c:v>0.23563991463165601</c:v>
                </c:pt>
                <c:pt idx="97" formatCode="General">
                  <c:v>0.25061493805993401</c:v>
                </c:pt>
                <c:pt idx="98" formatCode="General">
                  <c:v>0.26609621438238601</c:v>
                </c:pt>
                <c:pt idx="99" formatCode="General">
                  <c:v>0.28209530720058201</c:v>
                </c:pt>
                <c:pt idx="100" formatCode="General">
                  <c:v>0.29862568509887799</c:v>
                </c:pt>
                <c:pt idx="101" formatCode="General">
                  <c:v>0.31570298301451999</c:v>
                </c:pt>
                <c:pt idx="102" formatCode="General">
                  <c:v>0.33334529617725001</c:v>
                </c:pt>
                <c:pt idx="103" formatCode="General">
                  <c:v>0.35157351132081999</c:v>
                </c:pt>
                <c:pt idx="104" formatCode="General">
                  <c:v>0.37041168077937298</c:v>
                </c:pt>
                <c:pt idx="105" formatCode="General">
                  <c:v>0.38988744619855198</c:v>
                </c:pt>
                <c:pt idx="106" formatCode="General">
                  <c:v>0.41003251996444701</c:v>
                </c:pt>
                <c:pt idx="107" formatCode="General">
                  <c:v>0.43088323414733598</c:v>
                </c:pt>
                <c:pt idx="108" formatCode="General">
                  <c:v>0.45248116885362399</c:v>
                </c:pt>
                <c:pt idx="109" formatCode="General">
                  <c:v>0.47487387448465401</c:v>
                </c:pt>
                <c:pt idx="110" formatCode="General">
                  <c:v>0.49811570565286301</c:v>
                </c:pt>
                <c:pt idx="111" formatCode="General">
                  <c:v>0.52226878858453096</c:v>
                </c:pt>
                <c:pt idx="112" formatCode="General">
                  <c:v>0.54740414898188505</c:v>
                </c:pt>
                <c:pt idx="113" formatCode="General">
                  <c:v>0.57360303384100897</c:v>
                </c:pt>
                <c:pt idx="114" formatCode="General">
                  <c:v>0.60095846904825401</c:v>
                </c:pt>
                <c:pt idx="115" formatCode="General">
                  <c:v>0.62957710527572397</c:v>
                </c:pt>
                <c:pt idx="116" formatCode="General">
                  <c:v>0.65958141854040397</c:v>
                </c:pt>
                <c:pt idx="117" formatCode="General">
                  <c:v>0.69111234984358805</c:v>
                </c:pt>
                <c:pt idx="118" formatCode="General">
                  <c:v>0.72433249203894301</c:v>
                </c:pt>
                <c:pt idx="119" formatCode="General">
                  <c:v>0.75942996354677095</c:v>
                </c:pt>
                <c:pt idx="120" formatCode="General">
                  <c:v>0.79662315064862499</c:v>
                </c:pt>
                <c:pt idx="121" formatCode="General">
                  <c:v>0.83616655702118903</c:v>
                </c:pt>
                <c:pt idx="122" formatCode="General">
                  <c:v>0.87835807692277701</c:v>
                </c:pt>
                <c:pt idx="123" formatCode="General">
                  <c:v>0.92354811585903696</c:v>
                </c:pt>
                <c:pt idx="124" formatCode="General">
                  <c:v>0.972151132751924</c:v>
                </c:pt>
                <c:pt idx="125" formatCode="General">
                  <c:v>1.02466039042612</c:v>
                </c:pt>
                <c:pt idx="126" formatCode="General">
                  <c:v>1.0816670069900201</c:v>
                </c:pt>
                <c:pt idx="127" formatCode="General">
                  <c:v>1.14388484684199</c:v>
                </c:pt>
                <c:pt idx="128" formatCode="General">
                  <c:v>1.2121834520093999</c:v>
                </c:pt>
                <c:pt idx="129" formatCode="General">
                  <c:v>1.28763221484403</c:v>
                </c:pt>
                <c:pt idx="130" formatCode="General">
                  <c:v>1.3715605353195699</c:v>
                </c:pt>
                <c:pt idx="131" formatCode="General">
                  <c:v>1.4656411371148601</c:v>
                </c:pt>
              </c:numCache>
            </c:numRef>
          </c:xVal>
          <c:yVal>
            <c:numRef>
              <c:f>'Perturbations vs Scale'!$H$4:$H$141</c:f>
              <c:numCache>
                <c:formatCode>General</c:formatCode>
                <c:ptCount val="1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2.9705463404576899E-3</c:v>
                </c:pt>
                <c:pt idx="7">
                  <c:v>2.3348288711668198E-3</c:v>
                </c:pt>
                <c:pt idx="8">
                  <c:v>1.73040298299419E-3</c:v>
                </c:pt>
                <c:pt idx="9">
                  <c:v>1.2169139286249001E-3</c:v>
                </c:pt>
                <c:pt idx="10">
                  <c:v>8.2018062719911198E-4</c:v>
                </c:pt>
                <c:pt idx="11">
                  <c:v>5.3613375082649305E-4</c:v>
                </c:pt>
                <c:pt idx="12">
                  <c:v>3.4254817286856698E-4</c:v>
                </c:pt>
                <c:pt idx="13">
                  <c:v>2.15945231970646E-4</c:v>
                </c:pt>
                <c:pt idx="14">
                  <c:v>1.3473460156425201E-4</c:v>
                </c:pt>
                <c:pt idx="15" formatCode="0.00E+00">
                  <c:v>8.3562503782112906E-5</c:v>
                </c:pt>
                <c:pt idx="16" formatCode="0.00E+00">
                  <c:v>5.1646633763141298E-5</c:v>
                </c:pt>
                <c:pt idx="17" formatCode="0.00E+00">
                  <c:v>3.1816231882007602E-5</c:v>
                </c:pt>
                <c:pt idx="18" formatCode="0.00E+00">
                  <c:v>1.9586811408787899E-5</c:v>
                </c:pt>
                <c:pt idx="19" formatCode="0.00E+00">
                  <c:v>1.2043131794121901E-5</c:v>
                </c:pt>
                <c:pt idx="20" formatCode="0.00E+00">
                  <c:v>7.3942736094624003E-6</c:v>
                </c:pt>
                <c:pt idx="21" formatCode="0.00E+00">
                  <c:v>4.5425325845084601E-6</c:v>
                </c:pt>
                <c:pt idx="22" formatCode="0.00E+00">
                  <c:v>2.9073931239627102E-6</c:v>
                </c:pt>
                <c:pt idx="23" formatCode="0.00E+00">
                  <c:v>1.78185437898887E-6</c:v>
                </c:pt>
                <c:pt idx="24" formatCode="0.00E+00">
                  <c:v>1.09165417687884E-6</c:v>
                </c:pt>
                <c:pt idx="25" formatCode="0.00E+00">
                  <c:v>6.6713031669746503E-7</c:v>
                </c:pt>
                <c:pt idx="26" formatCode="0.00E+00">
                  <c:v>4.0658430876639302E-7</c:v>
                </c:pt>
                <c:pt idx="27" formatCode="0.00E+00">
                  <c:v>2.46772576563535E-7</c:v>
                </c:pt>
                <c:pt idx="28" formatCode="0.00E+00">
                  <c:v>1.48585820703785E-7</c:v>
                </c:pt>
                <c:pt idx="29" formatCode="0.00E+00">
                  <c:v>8.8496272901870199E-8</c:v>
                </c:pt>
                <c:pt idx="30" formatCode="0.00E+00">
                  <c:v>5.1819909287420498E-8</c:v>
                </c:pt>
                <c:pt idx="31" formatCode="0.00E+00">
                  <c:v>2.9554054949988302E-8</c:v>
                </c:pt>
                <c:pt idx="32" formatCode="0.00E+00">
                  <c:v>1.62823992773296E-8</c:v>
                </c:pt>
                <c:pt idx="33" formatCode="0.00E+00">
                  <c:v>8.5620404243446704E-9</c:v>
                </c:pt>
                <c:pt idx="34" formatCode="0.00E+00">
                  <c:v>4.2551204290433604E-9</c:v>
                </c:pt>
                <c:pt idx="35" formatCode="0.00E+00">
                  <c:v>1.99802312546089E-9</c:v>
                </c:pt>
                <c:pt idx="36" formatCode="0.00E+00">
                  <c:v>8.8615502968559098E-10</c:v>
                </c:pt>
                <c:pt idx="37" formatCode="0.00E+00">
                  <c:v>3.74341521946003E-10</c:v>
                </c:pt>
                <c:pt idx="38" formatCode="0.00E+00">
                  <c:v>1.52652213441813E-10</c:v>
                </c:pt>
                <c:pt idx="39" formatCode="0.00E+00">
                  <c:v>6.05293673662577E-11</c:v>
                </c:pt>
                <c:pt idx="40" formatCode="0.00E+00">
                  <c:v>2.35630181921139E-11</c:v>
                </c:pt>
                <c:pt idx="41" formatCode="0.00E+00">
                  <c:v>9.0745449806947296E-12</c:v>
                </c:pt>
                <c:pt idx="42" formatCode="0.00E+00">
                  <c:v>3.4629413261340801E-12</c:v>
                </c:pt>
                <c:pt idx="43" formatCode="0.00E+00">
                  <c:v>1.3160586427239701E-12</c:v>
                </c:pt>
                <c:pt idx="44" formatCode="0.00E+00">
                  <c:v>4.9887445214525699E-13</c:v>
                </c:pt>
                <c:pt idx="45" formatCode="0.00E+00">
                  <c:v>1.8844923399388999E-13</c:v>
                </c:pt>
                <c:pt idx="46" formatCode="0.00E+00">
                  <c:v>7.1223549526500697E-14</c:v>
                </c:pt>
                <c:pt idx="47" formatCode="0.00E+00">
                  <c:v>2.6888259571834299E-14</c:v>
                </c:pt>
                <c:pt idx="48" formatCode="0.00E+00">
                  <c:v>1.01284047731179E-14</c:v>
                </c:pt>
                <c:pt idx="49" formatCode="0.00E+00">
                  <c:v>3.8228580226840601E-15</c:v>
                </c:pt>
                <c:pt idx="50" formatCode="0.00E+00">
                  <c:v>1.4411979057903899E-15</c:v>
                </c:pt>
                <c:pt idx="51" formatCode="0.00E+00">
                  <c:v>5.4238972261459701E-16</c:v>
                </c:pt>
                <c:pt idx="52" formatCode="0.00E+00">
                  <c:v>2.0450964250556599E-16</c:v>
                </c:pt>
                <c:pt idx="53" formatCode="0.00E+00">
                  <c:v>7.6965720801870198E-17</c:v>
                </c:pt>
                <c:pt idx="54" formatCode="0.00E+00">
                  <c:v>2.88879289407829E-17</c:v>
                </c:pt>
                <c:pt idx="55" formatCode="0.00E+00">
                  <c:v>1.0837290854907501E-17</c:v>
                </c:pt>
                <c:pt idx="56" formatCode="0.00E+00">
                  <c:v>4.0555872525188697E-18</c:v>
                </c:pt>
                <c:pt idx="57" formatCode="0.00E+00">
                  <c:v>1.5102586705643401E-18</c:v>
                </c:pt>
                <c:pt idx="58" formatCode="0.00E+00">
                  <c:v>5.5799087144265203E-19</c:v>
                </c:pt>
                <c:pt idx="59" formatCode="0.00E+00">
                  <c:v>2.03120726316882E-19</c:v>
                </c:pt>
                <c:pt idx="60" formatCode="0.00E+00">
                  <c:v>7.2335306665175295E-20</c:v>
                </c:pt>
                <c:pt idx="61" formatCode="0.00E+00">
                  <c:v>2.49687690268329E-20</c:v>
                </c:pt>
                <c:pt idx="62" formatCode="0.00E+00">
                  <c:v>8.4496875075560203E-21</c:v>
                </c:pt>
                <c:pt idx="63" formatCode="0.00E+00">
                  <c:v>3.2204139402011199E-21</c:v>
                </c:pt>
                <c:pt idx="64" formatCode="0.00E+00">
                  <c:v>1.93945524230611E-21</c:v>
                </c:pt>
                <c:pt idx="65" formatCode="0.00E+00">
                  <c:v>1.7457165974047799E-21</c:v>
                </c:pt>
                <c:pt idx="66" formatCode="0.00E+00">
                  <c:v>1.7243266940073201E-21</c:v>
                </c:pt>
                <c:pt idx="67" formatCode="0.00E+00">
                  <c:v>1.72222085957588E-21</c:v>
                </c:pt>
                <c:pt idx="68" formatCode="0.00E+00">
                  <c:v>1.7220251649233701E-21</c:v>
                </c:pt>
                <c:pt idx="69" formatCode="0.00E+00">
                  <c:v>1.72200303704038E-21</c:v>
                </c:pt>
                <c:pt idx="70" formatCode="0.00E+00">
                  <c:v>1.7220021999603801E-21</c:v>
                </c:pt>
                <c:pt idx="71" formatCode="0.00E+00">
                  <c:v>1.7220038625844299E-21</c:v>
                </c:pt>
                <c:pt idx="72" formatCode="0.00E+00">
                  <c:v>1.7220053603270402E-21</c:v>
                </c:pt>
                <c:pt idx="73" formatCode="0.00E+00">
                  <c:v>1.72200642696568E-21</c:v>
                </c:pt>
                <c:pt idx="74" formatCode="0.00E+00">
                  <c:v>1.7220071530885198E-21</c:v>
                </c:pt>
                <c:pt idx="75" formatCode="0.00E+00">
                  <c:v>1.7220076477248001E-21</c:v>
                </c:pt>
                <c:pt idx="76" formatCode="0.00E+00">
                  <c:v>1.7220079894816902E-21</c:v>
                </c:pt>
                <c:pt idx="77" formatCode="0.00E+00">
                  <c:v>1.7220082299531499E-21</c:v>
                </c:pt>
                <c:pt idx="78" formatCode="0.00E+00">
                  <c:v>1.7220084023739899E-21</c:v>
                </c:pt>
                <c:pt idx="79" formatCode="0.00E+00">
                  <c:v>1.72200852826289E-21</c:v>
                </c:pt>
                <c:pt idx="80" formatCode="0.00E+00">
                  <c:v>1.72200862174732E-21</c:v>
                </c:pt>
                <c:pt idx="81" formatCode="0.00E+00">
                  <c:v>1.7220086922608401E-21</c:v>
                </c:pt>
                <c:pt idx="82" formatCode="0.00E+00">
                  <c:v>1.72200874621494E-21</c:v>
                </c:pt>
                <c:pt idx="83" formatCode="0.00E+00">
                  <c:v>1.7220087880431998E-21</c:v>
                </c:pt>
                <c:pt idx="84" formatCode="0.00E+00">
                  <c:v>1.72200882086253E-21</c:v>
                </c:pt>
                <c:pt idx="85" formatCode="0.00E+00">
                  <c:v>1.7220088468984299E-21</c:v>
                </c:pt>
                <c:pt idx="86" formatCode="0.00E+00">
                  <c:v>1.72200886776311E-21</c:v>
                </c:pt>
                <c:pt idx="87" formatCode="0.00E+00">
                  <c:v>1.72200888464039E-21</c:v>
                </c:pt>
                <c:pt idx="88" formatCode="0.00E+00">
                  <c:v>1.7220088984104299E-21</c:v>
                </c:pt>
                <c:pt idx="89" formatCode="0.00E+00">
                  <c:v>1.72200890973537E-21</c:v>
                </c:pt>
                <c:pt idx="90" formatCode="0.00E+00">
                  <c:v>1.7220089191186801E-21</c:v>
                </c:pt>
                <c:pt idx="91" formatCode="0.00E+00">
                  <c:v>1.7220089269471201E-21</c:v>
                </c:pt>
                <c:pt idx="92" formatCode="0.00E+00">
                  <c:v>1.7220089335205999E-21</c:v>
                </c:pt>
                <c:pt idx="93" formatCode="0.00E+00">
                  <c:v>1.7220089390737199E-21</c:v>
                </c:pt>
                <c:pt idx="94" formatCode="0.00E+00">
                  <c:v>1.7220089437915099E-21</c:v>
                </c:pt>
                <c:pt idx="95" formatCode="0.00E+00">
                  <c:v>1.7220089478210499E-21</c:v>
                </c:pt>
                <c:pt idx="96" formatCode="0.00E+00">
                  <c:v>1.7220089512800901E-21</c:v>
                </c:pt>
                <c:pt idx="97" formatCode="0.00E+00">
                  <c:v>1.7220089542635501E-21</c:v>
                </c:pt>
                <c:pt idx="98" formatCode="0.00E+00">
                  <c:v>1.7220089568484302E-21</c:v>
                </c:pt>
                <c:pt idx="99" formatCode="0.00E+00">
                  <c:v>1.72200895909758E-21</c:v>
                </c:pt>
                <c:pt idx="100" formatCode="0.00E+00">
                  <c:v>1.7220089610625898E-21</c:v>
                </c:pt>
                <c:pt idx="101" formatCode="0.00E+00">
                  <c:v>1.72200896278605E-21</c:v>
                </c:pt>
                <c:pt idx="102" formatCode="0.00E+00">
                  <c:v>1.7220089643032701E-21</c:v>
                </c:pt>
                <c:pt idx="103" formatCode="0.00E+00">
                  <c:v>1.7220089656437001E-21</c:v>
                </c:pt>
                <c:pt idx="104" formatCode="0.00E+00">
                  <c:v>1.7220089668319898E-21</c:v>
                </c:pt>
                <c:pt idx="105" formatCode="0.00E+00">
                  <c:v>1.72200896788888E-21</c:v>
                </c:pt>
                <c:pt idx="106" formatCode="0.00E+00">
                  <c:v>1.72200896883188E-21</c:v>
                </c:pt>
                <c:pt idx="107" formatCode="0.00E+00">
                  <c:v>1.7220089696758402E-21</c:v>
                </c:pt>
                <c:pt idx="108" formatCode="0.00E+00">
                  <c:v>1.7220089704333998E-21</c:v>
                </c:pt>
                <c:pt idx="109" formatCode="0.00E+00">
                  <c:v>1.7220089711153502E-21</c:v>
                </c:pt>
                <c:pt idx="110" formatCode="0.00E+00">
                  <c:v>1.7220089717309199E-21</c:v>
                </c:pt>
                <c:pt idx="111" formatCode="0.00E+00">
                  <c:v>1.7220089722880801E-21</c:v>
                </c:pt>
                <c:pt idx="112" formatCode="0.00E+00">
                  <c:v>1.7220089727936699E-21</c:v>
                </c:pt>
                <c:pt idx="113" formatCode="0.00E+00">
                  <c:v>1.7220089732536E-21</c:v>
                </c:pt>
                <c:pt idx="114" formatCode="0.00E+00">
                  <c:v>1.7220089736730201E-21</c:v>
                </c:pt>
                <c:pt idx="115" formatCode="0.00E+00">
                  <c:v>1.7220089740563799E-21</c:v>
                </c:pt>
                <c:pt idx="116" formatCode="0.00E+00">
                  <c:v>1.7220089744075499E-21</c:v>
                </c:pt>
                <c:pt idx="117" formatCode="0.00E+00">
                  <c:v>1.7220089747299299E-21</c:v>
                </c:pt>
                <c:pt idx="118" formatCode="0.00E+00">
                  <c:v>1.7220089750264599E-21</c:v>
                </c:pt>
                <c:pt idx="119" formatCode="0.00E+00">
                  <c:v>1.7220089752997301E-21</c:v>
                </c:pt>
                <c:pt idx="120" formatCode="0.00E+00">
                  <c:v>1.72200897555201E-21</c:v>
                </c:pt>
                <c:pt idx="121" formatCode="0.00E+00">
                  <c:v>1.7220089757852601E-21</c:v>
                </c:pt>
                <c:pt idx="122" formatCode="0.00E+00">
                  <c:v>1.72200897600124E-21</c:v>
                </c:pt>
                <c:pt idx="123" formatCode="0.00E+00">
                  <c:v>1.7220089762014502E-21</c:v>
                </c:pt>
                <c:pt idx="124" formatCode="0.00E+00">
                  <c:v>1.72200897638724E-21</c:v>
                </c:pt>
                <c:pt idx="125" formatCode="0.00E+00">
                  <c:v>1.72200897655976E-21</c:v>
                </c:pt>
                <c:pt idx="126" formatCode="0.00E+00">
                  <c:v>1.7220089767200399E-21</c:v>
                </c:pt>
                <c:pt idx="127" formatCode="0.00E+00">
                  <c:v>1.72200897686895E-21</c:v>
                </c:pt>
                <c:pt idx="128" formatCode="0.00E+00">
                  <c:v>1.7220089770072702E-21</c:v>
                </c:pt>
                <c:pt idx="129" formatCode="0.00E+00">
                  <c:v>1.7220089771356601E-21</c:v>
                </c:pt>
                <c:pt idx="130" formatCode="0.00E+00">
                  <c:v>1.7220089772546799E-21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4CF-1A46-B7A6-F072F0FC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41136"/>
        <c:axId val="247260096"/>
      </c:scatterChart>
      <c:valAx>
        <c:axId val="310641136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Scale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60096"/>
        <c:crossesAt val="100"/>
        <c:crossBetween val="midCat"/>
      </c:valAx>
      <c:valAx>
        <c:axId val="247260096"/>
        <c:scaling>
          <c:logBase val="10"/>
          <c:orientation val="minMax"/>
          <c:min val="9.9999999999999991E-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641136"/>
        <c:crossesAt val="1.000000000000001E-16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4EFAD-DD88-4642-96AD-9065329E72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8F976-DD74-4D38-8DB6-1997245B73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 developed in Cactus utilizing GRMHD equations and a modified version of BSSN</a:t>
          </a:r>
        </a:p>
      </dgm:t>
    </dgm:pt>
    <dgm:pt modelId="{F35FBA76-6188-40EC-9E6A-DBADA567B2B7}" type="parTrans" cxnId="{1ACF2BA3-D1CE-4B98-9771-321BD456C12E}">
      <dgm:prSet/>
      <dgm:spPr/>
      <dgm:t>
        <a:bodyPr/>
        <a:lstStyle/>
        <a:p>
          <a:endParaRPr lang="en-US"/>
        </a:p>
      </dgm:t>
    </dgm:pt>
    <dgm:pt modelId="{4866A58C-46B0-4A3A-84B1-2827B6B679B7}" type="sibTrans" cxnId="{1ACF2BA3-D1CE-4B98-9771-321BD456C12E}">
      <dgm:prSet/>
      <dgm:spPr/>
      <dgm:t>
        <a:bodyPr/>
        <a:lstStyle/>
        <a:p>
          <a:endParaRPr lang="en-US"/>
        </a:p>
      </dgm:t>
    </dgm:pt>
    <dgm:pt modelId="{B07497EE-D0C7-4B6F-A9E6-67D3D8067C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runs utilized 128</a:t>
          </a:r>
          <a:r>
            <a:rPr lang="en-US" baseline="30000"/>
            <a:t>3</a:t>
          </a:r>
          <a:r>
            <a:rPr lang="en-US"/>
            <a:t> internal grid points on the UH Sabine Cluster</a:t>
          </a:r>
        </a:p>
      </dgm:t>
    </dgm:pt>
    <dgm:pt modelId="{6117009E-EC0E-4508-9315-9B6007EFC045}" type="parTrans" cxnId="{A5CCC6B9-C2D2-4B20-867A-4C160E3DF8C8}">
      <dgm:prSet/>
      <dgm:spPr/>
      <dgm:t>
        <a:bodyPr/>
        <a:lstStyle/>
        <a:p>
          <a:endParaRPr lang="en-US"/>
        </a:p>
      </dgm:t>
    </dgm:pt>
    <dgm:pt modelId="{8C34478B-EE7A-4B14-BFC0-58351A3F95A7}" type="sibTrans" cxnId="{A5CCC6B9-C2D2-4B20-867A-4C160E3DF8C8}">
      <dgm:prSet/>
      <dgm:spPr/>
      <dgm:t>
        <a:bodyPr/>
        <a:lstStyle/>
        <a:p>
          <a:endParaRPr lang="en-US"/>
        </a:p>
      </dgm:t>
    </dgm:pt>
    <dgm:pt modelId="{E5A22183-5D33-4690-82DD-CE2AD633B4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Adaptive time-step method and Spectral Differencing used</a:t>
          </a:r>
        </a:p>
      </dgm:t>
    </dgm:pt>
    <dgm:pt modelId="{DEDFE62F-DB89-49E9-AD7E-00C995C39AF0}" type="parTrans" cxnId="{22D4CBBC-5269-42D3-9723-32D6ABE349A2}">
      <dgm:prSet/>
      <dgm:spPr/>
      <dgm:t>
        <a:bodyPr/>
        <a:lstStyle/>
        <a:p>
          <a:endParaRPr lang="en-US"/>
        </a:p>
      </dgm:t>
    </dgm:pt>
    <dgm:pt modelId="{5C755058-1647-4245-AA56-CBFE5B80B8BC}" type="sibTrans" cxnId="{22D4CBBC-5269-42D3-9723-32D6ABE349A2}">
      <dgm:prSet/>
      <dgm:spPr/>
      <dgm:t>
        <a:bodyPr/>
        <a:lstStyle/>
        <a:p>
          <a:endParaRPr lang="en-US"/>
        </a:p>
      </dgm:t>
    </dgm:pt>
    <dgm:pt modelId="{971FE5AD-76DE-4DB9-A409-A2F070E980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Simulation domain ~29 Gpc (or smaller), adjusted for scale factor</a:t>
          </a:r>
        </a:p>
      </dgm:t>
    </dgm:pt>
    <dgm:pt modelId="{65BA34E3-2ECB-49D7-88BD-2DD21EF82C81}" type="parTrans" cxnId="{9B5A3389-48E0-4C5C-AC16-0019D1044085}">
      <dgm:prSet/>
      <dgm:spPr/>
      <dgm:t>
        <a:bodyPr/>
        <a:lstStyle/>
        <a:p>
          <a:endParaRPr lang="en-US"/>
        </a:p>
      </dgm:t>
    </dgm:pt>
    <dgm:pt modelId="{49A51D15-2DAC-45B0-90C4-D9032BB48D93}" type="sibTrans" cxnId="{9B5A3389-48E0-4C5C-AC16-0019D1044085}">
      <dgm:prSet/>
      <dgm:spPr/>
      <dgm:t>
        <a:bodyPr/>
        <a:lstStyle/>
        <a:p>
          <a:endParaRPr lang="en-US"/>
        </a:p>
      </dgm:t>
    </dgm:pt>
    <dgm:pt modelId="{9BCC2B29-8E1F-4C85-84B1-96C5EA9371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Initial scalar, vector and tensor perturbations f(k)</a:t>
          </a:r>
        </a:p>
      </dgm:t>
    </dgm:pt>
    <dgm:pt modelId="{7CAF9AF2-41F5-489D-A174-D5C94BDCC134}" type="parTrans" cxnId="{FA58E713-BDA0-49FE-9994-9A9F3237BA40}">
      <dgm:prSet/>
      <dgm:spPr/>
      <dgm:t>
        <a:bodyPr/>
        <a:lstStyle/>
        <a:p>
          <a:endParaRPr lang="en-US"/>
        </a:p>
      </dgm:t>
    </dgm:pt>
    <dgm:pt modelId="{916EE3B3-6F43-43A1-8E38-4F4F04C30414}" type="sibTrans" cxnId="{FA58E713-BDA0-49FE-9994-9A9F3237BA40}">
      <dgm:prSet/>
      <dgm:spPr/>
      <dgm:t>
        <a:bodyPr/>
        <a:lstStyle/>
        <a:p>
          <a:endParaRPr lang="en-US"/>
        </a:p>
      </dgm:t>
    </dgm:pt>
    <dgm:pt modelId="{B769F9C6-0495-407B-B002-882EBFE490F0}" type="pres">
      <dgm:prSet presAssocID="{2D54EFAD-DD88-4642-96AD-9065329E722C}" presName="root" presStyleCnt="0">
        <dgm:presLayoutVars>
          <dgm:dir/>
          <dgm:resizeHandles val="exact"/>
        </dgm:presLayoutVars>
      </dgm:prSet>
      <dgm:spPr/>
    </dgm:pt>
    <dgm:pt modelId="{CA469CF6-966F-48EC-9426-DB4269535EB2}" type="pres">
      <dgm:prSet presAssocID="{EAE8F976-DD74-4D38-8DB6-1997245B73BE}" presName="compNode" presStyleCnt="0"/>
      <dgm:spPr/>
    </dgm:pt>
    <dgm:pt modelId="{9027C664-E039-4F0C-AA5C-D4C4E9FBD0E9}" type="pres">
      <dgm:prSet presAssocID="{EAE8F976-DD74-4D38-8DB6-1997245B73BE}" presName="bgRect" presStyleLbl="bgShp" presStyleIdx="0" presStyleCnt="5"/>
      <dgm:spPr/>
    </dgm:pt>
    <dgm:pt modelId="{F7A8358F-29DA-4F49-8E8A-C58E47513883}" type="pres">
      <dgm:prSet presAssocID="{EAE8F976-DD74-4D38-8DB6-1997245B73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67D5F5E-555C-417E-A748-14DF5B87ED4D}" type="pres">
      <dgm:prSet presAssocID="{EAE8F976-DD74-4D38-8DB6-1997245B73BE}" presName="spaceRect" presStyleCnt="0"/>
      <dgm:spPr/>
    </dgm:pt>
    <dgm:pt modelId="{E8E2DD38-A96B-4987-A9C9-ACA6757446AB}" type="pres">
      <dgm:prSet presAssocID="{EAE8F976-DD74-4D38-8DB6-1997245B73BE}" presName="parTx" presStyleLbl="revTx" presStyleIdx="0" presStyleCnt="5">
        <dgm:presLayoutVars>
          <dgm:chMax val="0"/>
          <dgm:chPref val="0"/>
        </dgm:presLayoutVars>
      </dgm:prSet>
      <dgm:spPr/>
    </dgm:pt>
    <dgm:pt modelId="{865D563B-F5EC-4BA3-B0E2-EC47B832ED81}" type="pres">
      <dgm:prSet presAssocID="{4866A58C-46B0-4A3A-84B1-2827B6B679B7}" presName="sibTrans" presStyleCnt="0"/>
      <dgm:spPr/>
    </dgm:pt>
    <dgm:pt modelId="{60AACB6A-CC45-4732-B2A6-89C6064947BE}" type="pres">
      <dgm:prSet presAssocID="{B07497EE-D0C7-4B6F-A9E6-67D3D8067C38}" presName="compNode" presStyleCnt="0"/>
      <dgm:spPr/>
    </dgm:pt>
    <dgm:pt modelId="{E46220C7-ED4B-4A22-92EE-1DCD1F7027C4}" type="pres">
      <dgm:prSet presAssocID="{B07497EE-D0C7-4B6F-A9E6-67D3D8067C38}" presName="bgRect" presStyleLbl="bgShp" presStyleIdx="1" presStyleCnt="5"/>
      <dgm:spPr/>
    </dgm:pt>
    <dgm:pt modelId="{A79A38B6-BC47-4792-AB93-648DAF34AC8F}" type="pres">
      <dgm:prSet presAssocID="{B07497EE-D0C7-4B6F-A9E6-67D3D8067C3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CC9A049-0653-4017-A9FE-90C06D039F69}" type="pres">
      <dgm:prSet presAssocID="{B07497EE-D0C7-4B6F-A9E6-67D3D8067C38}" presName="spaceRect" presStyleCnt="0"/>
      <dgm:spPr/>
    </dgm:pt>
    <dgm:pt modelId="{C1FA5BAF-D9CD-434C-9C30-4FB8F93B2533}" type="pres">
      <dgm:prSet presAssocID="{B07497EE-D0C7-4B6F-A9E6-67D3D8067C38}" presName="parTx" presStyleLbl="revTx" presStyleIdx="1" presStyleCnt="5">
        <dgm:presLayoutVars>
          <dgm:chMax val="0"/>
          <dgm:chPref val="0"/>
        </dgm:presLayoutVars>
      </dgm:prSet>
      <dgm:spPr/>
    </dgm:pt>
    <dgm:pt modelId="{892E704C-D970-42DC-BE6C-D594D689E993}" type="pres">
      <dgm:prSet presAssocID="{8C34478B-EE7A-4B14-BFC0-58351A3F95A7}" presName="sibTrans" presStyleCnt="0"/>
      <dgm:spPr/>
    </dgm:pt>
    <dgm:pt modelId="{19DD4E9A-4B02-4619-B806-FA5075744507}" type="pres">
      <dgm:prSet presAssocID="{E5A22183-5D33-4690-82DD-CE2AD633B468}" presName="compNode" presStyleCnt="0"/>
      <dgm:spPr/>
    </dgm:pt>
    <dgm:pt modelId="{7754BF9F-A10A-4577-9527-B75405AE496F}" type="pres">
      <dgm:prSet presAssocID="{E5A22183-5D33-4690-82DD-CE2AD633B468}" presName="bgRect" presStyleLbl="bgShp" presStyleIdx="2" presStyleCnt="5"/>
      <dgm:spPr/>
    </dgm:pt>
    <dgm:pt modelId="{ADC2E4D2-A880-47E9-A907-6E2486B11614}" type="pres">
      <dgm:prSet presAssocID="{E5A22183-5D33-4690-82DD-CE2AD633B46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F4F37E7-545A-4D33-9B9F-927B774FE39B}" type="pres">
      <dgm:prSet presAssocID="{E5A22183-5D33-4690-82DD-CE2AD633B468}" presName="spaceRect" presStyleCnt="0"/>
      <dgm:spPr/>
    </dgm:pt>
    <dgm:pt modelId="{8BA917D9-7DB4-4287-A753-FCFCDA28F4A0}" type="pres">
      <dgm:prSet presAssocID="{E5A22183-5D33-4690-82DD-CE2AD633B468}" presName="parTx" presStyleLbl="revTx" presStyleIdx="2" presStyleCnt="5">
        <dgm:presLayoutVars>
          <dgm:chMax val="0"/>
          <dgm:chPref val="0"/>
        </dgm:presLayoutVars>
      </dgm:prSet>
      <dgm:spPr/>
    </dgm:pt>
    <dgm:pt modelId="{0B320A37-53C3-40CC-BDD0-740CEDDA2077}" type="pres">
      <dgm:prSet presAssocID="{5C755058-1647-4245-AA56-CBFE5B80B8BC}" presName="sibTrans" presStyleCnt="0"/>
      <dgm:spPr/>
    </dgm:pt>
    <dgm:pt modelId="{2EE78118-D17B-44F3-B871-04961EF1966E}" type="pres">
      <dgm:prSet presAssocID="{971FE5AD-76DE-4DB9-A409-A2F070E980D2}" presName="compNode" presStyleCnt="0"/>
      <dgm:spPr/>
    </dgm:pt>
    <dgm:pt modelId="{EC3DCDF2-3BFD-4695-99BD-3143431DCB96}" type="pres">
      <dgm:prSet presAssocID="{971FE5AD-76DE-4DB9-A409-A2F070E980D2}" presName="bgRect" presStyleLbl="bgShp" presStyleIdx="3" presStyleCnt="5"/>
      <dgm:spPr/>
    </dgm:pt>
    <dgm:pt modelId="{12C458CF-37FE-487D-8AAD-9027359B8816}" type="pres">
      <dgm:prSet presAssocID="{971FE5AD-76DE-4DB9-A409-A2F070E980D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97482497-D050-4C8C-974B-35D559945FE0}" type="pres">
      <dgm:prSet presAssocID="{971FE5AD-76DE-4DB9-A409-A2F070E980D2}" presName="spaceRect" presStyleCnt="0"/>
      <dgm:spPr/>
    </dgm:pt>
    <dgm:pt modelId="{885774F9-BD60-4CA2-B659-AAD4536D76D2}" type="pres">
      <dgm:prSet presAssocID="{971FE5AD-76DE-4DB9-A409-A2F070E980D2}" presName="parTx" presStyleLbl="revTx" presStyleIdx="3" presStyleCnt="5">
        <dgm:presLayoutVars>
          <dgm:chMax val="0"/>
          <dgm:chPref val="0"/>
        </dgm:presLayoutVars>
      </dgm:prSet>
      <dgm:spPr/>
    </dgm:pt>
    <dgm:pt modelId="{AA9726EC-80CF-40DF-969C-4E7C821B93F6}" type="pres">
      <dgm:prSet presAssocID="{49A51D15-2DAC-45B0-90C4-D9032BB48D93}" presName="sibTrans" presStyleCnt="0"/>
      <dgm:spPr/>
    </dgm:pt>
    <dgm:pt modelId="{70D13153-527F-484F-AA24-A7936AF6BC1C}" type="pres">
      <dgm:prSet presAssocID="{9BCC2B29-8E1F-4C85-84B1-96C5EA9371B4}" presName="compNode" presStyleCnt="0"/>
      <dgm:spPr/>
    </dgm:pt>
    <dgm:pt modelId="{91E8D280-9E90-438D-9E23-B8BD8F03E477}" type="pres">
      <dgm:prSet presAssocID="{9BCC2B29-8E1F-4C85-84B1-96C5EA9371B4}" presName="bgRect" presStyleLbl="bgShp" presStyleIdx="4" presStyleCnt="5"/>
      <dgm:spPr/>
    </dgm:pt>
    <dgm:pt modelId="{9871DC9F-42D4-4B1B-81D3-D9EFB5700D7C}" type="pres">
      <dgm:prSet presAssocID="{9BCC2B29-8E1F-4C85-84B1-96C5EA9371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C7B5702A-C3E4-47FC-BFD9-165BE8244BDA}" type="pres">
      <dgm:prSet presAssocID="{9BCC2B29-8E1F-4C85-84B1-96C5EA9371B4}" presName="spaceRect" presStyleCnt="0"/>
      <dgm:spPr/>
    </dgm:pt>
    <dgm:pt modelId="{70A28818-B36D-4BA6-901D-CD45DE43C9ED}" type="pres">
      <dgm:prSet presAssocID="{9BCC2B29-8E1F-4C85-84B1-96C5EA9371B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A58E713-BDA0-49FE-9994-9A9F3237BA40}" srcId="{2D54EFAD-DD88-4642-96AD-9065329E722C}" destId="{9BCC2B29-8E1F-4C85-84B1-96C5EA9371B4}" srcOrd="4" destOrd="0" parTransId="{7CAF9AF2-41F5-489D-A174-D5C94BDCC134}" sibTransId="{916EE3B3-6F43-43A1-8E38-4F4F04C30414}"/>
    <dgm:cxn modelId="{E5093F45-4BDC-41E8-92F5-AE87D72E2DBF}" type="presOf" srcId="{B07497EE-D0C7-4B6F-A9E6-67D3D8067C38}" destId="{C1FA5BAF-D9CD-434C-9C30-4FB8F93B2533}" srcOrd="0" destOrd="0" presId="urn:microsoft.com/office/officeart/2018/2/layout/IconVerticalSolidList"/>
    <dgm:cxn modelId="{914FC24B-1DF2-40E9-9A98-398A48D588B7}" type="presOf" srcId="{E5A22183-5D33-4690-82DD-CE2AD633B468}" destId="{8BA917D9-7DB4-4287-A753-FCFCDA28F4A0}" srcOrd="0" destOrd="0" presId="urn:microsoft.com/office/officeart/2018/2/layout/IconVerticalSolidList"/>
    <dgm:cxn modelId="{948BBC4F-0A61-41C5-81DA-21E5DD408C4C}" type="presOf" srcId="{EAE8F976-DD74-4D38-8DB6-1997245B73BE}" destId="{E8E2DD38-A96B-4987-A9C9-ACA6757446AB}" srcOrd="0" destOrd="0" presId="urn:microsoft.com/office/officeart/2018/2/layout/IconVerticalSolidList"/>
    <dgm:cxn modelId="{C4928A57-09D2-4350-B1BB-1B7A0F17603D}" type="presOf" srcId="{971FE5AD-76DE-4DB9-A409-A2F070E980D2}" destId="{885774F9-BD60-4CA2-B659-AAD4536D76D2}" srcOrd="0" destOrd="0" presId="urn:microsoft.com/office/officeart/2018/2/layout/IconVerticalSolidList"/>
    <dgm:cxn modelId="{9B5A3389-48E0-4C5C-AC16-0019D1044085}" srcId="{2D54EFAD-DD88-4642-96AD-9065329E722C}" destId="{971FE5AD-76DE-4DB9-A409-A2F070E980D2}" srcOrd="3" destOrd="0" parTransId="{65BA34E3-2ECB-49D7-88BD-2DD21EF82C81}" sibTransId="{49A51D15-2DAC-45B0-90C4-D9032BB48D93}"/>
    <dgm:cxn modelId="{1ACF2BA3-D1CE-4B98-9771-321BD456C12E}" srcId="{2D54EFAD-DD88-4642-96AD-9065329E722C}" destId="{EAE8F976-DD74-4D38-8DB6-1997245B73BE}" srcOrd="0" destOrd="0" parTransId="{F35FBA76-6188-40EC-9E6A-DBADA567B2B7}" sibTransId="{4866A58C-46B0-4A3A-84B1-2827B6B679B7}"/>
    <dgm:cxn modelId="{F0EDAAAF-41C6-476F-B685-FC484534F8E3}" type="presOf" srcId="{2D54EFAD-DD88-4642-96AD-9065329E722C}" destId="{B769F9C6-0495-407B-B002-882EBFE490F0}" srcOrd="0" destOrd="0" presId="urn:microsoft.com/office/officeart/2018/2/layout/IconVerticalSolidList"/>
    <dgm:cxn modelId="{A5CCC6B9-C2D2-4B20-867A-4C160E3DF8C8}" srcId="{2D54EFAD-DD88-4642-96AD-9065329E722C}" destId="{B07497EE-D0C7-4B6F-A9E6-67D3D8067C38}" srcOrd="1" destOrd="0" parTransId="{6117009E-EC0E-4508-9315-9B6007EFC045}" sibTransId="{8C34478B-EE7A-4B14-BFC0-58351A3F95A7}"/>
    <dgm:cxn modelId="{22D4CBBC-5269-42D3-9723-32D6ABE349A2}" srcId="{2D54EFAD-DD88-4642-96AD-9065329E722C}" destId="{E5A22183-5D33-4690-82DD-CE2AD633B468}" srcOrd="2" destOrd="0" parTransId="{DEDFE62F-DB89-49E9-AD7E-00C995C39AF0}" sibTransId="{5C755058-1647-4245-AA56-CBFE5B80B8BC}"/>
    <dgm:cxn modelId="{D9C2D4E5-9034-408F-8346-ABA17D235540}" type="presOf" srcId="{9BCC2B29-8E1F-4C85-84B1-96C5EA9371B4}" destId="{70A28818-B36D-4BA6-901D-CD45DE43C9ED}" srcOrd="0" destOrd="0" presId="urn:microsoft.com/office/officeart/2018/2/layout/IconVerticalSolidList"/>
    <dgm:cxn modelId="{E098CA77-1B77-4FF5-AAAA-138F0290C43F}" type="presParOf" srcId="{B769F9C6-0495-407B-B002-882EBFE490F0}" destId="{CA469CF6-966F-48EC-9426-DB4269535EB2}" srcOrd="0" destOrd="0" presId="urn:microsoft.com/office/officeart/2018/2/layout/IconVerticalSolidList"/>
    <dgm:cxn modelId="{B3B5478F-8105-4B23-A429-CD4D71587BE7}" type="presParOf" srcId="{CA469CF6-966F-48EC-9426-DB4269535EB2}" destId="{9027C664-E039-4F0C-AA5C-D4C4E9FBD0E9}" srcOrd="0" destOrd="0" presId="urn:microsoft.com/office/officeart/2018/2/layout/IconVerticalSolidList"/>
    <dgm:cxn modelId="{07CCE1F2-0054-439E-A33F-298C38D23400}" type="presParOf" srcId="{CA469CF6-966F-48EC-9426-DB4269535EB2}" destId="{F7A8358F-29DA-4F49-8E8A-C58E47513883}" srcOrd="1" destOrd="0" presId="urn:microsoft.com/office/officeart/2018/2/layout/IconVerticalSolidList"/>
    <dgm:cxn modelId="{4AF5ADE0-CFF5-4828-8DB5-8CC45B8A9D2B}" type="presParOf" srcId="{CA469CF6-966F-48EC-9426-DB4269535EB2}" destId="{D67D5F5E-555C-417E-A748-14DF5B87ED4D}" srcOrd="2" destOrd="0" presId="urn:microsoft.com/office/officeart/2018/2/layout/IconVerticalSolidList"/>
    <dgm:cxn modelId="{1D76FC67-A9A2-48E8-8AE4-5B47B63369CF}" type="presParOf" srcId="{CA469CF6-966F-48EC-9426-DB4269535EB2}" destId="{E8E2DD38-A96B-4987-A9C9-ACA6757446AB}" srcOrd="3" destOrd="0" presId="urn:microsoft.com/office/officeart/2018/2/layout/IconVerticalSolidList"/>
    <dgm:cxn modelId="{57DEC09F-E8F6-46C7-821C-55F4E10603CC}" type="presParOf" srcId="{B769F9C6-0495-407B-B002-882EBFE490F0}" destId="{865D563B-F5EC-4BA3-B0E2-EC47B832ED81}" srcOrd="1" destOrd="0" presId="urn:microsoft.com/office/officeart/2018/2/layout/IconVerticalSolidList"/>
    <dgm:cxn modelId="{D21EFA33-59D2-40FE-9247-C578E8DC16E2}" type="presParOf" srcId="{B769F9C6-0495-407B-B002-882EBFE490F0}" destId="{60AACB6A-CC45-4732-B2A6-89C6064947BE}" srcOrd="2" destOrd="0" presId="urn:microsoft.com/office/officeart/2018/2/layout/IconVerticalSolidList"/>
    <dgm:cxn modelId="{0FEE271F-780F-48F6-AAE4-77D0541D867D}" type="presParOf" srcId="{60AACB6A-CC45-4732-B2A6-89C6064947BE}" destId="{E46220C7-ED4B-4A22-92EE-1DCD1F7027C4}" srcOrd="0" destOrd="0" presId="urn:microsoft.com/office/officeart/2018/2/layout/IconVerticalSolidList"/>
    <dgm:cxn modelId="{01A8F9A5-A279-4858-AA2B-797BC3DDB692}" type="presParOf" srcId="{60AACB6A-CC45-4732-B2A6-89C6064947BE}" destId="{A79A38B6-BC47-4792-AB93-648DAF34AC8F}" srcOrd="1" destOrd="0" presId="urn:microsoft.com/office/officeart/2018/2/layout/IconVerticalSolidList"/>
    <dgm:cxn modelId="{F2314F94-6C95-4AE8-AF2C-D6604200A56C}" type="presParOf" srcId="{60AACB6A-CC45-4732-B2A6-89C6064947BE}" destId="{6CC9A049-0653-4017-A9FE-90C06D039F69}" srcOrd="2" destOrd="0" presId="urn:microsoft.com/office/officeart/2018/2/layout/IconVerticalSolidList"/>
    <dgm:cxn modelId="{C0BC475F-D648-4FD2-93A3-0ED765F68823}" type="presParOf" srcId="{60AACB6A-CC45-4732-B2A6-89C6064947BE}" destId="{C1FA5BAF-D9CD-434C-9C30-4FB8F93B2533}" srcOrd="3" destOrd="0" presId="urn:microsoft.com/office/officeart/2018/2/layout/IconVerticalSolidList"/>
    <dgm:cxn modelId="{CC7C78D5-F1FC-4AA8-962B-4366ACA722F3}" type="presParOf" srcId="{B769F9C6-0495-407B-B002-882EBFE490F0}" destId="{892E704C-D970-42DC-BE6C-D594D689E993}" srcOrd="3" destOrd="0" presId="urn:microsoft.com/office/officeart/2018/2/layout/IconVerticalSolidList"/>
    <dgm:cxn modelId="{ED883165-645D-49BA-A1A5-3A4896F69705}" type="presParOf" srcId="{B769F9C6-0495-407B-B002-882EBFE490F0}" destId="{19DD4E9A-4B02-4619-B806-FA5075744507}" srcOrd="4" destOrd="0" presId="urn:microsoft.com/office/officeart/2018/2/layout/IconVerticalSolidList"/>
    <dgm:cxn modelId="{D08A3CF9-4605-4FA5-987D-7488255BEA31}" type="presParOf" srcId="{19DD4E9A-4B02-4619-B806-FA5075744507}" destId="{7754BF9F-A10A-4577-9527-B75405AE496F}" srcOrd="0" destOrd="0" presId="urn:microsoft.com/office/officeart/2018/2/layout/IconVerticalSolidList"/>
    <dgm:cxn modelId="{997271BC-E6F7-4787-B227-10C39E7EB852}" type="presParOf" srcId="{19DD4E9A-4B02-4619-B806-FA5075744507}" destId="{ADC2E4D2-A880-47E9-A907-6E2486B11614}" srcOrd="1" destOrd="0" presId="urn:microsoft.com/office/officeart/2018/2/layout/IconVerticalSolidList"/>
    <dgm:cxn modelId="{B1B69E6B-3A2F-4DB7-813B-442500DA7A4F}" type="presParOf" srcId="{19DD4E9A-4B02-4619-B806-FA5075744507}" destId="{0F4F37E7-545A-4D33-9B9F-927B774FE39B}" srcOrd="2" destOrd="0" presId="urn:microsoft.com/office/officeart/2018/2/layout/IconVerticalSolidList"/>
    <dgm:cxn modelId="{7FFC9101-C6DD-4385-B187-6C0B10C5132C}" type="presParOf" srcId="{19DD4E9A-4B02-4619-B806-FA5075744507}" destId="{8BA917D9-7DB4-4287-A753-FCFCDA28F4A0}" srcOrd="3" destOrd="0" presId="urn:microsoft.com/office/officeart/2018/2/layout/IconVerticalSolidList"/>
    <dgm:cxn modelId="{19B44128-B57C-441B-BB01-6085E9C727CA}" type="presParOf" srcId="{B769F9C6-0495-407B-B002-882EBFE490F0}" destId="{0B320A37-53C3-40CC-BDD0-740CEDDA2077}" srcOrd="5" destOrd="0" presId="urn:microsoft.com/office/officeart/2018/2/layout/IconVerticalSolidList"/>
    <dgm:cxn modelId="{3C3DA325-D087-4899-A88F-BA2540B8A0D1}" type="presParOf" srcId="{B769F9C6-0495-407B-B002-882EBFE490F0}" destId="{2EE78118-D17B-44F3-B871-04961EF1966E}" srcOrd="6" destOrd="0" presId="urn:microsoft.com/office/officeart/2018/2/layout/IconVerticalSolidList"/>
    <dgm:cxn modelId="{5043DB42-59A4-4B59-9684-0D4BFC75294B}" type="presParOf" srcId="{2EE78118-D17B-44F3-B871-04961EF1966E}" destId="{EC3DCDF2-3BFD-4695-99BD-3143431DCB96}" srcOrd="0" destOrd="0" presId="urn:microsoft.com/office/officeart/2018/2/layout/IconVerticalSolidList"/>
    <dgm:cxn modelId="{9D92C6C9-48ED-4FF2-B23D-D36EBBCD125E}" type="presParOf" srcId="{2EE78118-D17B-44F3-B871-04961EF1966E}" destId="{12C458CF-37FE-487D-8AAD-9027359B8816}" srcOrd="1" destOrd="0" presId="urn:microsoft.com/office/officeart/2018/2/layout/IconVerticalSolidList"/>
    <dgm:cxn modelId="{A0E3C701-0766-4EA2-9E9A-60A4910012F3}" type="presParOf" srcId="{2EE78118-D17B-44F3-B871-04961EF1966E}" destId="{97482497-D050-4C8C-974B-35D559945FE0}" srcOrd="2" destOrd="0" presId="urn:microsoft.com/office/officeart/2018/2/layout/IconVerticalSolidList"/>
    <dgm:cxn modelId="{06077184-BC30-4185-89CF-C5A9C87ABBBA}" type="presParOf" srcId="{2EE78118-D17B-44F3-B871-04961EF1966E}" destId="{885774F9-BD60-4CA2-B659-AAD4536D76D2}" srcOrd="3" destOrd="0" presId="urn:microsoft.com/office/officeart/2018/2/layout/IconVerticalSolidList"/>
    <dgm:cxn modelId="{7A546A24-1353-468A-857E-9956877D53AD}" type="presParOf" srcId="{B769F9C6-0495-407B-B002-882EBFE490F0}" destId="{AA9726EC-80CF-40DF-969C-4E7C821B93F6}" srcOrd="7" destOrd="0" presId="urn:microsoft.com/office/officeart/2018/2/layout/IconVerticalSolidList"/>
    <dgm:cxn modelId="{728DE6F4-438E-4D96-8B72-2C751E4AE59E}" type="presParOf" srcId="{B769F9C6-0495-407B-B002-882EBFE490F0}" destId="{70D13153-527F-484F-AA24-A7936AF6BC1C}" srcOrd="8" destOrd="0" presId="urn:microsoft.com/office/officeart/2018/2/layout/IconVerticalSolidList"/>
    <dgm:cxn modelId="{F09A6D1E-C845-46AB-A3DE-AF524F7E3072}" type="presParOf" srcId="{70D13153-527F-484F-AA24-A7936AF6BC1C}" destId="{91E8D280-9E90-438D-9E23-B8BD8F03E477}" srcOrd="0" destOrd="0" presId="urn:microsoft.com/office/officeart/2018/2/layout/IconVerticalSolidList"/>
    <dgm:cxn modelId="{047B5A6E-AB92-4133-BC23-D35D9D95A941}" type="presParOf" srcId="{70D13153-527F-484F-AA24-A7936AF6BC1C}" destId="{9871DC9F-42D4-4B1B-81D3-D9EFB5700D7C}" srcOrd="1" destOrd="0" presId="urn:microsoft.com/office/officeart/2018/2/layout/IconVerticalSolidList"/>
    <dgm:cxn modelId="{B2D74936-506B-452B-8D07-FCE7F8740807}" type="presParOf" srcId="{70D13153-527F-484F-AA24-A7936AF6BC1C}" destId="{C7B5702A-C3E4-47FC-BFD9-165BE8244BDA}" srcOrd="2" destOrd="0" presId="urn:microsoft.com/office/officeart/2018/2/layout/IconVerticalSolidList"/>
    <dgm:cxn modelId="{B35A4F88-72BE-40F3-B5BA-6B7C9AE89174}" type="presParOf" srcId="{70D13153-527F-484F-AA24-A7936AF6BC1C}" destId="{70A28818-B36D-4BA6-901D-CD45DE43C9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B116F-F304-4F51-AD76-8F7CF48F3E4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E3D0E-E181-4C5F-B1D0-CB0466482349}">
      <dgm:prSet/>
      <dgm:spPr/>
      <dgm:t>
        <a:bodyPr/>
        <a:lstStyle/>
        <a:p>
          <a:r>
            <a:rPr lang="en-US"/>
            <a:t>Energy = 246 GeV</a:t>
          </a:r>
        </a:p>
      </dgm:t>
    </dgm:pt>
    <dgm:pt modelId="{F5078521-8290-4C49-AC8A-9A028BB0ECC0}" type="parTrans" cxnId="{2B7ECC1E-2B14-46FA-A5FF-34912AC5D908}">
      <dgm:prSet/>
      <dgm:spPr/>
      <dgm:t>
        <a:bodyPr/>
        <a:lstStyle/>
        <a:p>
          <a:endParaRPr lang="en-US"/>
        </a:p>
      </dgm:t>
    </dgm:pt>
    <dgm:pt modelId="{7A211125-4654-4392-8189-3493FC03430E}" type="sibTrans" cxnId="{2B7ECC1E-2B14-46FA-A5FF-34912AC5D908}">
      <dgm:prSet/>
      <dgm:spPr/>
      <dgm:t>
        <a:bodyPr/>
        <a:lstStyle/>
        <a:p>
          <a:endParaRPr lang="en-US"/>
        </a:p>
      </dgm:t>
    </dgm:pt>
    <dgm:pt modelId="{A770FE94-D71A-45E3-A26E-15256124BC01}">
      <dgm:prSet/>
      <dgm:spPr/>
      <dgm:t>
        <a:bodyPr/>
        <a:lstStyle/>
        <a:p>
          <a:r>
            <a:rPr lang="en-US"/>
            <a:t>Temperature = 2.85 x 10</a:t>
          </a:r>
          <a:r>
            <a:rPr lang="en-US" baseline="30000"/>
            <a:t>15 </a:t>
          </a:r>
          <a:r>
            <a:rPr lang="en-US"/>
            <a:t>K</a:t>
          </a:r>
        </a:p>
      </dgm:t>
    </dgm:pt>
    <dgm:pt modelId="{A41F6704-ED72-43CC-AC76-4983625E11DD}" type="parTrans" cxnId="{FD460611-A041-4303-9115-662D6FF40A2A}">
      <dgm:prSet/>
      <dgm:spPr/>
      <dgm:t>
        <a:bodyPr/>
        <a:lstStyle/>
        <a:p>
          <a:endParaRPr lang="en-US"/>
        </a:p>
      </dgm:t>
    </dgm:pt>
    <dgm:pt modelId="{7AB1DF38-ED9F-4581-8481-F31BC120A9FF}" type="sibTrans" cxnId="{FD460611-A041-4303-9115-662D6FF40A2A}">
      <dgm:prSet/>
      <dgm:spPr/>
      <dgm:t>
        <a:bodyPr/>
        <a:lstStyle/>
        <a:p>
          <a:endParaRPr lang="en-US"/>
        </a:p>
      </dgm:t>
    </dgm:pt>
    <dgm:pt modelId="{BD59EB7D-C72D-45C7-B40C-F8C7A599D33B}">
      <dgm:prSet/>
      <dgm:spPr/>
      <dgm:t>
        <a:bodyPr/>
        <a:lstStyle/>
        <a:p>
          <a:r>
            <a:rPr lang="en-US"/>
            <a:t>Thermal Degrees of Freedom = 106.75</a:t>
          </a:r>
        </a:p>
      </dgm:t>
    </dgm:pt>
    <dgm:pt modelId="{0FA61C90-4518-4BDA-8FD6-D27041950730}" type="parTrans" cxnId="{9439F4AD-87AF-400B-B58E-944E7D2C964E}">
      <dgm:prSet/>
      <dgm:spPr/>
      <dgm:t>
        <a:bodyPr/>
        <a:lstStyle/>
        <a:p>
          <a:endParaRPr lang="en-US"/>
        </a:p>
      </dgm:t>
    </dgm:pt>
    <dgm:pt modelId="{ADF2069A-0D23-4296-9A9C-14BFE240F7F9}" type="sibTrans" cxnId="{9439F4AD-87AF-400B-B58E-944E7D2C964E}">
      <dgm:prSet/>
      <dgm:spPr/>
      <dgm:t>
        <a:bodyPr/>
        <a:lstStyle/>
        <a:p>
          <a:endParaRPr lang="en-US"/>
        </a:p>
      </dgm:t>
    </dgm:pt>
    <dgm:pt modelId="{2D9AE6AE-A2FB-4CEC-AD28-0229D817DFE4}">
      <dgm:prSet/>
      <dgm:spPr/>
      <dgm:t>
        <a:bodyPr/>
        <a:lstStyle/>
        <a:p>
          <a:r>
            <a:rPr lang="en-US"/>
            <a:t>Scale Factor = 9.58 x 10</a:t>
          </a:r>
          <a:r>
            <a:rPr lang="en-US" baseline="30000"/>
            <a:t>-16</a:t>
          </a:r>
          <a:endParaRPr lang="en-US"/>
        </a:p>
      </dgm:t>
    </dgm:pt>
    <dgm:pt modelId="{8B3E7568-8246-4B83-8C3E-0742C554A824}" type="parTrans" cxnId="{6B1F596C-3268-43A6-85ED-EC9EDF8EE1AE}">
      <dgm:prSet/>
      <dgm:spPr/>
      <dgm:t>
        <a:bodyPr/>
        <a:lstStyle/>
        <a:p>
          <a:endParaRPr lang="en-US"/>
        </a:p>
      </dgm:t>
    </dgm:pt>
    <dgm:pt modelId="{0E32F81D-427C-49BF-B74C-C8FEACB1BB54}" type="sibTrans" cxnId="{6B1F596C-3268-43A6-85ED-EC9EDF8EE1AE}">
      <dgm:prSet/>
      <dgm:spPr/>
      <dgm:t>
        <a:bodyPr/>
        <a:lstStyle/>
        <a:p>
          <a:endParaRPr lang="en-US"/>
        </a:p>
      </dgm:t>
    </dgm:pt>
    <dgm:pt modelId="{7A1F0D3F-9BE6-427C-9D16-76C8F38F5D5F}">
      <dgm:prSet/>
      <dgm:spPr/>
      <dgm:t>
        <a:bodyPr/>
        <a:lstStyle/>
        <a:p>
          <a:r>
            <a:rPr lang="en-US"/>
            <a:t>Initial Time = 3.87 x 10</a:t>
          </a:r>
          <a:r>
            <a:rPr lang="en-US" baseline="30000"/>
            <a:t>-12 </a:t>
          </a:r>
          <a:r>
            <a:rPr lang="en-US"/>
            <a:t>s</a:t>
          </a:r>
        </a:p>
      </dgm:t>
    </dgm:pt>
    <dgm:pt modelId="{8779DD3E-E3F7-4D8E-8799-6E93779AFE15}" type="parTrans" cxnId="{680E7230-9A36-4E62-836E-7BE5CB8B8567}">
      <dgm:prSet/>
      <dgm:spPr/>
      <dgm:t>
        <a:bodyPr/>
        <a:lstStyle/>
        <a:p>
          <a:endParaRPr lang="en-US"/>
        </a:p>
      </dgm:t>
    </dgm:pt>
    <dgm:pt modelId="{441107B9-05C6-4112-8FC9-8C69EB2501DA}" type="sibTrans" cxnId="{680E7230-9A36-4E62-836E-7BE5CB8B8567}">
      <dgm:prSet/>
      <dgm:spPr/>
      <dgm:t>
        <a:bodyPr/>
        <a:lstStyle/>
        <a:p>
          <a:endParaRPr lang="en-US"/>
        </a:p>
      </dgm:t>
    </dgm:pt>
    <dgm:pt modelId="{5B27AF41-9261-4899-B612-082D99AE7898}">
      <dgm:prSet/>
      <dgm:spPr/>
      <dgm:t>
        <a:bodyPr/>
        <a:lstStyle/>
        <a:p>
          <a:r>
            <a:rPr lang="en-US"/>
            <a:t>Plasma Density = 6.7 x 10</a:t>
          </a:r>
          <a:r>
            <a:rPr lang="en-US" baseline="30000"/>
            <a:t>18</a:t>
          </a:r>
          <a:r>
            <a:rPr lang="en-US"/>
            <a:t> kg/m</a:t>
          </a:r>
          <a:r>
            <a:rPr lang="en-US" baseline="30000"/>
            <a:t>3</a:t>
          </a:r>
          <a:endParaRPr lang="en-US"/>
        </a:p>
      </dgm:t>
    </dgm:pt>
    <dgm:pt modelId="{0FA2E99A-7A78-41B0-BA45-A66EB4D5FFBA}" type="parTrans" cxnId="{E9F016E6-40AC-4671-817F-9E90E694F58C}">
      <dgm:prSet/>
      <dgm:spPr/>
      <dgm:t>
        <a:bodyPr/>
        <a:lstStyle/>
        <a:p>
          <a:endParaRPr lang="en-US"/>
        </a:p>
      </dgm:t>
    </dgm:pt>
    <dgm:pt modelId="{AAB7EF75-D8C8-4AEB-9AAC-606169D665C8}" type="sibTrans" cxnId="{E9F016E6-40AC-4671-817F-9E90E694F58C}">
      <dgm:prSet/>
      <dgm:spPr/>
      <dgm:t>
        <a:bodyPr/>
        <a:lstStyle/>
        <a:p>
          <a:endParaRPr lang="en-US"/>
        </a:p>
      </dgm:t>
    </dgm:pt>
    <dgm:pt modelId="{883CF804-01A1-4E51-8E87-CB71933E97AC}">
      <dgm:prSet/>
      <dgm:spPr/>
      <dgm:t>
        <a:bodyPr/>
        <a:lstStyle/>
        <a:p>
          <a:r>
            <a:rPr lang="en-US"/>
            <a:t>Specific Energy = 480,615</a:t>
          </a:r>
        </a:p>
      </dgm:t>
    </dgm:pt>
    <dgm:pt modelId="{0A21804B-25C1-425F-BD5C-F7C31388F487}" type="parTrans" cxnId="{8E5321A2-75E0-48E4-9353-A8E4A9221E40}">
      <dgm:prSet/>
      <dgm:spPr/>
      <dgm:t>
        <a:bodyPr/>
        <a:lstStyle/>
        <a:p>
          <a:endParaRPr lang="en-US"/>
        </a:p>
      </dgm:t>
    </dgm:pt>
    <dgm:pt modelId="{FAFB3F54-BBB8-426B-AC34-DB70F921602E}" type="sibTrans" cxnId="{8E5321A2-75E0-48E4-9353-A8E4A9221E40}">
      <dgm:prSet/>
      <dgm:spPr/>
      <dgm:t>
        <a:bodyPr/>
        <a:lstStyle/>
        <a:p>
          <a:endParaRPr lang="en-US"/>
        </a:p>
      </dgm:t>
    </dgm:pt>
    <dgm:pt modelId="{6B03B7F4-8AB1-47C0-A4A9-EF2F18F535FB}">
      <dgm:prSet/>
      <dgm:spPr/>
      <dgm:t>
        <a:bodyPr/>
        <a:lstStyle/>
        <a:p>
          <a:r>
            <a:rPr lang="en-US"/>
            <a:t>Dark Matter Density = 3.6 x 10</a:t>
          </a:r>
          <a:r>
            <a:rPr lang="en-US" baseline="30000"/>
            <a:t>19</a:t>
          </a:r>
          <a:r>
            <a:rPr lang="en-US"/>
            <a:t> kg/m</a:t>
          </a:r>
          <a:r>
            <a:rPr lang="en-US" baseline="30000"/>
            <a:t>3</a:t>
          </a:r>
          <a:endParaRPr lang="en-US"/>
        </a:p>
      </dgm:t>
    </dgm:pt>
    <dgm:pt modelId="{5D79B346-2B53-4BB3-ADDE-48D7130DB679}" type="parTrans" cxnId="{8F629290-6FB7-47E6-923D-68C6B5748BD9}">
      <dgm:prSet/>
      <dgm:spPr/>
      <dgm:t>
        <a:bodyPr/>
        <a:lstStyle/>
        <a:p>
          <a:endParaRPr lang="en-US"/>
        </a:p>
      </dgm:t>
    </dgm:pt>
    <dgm:pt modelId="{8DEF5216-32F3-4D1B-91D6-71B6E7427A2B}" type="sibTrans" cxnId="{8F629290-6FB7-47E6-923D-68C6B5748BD9}">
      <dgm:prSet/>
      <dgm:spPr/>
      <dgm:t>
        <a:bodyPr/>
        <a:lstStyle/>
        <a:p>
          <a:endParaRPr lang="en-US"/>
        </a:p>
      </dgm:t>
    </dgm:pt>
    <dgm:pt modelId="{86DC3908-5803-457C-87BA-9BC93A44CF7E}">
      <dgm:prSet/>
      <dgm:spPr/>
      <dgm:t>
        <a:bodyPr/>
        <a:lstStyle/>
        <a:p>
          <a:r>
            <a:rPr lang="en-US"/>
            <a:t>Radiation Density = 2.96 x 10</a:t>
          </a:r>
          <a:r>
            <a:rPr lang="en-US" baseline="30000"/>
            <a:t>31</a:t>
          </a:r>
          <a:r>
            <a:rPr lang="en-US"/>
            <a:t> J/c</a:t>
          </a:r>
          <a:r>
            <a:rPr lang="en-US" baseline="30000"/>
            <a:t>2 </a:t>
          </a:r>
          <a:r>
            <a:rPr lang="en-US"/>
            <a:t>m</a:t>
          </a:r>
          <a:r>
            <a:rPr lang="en-US" baseline="30000"/>
            <a:t>3 </a:t>
          </a:r>
          <a:endParaRPr lang="en-US"/>
        </a:p>
      </dgm:t>
    </dgm:pt>
    <dgm:pt modelId="{8D92873E-FA9F-4BF9-87D8-5ED82E0DDB2A}" type="parTrans" cxnId="{8A715874-1B92-4133-8F43-3EDCD8294AF8}">
      <dgm:prSet/>
      <dgm:spPr/>
      <dgm:t>
        <a:bodyPr/>
        <a:lstStyle/>
        <a:p>
          <a:endParaRPr lang="en-US"/>
        </a:p>
      </dgm:t>
    </dgm:pt>
    <dgm:pt modelId="{AAC2D94D-720B-4FE9-B352-6D91AD6ACC75}" type="sibTrans" cxnId="{8A715874-1B92-4133-8F43-3EDCD8294AF8}">
      <dgm:prSet/>
      <dgm:spPr/>
      <dgm:t>
        <a:bodyPr/>
        <a:lstStyle/>
        <a:p>
          <a:endParaRPr lang="en-US"/>
        </a:p>
      </dgm:t>
    </dgm:pt>
    <dgm:pt modelId="{34980EEB-B57D-4310-9E65-429587637C54}">
      <dgm:prSet/>
      <dgm:spPr/>
      <dgm:t>
        <a:bodyPr/>
        <a:lstStyle/>
        <a:p>
          <a:r>
            <a:rPr lang="en-US" dirty="0"/>
            <a:t>Cosmological Constant = 9.94 x 10</a:t>
          </a:r>
          <a:r>
            <a:rPr lang="en-US" baseline="30000" dirty="0"/>
            <a:t>-36</a:t>
          </a:r>
          <a:r>
            <a:rPr lang="en-US" dirty="0"/>
            <a:t> s</a:t>
          </a:r>
          <a:r>
            <a:rPr lang="en-US" baseline="30000" dirty="0"/>
            <a:t>-1</a:t>
          </a:r>
          <a:endParaRPr lang="en-US" dirty="0"/>
        </a:p>
      </dgm:t>
    </dgm:pt>
    <dgm:pt modelId="{5AA79C50-E848-4FBD-BDCF-8245BFA6E2E6}" type="parTrans" cxnId="{4EE32902-4860-4739-AD6C-0CE65515DACE}">
      <dgm:prSet/>
      <dgm:spPr/>
      <dgm:t>
        <a:bodyPr/>
        <a:lstStyle/>
        <a:p>
          <a:endParaRPr lang="en-US"/>
        </a:p>
      </dgm:t>
    </dgm:pt>
    <dgm:pt modelId="{1B034A32-9B1D-402A-B56E-E3CEE1573494}" type="sibTrans" cxnId="{4EE32902-4860-4739-AD6C-0CE65515DACE}">
      <dgm:prSet/>
      <dgm:spPr/>
      <dgm:t>
        <a:bodyPr/>
        <a:lstStyle/>
        <a:p>
          <a:endParaRPr lang="en-US"/>
        </a:p>
      </dgm:t>
    </dgm:pt>
    <dgm:pt modelId="{EB692888-3197-4109-86FB-726A396839DA}">
      <dgm:prSet/>
      <dgm:spPr/>
      <dgm:t>
        <a:bodyPr/>
        <a:lstStyle/>
        <a:p>
          <a:r>
            <a:rPr lang="en-US" dirty="0"/>
            <a:t>Velocity Perturbations: EW = 3.6 x 10</a:t>
          </a:r>
          <a:r>
            <a:rPr lang="en-US" baseline="30000" dirty="0"/>
            <a:t>-3</a:t>
          </a:r>
          <a:r>
            <a:rPr lang="en-US" dirty="0"/>
            <a:t>, QCD = 3.6 x 10</a:t>
          </a:r>
          <a:r>
            <a:rPr lang="en-US" baseline="30000" dirty="0"/>
            <a:t>-6</a:t>
          </a:r>
          <a:endParaRPr lang="en-US" dirty="0"/>
        </a:p>
      </dgm:t>
    </dgm:pt>
    <dgm:pt modelId="{5C62C710-D58C-4046-8E73-AE5D44110A51}" type="parTrans" cxnId="{6BB65B90-989A-4672-9289-1AE5E8C9228D}">
      <dgm:prSet/>
      <dgm:spPr/>
      <dgm:t>
        <a:bodyPr/>
        <a:lstStyle/>
        <a:p>
          <a:endParaRPr lang="en-US"/>
        </a:p>
      </dgm:t>
    </dgm:pt>
    <dgm:pt modelId="{24F2060D-09B8-4536-B525-9A3E25506A50}" type="sibTrans" cxnId="{6BB65B90-989A-4672-9289-1AE5E8C9228D}">
      <dgm:prSet/>
      <dgm:spPr/>
      <dgm:t>
        <a:bodyPr/>
        <a:lstStyle/>
        <a:p>
          <a:endParaRPr lang="en-US"/>
        </a:p>
      </dgm:t>
    </dgm:pt>
    <dgm:pt modelId="{5674E070-EA46-466A-ADF2-CF8CF850764B}">
      <dgm:prSet/>
      <dgm:spPr/>
      <dgm:t>
        <a:bodyPr/>
        <a:lstStyle/>
        <a:p>
          <a:r>
            <a:rPr lang="en-US" dirty="0"/>
            <a:t>Scalar Perturbations: 𝛿</a:t>
          </a:r>
          <a:r>
            <a:rPr lang="en-US" baseline="-25000" dirty="0"/>
            <a:t>m</a:t>
          </a:r>
          <a:r>
            <a:rPr lang="en-US" dirty="0"/>
            <a:t> = 𝛿</a:t>
          </a:r>
          <a:r>
            <a:rPr lang="en-US" baseline="-25000" dirty="0"/>
            <a:t>T</a:t>
          </a:r>
          <a:r>
            <a:rPr lang="en-US" dirty="0"/>
            <a:t> = 𝛿</a:t>
          </a:r>
          <a:r>
            <a:rPr lang="en-US" baseline="-25000" dirty="0"/>
            <a:t>d</a:t>
          </a:r>
          <a:r>
            <a:rPr lang="en-US" dirty="0"/>
            <a:t> = 7.0 x 10</a:t>
          </a:r>
          <a:r>
            <a:rPr lang="en-US" baseline="30000" dirty="0"/>
            <a:t>-12</a:t>
          </a:r>
          <a:r>
            <a:rPr lang="en-US" dirty="0"/>
            <a:t> </a:t>
          </a:r>
        </a:p>
      </dgm:t>
    </dgm:pt>
    <dgm:pt modelId="{7C00DF30-45C2-4745-8258-41DF686B69B2}" type="parTrans" cxnId="{213B4FFD-69CD-4B4A-9124-1993A9F0B073}">
      <dgm:prSet/>
      <dgm:spPr/>
      <dgm:t>
        <a:bodyPr/>
        <a:lstStyle/>
        <a:p>
          <a:endParaRPr lang="en-US"/>
        </a:p>
      </dgm:t>
    </dgm:pt>
    <dgm:pt modelId="{2B7969C5-30FD-4596-B807-FA7C1FDBDC7D}" type="sibTrans" cxnId="{213B4FFD-69CD-4B4A-9124-1993A9F0B073}">
      <dgm:prSet/>
      <dgm:spPr/>
      <dgm:t>
        <a:bodyPr/>
        <a:lstStyle/>
        <a:p>
          <a:endParaRPr lang="en-US"/>
        </a:p>
      </dgm:t>
    </dgm:pt>
    <dgm:pt modelId="{6F6ECADD-DEF1-624B-8636-0B80E6A8114C}" type="pres">
      <dgm:prSet presAssocID="{62AB116F-F304-4F51-AD76-8F7CF48F3E4B}" presName="diagram" presStyleCnt="0">
        <dgm:presLayoutVars>
          <dgm:dir/>
          <dgm:resizeHandles val="exact"/>
        </dgm:presLayoutVars>
      </dgm:prSet>
      <dgm:spPr/>
    </dgm:pt>
    <dgm:pt modelId="{2866A05D-9338-C641-89EE-455433A84C4F}" type="pres">
      <dgm:prSet presAssocID="{D20E3D0E-E181-4C5F-B1D0-CB0466482349}" presName="node" presStyleLbl="node1" presStyleIdx="0" presStyleCnt="12">
        <dgm:presLayoutVars>
          <dgm:bulletEnabled val="1"/>
        </dgm:presLayoutVars>
      </dgm:prSet>
      <dgm:spPr/>
    </dgm:pt>
    <dgm:pt modelId="{A16E849E-BF8D-074F-AD5D-2879665D17B5}" type="pres">
      <dgm:prSet presAssocID="{7A211125-4654-4392-8189-3493FC03430E}" presName="sibTrans" presStyleCnt="0"/>
      <dgm:spPr/>
    </dgm:pt>
    <dgm:pt modelId="{4948CD55-4585-2748-9F5F-D7735BFDA36E}" type="pres">
      <dgm:prSet presAssocID="{A770FE94-D71A-45E3-A26E-15256124BC01}" presName="node" presStyleLbl="node1" presStyleIdx="1" presStyleCnt="12">
        <dgm:presLayoutVars>
          <dgm:bulletEnabled val="1"/>
        </dgm:presLayoutVars>
      </dgm:prSet>
      <dgm:spPr/>
    </dgm:pt>
    <dgm:pt modelId="{C0C7F153-839D-7644-93E4-CDCC90A729E0}" type="pres">
      <dgm:prSet presAssocID="{7AB1DF38-ED9F-4581-8481-F31BC120A9FF}" presName="sibTrans" presStyleCnt="0"/>
      <dgm:spPr/>
    </dgm:pt>
    <dgm:pt modelId="{91CE052F-75DC-BA4C-A7D6-1E5DFC0D3A81}" type="pres">
      <dgm:prSet presAssocID="{BD59EB7D-C72D-45C7-B40C-F8C7A599D33B}" presName="node" presStyleLbl="node1" presStyleIdx="2" presStyleCnt="12">
        <dgm:presLayoutVars>
          <dgm:bulletEnabled val="1"/>
        </dgm:presLayoutVars>
      </dgm:prSet>
      <dgm:spPr/>
    </dgm:pt>
    <dgm:pt modelId="{A562CF7D-6227-D342-99A1-EE8479CE3129}" type="pres">
      <dgm:prSet presAssocID="{ADF2069A-0D23-4296-9A9C-14BFE240F7F9}" presName="sibTrans" presStyleCnt="0"/>
      <dgm:spPr/>
    </dgm:pt>
    <dgm:pt modelId="{EE806C66-53F6-7F43-A5AF-D65B2BFD7D16}" type="pres">
      <dgm:prSet presAssocID="{2D9AE6AE-A2FB-4CEC-AD28-0229D817DFE4}" presName="node" presStyleLbl="node1" presStyleIdx="3" presStyleCnt="12">
        <dgm:presLayoutVars>
          <dgm:bulletEnabled val="1"/>
        </dgm:presLayoutVars>
      </dgm:prSet>
      <dgm:spPr/>
    </dgm:pt>
    <dgm:pt modelId="{E9B00CDE-C781-9B46-B5EE-6FCEB609CE5A}" type="pres">
      <dgm:prSet presAssocID="{0E32F81D-427C-49BF-B74C-C8FEACB1BB54}" presName="sibTrans" presStyleCnt="0"/>
      <dgm:spPr/>
    </dgm:pt>
    <dgm:pt modelId="{6E2300EA-F982-A84E-8781-FE956D0AF019}" type="pres">
      <dgm:prSet presAssocID="{7A1F0D3F-9BE6-427C-9D16-76C8F38F5D5F}" presName="node" presStyleLbl="node1" presStyleIdx="4" presStyleCnt="12">
        <dgm:presLayoutVars>
          <dgm:bulletEnabled val="1"/>
        </dgm:presLayoutVars>
      </dgm:prSet>
      <dgm:spPr/>
    </dgm:pt>
    <dgm:pt modelId="{38747987-E8A9-A24B-A76B-1A7E65081516}" type="pres">
      <dgm:prSet presAssocID="{441107B9-05C6-4112-8FC9-8C69EB2501DA}" presName="sibTrans" presStyleCnt="0"/>
      <dgm:spPr/>
    </dgm:pt>
    <dgm:pt modelId="{2C7A87BF-A9FE-4846-A0D2-BFC6C4929F21}" type="pres">
      <dgm:prSet presAssocID="{5B27AF41-9261-4899-B612-082D99AE7898}" presName="node" presStyleLbl="node1" presStyleIdx="5" presStyleCnt="12">
        <dgm:presLayoutVars>
          <dgm:bulletEnabled val="1"/>
        </dgm:presLayoutVars>
      </dgm:prSet>
      <dgm:spPr/>
    </dgm:pt>
    <dgm:pt modelId="{ABA6B3BF-7995-B847-B9F4-0772235A56D7}" type="pres">
      <dgm:prSet presAssocID="{AAB7EF75-D8C8-4AEB-9AAC-606169D665C8}" presName="sibTrans" presStyleCnt="0"/>
      <dgm:spPr/>
    </dgm:pt>
    <dgm:pt modelId="{E8CC6A33-91C8-EB4C-A747-BFB5F7D7C1DF}" type="pres">
      <dgm:prSet presAssocID="{883CF804-01A1-4E51-8E87-CB71933E97AC}" presName="node" presStyleLbl="node1" presStyleIdx="6" presStyleCnt="12">
        <dgm:presLayoutVars>
          <dgm:bulletEnabled val="1"/>
        </dgm:presLayoutVars>
      </dgm:prSet>
      <dgm:spPr/>
    </dgm:pt>
    <dgm:pt modelId="{BA3543FF-5C25-244D-95CD-3EFD55F98E80}" type="pres">
      <dgm:prSet presAssocID="{FAFB3F54-BBB8-426B-AC34-DB70F921602E}" presName="sibTrans" presStyleCnt="0"/>
      <dgm:spPr/>
    </dgm:pt>
    <dgm:pt modelId="{8488BFBA-3E4C-C342-86E6-F225B5E1A07D}" type="pres">
      <dgm:prSet presAssocID="{6B03B7F4-8AB1-47C0-A4A9-EF2F18F535FB}" presName="node" presStyleLbl="node1" presStyleIdx="7" presStyleCnt="12">
        <dgm:presLayoutVars>
          <dgm:bulletEnabled val="1"/>
        </dgm:presLayoutVars>
      </dgm:prSet>
      <dgm:spPr/>
    </dgm:pt>
    <dgm:pt modelId="{70AF8973-A644-9446-86F0-259C8DFF6CEA}" type="pres">
      <dgm:prSet presAssocID="{8DEF5216-32F3-4D1B-91D6-71B6E7427A2B}" presName="sibTrans" presStyleCnt="0"/>
      <dgm:spPr/>
    </dgm:pt>
    <dgm:pt modelId="{22063729-DDAC-5743-A771-C7C7899903BC}" type="pres">
      <dgm:prSet presAssocID="{86DC3908-5803-457C-87BA-9BC93A44CF7E}" presName="node" presStyleLbl="node1" presStyleIdx="8" presStyleCnt="12">
        <dgm:presLayoutVars>
          <dgm:bulletEnabled val="1"/>
        </dgm:presLayoutVars>
      </dgm:prSet>
      <dgm:spPr/>
    </dgm:pt>
    <dgm:pt modelId="{4DA79CC6-3ABB-AD48-BD58-B580568720D2}" type="pres">
      <dgm:prSet presAssocID="{AAC2D94D-720B-4FE9-B352-6D91AD6ACC75}" presName="sibTrans" presStyleCnt="0"/>
      <dgm:spPr/>
    </dgm:pt>
    <dgm:pt modelId="{7AF7E82C-91AD-CB46-8AA5-A65692B7B53A}" type="pres">
      <dgm:prSet presAssocID="{34980EEB-B57D-4310-9E65-429587637C54}" presName="node" presStyleLbl="node1" presStyleIdx="9" presStyleCnt="12">
        <dgm:presLayoutVars>
          <dgm:bulletEnabled val="1"/>
        </dgm:presLayoutVars>
      </dgm:prSet>
      <dgm:spPr/>
    </dgm:pt>
    <dgm:pt modelId="{9E464F8B-0FD5-7148-9759-03AEA3957A8A}" type="pres">
      <dgm:prSet presAssocID="{1B034A32-9B1D-402A-B56E-E3CEE1573494}" presName="sibTrans" presStyleCnt="0"/>
      <dgm:spPr/>
    </dgm:pt>
    <dgm:pt modelId="{47FDCB70-0C4E-2D48-801C-BC90E386688E}" type="pres">
      <dgm:prSet presAssocID="{EB692888-3197-4109-86FB-726A396839DA}" presName="node" presStyleLbl="node1" presStyleIdx="10" presStyleCnt="12">
        <dgm:presLayoutVars>
          <dgm:bulletEnabled val="1"/>
        </dgm:presLayoutVars>
      </dgm:prSet>
      <dgm:spPr/>
    </dgm:pt>
    <dgm:pt modelId="{7821BEE3-763D-354F-B017-278C6D47B80F}" type="pres">
      <dgm:prSet presAssocID="{24F2060D-09B8-4536-B525-9A3E25506A50}" presName="sibTrans" presStyleCnt="0"/>
      <dgm:spPr/>
    </dgm:pt>
    <dgm:pt modelId="{0EBE2C77-104D-CC4A-BA89-01F14EF42A61}" type="pres">
      <dgm:prSet presAssocID="{5674E070-EA46-466A-ADF2-CF8CF850764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EE32902-4860-4739-AD6C-0CE65515DACE}" srcId="{62AB116F-F304-4F51-AD76-8F7CF48F3E4B}" destId="{34980EEB-B57D-4310-9E65-429587637C54}" srcOrd="9" destOrd="0" parTransId="{5AA79C50-E848-4FBD-BDCF-8245BFA6E2E6}" sibTransId="{1B034A32-9B1D-402A-B56E-E3CEE1573494}"/>
    <dgm:cxn modelId="{CAC2F810-A04B-DF44-9147-4B7931D20ED4}" type="presOf" srcId="{A770FE94-D71A-45E3-A26E-15256124BC01}" destId="{4948CD55-4585-2748-9F5F-D7735BFDA36E}" srcOrd="0" destOrd="0" presId="urn:microsoft.com/office/officeart/2005/8/layout/default"/>
    <dgm:cxn modelId="{FD460611-A041-4303-9115-662D6FF40A2A}" srcId="{62AB116F-F304-4F51-AD76-8F7CF48F3E4B}" destId="{A770FE94-D71A-45E3-A26E-15256124BC01}" srcOrd="1" destOrd="0" parTransId="{A41F6704-ED72-43CC-AC76-4983625E11DD}" sibTransId="{7AB1DF38-ED9F-4581-8481-F31BC120A9FF}"/>
    <dgm:cxn modelId="{E0C77F16-8D81-8A4C-8E35-7ED733076FCE}" type="presOf" srcId="{86DC3908-5803-457C-87BA-9BC93A44CF7E}" destId="{22063729-DDAC-5743-A771-C7C7899903BC}" srcOrd="0" destOrd="0" presId="urn:microsoft.com/office/officeart/2005/8/layout/default"/>
    <dgm:cxn modelId="{2B7ECC1E-2B14-46FA-A5FF-34912AC5D908}" srcId="{62AB116F-F304-4F51-AD76-8F7CF48F3E4B}" destId="{D20E3D0E-E181-4C5F-B1D0-CB0466482349}" srcOrd="0" destOrd="0" parTransId="{F5078521-8290-4C49-AC8A-9A028BB0ECC0}" sibTransId="{7A211125-4654-4392-8189-3493FC03430E}"/>
    <dgm:cxn modelId="{680E7230-9A36-4E62-836E-7BE5CB8B8567}" srcId="{62AB116F-F304-4F51-AD76-8F7CF48F3E4B}" destId="{7A1F0D3F-9BE6-427C-9D16-76C8F38F5D5F}" srcOrd="4" destOrd="0" parTransId="{8779DD3E-E3F7-4D8E-8799-6E93779AFE15}" sibTransId="{441107B9-05C6-4112-8FC9-8C69EB2501DA}"/>
    <dgm:cxn modelId="{79DE2B37-5302-7445-AC08-FE682E51632B}" type="presOf" srcId="{6B03B7F4-8AB1-47C0-A4A9-EF2F18F535FB}" destId="{8488BFBA-3E4C-C342-86E6-F225B5E1A07D}" srcOrd="0" destOrd="0" presId="urn:microsoft.com/office/officeart/2005/8/layout/default"/>
    <dgm:cxn modelId="{B27E603D-AC2A-1A49-90A5-12D927ADE228}" type="presOf" srcId="{7A1F0D3F-9BE6-427C-9D16-76C8F38F5D5F}" destId="{6E2300EA-F982-A84E-8781-FE956D0AF019}" srcOrd="0" destOrd="0" presId="urn:microsoft.com/office/officeart/2005/8/layout/default"/>
    <dgm:cxn modelId="{6B1F596C-3268-43A6-85ED-EC9EDF8EE1AE}" srcId="{62AB116F-F304-4F51-AD76-8F7CF48F3E4B}" destId="{2D9AE6AE-A2FB-4CEC-AD28-0229D817DFE4}" srcOrd="3" destOrd="0" parTransId="{8B3E7568-8246-4B83-8C3E-0742C554A824}" sibTransId="{0E32F81D-427C-49BF-B74C-C8FEACB1BB54}"/>
    <dgm:cxn modelId="{8A715874-1B92-4133-8F43-3EDCD8294AF8}" srcId="{62AB116F-F304-4F51-AD76-8F7CF48F3E4B}" destId="{86DC3908-5803-457C-87BA-9BC93A44CF7E}" srcOrd="8" destOrd="0" parTransId="{8D92873E-FA9F-4BF9-87D8-5ED82E0DDB2A}" sibTransId="{AAC2D94D-720B-4FE9-B352-6D91AD6ACC75}"/>
    <dgm:cxn modelId="{8E206775-8456-B740-8BD4-3D97DAEF1A5C}" type="presOf" srcId="{2D9AE6AE-A2FB-4CEC-AD28-0229D817DFE4}" destId="{EE806C66-53F6-7F43-A5AF-D65B2BFD7D16}" srcOrd="0" destOrd="0" presId="urn:microsoft.com/office/officeart/2005/8/layout/default"/>
    <dgm:cxn modelId="{4344F580-B950-D643-A460-85C08563ED8D}" type="presOf" srcId="{62AB116F-F304-4F51-AD76-8F7CF48F3E4B}" destId="{6F6ECADD-DEF1-624B-8636-0B80E6A8114C}" srcOrd="0" destOrd="0" presId="urn:microsoft.com/office/officeart/2005/8/layout/default"/>
    <dgm:cxn modelId="{6BB65B90-989A-4672-9289-1AE5E8C9228D}" srcId="{62AB116F-F304-4F51-AD76-8F7CF48F3E4B}" destId="{EB692888-3197-4109-86FB-726A396839DA}" srcOrd="10" destOrd="0" parTransId="{5C62C710-D58C-4046-8E73-AE5D44110A51}" sibTransId="{24F2060D-09B8-4536-B525-9A3E25506A50}"/>
    <dgm:cxn modelId="{8F629290-6FB7-47E6-923D-68C6B5748BD9}" srcId="{62AB116F-F304-4F51-AD76-8F7CF48F3E4B}" destId="{6B03B7F4-8AB1-47C0-A4A9-EF2F18F535FB}" srcOrd="7" destOrd="0" parTransId="{5D79B346-2B53-4BB3-ADDE-48D7130DB679}" sibTransId="{8DEF5216-32F3-4D1B-91D6-71B6E7427A2B}"/>
    <dgm:cxn modelId="{EB134593-31ED-3C40-91B3-F28565105F02}" type="presOf" srcId="{5B27AF41-9261-4899-B612-082D99AE7898}" destId="{2C7A87BF-A9FE-4846-A0D2-BFC6C4929F21}" srcOrd="0" destOrd="0" presId="urn:microsoft.com/office/officeart/2005/8/layout/default"/>
    <dgm:cxn modelId="{0CA80B9A-7157-5D49-84D1-E976761E52F5}" type="presOf" srcId="{34980EEB-B57D-4310-9E65-429587637C54}" destId="{7AF7E82C-91AD-CB46-8AA5-A65692B7B53A}" srcOrd="0" destOrd="0" presId="urn:microsoft.com/office/officeart/2005/8/layout/default"/>
    <dgm:cxn modelId="{8E5321A2-75E0-48E4-9353-A8E4A9221E40}" srcId="{62AB116F-F304-4F51-AD76-8F7CF48F3E4B}" destId="{883CF804-01A1-4E51-8E87-CB71933E97AC}" srcOrd="6" destOrd="0" parTransId="{0A21804B-25C1-425F-BD5C-F7C31388F487}" sibTransId="{FAFB3F54-BBB8-426B-AC34-DB70F921602E}"/>
    <dgm:cxn modelId="{9439F4AD-87AF-400B-B58E-944E7D2C964E}" srcId="{62AB116F-F304-4F51-AD76-8F7CF48F3E4B}" destId="{BD59EB7D-C72D-45C7-B40C-F8C7A599D33B}" srcOrd="2" destOrd="0" parTransId="{0FA61C90-4518-4BDA-8FD6-D27041950730}" sibTransId="{ADF2069A-0D23-4296-9A9C-14BFE240F7F9}"/>
    <dgm:cxn modelId="{CEA148B1-BDA7-7C4F-88EF-736ADC1DC984}" type="presOf" srcId="{883CF804-01A1-4E51-8E87-CB71933E97AC}" destId="{E8CC6A33-91C8-EB4C-A747-BFB5F7D7C1DF}" srcOrd="0" destOrd="0" presId="urn:microsoft.com/office/officeart/2005/8/layout/default"/>
    <dgm:cxn modelId="{424333CA-5BF5-EE45-8FC8-819CC9A74684}" type="presOf" srcId="{D20E3D0E-E181-4C5F-B1D0-CB0466482349}" destId="{2866A05D-9338-C641-89EE-455433A84C4F}" srcOrd="0" destOrd="0" presId="urn:microsoft.com/office/officeart/2005/8/layout/default"/>
    <dgm:cxn modelId="{17BB7AE1-DC00-0649-8444-6A9486D6849D}" type="presOf" srcId="{EB692888-3197-4109-86FB-726A396839DA}" destId="{47FDCB70-0C4E-2D48-801C-BC90E386688E}" srcOrd="0" destOrd="0" presId="urn:microsoft.com/office/officeart/2005/8/layout/default"/>
    <dgm:cxn modelId="{EC70ABE3-D830-114C-99C9-9B5FF3141349}" type="presOf" srcId="{BD59EB7D-C72D-45C7-B40C-F8C7A599D33B}" destId="{91CE052F-75DC-BA4C-A7D6-1E5DFC0D3A81}" srcOrd="0" destOrd="0" presId="urn:microsoft.com/office/officeart/2005/8/layout/default"/>
    <dgm:cxn modelId="{E9F016E6-40AC-4671-817F-9E90E694F58C}" srcId="{62AB116F-F304-4F51-AD76-8F7CF48F3E4B}" destId="{5B27AF41-9261-4899-B612-082D99AE7898}" srcOrd="5" destOrd="0" parTransId="{0FA2E99A-7A78-41B0-BA45-A66EB4D5FFBA}" sibTransId="{AAB7EF75-D8C8-4AEB-9AAC-606169D665C8}"/>
    <dgm:cxn modelId="{2BB8CCEF-438A-8A44-B1B0-11550638A9E1}" type="presOf" srcId="{5674E070-EA46-466A-ADF2-CF8CF850764B}" destId="{0EBE2C77-104D-CC4A-BA89-01F14EF42A61}" srcOrd="0" destOrd="0" presId="urn:microsoft.com/office/officeart/2005/8/layout/default"/>
    <dgm:cxn modelId="{213B4FFD-69CD-4B4A-9124-1993A9F0B073}" srcId="{62AB116F-F304-4F51-AD76-8F7CF48F3E4B}" destId="{5674E070-EA46-466A-ADF2-CF8CF850764B}" srcOrd="11" destOrd="0" parTransId="{7C00DF30-45C2-4745-8258-41DF686B69B2}" sibTransId="{2B7969C5-30FD-4596-B807-FA7C1FDBDC7D}"/>
    <dgm:cxn modelId="{2E55E675-4175-E74A-BEF0-170C6FDFDDBA}" type="presParOf" srcId="{6F6ECADD-DEF1-624B-8636-0B80E6A8114C}" destId="{2866A05D-9338-C641-89EE-455433A84C4F}" srcOrd="0" destOrd="0" presId="urn:microsoft.com/office/officeart/2005/8/layout/default"/>
    <dgm:cxn modelId="{754E545A-8805-6540-B5D1-327FADE2E638}" type="presParOf" srcId="{6F6ECADD-DEF1-624B-8636-0B80E6A8114C}" destId="{A16E849E-BF8D-074F-AD5D-2879665D17B5}" srcOrd="1" destOrd="0" presId="urn:microsoft.com/office/officeart/2005/8/layout/default"/>
    <dgm:cxn modelId="{6C1B88E0-5F57-604B-AB0A-263C80FFB9EF}" type="presParOf" srcId="{6F6ECADD-DEF1-624B-8636-0B80E6A8114C}" destId="{4948CD55-4585-2748-9F5F-D7735BFDA36E}" srcOrd="2" destOrd="0" presId="urn:microsoft.com/office/officeart/2005/8/layout/default"/>
    <dgm:cxn modelId="{02827EA7-22D2-8A45-B1D5-840D4488249F}" type="presParOf" srcId="{6F6ECADD-DEF1-624B-8636-0B80E6A8114C}" destId="{C0C7F153-839D-7644-93E4-CDCC90A729E0}" srcOrd="3" destOrd="0" presId="urn:microsoft.com/office/officeart/2005/8/layout/default"/>
    <dgm:cxn modelId="{DD988A2B-6384-4144-8F4A-F0B59E01CFC2}" type="presParOf" srcId="{6F6ECADD-DEF1-624B-8636-0B80E6A8114C}" destId="{91CE052F-75DC-BA4C-A7D6-1E5DFC0D3A81}" srcOrd="4" destOrd="0" presId="urn:microsoft.com/office/officeart/2005/8/layout/default"/>
    <dgm:cxn modelId="{5FA357E2-7B1D-2D44-BF01-6AC77A303FDA}" type="presParOf" srcId="{6F6ECADD-DEF1-624B-8636-0B80E6A8114C}" destId="{A562CF7D-6227-D342-99A1-EE8479CE3129}" srcOrd="5" destOrd="0" presId="urn:microsoft.com/office/officeart/2005/8/layout/default"/>
    <dgm:cxn modelId="{990D9B9F-4E0E-DE4D-8537-B4116897BA9B}" type="presParOf" srcId="{6F6ECADD-DEF1-624B-8636-0B80E6A8114C}" destId="{EE806C66-53F6-7F43-A5AF-D65B2BFD7D16}" srcOrd="6" destOrd="0" presId="urn:microsoft.com/office/officeart/2005/8/layout/default"/>
    <dgm:cxn modelId="{12F8A066-E2ED-084D-83EF-E6FC6D603CA3}" type="presParOf" srcId="{6F6ECADD-DEF1-624B-8636-0B80E6A8114C}" destId="{E9B00CDE-C781-9B46-B5EE-6FCEB609CE5A}" srcOrd="7" destOrd="0" presId="urn:microsoft.com/office/officeart/2005/8/layout/default"/>
    <dgm:cxn modelId="{CA1DE38B-2BA4-4E4A-99D4-95CCAD0AF9BC}" type="presParOf" srcId="{6F6ECADD-DEF1-624B-8636-0B80E6A8114C}" destId="{6E2300EA-F982-A84E-8781-FE956D0AF019}" srcOrd="8" destOrd="0" presId="urn:microsoft.com/office/officeart/2005/8/layout/default"/>
    <dgm:cxn modelId="{525C8C0A-8F91-F043-AFF5-4B0C5EC0842D}" type="presParOf" srcId="{6F6ECADD-DEF1-624B-8636-0B80E6A8114C}" destId="{38747987-E8A9-A24B-A76B-1A7E65081516}" srcOrd="9" destOrd="0" presId="urn:microsoft.com/office/officeart/2005/8/layout/default"/>
    <dgm:cxn modelId="{6A3AB2F9-2FCB-D844-83D2-A8F6281CA5CA}" type="presParOf" srcId="{6F6ECADD-DEF1-624B-8636-0B80E6A8114C}" destId="{2C7A87BF-A9FE-4846-A0D2-BFC6C4929F21}" srcOrd="10" destOrd="0" presId="urn:microsoft.com/office/officeart/2005/8/layout/default"/>
    <dgm:cxn modelId="{44F98C89-3311-3E4D-8C9D-D4AC37C4A79D}" type="presParOf" srcId="{6F6ECADD-DEF1-624B-8636-0B80E6A8114C}" destId="{ABA6B3BF-7995-B847-B9F4-0772235A56D7}" srcOrd="11" destOrd="0" presId="urn:microsoft.com/office/officeart/2005/8/layout/default"/>
    <dgm:cxn modelId="{255A9273-A59D-644D-83BE-F6A321429270}" type="presParOf" srcId="{6F6ECADD-DEF1-624B-8636-0B80E6A8114C}" destId="{E8CC6A33-91C8-EB4C-A747-BFB5F7D7C1DF}" srcOrd="12" destOrd="0" presId="urn:microsoft.com/office/officeart/2005/8/layout/default"/>
    <dgm:cxn modelId="{87B31750-67F6-A94B-B6BC-3769BAA7C369}" type="presParOf" srcId="{6F6ECADD-DEF1-624B-8636-0B80E6A8114C}" destId="{BA3543FF-5C25-244D-95CD-3EFD55F98E80}" srcOrd="13" destOrd="0" presId="urn:microsoft.com/office/officeart/2005/8/layout/default"/>
    <dgm:cxn modelId="{0FAC1D07-F610-CC40-BFB9-57FAFB02617E}" type="presParOf" srcId="{6F6ECADD-DEF1-624B-8636-0B80E6A8114C}" destId="{8488BFBA-3E4C-C342-86E6-F225B5E1A07D}" srcOrd="14" destOrd="0" presId="urn:microsoft.com/office/officeart/2005/8/layout/default"/>
    <dgm:cxn modelId="{E4FA6C43-D1C4-434B-9940-134C0E130651}" type="presParOf" srcId="{6F6ECADD-DEF1-624B-8636-0B80E6A8114C}" destId="{70AF8973-A644-9446-86F0-259C8DFF6CEA}" srcOrd="15" destOrd="0" presId="urn:microsoft.com/office/officeart/2005/8/layout/default"/>
    <dgm:cxn modelId="{24920683-F219-F842-8930-F9BB27AAA208}" type="presParOf" srcId="{6F6ECADD-DEF1-624B-8636-0B80E6A8114C}" destId="{22063729-DDAC-5743-A771-C7C7899903BC}" srcOrd="16" destOrd="0" presId="urn:microsoft.com/office/officeart/2005/8/layout/default"/>
    <dgm:cxn modelId="{DBE59E1C-1F9C-DD47-9EBD-F6163779D0F0}" type="presParOf" srcId="{6F6ECADD-DEF1-624B-8636-0B80E6A8114C}" destId="{4DA79CC6-3ABB-AD48-BD58-B580568720D2}" srcOrd="17" destOrd="0" presId="urn:microsoft.com/office/officeart/2005/8/layout/default"/>
    <dgm:cxn modelId="{B7601A70-7105-2547-BBB9-9489206AEE8C}" type="presParOf" srcId="{6F6ECADD-DEF1-624B-8636-0B80E6A8114C}" destId="{7AF7E82C-91AD-CB46-8AA5-A65692B7B53A}" srcOrd="18" destOrd="0" presId="urn:microsoft.com/office/officeart/2005/8/layout/default"/>
    <dgm:cxn modelId="{B79FFC7D-1D0D-6245-8099-7015277B93FD}" type="presParOf" srcId="{6F6ECADD-DEF1-624B-8636-0B80E6A8114C}" destId="{9E464F8B-0FD5-7148-9759-03AEA3957A8A}" srcOrd="19" destOrd="0" presId="urn:microsoft.com/office/officeart/2005/8/layout/default"/>
    <dgm:cxn modelId="{4967302F-534F-CC47-A748-506EA03868DF}" type="presParOf" srcId="{6F6ECADD-DEF1-624B-8636-0B80E6A8114C}" destId="{47FDCB70-0C4E-2D48-801C-BC90E386688E}" srcOrd="20" destOrd="0" presId="urn:microsoft.com/office/officeart/2005/8/layout/default"/>
    <dgm:cxn modelId="{981D5E37-9073-A443-96F7-BA33F16AA1A1}" type="presParOf" srcId="{6F6ECADD-DEF1-624B-8636-0B80E6A8114C}" destId="{7821BEE3-763D-354F-B017-278C6D47B80F}" srcOrd="21" destOrd="0" presId="urn:microsoft.com/office/officeart/2005/8/layout/default"/>
    <dgm:cxn modelId="{F7FC6B03-451E-804F-82BB-4852E8409E7A}" type="presParOf" srcId="{6F6ECADD-DEF1-624B-8636-0B80E6A8114C}" destId="{0EBE2C77-104D-CC4A-BA89-01F14EF42A6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C664-E039-4F0C-AA5C-D4C4E9FBD0E9}">
      <dsp:nvSpPr>
        <dsp:cNvPr id="0" name=""/>
        <dsp:cNvSpPr/>
      </dsp:nvSpPr>
      <dsp:spPr>
        <a:xfrm>
          <a:off x="0" y="3214"/>
          <a:ext cx="7772400" cy="684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358F-29DA-4F49-8E8A-C58E47513883}">
      <dsp:nvSpPr>
        <dsp:cNvPr id="0" name=""/>
        <dsp:cNvSpPr/>
      </dsp:nvSpPr>
      <dsp:spPr>
        <a:xfrm>
          <a:off x="207130" y="157278"/>
          <a:ext cx="376600" cy="376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2DD38-A96B-4987-A9C9-ACA6757446AB}">
      <dsp:nvSpPr>
        <dsp:cNvPr id="0" name=""/>
        <dsp:cNvSpPr/>
      </dsp:nvSpPr>
      <dsp:spPr>
        <a:xfrm>
          <a:off x="790861" y="3214"/>
          <a:ext cx="69815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Code developed in Cactus utilizing GRMHD equations and a modified version of BSSN</a:t>
          </a:r>
        </a:p>
      </dsp:txBody>
      <dsp:txXfrm>
        <a:off x="790861" y="3214"/>
        <a:ext cx="6981538" cy="684728"/>
      </dsp:txXfrm>
    </dsp:sp>
    <dsp:sp modelId="{E46220C7-ED4B-4A22-92EE-1DCD1F7027C4}">
      <dsp:nvSpPr>
        <dsp:cNvPr id="0" name=""/>
        <dsp:cNvSpPr/>
      </dsp:nvSpPr>
      <dsp:spPr>
        <a:xfrm>
          <a:off x="0" y="859125"/>
          <a:ext cx="7772400" cy="684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A38B6-BC47-4792-AB93-648DAF34AC8F}">
      <dsp:nvSpPr>
        <dsp:cNvPr id="0" name=""/>
        <dsp:cNvSpPr/>
      </dsp:nvSpPr>
      <dsp:spPr>
        <a:xfrm>
          <a:off x="207130" y="1013189"/>
          <a:ext cx="376600" cy="3766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A5BAF-D9CD-434C-9C30-4FB8F93B2533}">
      <dsp:nvSpPr>
        <dsp:cNvPr id="0" name=""/>
        <dsp:cNvSpPr/>
      </dsp:nvSpPr>
      <dsp:spPr>
        <a:xfrm>
          <a:off x="790861" y="859125"/>
          <a:ext cx="69815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runs utilized 128</a:t>
          </a:r>
          <a:r>
            <a:rPr lang="en-US" sz="1900" kern="1200" baseline="30000"/>
            <a:t>3</a:t>
          </a:r>
          <a:r>
            <a:rPr lang="en-US" sz="1900" kern="1200"/>
            <a:t> internal grid points on the UH Sabine Cluster</a:t>
          </a:r>
        </a:p>
      </dsp:txBody>
      <dsp:txXfrm>
        <a:off x="790861" y="859125"/>
        <a:ext cx="6981538" cy="684728"/>
      </dsp:txXfrm>
    </dsp:sp>
    <dsp:sp modelId="{7754BF9F-A10A-4577-9527-B75405AE496F}">
      <dsp:nvSpPr>
        <dsp:cNvPr id="0" name=""/>
        <dsp:cNvSpPr/>
      </dsp:nvSpPr>
      <dsp:spPr>
        <a:xfrm>
          <a:off x="0" y="1715035"/>
          <a:ext cx="7772400" cy="684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2E4D2-A880-47E9-A907-6E2486B11614}">
      <dsp:nvSpPr>
        <dsp:cNvPr id="0" name=""/>
        <dsp:cNvSpPr/>
      </dsp:nvSpPr>
      <dsp:spPr>
        <a:xfrm>
          <a:off x="207130" y="1869099"/>
          <a:ext cx="376600" cy="3766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17D9-7DB4-4287-A753-FCFCDA28F4A0}">
      <dsp:nvSpPr>
        <dsp:cNvPr id="0" name=""/>
        <dsp:cNvSpPr/>
      </dsp:nvSpPr>
      <dsp:spPr>
        <a:xfrm>
          <a:off x="790861" y="1715035"/>
          <a:ext cx="69815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Adaptive time-step method and Spectral Differencing used</a:t>
          </a:r>
        </a:p>
      </dsp:txBody>
      <dsp:txXfrm>
        <a:off x="790861" y="1715035"/>
        <a:ext cx="6981538" cy="684728"/>
      </dsp:txXfrm>
    </dsp:sp>
    <dsp:sp modelId="{EC3DCDF2-3BFD-4695-99BD-3143431DCB96}">
      <dsp:nvSpPr>
        <dsp:cNvPr id="0" name=""/>
        <dsp:cNvSpPr/>
      </dsp:nvSpPr>
      <dsp:spPr>
        <a:xfrm>
          <a:off x="0" y="2570946"/>
          <a:ext cx="7772400" cy="684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458CF-37FE-487D-8AAD-9027359B8816}">
      <dsp:nvSpPr>
        <dsp:cNvPr id="0" name=""/>
        <dsp:cNvSpPr/>
      </dsp:nvSpPr>
      <dsp:spPr>
        <a:xfrm>
          <a:off x="207130" y="2725010"/>
          <a:ext cx="376600" cy="3766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774F9-BD60-4CA2-B659-AAD4536D76D2}">
      <dsp:nvSpPr>
        <dsp:cNvPr id="0" name=""/>
        <dsp:cNvSpPr/>
      </dsp:nvSpPr>
      <dsp:spPr>
        <a:xfrm>
          <a:off x="790861" y="2570946"/>
          <a:ext cx="69815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Simulation domain ~29 Gpc (or smaller), adjusted for scale factor</a:t>
          </a:r>
        </a:p>
      </dsp:txBody>
      <dsp:txXfrm>
        <a:off x="790861" y="2570946"/>
        <a:ext cx="6981538" cy="684728"/>
      </dsp:txXfrm>
    </dsp:sp>
    <dsp:sp modelId="{91E8D280-9E90-438D-9E23-B8BD8F03E477}">
      <dsp:nvSpPr>
        <dsp:cNvPr id="0" name=""/>
        <dsp:cNvSpPr/>
      </dsp:nvSpPr>
      <dsp:spPr>
        <a:xfrm>
          <a:off x="0" y="3426856"/>
          <a:ext cx="7772400" cy="684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1DC9F-42D4-4B1B-81D3-D9EFB5700D7C}">
      <dsp:nvSpPr>
        <dsp:cNvPr id="0" name=""/>
        <dsp:cNvSpPr/>
      </dsp:nvSpPr>
      <dsp:spPr>
        <a:xfrm>
          <a:off x="207130" y="3580920"/>
          <a:ext cx="376600" cy="3766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28818-B36D-4BA6-901D-CD45DE43C9ED}">
      <dsp:nvSpPr>
        <dsp:cNvPr id="0" name=""/>
        <dsp:cNvSpPr/>
      </dsp:nvSpPr>
      <dsp:spPr>
        <a:xfrm>
          <a:off x="790861" y="3426856"/>
          <a:ext cx="69815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Initial scalar, vector and tensor perturbations f(k)</a:t>
          </a:r>
        </a:p>
      </dsp:txBody>
      <dsp:txXfrm>
        <a:off x="790861" y="3426856"/>
        <a:ext cx="6981538" cy="684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A05D-9338-C641-89EE-455433A84C4F}">
      <dsp:nvSpPr>
        <dsp:cNvPr id="0" name=""/>
        <dsp:cNvSpPr/>
      </dsp:nvSpPr>
      <dsp:spPr>
        <a:xfrm>
          <a:off x="2277" y="250924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Energy = 246 GeV</a:t>
          </a:r>
        </a:p>
      </dsp:txBody>
      <dsp:txXfrm>
        <a:off x="2277" y="250924"/>
        <a:ext cx="1806475" cy="1083885"/>
      </dsp:txXfrm>
    </dsp:sp>
    <dsp:sp modelId="{4948CD55-4585-2748-9F5F-D7735BFDA36E}">
      <dsp:nvSpPr>
        <dsp:cNvPr id="0" name=""/>
        <dsp:cNvSpPr/>
      </dsp:nvSpPr>
      <dsp:spPr>
        <a:xfrm>
          <a:off x="1989400" y="250924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Temperature = 2.85 x 10</a:t>
          </a:r>
          <a:r>
            <a:rPr lang="en-US" sz="1800" kern="1200" baseline="30000"/>
            <a:t>15 </a:t>
          </a:r>
          <a:r>
            <a:rPr lang="en-US" sz="1800" kern="1200"/>
            <a:t>K</a:t>
          </a:r>
        </a:p>
      </dsp:txBody>
      <dsp:txXfrm>
        <a:off x="1989400" y="250924"/>
        <a:ext cx="1806475" cy="1083885"/>
      </dsp:txXfrm>
    </dsp:sp>
    <dsp:sp modelId="{91CE052F-75DC-BA4C-A7D6-1E5DFC0D3A81}">
      <dsp:nvSpPr>
        <dsp:cNvPr id="0" name=""/>
        <dsp:cNvSpPr/>
      </dsp:nvSpPr>
      <dsp:spPr>
        <a:xfrm>
          <a:off x="3976523" y="250924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Thermal Degrees of Freedom = 106.75</a:t>
          </a:r>
        </a:p>
      </dsp:txBody>
      <dsp:txXfrm>
        <a:off x="3976523" y="250924"/>
        <a:ext cx="1806475" cy="1083885"/>
      </dsp:txXfrm>
    </dsp:sp>
    <dsp:sp modelId="{EE806C66-53F6-7F43-A5AF-D65B2BFD7D16}">
      <dsp:nvSpPr>
        <dsp:cNvPr id="0" name=""/>
        <dsp:cNvSpPr/>
      </dsp:nvSpPr>
      <dsp:spPr>
        <a:xfrm>
          <a:off x="5963647" y="250924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Scale Factor = 9.58 x 10</a:t>
          </a:r>
          <a:r>
            <a:rPr lang="en-US" sz="1800" kern="1200" baseline="30000"/>
            <a:t>-16</a:t>
          </a:r>
          <a:endParaRPr lang="en-US" sz="1800" kern="1200"/>
        </a:p>
      </dsp:txBody>
      <dsp:txXfrm>
        <a:off x="5963647" y="250924"/>
        <a:ext cx="1806475" cy="1083885"/>
      </dsp:txXfrm>
    </dsp:sp>
    <dsp:sp modelId="{6E2300EA-F982-A84E-8781-FE956D0AF019}">
      <dsp:nvSpPr>
        <dsp:cNvPr id="0" name=""/>
        <dsp:cNvSpPr/>
      </dsp:nvSpPr>
      <dsp:spPr>
        <a:xfrm>
          <a:off x="2277" y="1515457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Initial Time = 3.87 x 10</a:t>
          </a:r>
          <a:r>
            <a:rPr lang="en-US" sz="1800" kern="1200" baseline="30000"/>
            <a:t>-12 </a:t>
          </a:r>
          <a:r>
            <a:rPr lang="en-US" sz="1800" kern="1200"/>
            <a:t>s</a:t>
          </a:r>
        </a:p>
      </dsp:txBody>
      <dsp:txXfrm>
        <a:off x="2277" y="1515457"/>
        <a:ext cx="1806475" cy="1083885"/>
      </dsp:txXfrm>
    </dsp:sp>
    <dsp:sp modelId="{2C7A87BF-A9FE-4846-A0D2-BFC6C4929F21}">
      <dsp:nvSpPr>
        <dsp:cNvPr id="0" name=""/>
        <dsp:cNvSpPr/>
      </dsp:nvSpPr>
      <dsp:spPr>
        <a:xfrm>
          <a:off x="1989400" y="1515457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Plasma Density = 6.7 x 10</a:t>
          </a:r>
          <a:r>
            <a:rPr lang="en-US" sz="1800" kern="1200" baseline="30000"/>
            <a:t>18</a:t>
          </a:r>
          <a:r>
            <a:rPr lang="en-US" sz="1800" kern="1200"/>
            <a:t> kg/m</a:t>
          </a:r>
          <a:r>
            <a:rPr lang="en-US" sz="1800" kern="1200" baseline="30000"/>
            <a:t>3</a:t>
          </a:r>
          <a:endParaRPr lang="en-US" sz="1800" kern="1200"/>
        </a:p>
      </dsp:txBody>
      <dsp:txXfrm>
        <a:off x="1989400" y="1515457"/>
        <a:ext cx="1806475" cy="1083885"/>
      </dsp:txXfrm>
    </dsp:sp>
    <dsp:sp modelId="{E8CC6A33-91C8-EB4C-A747-BFB5F7D7C1DF}">
      <dsp:nvSpPr>
        <dsp:cNvPr id="0" name=""/>
        <dsp:cNvSpPr/>
      </dsp:nvSpPr>
      <dsp:spPr>
        <a:xfrm>
          <a:off x="3976523" y="1515457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Specific Energy = 480,615</a:t>
          </a:r>
        </a:p>
      </dsp:txBody>
      <dsp:txXfrm>
        <a:off x="3976523" y="1515457"/>
        <a:ext cx="1806475" cy="1083885"/>
      </dsp:txXfrm>
    </dsp:sp>
    <dsp:sp modelId="{8488BFBA-3E4C-C342-86E6-F225B5E1A07D}">
      <dsp:nvSpPr>
        <dsp:cNvPr id="0" name=""/>
        <dsp:cNvSpPr/>
      </dsp:nvSpPr>
      <dsp:spPr>
        <a:xfrm>
          <a:off x="5963647" y="1515457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Dark Matter Density = 3.6 x 10</a:t>
          </a:r>
          <a:r>
            <a:rPr lang="en-US" sz="1800" kern="1200" baseline="30000"/>
            <a:t>19</a:t>
          </a:r>
          <a:r>
            <a:rPr lang="en-US" sz="1800" kern="1200"/>
            <a:t> kg/m</a:t>
          </a:r>
          <a:r>
            <a:rPr lang="en-US" sz="1800" kern="1200" baseline="30000"/>
            <a:t>3</a:t>
          </a:r>
          <a:endParaRPr lang="en-US" sz="1800" kern="1200"/>
        </a:p>
      </dsp:txBody>
      <dsp:txXfrm>
        <a:off x="5963647" y="1515457"/>
        <a:ext cx="1806475" cy="1083885"/>
      </dsp:txXfrm>
    </dsp:sp>
    <dsp:sp modelId="{22063729-DDAC-5743-A771-C7C7899903BC}">
      <dsp:nvSpPr>
        <dsp:cNvPr id="0" name=""/>
        <dsp:cNvSpPr/>
      </dsp:nvSpPr>
      <dsp:spPr>
        <a:xfrm>
          <a:off x="2277" y="2779990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Radiation Density = 2.96 x 10</a:t>
          </a:r>
          <a:r>
            <a:rPr lang="en-US" sz="1800" kern="1200" baseline="30000"/>
            <a:t>31</a:t>
          </a:r>
          <a:r>
            <a:rPr lang="en-US" sz="1800" kern="1200"/>
            <a:t> J/c</a:t>
          </a:r>
          <a:r>
            <a:rPr lang="en-US" sz="1800" kern="1200" baseline="30000"/>
            <a:t>2 </a:t>
          </a:r>
          <a:r>
            <a:rPr lang="en-US" sz="1800" kern="1200"/>
            <a:t>m</a:t>
          </a:r>
          <a:r>
            <a:rPr lang="en-US" sz="1800" kern="1200" baseline="30000"/>
            <a:t>3 </a:t>
          </a:r>
          <a:endParaRPr lang="en-US" sz="1800" kern="1200"/>
        </a:p>
      </dsp:txBody>
      <dsp:txXfrm>
        <a:off x="2277" y="2779990"/>
        <a:ext cx="1806475" cy="1083885"/>
      </dsp:txXfrm>
    </dsp:sp>
    <dsp:sp modelId="{7AF7E82C-91AD-CB46-8AA5-A65692B7B53A}">
      <dsp:nvSpPr>
        <dsp:cNvPr id="0" name=""/>
        <dsp:cNvSpPr/>
      </dsp:nvSpPr>
      <dsp:spPr>
        <a:xfrm>
          <a:off x="1989400" y="2779990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Cosmological Constant = 9.94 x 10</a:t>
          </a:r>
          <a:r>
            <a:rPr lang="en-US" sz="1800" kern="1200" baseline="30000" dirty="0"/>
            <a:t>-36</a:t>
          </a:r>
          <a:r>
            <a:rPr lang="en-US" sz="1800" kern="1200" dirty="0"/>
            <a:t> s</a:t>
          </a:r>
          <a:r>
            <a:rPr lang="en-US" sz="1800" kern="1200" baseline="30000" dirty="0"/>
            <a:t>-1</a:t>
          </a:r>
          <a:endParaRPr lang="en-US" sz="1800" kern="1200" dirty="0"/>
        </a:p>
      </dsp:txBody>
      <dsp:txXfrm>
        <a:off x="1989400" y="2779990"/>
        <a:ext cx="1806475" cy="1083885"/>
      </dsp:txXfrm>
    </dsp:sp>
    <dsp:sp modelId="{47FDCB70-0C4E-2D48-801C-BC90E386688E}">
      <dsp:nvSpPr>
        <dsp:cNvPr id="0" name=""/>
        <dsp:cNvSpPr/>
      </dsp:nvSpPr>
      <dsp:spPr>
        <a:xfrm>
          <a:off x="3976523" y="2779990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Velocity Perturbations: EW = 3.6 x 10</a:t>
          </a:r>
          <a:r>
            <a:rPr lang="en-US" sz="1800" kern="1200" baseline="30000" dirty="0"/>
            <a:t>-3</a:t>
          </a:r>
          <a:r>
            <a:rPr lang="en-US" sz="1800" kern="1200" dirty="0"/>
            <a:t>, QCD = 3.6 x 10</a:t>
          </a:r>
          <a:r>
            <a:rPr lang="en-US" sz="1800" kern="1200" baseline="30000" dirty="0"/>
            <a:t>-6</a:t>
          </a:r>
          <a:endParaRPr lang="en-US" sz="1800" kern="1200" dirty="0"/>
        </a:p>
      </dsp:txBody>
      <dsp:txXfrm>
        <a:off x="3976523" y="2779990"/>
        <a:ext cx="1806475" cy="1083885"/>
      </dsp:txXfrm>
    </dsp:sp>
    <dsp:sp modelId="{0EBE2C77-104D-CC4A-BA89-01F14EF42A61}">
      <dsp:nvSpPr>
        <dsp:cNvPr id="0" name=""/>
        <dsp:cNvSpPr/>
      </dsp:nvSpPr>
      <dsp:spPr>
        <a:xfrm>
          <a:off x="5963647" y="2779990"/>
          <a:ext cx="1806475" cy="1083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Scalar Perturbations: 𝛿</a:t>
          </a:r>
          <a:r>
            <a:rPr lang="en-US" sz="1800" kern="1200" baseline="-25000" dirty="0"/>
            <a:t>m</a:t>
          </a:r>
          <a:r>
            <a:rPr lang="en-US" sz="1800" kern="1200" dirty="0"/>
            <a:t> = 𝛿</a:t>
          </a:r>
          <a:r>
            <a:rPr lang="en-US" sz="1800" kern="1200" baseline="-25000" dirty="0"/>
            <a:t>T</a:t>
          </a:r>
          <a:r>
            <a:rPr lang="en-US" sz="1800" kern="1200" dirty="0"/>
            <a:t> = 𝛿</a:t>
          </a:r>
          <a:r>
            <a:rPr lang="en-US" sz="1800" kern="1200" baseline="-25000" dirty="0"/>
            <a:t>d</a:t>
          </a:r>
          <a:r>
            <a:rPr lang="en-US" sz="1800" kern="1200" dirty="0"/>
            <a:t> = 7.0 x 10</a:t>
          </a:r>
          <a:r>
            <a:rPr lang="en-US" sz="1800" kern="1200" baseline="30000" dirty="0"/>
            <a:t>-12</a:t>
          </a:r>
          <a:r>
            <a:rPr lang="en-US" sz="1800" kern="1200" dirty="0"/>
            <a:t> </a:t>
          </a:r>
        </a:p>
      </dsp:txBody>
      <dsp:txXfrm>
        <a:off x="5963647" y="2779990"/>
        <a:ext cx="1806475" cy="108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4C9A590-BAE6-7D4F-903D-B1BBF88301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C942872-0F98-2A44-B073-E5283B6159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4194479-5151-2544-A142-9A627BCA47A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D638BBF-142A-DC49-974D-789940853B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63B1B703-B0E2-9545-986F-F4BBBA5E25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69F40469-C151-5644-86CA-AABC394BD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D512F-51BC-404B-B487-D08AAA717C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5AF60AA-BEF8-B24F-949C-3996BCAC0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FBDC3F-6982-3F45-B715-A72567612C7E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5AF8D55-4842-A64C-B899-1DCFB7ECC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574B2F0-A1BA-8D4B-8D9D-9DEB88FB1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C5D15D04-6DFB-E744-822C-30AFDAE2D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F3118-4811-A042-B3BE-DCB8C14C39E1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A7D3452-D864-0940-AFC0-6C0E68ECF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490DCA4-74F2-7447-9B01-2C0326935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E8BC4A67-BE34-6143-9C2D-E009307D9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5EE74C-3FC3-2C43-BB7B-17635578B9E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A476A9B3-9CCC-6240-9A27-DB3EEB830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D7D4F7EF-2A91-B041-BD89-4D53E8BFB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28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UH142_PowerPt_yellow">
            <a:extLst>
              <a:ext uri="{FF2B5EF4-FFF2-40B4-BE49-F238E27FC236}">
                <a16:creationId xmlns:a16="http://schemas.microsoft.com/office/drawing/2014/main" id="{B57ADBAE-60CB-8F41-9F82-0DA7F200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929887-E90D-E94F-BCCD-14FDFAA1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B8EFD4-591C-7749-A0DE-3350B74C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BCDCD5-3179-5546-8AA9-ABA3F8C9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160D-7395-A84B-8697-16F862C6B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1157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46535F-1525-FE4C-A7F9-DDEA94F6C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FB088-19E5-AD49-92EB-B81B17D12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28FB32-64DB-1243-98C2-1E416021D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65E3-B3ED-094B-8020-50593DC36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67981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A8881-735F-334C-979E-77518A3D8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322E1-8141-7D4A-9425-F89D1F0D2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D5630E-3B0E-6946-B588-7291D506F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EACF-6172-374B-BD55-6335E1D1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3488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UH142_PowerPt_yellow">
            <a:extLst>
              <a:ext uri="{FF2B5EF4-FFF2-40B4-BE49-F238E27FC236}">
                <a16:creationId xmlns:a16="http://schemas.microsoft.com/office/drawing/2014/main" id="{6662183A-6D9B-1448-A60C-F1B4E02A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4C99C8-F2DB-8242-B50B-FB0CF82F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95C71C-16FA-184A-8E66-8206EA7E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4A3D56-D108-2A4F-A9CE-A4DECC2A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1176-E4A6-094F-86B8-30255FD47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2869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24356E-253D-4D4F-8421-4A348684C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2D5ABE-0C03-BA49-9309-BDE5027DC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A73299-9EB7-0347-9804-23163C0A6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5283E-9613-9145-90A8-B544E2041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640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871AF8-F96A-3746-9010-1D99F3DEE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74E38-944C-274E-BCD3-8D1C4526F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54BA9-F671-244C-9E1E-CE9030338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5D276-FFC6-684B-A36C-1DFD72682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8677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404B19-54E5-1D46-838B-FB6C6D65C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B67BFB-F466-3B49-B017-62F5208FA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CE3C71-587E-0A41-BF9E-465255574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F5ED-A012-8F48-93CB-9881D5B67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9574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2671CF-87D8-BA47-8CAA-2CA655415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797315-7D01-674B-BAA3-FD7C3C04F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96955E-370E-124B-8483-E279A74C7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F581A-43E4-D046-83A6-36631DEFA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61314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5UH142_PowerPt_yellow">
            <a:extLst>
              <a:ext uri="{FF2B5EF4-FFF2-40B4-BE49-F238E27FC236}">
                <a16:creationId xmlns:a16="http://schemas.microsoft.com/office/drawing/2014/main" id="{E3692B88-3719-964D-8369-8F6D8943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90D2542-CF20-9E4D-81A4-165090D0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305808-6771-1645-AD35-5E392895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225A00-76DA-9040-AD15-0C3ECB4E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19C7-2C99-624B-84A1-6CC7BFC88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67398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5908B-9C14-934B-B7FE-819C56C80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EBB0B-E522-6A4C-B8EF-F1FBBA986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D0BAE-4E24-7744-8AA4-A756853A1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F1EB3-5C4A-EF47-BA6B-D40A36838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50062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032F0-5C4D-B943-81A1-3DF7E7C9A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E45BB-DE03-A74D-9DE8-4C4453494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812D3-50F9-574E-8503-A867B602E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03FBF-95C1-2A43-A49F-A947045E1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40803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7B5236-5460-504F-A1CE-ABA421DE1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5D1E31-0878-AC4A-A56C-872B892F7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1D0F26-E644-1640-A0D2-E6763D209D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3D3A8F-3374-0644-8186-3AAA76ECDC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 descr="05UH142_PowerPt_yellow">
            <a:extLst>
              <a:ext uri="{FF2B5EF4-FFF2-40B4-BE49-F238E27FC236}">
                <a16:creationId xmlns:a16="http://schemas.microsoft.com/office/drawing/2014/main" id="{7455638A-5A58-1043-B513-2FA6E6DA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BB8030D3-7FD6-A048-9C63-BAEB34524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CD841E3B-3840-2E4A-A074-5C40CA701B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4" descr="05UH142_PowerPt_yellow">
            <a:extLst>
              <a:ext uri="{FF2B5EF4-FFF2-40B4-BE49-F238E27FC236}">
                <a16:creationId xmlns:a16="http://schemas.microsoft.com/office/drawing/2014/main" id="{7067349B-67FB-9A4E-853F-E574C0B9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2" r:id="rId3"/>
    <p:sldLayoutId id="2147484093" r:id="rId4"/>
    <p:sldLayoutId id="2147484094" r:id="rId5"/>
    <p:sldLayoutId id="2147484095" r:id="rId6"/>
    <p:sldLayoutId id="2147484102" r:id="rId7"/>
    <p:sldLayoutId id="2147484096" r:id="rId8"/>
    <p:sldLayoutId id="2147484097" r:id="rId9"/>
    <p:sldLayoutId id="2147484098" r:id="rId10"/>
    <p:sldLayoutId id="214748409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9918824-5D50-FB4C-A88B-BBA69F8AEE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3603625"/>
          </a:xfrm>
        </p:spPr>
        <p:txBody>
          <a:bodyPr/>
          <a:lstStyle/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Simulating the Early Universe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05B3927-060D-AF46-BE2E-A7EB412542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David Garrison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University of Houston Clear Lake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371A48E-2696-FE47-96FB-24EC00786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Initial Conditions</a:t>
            </a:r>
          </a:p>
        </p:txBody>
      </p:sp>
      <p:graphicFrame>
        <p:nvGraphicFramePr>
          <p:cNvPr id="24580" name="Content Placeholder 2">
            <a:extLst>
              <a:ext uri="{FF2B5EF4-FFF2-40B4-BE49-F238E27FC236}">
                <a16:creationId xmlns:a16="http://schemas.microsoft.com/office/drawing/2014/main" id="{8ABCAB1D-282E-08B1-E3CD-554DC99C7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93912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56B6-6304-3A43-A78F-457976FDB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21919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3756-E317-7A47-8D55-8E17A4255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 wrap="square" anchor="t">
            <a:normAutofit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00" i="1" dirty="0">
                <a:effectLst/>
              </a:rPr>
              <a:t>Initial Conditions for GRMHD Simulations of Electroweak and QCD Phase Transitions in the</a:t>
            </a:r>
            <a:r>
              <a:rPr lang="en-US" sz="2200" dirty="0"/>
              <a:t> </a:t>
            </a:r>
            <a:r>
              <a:rPr lang="en-US" sz="2200" i="1" dirty="0">
                <a:effectLst/>
              </a:rPr>
              <a:t>Early Universe by Joshua </a:t>
            </a:r>
            <a:r>
              <a:rPr lang="en-US" sz="2200" i="1" dirty="0" err="1">
                <a:effectLst/>
              </a:rPr>
              <a:t>Barerra</a:t>
            </a:r>
            <a:r>
              <a:rPr lang="en-US" sz="2200" i="1" dirty="0">
                <a:effectLst/>
              </a:rPr>
              <a:t>, Aleisha Warren and David Garrison, Class. Quantum</a:t>
            </a:r>
            <a:r>
              <a:rPr lang="en-US" sz="2200" dirty="0"/>
              <a:t> </a:t>
            </a:r>
            <a:r>
              <a:rPr lang="en-US" sz="2200" i="1" dirty="0" err="1">
                <a:effectLst/>
              </a:rPr>
              <a:t>Grav</a:t>
            </a:r>
            <a:r>
              <a:rPr lang="en-US" sz="2200" i="1" dirty="0">
                <a:effectLst/>
              </a:rPr>
              <a:t>. 40 215012, https://</a:t>
            </a:r>
            <a:r>
              <a:rPr lang="en-US" sz="2200" i="1" dirty="0" err="1">
                <a:effectLst/>
              </a:rPr>
              <a:t>doi.org</a:t>
            </a:r>
            <a:r>
              <a:rPr lang="en-US" sz="2200" i="1" dirty="0">
                <a:effectLst/>
              </a:rPr>
              <a:t>/10.1088/1361-6382/acfd00 (2023).</a:t>
            </a:r>
            <a:endParaRPr lang="en-US" sz="220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855114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6E426-ABC2-C93F-CAEC-562E6C9B33EB}"/>
              </a:ext>
            </a:extLst>
          </p:cNvPr>
          <p:cNvSpPr txBox="1"/>
          <p:nvPr/>
        </p:nvSpPr>
        <p:spPr>
          <a:xfrm>
            <a:off x="1447800" y="228600"/>
            <a:ext cx="673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+mj-lt"/>
              </a:rPr>
              <a:t>How Primary Values Change over Time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93A94B-72B1-00F5-AF8E-1CD06F64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62240"/>
              </p:ext>
            </p:extLst>
          </p:nvPr>
        </p:nvGraphicFramePr>
        <p:xfrm>
          <a:off x="305803" y="1295400"/>
          <a:ext cx="4038600" cy="489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93A94B-72B1-00F5-AF8E-1CD06F648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45747"/>
              </p:ext>
            </p:extLst>
          </p:nvPr>
        </p:nvGraphicFramePr>
        <p:xfrm>
          <a:off x="4546065" y="1318404"/>
          <a:ext cx="4292132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2422776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452E1B-CB64-F0B2-2FD9-37E6C41630FC}"/>
              </a:ext>
            </a:extLst>
          </p:cNvPr>
          <p:cNvSpPr txBox="1"/>
          <p:nvPr/>
        </p:nvSpPr>
        <p:spPr>
          <a:xfrm>
            <a:off x="1752600" y="367304"/>
            <a:ext cx="609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How Perturbations Change vs Scale Factor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EC723A-2CEA-F8EA-7D46-3A294DE95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7291"/>
              </p:ext>
            </p:extLst>
          </p:nvPr>
        </p:nvGraphicFramePr>
        <p:xfrm>
          <a:off x="228600" y="1143000"/>
          <a:ext cx="4182331" cy="519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4EC723A-2CEA-F8EA-7D46-3A294DE95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43298"/>
              </p:ext>
            </p:extLst>
          </p:nvPr>
        </p:nvGraphicFramePr>
        <p:xfrm>
          <a:off x="4571999" y="1143000"/>
          <a:ext cx="4342453" cy="543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961298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CA95-55CC-4D16-C257-8D700040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Final Values – Density Pert</a:t>
            </a:r>
          </a:p>
        </p:txBody>
      </p:sp>
      <p:pic>
        <p:nvPicPr>
          <p:cNvPr id="6" name="Picture 5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EE14217D-8536-6786-8881-82C90BBD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295400"/>
            <a:ext cx="4612789" cy="4686300"/>
          </a:xfrm>
          <a:prstGeom prst="rect">
            <a:avLst/>
          </a:prstGeom>
        </p:spPr>
      </p:pic>
      <p:pic>
        <p:nvPicPr>
          <p:cNvPr id="9" name="Content Placeholder 8" descr="A black and white text with numbers&#10;&#10;AI-generated content may be incorrect.">
            <a:extLst>
              <a:ext uri="{FF2B5EF4-FFF2-40B4-BE49-F238E27FC236}">
                <a16:creationId xmlns:a16="http://schemas.microsoft.com/office/drawing/2014/main" id="{5C01E4FC-FB7D-796F-A80F-55A2087E7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9200" y="2439987"/>
            <a:ext cx="3780069" cy="1978025"/>
          </a:xfrm>
        </p:spPr>
      </p:pic>
    </p:spTree>
    <p:extLst>
      <p:ext uri="{BB962C8B-B14F-4D97-AF65-F5344CB8AC3E}">
        <p14:creationId xmlns:p14="http://schemas.microsoft.com/office/powerpoint/2010/main" val="1853565720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965B-2936-E4FA-C22D-ECB0A4E1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/>
              <a:t>Final Values – Phase Transition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CC440B1-DE79-AF27-18DD-E165F0EC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4523482" cy="4622800"/>
          </a:xfrm>
          <a:prstGeom prst="rect">
            <a:avLst/>
          </a:prstGeom>
        </p:spPr>
      </p:pic>
      <p:pic>
        <p:nvPicPr>
          <p:cNvPr id="7" name="Picture 6" descr="A black and white math equations&#10;&#10;AI-generated content may be incorrect.">
            <a:extLst>
              <a:ext uri="{FF2B5EF4-FFF2-40B4-BE49-F238E27FC236}">
                <a16:creationId xmlns:a16="http://schemas.microsoft.com/office/drawing/2014/main" id="{C25EC14D-411C-029D-CBD7-58C32CA3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81" y="2695575"/>
            <a:ext cx="3543300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955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9701-DE01-FE82-6C2D-BC21FF43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447800"/>
          </a:xfrm>
        </p:spPr>
        <p:txBody>
          <a:bodyPr/>
          <a:lstStyle/>
          <a:p>
            <a:r>
              <a:rPr lang="en-US" dirty="0"/>
              <a:t>Re - Scale</a:t>
            </a:r>
          </a:p>
        </p:txBody>
      </p:sp>
      <p:pic>
        <p:nvPicPr>
          <p:cNvPr id="5" name="Picture 4" descr="A computer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12DD369A-A1FC-1340-4459-2405BC38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8" y="1489714"/>
            <a:ext cx="4419599" cy="4149086"/>
          </a:xfrm>
          <a:prstGeom prst="rect">
            <a:avLst/>
          </a:prstGeom>
        </p:spPr>
      </p:pic>
      <p:pic>
        <p:nvPicPr>
          <p:cNvPr id="4" name="Picture 3" descr="A computer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EFEB15A1-1B37-0470-8E77-1EEF110C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90063"/>
            <a:ext cx="4495800" cy="42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3299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2153-2FD3-74CD-421D-2F97A7EF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4868"/>
            <a:ext cx="7772400" cy="1143000"/>
          </a:xfrm>
        </p:spPr>
        <p:txBody>
          <a:bodyPr/>
          <a:lstStyle/>
          <a:p>
            <a:r>
              <a:rPr lang="en-US" dirty="0"/>
              <a:t>Diffusion Dampening</a:t>
            </a:r>
          </a:p>
        </p:txBody>
      </p:sp>
      <p:pic>
        <p:nvPicPr>
          <p:cNvPr id="8" name="Picture 7" descr="A graph of a power spectrum&#10;&#10;AI-generated content may be incorrect.">
            <a:extLst>
              <a:ext uri="{FF2B5EF4-FFF2-40B4-BE49-F238E27FC236}">
                <a16:creationId xmlns:a16="http://schemas.microsoft.com/office/drawing/2014/main" id="{92DB0BD5-A631-EB03-2215-3FC762C1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9623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AA0A-7EB4-4044-8F39-E23F306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0"/>
            <a:ext cx="7772400" cy="1143000"/>
          </a:xfrm>
        </p:spPr>
        <p:txBody>
          <a:bodyPr/>
          <a:lstStyle/>
          <a:p>
            <a:r>
              <a:rPr lang="en-US"/>
              <a:t>What we have learned…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52AE1-A5FC-6043-A217-DBB13C88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08" y="1143000"/>
            <a:ext cx="7772400" cy="4876800"/>
          </a:xfrm>
        </p:spPr>
        <p:txBody>
          <a:bodyPr/>
          <a:lstStyle/>
          <a:p>
            <a:r>
              <a:rPr lang="en-US" sz="2800" dirty="0"/>
              <a:t>The EW and QCD Phase Transitions could not have been 1</a:t>
            </a:r>
            <a:r>
              <a:rPr lang="en-US" sz="2800" baseline="30000" dirty="0"/>
              <a:t>st</a:t>
            </a:r>
            <a:r>
              <a:rPr lang="en-US" sz="2800" dirty="0"/>
              <a:t> order w/o disrupting universal evolution</a:t>
            </a:r>
          </a:p>
          <a:p>
            <a:r>
              <a:rPr lang="en-US" sz="2800" dirty="0"/>
              <a:t>Maintaining a Flat Universe requires the critical and total mass/energy density to be the same (less than our computer’s round-off error)</a:t>
            </a:r>
          </a:p>
          <a:p>
            <a:r>
              <a:rPr lang="en-US" sz="2800" dirty="0"/>
              <a:t>Structure formation could have resulted from a combination of Phase Transitions and Inflation or possibly just from Phase Transitions</a:t>
            </a:r>
          </a:p>
        </p:txBody>
      </p:sp>
    </p:spTree>
    <p:extLst>
      <p:ext uri="{BB962C8B-B14F-4D97-AF65-F5344CB8AC3E}">
        <p14:creationId xmlns:p14="http://schemas.microsoft.com/office/powerpoint/2010/main" val="2482002215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F96D58B-7714-C449-9157-04A5014E0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Questions???</a:t>
            </a:r>
          </a:p>
        </p:txBody>
      </p:sp>
      <p:pic>
        <p:nvPicPr>
          <p:cNvPr id="3" name="Picture 2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EB41A7B2-39BE-AC42-81E3-F8565C5C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02" y="1981200"/>
            <a:ext cx="4484796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C701-D64F-2B43-987F-F0F7C002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4000" dirty="0"/>
              <a:t>Sky &amp; Telescope September 2021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02BD6D0-AA0F-7146-A7D1-666D0A23E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1430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96426435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DE6ACB6-00A8-3543-8ADD-08F0B6D29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GRMHD Variables</a:t>
            </a:r>
          </a:p>
        </p:txBody>
      </p:sp>
      <p:pic>
        <p:nvPicPr>
          <p:cNvPr id="19458" name="Content Placeholder 2">
            <a:extLst>
              <a:ext uri="{FF2B5EF4-FFF2-40B4-BE49-F238E27FC236}">
                <a16:creationId xmlns:a16="http://schemas.microsoft.com/office/drawing/2014/main" id="{11F4E572-E75C-5147-B6B3-43EE474D49AD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92200"/>
            <a:ext cx="7886700" cy="5346700"/>
          </a:xfr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B33F9A-A530-F348-B68B-6AAA494AF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GRMHD Equations</a:t>
            </a:r>
          </a:p>
        </p:txBody>
      </p:sp>
      <p:pic>
        <p:nvPicPr>
          <p:cNvPr id="20482" name="Content Placeholder 2">
            <a:extLst>
              <a:ext uri="{FF2B5EF4-FFF2-40B4-BE49-F238E27FC236}">
                <a16:creationId xmlns:a16="http://schemas.microsoft.com/office/drawing/2014/main" id="{FBF1689F-AE97-2B49-892D-CDA9F8FEF40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" y="1219200"/>
            <a:ext cx="7937500" cy="4965700"/>
          </a:xfr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>
            <a:extLst>
              <a:ext uri="{FF2B5EF4-FFF2-40B4-BE49-F238E27FC236}">
                <a16:creationId xmlns:a16="http://schemas.microsoft.com/office/drawing/2014/main" id="{D0FCFC21-452D-3045-8340-B5E1719E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77723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          History of the Universe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A98BF16B-5857-D54C-9DB7-CBB4751D7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6" descr="bbtlf1902_a">
            <a:extLst>
              <a:ext uri="{FF2B5EF4-FFF2-40B4-BE49-F238E27FC236}">
                <a16:creationId xmlns:a16="http://schemas.microsoft.com/office/drawing/2014/main" id="{B0E3D0A4-4425-6842-9E15-73BAFFB5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62484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>
            <a:extLst>
              <a:ext uri="{FF2B5EF4-FFF2-40B4-BE49-F238E27FC236}">
                <a16:creationId xmlns:a16="http://schemas.microsoft.com/office/drawing/2014/main" id="{65EBB12A-2408-1F48-AE4E-D62317F4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334000"/>
            <a:ext cx="21177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</a:rPr>
              <a:t>We still don’t know how physics works in this era yet.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id="{71DB8843-7639-A340-A1EE-A95AABC7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701675"/>
            <a:ext cx="2514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</a:rPr>
              <a:t>We have some idea, but don’t know for sure how the universe is going to end yet.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287B8BEC-9E95-064C-ACC2-4ECF63C36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2038" y="1524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1" name="Text Box 10">
            <a:extLst>
              <a:ext uri="{FF2B5EF4-FFF2-40B4-BE49-F238E27FC236}">
                <a16:creationId xmlns:a16="http://schemas.microsoft.com/office/drawing/2014/main" id="{0CC4057F-8D73-7E40-AE4D-A05FADD23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09800"/>
            <a:ext cx="1568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Times New Roman" charset="0"/>
              </a:rPr>
              <a:t>The observable universe</a:t>
            </a:r>
            <a:endParaRPr lang="en-US" sz="1800" dirty="0">
              <a:cs typeface="Arial" charset="0"/>
            </a:endParaRPr>
          </a:p>
        </p:txBody>
      </p:sp>
      <p:sp>
        <p:nvSpPr>
          <p:cNvPr id="16392" name="Line 11">
            <a:extLst>
              <a:ext uri="{FF2B5EF4-FFF2-40B4-BE49-F238E27FC236}">
                <a16:creationId xmlns:a16="http://schemas.microsoft.com/office/drawing/2014/main" id="{117275C9-AC76-074D-B184-AF3880EE4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3429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8F681E6F-73BD-EA42-A525-58F80ECA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657600"/>
            <a:ext cx="1644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</a:rPr>
              <a:t>We know what’s going on based on our knowledge of elementary particle physics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16394" name="Line 13">
            <a:extLst>
              <a:ext uri="{FF2B5EF4-FFF2-40B4-BE49-F238E27FC236}">
                <a16:creationId xmlns:a16="http://schemas.microsoft.com/office/drawing/2014/main" id="{F20E596A-7F8B-6A47-AD00-878856F07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AF0D6C9-C934-A546-ACEB-8649386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The Problem with Physics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530D430-3150-C14D-823A-B755C7FC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We tend to do Physics by simplifying complex systems into separate non-interacting things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We end up ignoring nonlinear dynamics, relativistic effects, seemingly unrelated physics, </a:t>
            </a:r>
            <a:r>
              <a:rPr lang="en-US" altLang="en-US" sz="1800" dirty="0" err="1"/>
              <a:t>etc</a:t>
            </a:r>
            <a:r>
              <a:rPr lang="en-US" altLang="en-US" sz="1800"/>
              <a:t>…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Sometimes this doesn’t work because we end up ignoring things that we shouldn’t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Nonlinear dynamics and chaos theory has shown us that sometimes small things make a huge difference</a:t>
            </a:r>
          </a:p>
        </p:txBody>
      </p:sp>
      <p:pic>
        <p:nvPicPr>
          <p:cNvPr id="3" name="Picture 2" descr="A picture containing outdoor object, Ferris wheel, ride&#10;&#10;Description automatically generated">
            <a:extLst>
              <a:ext uri="{FF2B5EF4-FFF2-40B4-BE49-F238E27FC236}">
                <a16:creationId xmlns:a16="http://schemas.microsoft.com/office/drawing/2014/main" id="{A3C1F12C-3B82-AE44-B701-FC94020D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14600"/>
            <a:ext cx="38100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559930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073C-74A4-914C-AEE2-3570F1A7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Emergence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0A0E-AD1C-FA41-9599-0D8FA1E9F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/>
              <a:t>The whole is greater than the sum of its parts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Complex systems can behave completely differently than the simple pieces it is composed of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This study combines as many physical effects as possible using a GRMHD code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Developed a virtual lab for testing theories of the Early Universe by running sims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5" name="Picture 4" descr="A close up of some snow&#10;&#10;Description automatically generated with low confidence">
            <a:extLst>
              <a:ext uri="{FF2B5EF4-FFF2-40B4-BE49-F238E27FC236}">
                <a16:creationId xmlns:a16="http://schemas.microsoft.com/office/drawing/2014/main" id="{569B997D-5436-9A49-9A41-87CA1D529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9" r="50601"/>
          <a:stretch/>
        </p:blipFill>
        <p:spPr>
          <a:xfrm>
            <a:off x="4648200" y="1981200"/>
            <a:ext cx="3810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47001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C3B0557-0AAE-8047-AD62-73DCE8DE8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014" y="10510"/>
            <a:ext cx="77724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/>
              <a:t>Primordial Plasma Turbulence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0AB6529-DE0B-414B-AF59-17D95A0270F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Simulate the early universe after the inflationary event when the universe was populated by a Turbulent Homogeneous Plasma Field, Dark Matter, Magnetic Fields and Gravitational Waves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At this stage </a:t>
            </a:r>
            <a:r>
              <a:rPr lang="ja-JP" altLang="en-US" sz="1500"/>
              <a:t>“</a:t>
            </a:r>
            <a:r>
              <a:rPr lang="en-US" altLang="ja-JP" sz="1500" dirty="0"/>
              <a:t>classical</a:t>
            </a:r>
            <a:r>
              <a:rPr lang="ja-JP" altLang="en-US" sz="1500"/>
              <a:t>”</a:t>
            </a:r>
            <a:r>
              <a:rPr lang="en-US" altLang="ja-JP" sz="1500" dirty="0"/>
              <a:t> physics, General Relativity and Relativistic Magneto-hydrodynamics, can describe the evolution of the universe at the “large” scale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We start with initial conditions at or before Electroweak Phase Transition and evolve these conditions numerically using the GRMHD equations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We then adjust these conditions using the QCD Phase Transition and continue the evolution</a:t>
            </a:r>
          </a:p>
        </p:txBody>
      </p:sp>
      <p:pic>
        <p:nvPicPr>
          <p:cNvPr id="5" name="Picture 4" descr="Surface chart&#10;&#10;Description automatically generated">
            <a:extLst>
              <a:ext uri="{FF2B5EF4-FFF2-40B4-BE49-F238E27FC236}">
                <a16:creationId xmlns:a16="http://schemas.microsoft.com/office/drawing/2014/main" id="{3EE98F90-38B5-3043-AEC5-A4735D63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8" y="2209800"/>
            <a:ext cx="3605508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0953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F089862C-A6FE-5F44-BDFA-6ED5848C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GRMHD</a:t>
            </a:r>
          </a:p>
        </p:txBody>
      </p:sp>
      <p:pic>
        <p:nvPicPr>
          <p:cNvPr id="3" name="Picture 2" descr="A colorful nebula in space&#10;&#10;Description automatically generated with low confidence">
            <a:extLst>
              <a:ext uri="{FF2B5EF4-FFF2-40B4-BE49-F238E27FC236}">
                <a16:creationId xmlns:a16="http://schemas.microsoft.com/office/drawing/2014/main" id="{3EE093B6-B7C1-9948-A32F-B648B829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r="7167"/>
          <a:stretch/>
        </p:blipFill>
        <p:spPr>
          <a:xfrm>
            <a:off x="685800" y="1981200"/>
            <a:ext cx="3810000" cy="41148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2">
                <a:extLst>
                  <a:ext uri="{FF2B5EF4-FFF2-40B4-BE49-F238E27FC236}">
                    <a16:creationId xmlns:a16="http://schemas.microsoft.com/office/drawing/2014/main" id="{9F2AE18D-EA1F-674E-BD97-F1042FA44CB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981200"/>
                <a:ext cx="3810000" cy="4114800"/>
              </a:xfrm>
            </p:spPr>
            <p:txBody>
              <a:bodyPr wrap="square" anchor="t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Developed in the early 2000’s by the Numerical Relativity Community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Combines Einstein’s Equations General Relativity with Plasma Physics Equations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altLang="en-US" sz="2000" dirty="0"/>
                  <a:t>: BSSN equations for GR + Plasma equations for Stress Tensor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The two long-range forces/fields in the Universe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Involves about 100 Differential Equations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5058" name="Content Placeholder 2">
                <a:extLst>
                  <a:ext uri="{FF2B5EF4-FFF2-40B4-BE49-F238E27FC236}">
                    <a16:creationId xmlns:a16="http://schemas.microsoft.com/office/drawing/2014/main" id="{9F2AE18D-EA1F-674E-BD97-F1042FA44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981200"/>
                <a:ext cx="3810000" cy="4114800"/>
              </a:xfrm>
              <a:blipFill>
                <a:blip r:embed="rId3"/>
                <a:stretch>
                  <a:fillRect l="-1661" t="-1538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19675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9E377D1-B030-224A-8C53-55A371B30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Experiment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24C9A985-07CB-B540-AF58-71454A39B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0469" y="2785679"/>
            <a:ext cx="7772400" cy="32766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Build a model of the Early Universe and let it run</a:t>
            </a:r>
            <a:endParaRPr lang="en-US" altLang="en-US" sz="2400" baseline="300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Determine initial conditions: before the EW Phase Transition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Utilize a scale where General Relativity and Plasma Physics is relevant but QM isn’t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Analyze the results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Repeat focusing on areas of interest</a:t>
            </a: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8610723-175F-DB46-B739-75564C24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9" y="1141029"/>
            <a:ext cx="7620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44224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19E377D1-B030-224A-8C53-55A371B30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/>
              <a:t>Computational Conditions</a:t>
            </a:r>
          </a:p>
        </p:txBody>
      </p:sp>
      <p:graphicFrame>
        <p:nvGraphicFramePr>
          <p:cNvPr id="31748" name="Content Placeholder 2">
            <a:extLst>
              <a:ext uri="{FF2B5EF4-FFF2-40B4-BE49-F238E27FC236}">
                <a16:creationId xmlns:a16="http://schemas.microsoft.com/office/drawing/2014/main" id="{58019A8E-6748-D05E-A445-6DE67BAD6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527725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87784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UHCL Physics Short.ppt</Template>
  <TotalTime>23487</TotalTime>
  <Words>705</Words>
  <Application>Microsoft Macintosh PowerPoint</Application>
  <PresentationFormat>On-screen Show (4:3)</PresentationFormat>
  <Paragraphs>79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Cambria Math</vt:lpstr>
      <vt:lpstr>Times New Roman</vt:lpstr>
      <vt:lpstr>Default Design</vt:lpstr>
      <vt:lpstr>Simulating the Early Universe</vt:lpstr>
      <vt:lpstr>Sky &amp; Telescope September 2021</vt:lpstr>
      <vt:lpstr>PowerPoint Presentation</vt:lpstr>
      <vt:lpstr>The Problem with Physics</vt:lpstr>
      <vt:lpstr>Emergence</vt:lpstr>
      <vt:lpstr>Primordial Plasma Turbulence</vt:lpstr>
      <vt:lpstr>GRMHD</vt:lpstr>
      <vt:lpstr>Experiment</vt:lpstr>
      <vt:lpstr>Computational Conditions</vt:lpstr>
      <vt:lpstr>Initial Conditions</vt:lpstr>
      <vt:lpstr>Reference</vt:lpstr>
      <vt:lpstr>PowerPoint Presentation</vt:lpstr>
      <vt:lpstr>PowerPoint Presentation</vt:lpstr>
      <vt:lpstr>Final Values – Density Pert</vt:lpstr>
      <vt:lpstr>Final Values – Phase Transition</vt:lpstr>
      <vt:lpstr>Re - Scale</vt:lpstr>
      <vt:lpstr>Diffusion Dampening</vt:lpstr>
      <vt:lpstr>What we have learned…</vt:lpstr>
      <vt:lpstr>Questions???</vt:lpstr>
      <vt:lpstr>GRMHD Variables</vt:lpstr>
      <vt:lpstr>GRMHD Equations</vt:lpstr>
    </vt:vector>
  </TitlesOfParts>
  <Company>UHCL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Structure Formation via Gravitational Radiation</dc:title>
  <cp:lastModifiedBy>David Garrison</cp:lastModifiedBy>
  <cp:revision>222</cp:revision>
  <cp:lastPrinted>2018-10-12T21:40:42Z</cp:lastPrinted>
  <dcterms:created xsi:type="dcterms:W3CDTF">2011-04-14T01:48:28Z</dcterms:created>
  <dcterms:modified xsi:type="dcterms:W3CDTF">2025-04-08T21:08:04Z</dcterms:modified>
</cp:coreProperties>
</file>