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6B1E4-40E0-7FE1-5984-C11CE028C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02B9D-6015-594B-4650-6C7BFD009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17939-063E-0DAA-53FF-41A3B7FB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78A1F-D346-9261-EDAF-D2C2842E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C98CF-C88E-3E8C-FE7A-C274250B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57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8F48-C624-9152-67DA-51F69900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FDDBF2-4A0C-27DE-EDF7-F227729B7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D067B-2A07-06A6-E2A0-37BCAB26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511A8-8EC9-3AD7-3749-D678F308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52361-5AA6-68C8-FDC0-6DFEE727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2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CCF8AD-C14A-C354-4F8D-43E12F566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A42225-D489-923C-D893-BEDF04553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E4898-FB15-05A2-21CE-ABDA2C3B7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6A553-8DB8-081B-67E4-0812351BA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F3483-96FB-0CBC-BD20-95AD733C7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4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2B0F-E6DF-1DC0-4095-CA0881D2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8E02E-A2EA-E3F6-52C9-DE21221C9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6BBB3-F8F8-5F35-22BA-B6F724A3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F543E-64A3-E872-05E4-EF3E5017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FFA46-B52A-A677-D2F7-557FB80D7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8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FB119-ECC3-9D35-1D99-75BD0FDCA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CD224-E587-C14D-69B6-1C9E7A9C7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D9535-2F2E-644C-09FC-E6D2CD872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79201-84A3-E2DE-1F32-40D25552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DFBB2-39C9-2470-68E9-65F6F395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5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2399A-5A4D-9148-67E2-34F99076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47C1E-D557-6BBA-9C6E-ADB4B83878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5AF193-34D7-848D-D9DC-0C9331DE9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C0A8B-634F-FFA9-B3AD-D4C265AD4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99782-263B-2845-82A6-1038B2279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38FFA-AEAB-93D5-6B52-4F40BCA63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2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B9BD1-9F3F-BC70-EB88-73A4CB50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8E590-CACF-0181-F759-5D4C2E90E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B0DE4-7234-9ABE-3C43-A0476135D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408DF1-21F3-E61F-A593-2DD38AD39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C766DF-88A0-CD10-8E8A-62886FCD1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6B0319-8C1E-B0EE-5D4B-84956866E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C4EE4C-10A9-1C1E-E061-3D6CF42B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F8AD53-AC6F-C0C9-4C41-FF652257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7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796D-BD33-5DC0-9CF5-14C34F313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D4B69-D2B6-7E7B-9A60-ED5E7B1B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12C0C-839D-E963-03D6-0ED76B47E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7DEA6-C7BB-40E2-D554-0506A46B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CD5EF-1187-695F-C3CB-B8DDCC17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66B68-29F5-63E0-78D3-03986E22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5812D-3051-9628-5394-4F01BF67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3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5274A-8FF3-3AD3-E4D3-2C5AB0532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709D7-74FE-EF0F-B02B-B6E28DD00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D7EBEF-3A19-4B07-6F2F-EC63EF8C3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683CF-D826-3B77-2069-96F9C3AED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68C39-370A-E620-FB7E-6FC2D648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E2D5D-CF9B-31E7-020C-099D33F5A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1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F4483-1254-0395-FD18-D4E3AFFC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C931E6-738A-DDE4-AE68-B979B3553F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770C1D-C518-4855-57E1-F72F051D6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9422C-62EC-8059-D994-28EF5DB9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FA561-3DFC-4BDD-7D22-472AE1EF7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CFEFC-0810-916F-30F1-20FF3F8CE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9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9351F7-A3B7-17E2-7843-C65D82DB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20934-44BC-AC6F-C4F3-B1A37DB1A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8250C-431D-EF1D-9D08-110A75BF7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5F790-8820-46E2-AAA7-BF22A1596C24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CBDAF-8910-8D35-154F-D5A6625DB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64312-0D7F-9744-F086-A7ABA6BF4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0E6BD5-5B77-4E83-B73C-4D89F4589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7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7889B-3165-37EC-7BC8-027963D1D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 of Upcoming PID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DC574-81F4-F431-9711-74F0EE74A5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597B2A-BA57-D968-3D42-876DA74C6F92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D5E90-263D-7E0C-238A-D2D35C7040BC}"/>
              </a:ext>
            </a:extLst>
          </p:cNvPr>
          <p:cNvSpPr txBox="1"/>
          <p:nvPr/>
        </p:nvSpPr>
        <p:spPr>
          <a:xfrm>
            <a:off x="345989" y="1515762"/>
            <a:ext cx="112364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Review dates: April 1 &amp; 2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Review will cover all PID detectors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000" dirty="0"/>
              <a:t>We will go over report from previous review to assess where progress has been made and where we may need to invest more effort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More developed Q&amp;A on HRPPDs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Aging studies / simulations</a:t>
            </a:r>
          </a:p>
          <a:p>
            <a:pPr marL="800100" lvl="1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Timing performance and electronics requirements for clock stability </a:t>
            </a:r>
          </a:p>
        </p:txBody>
      </p:sp>
    </p:spTree>
    <p:extLst>
      <p:ext uri="{BB962C8B-B14F-4D97-AF65-F5344CB8AC3E}">
        <p14:creationId xmlns:p14="http://schemas.microsoft.com/office/powerpoint/2010/main" val="4077576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8C5BCD-00FE-2A6E-F967-7712BC02427A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Charge for Previous Review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E18A35-10FC-181D-E31E-AF91E00D5ECF}"/>
              </a:ext>
            </a:extLst>
          </p:cNvPr>
          <p:cNvSpPr txBox="1"/>
          <p:nvPr/>
        </p:nvSpPr>
        <p:spPr>
          <a:xfrm>
            <a:off x="320754" y="1239541"/>
            <a:ext cx="11129319" cy="3840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are asked to address the following questions: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 technical performance requirements appropriately defined and complete for this stage of the project? 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 plans for achieving detector performance and construction sufficiently developed and documented for the present phase of the project?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 current designs and plans for detector and electronics readout likely to achieve the performance requirements with a low risk of cost increases, schedule delays, and technical problems?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 fabrication and assembly plans for the various particle identification detector systems consistent with the overall project and detector schedule?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 plans for detector integration in the EIC detector appropriately developed for the present phase of the project?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 ES&amp;H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QA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considerations been adequately incorporated into the designs at their present stage?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address these questions point-by-point.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90F338-81CF-A573-9DBA-E91F782D3CCF}"/>
              </a:ext>
            </a:extLst>
          </p:cNvPr>
          <p:cNvSpPr txBox="1"/>
          <p:nvPr/>
        </p:nvSpPr>
        <p:spPr>
          <a:xfrm>
            <a:off x="320754" y="5741773"/>
            <a:ext cx="11278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We don’t have the charge for the upcoming review, but it is likely to be similar to the above</a:t>
            </a:r>
          </a:p>
        </p:txBody>
      </p:sp>
    </p:spTree>
    <p:extLst>
      <p:ext uri="{BB962C8B-B14F-4D97-AF65-F5344CB8AC3E}">
        <p14:creationId xmlns:p14="http://schemas.microsoft.com/office/powerpoint/2010/main" val="3326111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DEF5A5-3E17-E64F-5AA5-F9E44A26C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58" y="1007214"/>
            <a:ext cx="5937748" cy="56442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5A1541-EC60-ABC6-1B13-4A0D62D97AD1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Schedule for Previous Review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7FB6B0-D570-19E6-9A01-B6068CA14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574" y="1783778"/>
            <a:ext cx="5832383" cy="453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35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Wingdings</vt:lpstr>
      <vt:lpstr>Office Theme</vt:lpstr>
      <vt:lpstr>Discussion of Upcoming PID Review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Page, Brian</dc:creator>
  <cp:lastModifiedBy>Page, Brian</cp:lastModifiedBy>
  <cp:revision>2</cp:revision>
  <dcterms:created xsi:type="dcterms:W3CDTF">2025-02-13T16:45:26Z</dcterms:created>
  <dcterms:modified xsi:type="dcterms:W3CDTF">2025-02-13T16:55:37Z</dcterms:modified>
</cp:coreProperties>
</file>