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75" r:id="rId4"/>
    <p:sldId id="276" r:id="rId5"/>
    <p:sldId id="281" r:id="rId6"/>
    <p:sldId id="282" r:id="rId7"/>
    <p:sldId id="278" r:id="rId8"/>
    <p:sldId id="279" r:id="rId9"/>
    <p:sldId id="280" r:id="rId10"/>
    <p:sldId id="274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FF5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A45671-C55B-4527-A2D4-D48D681A5A46}" v="11" dt="2025-02-28T19:11:12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7"/>
    <p:restoredTop sz="94658"/>
  </p:normalViewPr>
  <p:slideViewPr>
    <p:cSldViewPr snapToGrid="0">
      <p:cViewPr varScale="1">
        <p:scale>
          <a:sx n="106" d="100"/>
          <a:sy n="106" d="100"/>
        </p:scale>
        <p:origin x="18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Shildt" userId="20946ffc1e2d6d5e" providerId="LiveId" clId="{FCA45671-C55B-4527-A2D4-D48D681A5A46}"/>
    <pc:docChg chg="undo custSel addSld delSld modSld sldOrd">
      <pc:chgData name="Greg Shildt" userId="20946ffc1e2d6d5e" providerId="LiveId" clId="{FCA45671-C55B-4527-A2D4-D48D681A5A46}" dt="2025-03-03T16:01:44.328" v="2683" actId="20577"/>
      <pc:docMkLst>
        <pc:docMk/>
      </pc:docMkLst>
      <pc:sldChg chg="addSp modSp mod">
        <pc:chgData name="Greg Shildt" userId="20946ffc1e2d6d5e" providerId="LiveId" clId="{FCA45671-C55B-4527-A2D4-D48D681A5A46}" dt="2025-02-28T18:36:04.385" v="310" actId="1076"/>
        <pc:sldMkLst>
          <pc:docMk/>
          <pc:sldMk cId="542296819" sldId="273"/>
        </pc:sldMkLst>
        <pc:spChg chg="mod">
          <ac:chgData name="Greg Shildt" userId="20946ffc1e2d6d5e" providerId="LiveId" clId="{FCA45671-C55B-4527-A2D4-D48D681A5A46}" dt="2025-02-28T18:35:56.774" v="307" actId="20577"/>
          <ac:spMkLst>
            <pc:docMk/>
            <pc:sldMk cId="542296819" sldId="273"/>
            <ac:spMk id="5" creationId="{3768D808-BE21-97AB-A503-36AF59622671}"/>
          </ac:spMkLst>
        </pc:spChg>
        <pc:picChg chg="add mod">
          <ac:chgData name="Greg Shildt" userId="20946ffc1e2d6d5e" providerId="LiveId" clId="{FCA45671-C55B-4527-A2D4-D48D681A5A46}" dt="2025-02-28T18:36:04.385" v="310" actId="1076"/>
          <ac:picMkLst>
            <pc:docMk/>
            <pc:sldMk cId="542296819" sldId="273"/>
            <ac:picMk id="8" creationId="{7DC8AA01-6805-F606-66B0-3FF045B746CD}"/>
          </ac:picMkLst>
        </pc:picChg>
      </pc:sldChg>
      <pc:sldChg chg="delSp modSp mod">
        <pc:chgData name="Greg Shildt" userId="20946ffc1e2d6d5e" providerId="LiveId" clId="{FCA45671-C55B-4527-A2D4-D48D681A5A46}" dt="2025-03-03T16:01:44.328" v="2683" actId="20577"/>
        <pc:sldMkLst>
          <pc:docMk/>
          <pc:sldMk cId="457464666" sldId="274"/>
        </pc:sldMkLst>
        <pc:spChg chg="mod">
          <ac:chgData name="Greg Shildt" userId="20946ffc1e2d6d5e" providerId="LiveId" clId="{FCA45671-C55B-4527-A2D4-D48D681A5A46}" dt="2025-03-03T16:01:44.328" v="2683" actId="20577"/>
          <ac:spMkLst>
            <pc:docMk/>
            <pc:sldMk cId="457464666" sldId="274"/>
            <ac:spMk id="5" creationId="{2947E652-60C2-748A-C03D-2B5B24747746}"/>
          </ac:spMkLst>
        </pc:spChg>
      </pc:sldChg>
      <pc:sldChg chg="addSp modSp mod">
        <pc:chgData name="Greg Shildt" userId="20946ffc1e2d6d5e" providerId="LiveId" clId="{FCA45671-C55B-4527-A2D4-D48D681A5A46}" dt="2025-02-28T18:38:18.551" v="410" actId="20577"/>
        <pc:sldMkLst>
          <pc:docMk/>
          <pc:sldMk cId="249524983" sldId="275"/>
        </pc:sldMkLst>
        <pc:spChg chg="mod">
          <ac:chgData name="Greg Shildt" userId="20946ffc1e2d6d5e" providerId="LiveId" clId="{FCA45671-C55B-4527-A2D4-D48D681A5A46}" dt="2025-02-28T18:38:18.551" v="410" actId="20577"/>
          <ac:spMkLst>
            <pc:docMk/>
            <pc:sldMk cId="249524983" sldId="275"/>
            <ac:spMk id="5" creationId="{36880F30-9EFB-A06A-E96B-214ECAA6639E}"/>
          </ac:spMkLst>
        </pc:spChg>
        <pc:spChg chg="add mod">
          <ac:chgData name="Greg Shildt" userId="20946ffc1e2d6d5e" providerId="LiveId" clId="{FCA45671-C55B-4527-A2D4-D48D681A5A46}" dt="2025-02-28T18:38:09.950" v="398" actId="208"/>
          <ac:spMkLst>
            <pc:docMk/>
            <pc:sldMk cId="249524983" sldId="275"/>
            <ac:spMk id="9" creationId="{3370CA63-4D5E-F8DB-DAF0-D6321B3A6F51}"/>
          </ac:spMkLst>
        </pc:spChg>
        <pc:picChg chg="add mod">
          <ac:chgData name="Greg Shildt" userId="20946ffc1e2d6d5e" providerId="LiveId" clId="{FCA45671-C55B-4527-A2D4-D48D681A5A46}" dt="2025-02-28T18:37:40.120" v="394" actId="1076"/>
          <ac:picMkLst>
            <pc:docMk/>
            <pc:sldMk cId="249524983" sldId="275"/>
            <ac:picMk id="8" creationId="{77626112-58D9-7405-7375-37CD019ED936}"/>
          </ac:picMkLst>
        </pc:picChg>
      </pc:sldChg>
      <pc:sldChg chg="addSp delSp modSp mod">
        <pc:chgData name="Greg Shildt" userId="20946ffc1e2d6d5e" providerId="LiveId" clId="{FCA45671-C55B-4527-A2D4-D48D681A5A46}" dt="2025-02-28T18:59:47.393" v="1328" actId="20577"/>
        <pc:sldMkLst>
          <pc:docMk/>
          <pc:sldMk cId="670574611" sldId="276"/>
        </pc:sldMkLst>
        <pc:spChg chg="mod">
          <ac:chgData name="Greg Shildt" userId="20946ffc1e2d6d5e" providerId="LiveId" clId="{FCA45671-C55B-4527-A2D4-D48D681A5A46}" dt="2025-02-28T18:59:47.393" v="1328" actId="20577"/>
          <ac:spMkLst>
            <pc:docMk/>
            <pc:sldMk cId="670574611" sldId="276"/>
            <ac:spMk id="3" creationId="{014FB4DE-CFB3-9B37-3D9C-F1A36CABBEF9}"/>
          </ac:spMkLst>
        </pc:spChg>
        <pc:picChg chg="add mod">
          <ac:chgData name="Greg Shildt" userId="20946ffc1e2d6d5e" providerId="LiveId" clId="{FCA45671-C55B-4527-A2D4-D48D681A5A46}" dt="2025-02-28T18:40:18.200" v="669" actId="1076"/>
          <ac:picMkLst>
            <pc:docMk/>
            <pc:sldMk cId="670574611" sldId="276"/>
            <ac:picMk id="7" creationId="{67674263-D5AD-E113-DF6C-6772D6C2C554}"/>
          </ac:picMkLst>
        </pc:picChg>
        <pc:picChg chg="add mod">
          <ac:chgData name="Greg Shildt" userId="20946ffc1e2d6d5e" providerId="LiveId" clId="{FCA45671-C55B-4527-A2D4-D48D681A5A46}" dt="2025-02-28T18:40:38.282" v="672" actId="1076"/>
          <ac:picMkLst>
            <pc:docMk/>
            <pc:sldMk cId="670574611" sldId="276"/>
            <ac:picMk id="10" creationId="{D377100D-4180-0B8F-2CC0-1D61C985255E}"/>
          </ac:picMkLst>
        </pc:picChg>
        <pc:picChg chg="add mod">
          <ac:chgData name="Greg Shildt" userId="20946ffc1e2d6d5e" providerId="LiveId" clId="{FCA45671-C55B-4527-A2D4-D48D681A5A46}" dt="2025-02-28T18:40:58.990" v="677" actId="1076"/>
          <ac:picMkLst>
            <pc:docMk/>
            <pc:sldMk cId="670574611" sldId="276"/>
            <ac:picMk id="12" creationId="{07D4DCF5-F994-EB8F-4F97-6BAB0DC3F34D}"/>
          </ac:picMkLst>
        </pc:picChg>
      </pc:sldChg>
      <pc:sldChg chg="delSp del mod">
        <pc:chgData name="Greg Shildt" userId="20946ffc1e2d6d5e" providerId="LiveId" clId="{FCA45671-C55B-4527-A2D4-D48D681A5A46}" dt="2025-02-28T19:07:40.705" v="2155" actId="47"/>
        <pc:sldMkLst>
          <pc:docMk/>
          <pc:sldMk cId="2121326738" sldId="277"/>
        </pc:sldMkLst>
      </pc:sldChg>
      <pc:sldChg chg="addSp delSp modSp mod">
        <pc:chgData name="Greg Shildt" userId="20946ffc1e2d6d5e" providerId="LiveId" clId="{FCA45671-C55B-4527-A2D4-D48D681A5A46}" dt="2025-02-28T19:08:25.132" v="2168" actId="20577"/>
        <pc:sldMkLst>
          <pc:docMk/>
          <pc:sldMk cId="3280537072" sldId="278"/>
        </pc:sldMkLst>
        <pc:spChg chg="mod">
          <ac:chgData name="Greg Shildt" userId="20946ffc1e2d6d5e" providerId="LiveId" clId="{FCA45671-C55B-4527-A2D4-D48D681A5A46}" dt="2025-02-28T19:08:25.132" v="2168" actId="20577"/>
          <ac:spMkLst>
            <pc:docMk/>
            <pc:sldMk cId="3280537072" sldId="278"/>
            <ac:spMk id="2" creationId="{A037618B-CCE2-C203-2647-070EA35E6F5D}"/>
          </ac:spMkLst>
        </pc:spChg>
        <pc:spChg chg="add mod">
          <ac:chgData name="Greg Shildt" userId="20946ffc1e2d6d5e" providerId="LiveId" clId="{FCA45671-C55B-4527-A2D4-D48D681A5A46}" dt="2025-02-28T19:07:14.181" v="2144" actId="20577"/>
          <ac:spMkLst>
            <pc:docMk/>
            <pc:sldMk cId="3280537072" sldId="278"/>
            <ac:spMk id="7" creationId="{1DEF192A-DBAE-471D-0A51-FD5EE19AC16F}"/>
          </ac:spMkLst>
        </pc:spChg>
        <pc:picChg chg="add mod">
          <ac:chgData name="Greg Shildt" userId="20946ffc1e2d6d5e" providerId="LiveId" clId="{FCA45671-C55B-4527-A2D4-D48D681A5A46}" dt="2025-02-28T19:07:24.244" v="2153" actId="1076"/>
          <ac:picMkLst>
            <pc:docMk/>
            <pc:sldMk cId="3280537072" sldId="278"/>
            <ac:picMk id="10" creationId="{0DE0F82D-A869-A243-85D7-E912A7FA2F83}"/>
          </ac:picMkLst>
        </pc:picChg>
      </pc:sldChg>
      <pc:sldChg chg="addSp delSp modSp mod">
        <pc:chgData name="Greg Shildt" userId="20946ffc1e2d6d5e" providerId="LiveId" clId="{FCA45671-C55B-4527-A2D4-D48D681A5A46}" dt="2025-02-28T19:09:05.019" v="2272" actId="20577"/>
        <pc:sldMkLst>
          <pc:docMk/>
          <pc:sldMk cId="1275765962" sldId="279"/>
        </pc:sldMkLst>
        <pc:spChg chg="add del mod">
          <ac:chgData name="Greg Shildt" userId="20946ffc1e2d6d5e" providerId="LiveId" clId="{FCA45671-C55B-4527-A2D4-D48D681A5A46}" dt="2025-02-28T19:09:05.019" v="2272" actId="20577"/>
          <ac:spMkLst>
            <pc:docMk/>
            <pc:sldMk cId="1275765962" sldId="279"/>
            <ac:spMk id="3" creationId="{48A9C06E-4071-E6DE-53BD-1E47AE1C1F07}"/>
          </ac:spMkLst>
        </pc:spChg>
        <pc:picChg chg="add mod">
          <ac:chgData name="Greg Shildt" userId="20946ffc1e2d6d5e" providerId="LiveId" clId="{FCA45671-C55B-4527-A2D4-D48D681A5A46}" dt="2025-02-28T19:08:32.818" v="2172" actId="1076"/>
          <ac:picMkLst>
            <pc:docMk/>
            <pc:sldMk cId="1275765962" sldId="279"/>
            <ac:picMk id="11" creationId="{8B7C60D9-A0F1-823D-8B67-85BB951F5E86}"/>
          </ac:picMkLst>
        </pc:picChg>
      </pc:sldChg>
      <pc:sldChg chg="addSp delSp modSp mod">
        <pc:chgData name="Greg Shildt" userId="20946ffc1e2d6d5e" providerId="LiveId" clId="{FCA45671-C55B-4527-A2D4-D48D681A5A46}" dt="2025-02-28T19:12:21.800" v="2647" actId="1076"/>
        <pc:sldMkLst>
          <pc:docMk/>
          <pc:sldMk cId="2553302730" sldId="280"/>
        </pc:sldMkLst>
        <pc:spChg chg="mod">
          <ac:chgData name="Greg Shildt" userId="20946ffc1e2d6d5e" providerId="LiveId" clId="{FCA45671-C55B-4527-A2D4-D48D681A5A46}" dt="2025-02-28T19:12:18.338" v="2646" actId="20577"/>
          <ac:spMkLst>
            <pc:docMk/>
            <pc:sldMk cId="2553302730" sldId="280"/>
            <ac:spMk id="3" creationId="{7B007DC7-7DC2-7830-4ADF-CA254F0B0882}"/>
          </ac:spMkLst>
        </pc:spChg>
        <pc:spChg chg="add mod">
          <ac:chgData name="Greg Shildt" userId="20946ffc1e2d6d5e" providerId="LiveId" clId="{FCA45671-C55B-4527-A2D4-D48D681A5A46}" dt="2025-02-28T19:11:18.263" v="2505" actId="1076"/>
          <ac:spMkLst>
            <pc:docMk/>
            <pc:sldMk cId="2553302730" sldId="280"/>
            <ac:spMk id="10" creationId="{67F90579-EE18-0798-D163-00EAF572CD9B}"/>
          </ac:spMkLst>
        </pc:spChg>
        <pc:spChg chg="add mod">
          <ac:chgData name="Greg Shildt" userId="20946ffc1e2d6d5e" providerId="LiveId" clId="{FCA45671-C55B-4527-A2D4-D48D681A5A46}" dt="2025-02-28T19:11:28.570" v="2518" actId="1076"/>
          <ac:spMkLst>
            <pc:docMk/>
            <pc:sldMk cId="2553302730" sldId="280"/>
            <ac:spMk id="11" creationId="{D2E611CA-2157-72CC-7FF9-2565FEC90288}"/>
          </ac:spMkLst>
        </pc:spChg>
        <pc:spChg chg="add mod">
          <ac:chgData name="Greg Shildt" userId="20946ffc1e2d6d5e" providerId="LiveId" clId="{FCA45671-C55B-4527-A2D4-D48D681A5A46}" dt="2025-02-28T19:11:39.826" v="2536" actId="1076"/>
          <ac:spMkLst>
            <pc:docMk/>
            <pc:sldMk cId="2553302730" sldId="280"/>
            <ac:spMk id="12" creationId="{3947493F-9673-38DE-D2AC-E335136DEFA2}"/>
          </ac:spMkLst>
        </pc:spChg>
        <pc:spChg chg="add mod">
          <ac:chgData name="Greg Shildt" userId="20946ffc1e2d6d5e" providerId="LiveId" clId="{FCA45671-C55B-4527-A2D4-D48D681A5A46}" dt="2025-02-28T19:11:46.411" v="2542" actId="1076"/>
          <ac:spMkLst>
            <pc:docMk/>
            <pc:sldMk cId="2553302730" sldId="280"/>
            <ac:spMk id="13" creationId="{0C10150C-DEDE-D68A-98BD-CF40B8D67680}"/>
          </ac:spMkLst>
        </pc:spChg>
        <pc:picChg chg="add mod">
          <ac:chgData name="Greg Shildt" userId="20946ffc1e2d6d5e" providerId="LiveId" clId="{FCA45671-C55B-4527-A2D4-D48D681A5A46}" dt="2025-02-28T19:12:21.800" v="2647" actId="1076"/>
          <ac:picMkLst>
            <pc:docMk/>
            <pc:sldMk cId="2553302730" sldId="280"/>
            <ac:picMk id="8" creationId="{EF254C69-D499-04AD-757D-E1C2E2852459}"/>
          </ac:picMkLst>
        </pc:picChg>
      </pc:sldChg>
      <pc:sldChg chg="modSp add mod ord">
        <pc:chgData name="Greg Shildt" userId="20946ffc1e2d6d5e" providerId="LiveId" clId="{FCA45671-C55B-4527-A2D4-D48D681A5A46}" dt="2025-02-28T19:00:01.117" v="1330" actId="27636"/>
        <pc:sldMkLst>
          <pc:docMk/>
          <pc:sldMk cId="1215222127" sldId="281"/>
        </pc:sldMkLst>
        <pc:spChg chg="mod">
          <ac:chgData name="Greg Shildt" userId="20946ffc1e2d6d5e" providerId="LiveId" clId="{FCA45671-C55B-4527-A2D4-D48D681A5A46}" dt="2025-02-28T19:00:01.117" v="1330" actId="27636"/>
          <ac:spMkLst>
            <pc:docMk/>
            <pc:sldMk cId="1215222127" sldId="281"/>
            <ac:spMk id="3" creationId="{D191DD10-5470-B4D8-AEEF-3CAFF47F6A72}"/>
          </ac:spMkLst>
        </pc:spChg>
      </pc:sldChg>
      <pc:sldChg chg="addSp delSp modSp add del mod">
        <pc:chgData name="Greg Shildt" userId="20946ffc1e2d6d5e" providerId="LiveId" clId="{FCA45671-C55B-4527-A2D4-D48D681A5A46}" dt="2025-02-28T18:59:27.055" v="1295" actId="2696"/>
        <pc:sldMkLst>
          <pc:docMk/>
          <pc:sldMk cId="3883677618" sldId="281"/>
        </pc:sldMkLst>
      </pc:sldChg>
      <pc:sldChg chg="delSp modSp add mod ord">
        <pc:chgData name="Greg Shildt" userId="20946ffc1e2d6d5e" providerId="LiveId" clId="{FCA45671-C55B-4527-A2D4-D48D681A5A46}" dt="2025-02-28T19:14:20.100" v="2653" actId="20577"/>
        <pc:sldMkLst>
          <pc:docMk/>
          <pc:sldMk cId="1322858932" sldId="282"/>
        </pc:sldMkLst>
        <pc:spChg chg="mod">
          <ac:chgData name="Greg Shildt" userId="20946ffc1e2d6d5e" providerId="LiveId" clId="{FCA45671-C55B-4527-A2D4-D48D681A5A46}" dt="2025-02-28T19:14:20.100" v="2653" actId="20577"/>
          <ac:spMkLst>
            <pc:docMk/>
            <pc:sldMk cId="1322858932" sldId="282"/>
            <ac:spMk id="3" creationId="{DD22483C-569D-6C20-5EB9-CECBCA205081}"/>
          </ac:spMkLst>
        </pc:spChg>
      </pc:sldChg>
    </pc:docChg>
  </pc:docChgLst>
  <pc:docChgLst>
    <pc:chgData name="Greg Shildt" userId="20946ffc1e2d6d5e" providerId="LiveId" clId="{1B2681F1-7504-4817-9627-F7A40B13C265}"/>
    <pc:docChg chg="undo custSel addSld delSld modSld sldOrd modMainMaster">
      <pc:chgData name="Greg Shildt" userId="20946ffc1e2d6d5e" providerId="LiveId" clId="{1B2681F1-7504-4817-9627-F7A40B13C265}" dt="2025-02-17T18:51:10.584" v="2519"/>
      <pc:docMkLst>
        <pc:docMk/>
      </pc:docMkLst>
      <pc:sldChg chg="modSp mod">
        <pc:chgData name="Greg Shildt" userId="20946ffc1e2d6d5e" providerId="LiveId" clId="{1B2681F1-7504-4817-9627-F7A40B13C265}" dt="2025-02-17T18:48:08.648" v="2460" actId="20577"/>
        <pc:sldMkLst>
          <pc:docMk/>
          <pc:sldMk cId="961064379" sldId="256"/>
        </pc:sldMkLst>
        <pc:spChg chg="mod">
          <ac:chgData name="Greg Shildt" userId="20946ffc1e2d6d5e" providerId="LiveId" clId="{1B2681F1-7504-4817-9627-F7A40B13C265}" dt="2025-02-17T18:48:03.940" v="2453" actId="20577"/>
          <ac:spMkLst>
            <pc:docMk/>
            <pc:sldMk cId="961064379" sldId="256"/>
            <ac:spMk id="4" creationId="{A44E50BA-F3DF-783F-C23D-B9211E8C6BFF}"/>
          </ac:spMkLst>
        </pc:spChg>
        <pc:spChg chg="mod">
          <ac:chgData name="Greg Shildt" userId="20946ffc1e2d6d5e" providerId="LiveId" clId="{1B2681F1-7504-4817-9627-F7A40B13C265}" dt="2025-02-17T18:48:08.648" v="2460" actId="20577"/>
          <ac:spMkLst>
            <pc:docMk/>
            <pc:sldMk cId="961064379" sldId="256"/>
            <ac:spMk id="5" creationId="{A1D6D291-6C10-A472-1074-75D7E3093877}"/>
          </ac:spMkLst>
        </pc:spChg>
      </pc:sldChg>
      <pc:sldChg chg="del">
        <pc:chgData name="Greg Shildt" userId="20946ffc1e2d6d5e" providerId="LiveId" clId="{1B2681F1-7504-4817-9627-F7A40B13C265}" dt="2025-02-17T17:47:54.272" v="1" actId="47"/>
        <pc:sldMkLst>
          <pc:docMk/>
          <pc:sldMk cId="465497473" sldId="273"/>
        </pc:sldMkLst>
      </pc:sldChg>
      <pc:sldChg chg="addSp delSp modSp new mod modClrScheme chgLayout">
        <pc:chgData name="Greg Shildt" userId="20946ffc1e2d6d5e" providerId="LiveId" clId="{1B2681F1-7504-4817-9627-F7A40B13C265}" dt="2025-02-17T18:48:33.903" v="2471" actId="20577"/>
        <pc:sldMkLst>
          <pc:docMk/>
          <pc:sldMk cId="542296819" sldId="273"/>
        </pc:sldMkLst>
        <pc:spChg chg="add mod">
          <ac:chgData name="Greg Shildt" userId="20946ffc1e2d6d5e" providerId="LiveId" clId="{1B2681F1-7504-4817-9627-F7A40B13C265}" dt="2025-02-17T18:48:25.004" v="2462"/>
          <ac:spMkLst>
            <pc:docMk/>
            <pc:sldMk cId="542296819" sldId="273"/>
            <ac:spMk id="2" creationId="{76D75B43-2FAD-994A-5E5D-7FEF4F3E3410}"/>
          </ac:spMkLst>
        </pc:spChg>
        <pc:spChg chg="add mod">
          <ac:chgData name="Greg Shildt" userId="20946ffc1e2d6d5e" providerId="LiveId" clId="{1B2681F1-7504-4817-9627-F7A40B13C265}" dt="2025-02-17T18:48:33.903" v="2471" actId="20577"/>
          <ac:spMkLst>
            <pc:docMk/>
            <pc:sldMk cId="542296819" sldId="273"/>
            <ac:spMk id="3" creationId="{B11A03D1-939A-D36F-CDFB-63E73AEAEDF2}"/>
          </ac:spMkLst>
        </pc:spChg>
        <pc:spChg chg="add mod ord">
          <ac:chgData name="Greg Shildt" userId="20946ffc1e2d6d5e" providerId="LiveId" clId="{1B2681F1-7504-4817-9627-F7A40B13C265}" dt="2025-02-17T18:16:58.951" v="1900" actId="20577"/>
          <ac:spMkLst>
            <pc:docMk/>
            <pc:sldMk cId="542296819" sldId="273"/>
            <ac:spMk id="4" creationId="{33644C3D-FA51-271B-D4C0-766AFDBB673E}"/>
          </ac:spMkLst>
        </pc:spChg>
        <pc:spChg chg="add mod ord">
          <ac:chgData name="Greg Shildt" userId="20946ffc1e2d6d5e" providerId="LiveId" clId="{1B2681F1-7504-4817-9627-F7A40B13C265}" dt="2025-02-17T17:50:12.942" v="421" actId="20577"/>
          <ac:spMkLst>
            <pc:docMk/>
            <pc:sldMk cId="542296819" sldId="273"/>
            <ac:spMk id="5" creationId="{3768D808-BE21-97AB-A503-36AF59622671}"/>
          </ac:spMkLst>
        </pc:spChg>
        <pc:spChg chg="add mod">
          <ac:chgData name="Greg Shildt" userId="20946ffc1e2d6d5e" providerId="LiveId" clId="{1B2681F1-7504-4817-9627-F7A40B13C265}" dt="2025-02-17T18:48:25.004" v="2462"/>
          <ac:spMkLst>
            <pc:docMk/>
            <pc:sldMk cId="542296819" sldId="273"/>
            <ac:spMk id="6" creationId="{2A5475FF-C3BC-22CA-68C0-8EBC04C13113}"/>
          </ac:spMkLst>
        </pc:spChg>
      </pc:sldChg>
      <pc:sldChg chg="addSp delSp modSp new mod ord modClrScheme chgLayout">
        <pc:chgData name="Greg Shildt" userId="20946ffc1e2d6d5e" providerId="LiveId" clId="{1B2681F1-7504-4817-9627-F7A40B13C265}" dt="2025-02-17T18:51:10.584" v="2519"/>
        <pc:sldMkLst>
          <pc:docMk/>
          <pc:sldMk cId="457464666" sldId="274"/>
        </pc:sldMkLst>
        <pc:spChg chg="add mod">
          <ac:chgData name="Greg Shildt" userId="20946ffc1e2d6d5e" providerId="LiveId" clId="{1B2681F1-7504-4817-9627-F7A40B13C265}" dt="2025-02-17T18:51:05.864" v="2518"/>
          <ac:spMkLst>
            <pc:docMk/>
            <pc:sldMk cId="457464666" sldId="274"/>
            <ac:spMk id="2" creationId="{687FD96B-E8FE-5269-C410-1FE3DE0E30B4}"/>
          </ac:spMkLst>
        </pc:spChg>
        <pc:spChg chg="add mod">
          <ac:chgData name="Greg Shildt" userId="20946ffc1e2d6d5e" providerId="LiveId" clId="{1B2681F1-7504-4817-9627-F7A40B13C265}" dt="2025-02-17T18:51:10.584" v="2519"/>
          <ac:spMkLst>
            <pc:docMk/>
            <pc:sldMk cId="457464666" sldId="274"/>
            <ac:spMk id="3" creationId="{B6472C46-B341-4080-6AD8-9CD93B852F11}"/>
          </ac:spMkLst>
        </pc:spChg>
        <pc:spChg chg="add mod ord">
          <ac:chgData name="Greg Shildt" userId="20946ffc1e2d6d5e" providerId="LiveId" clId="{1B2681F1-7504-4817-9627-F7A40B13C265}" dt="2025-02-17T17:50:22.469" v="439" actId="20577"/>
          <ac:spMkLst>
            <pc:docMk/>
            <pc:sldMk cId="457464666" sldId="274"/>
            <ac:spMk id="4" creationId="{CB55A2D4-1B6E-5AEF-B424-36364F2B3259}"/>
          </ac:spMkLst>
        </pc:spChg>
        <pc:spChg chg="add mod ord">
          <ac:chgData name="Greg Shildt" userId="20946ffc1e2d6d5e" providerId="LiveId" clId="{1B2681F1-7504-4817-9627-F7A40B13C265}" dt="2025-02-17T17:52:52.563" v="822" actId="20577"/>
          <ac:spMkLst>
            <pc:docMk/>
            <pc:sldMk cId="457464666" sldId="274"/>
            <ac:spMk id="5" creationId="{2947E652-60C2-748A-C03D-2B5B24747746}"/>
          </ac:spMkLst>
        </pc:spChg>
        <pc:spChg chg="add mod">
          <ac:chgData name="Greg Shildt" userId="20946ffc1e2d6d5e" providerId="LiveId" clId="{1B2681F1-7504-4817-9627-F7A40B13C265}" dt="2025-02-17T18:51:10.584" v="2519"/>
          <ac:spMkLst>
            <pc:docMk/>
            <pc:sldMk cId="457464666" sldId="274"/>
            <ac:spMk id="6" creationId="{16B5B4E4-3B44-70F4-5DF4-C0DB3CD2A115}"/>
          </ac:spMkLst>
        </pc:spChg>
      </pc:sldChg>
      <pc:sldChg chg="del">
        <pc:chgData name="Greg Shildt" userId="20946ffc1e2d6d5e" providerId="LiveId" clId="{1B2681F1-7504-4817-9627-F7A40B13C265}" dt="2025-02-17T17:47:53.613" v="0" actId="47"/>
        <pc:sldMkLst>
          <pc:docMk/>
          <pc:sldMk cId="2636306115" sldId="274"/>
        </pc:sldMkLst>
      </pc:sldChg>
      <pc:sldChg chg="addSp delSp modSp add mod">
        <pc:chgData name="Greg Shildt" userId="20946ffc1e2d6d5e" providerId="LiveId" clId="{1B2681F1-7504-4817-9627-F7A40B13C265}" dt="2025-02-17T18:48:42.840" v="2473"/>
        <pc:sldMkLst>
          <pc:docMk/>
          <pc:sldMk cId="249524983" sldId="275"/>
        </pc:sldMkLst>
        <pc:spChg chg="add mod">
          <ac:chgData name="Greg Shildt" userId="20946ffc1e2d6d5e" providerId="LiveId" clId="{1B2681F1-7504-4817-9627-F7A40B13C265}" dt="2025-02-17T18:48:23.847" v="2461"/>
          <ac:spMkLst>
            <pc:docMk/>
            <pc:sldMk cId="249524983" sldId="275"/>
            <ac:spMk id="2" creationId="{A84D05E3-075E-C9AD-16BB-DF137A1B9A67}"/>
          </ac:spMkLst>
        </pc:spChg>
        <pc:spChg chg="mod">
          <ac:chgData name="Greg Shildt" userId="20946ffc1e2d6d5e" providerId="LiveId" clId="{1B2681F1-7504-4817-9627-F7A40B13C265}" dt="2025-02-17T17:53:36.051" v="893" actId="20577"/>
          <ac:spMkLst>
            <pc:docMk/>
            <pc:sldMk cId="249524983" sldId="275"/>
            <ac:spMk id="5" creationId="{36880F30-9EFB-A06A-E96B-214ECAA6639E}"/>
          </ac:spMkLst>
        </pc:spChg>
        <pc:spChg chg="add mod">
          <ac:chgData name="Greg Shildt" userId="20946ffc1e2d6d5e" providerId="LiveId" clId="{1B2681F1-7504-4817-9627-F7A40B13C265}" dt="2025-02-17T18:48:23.847" v="2461"/>
          <ac:spMkLst>
            <pc:docMk/>
            <pc:sldMk cId="249524983" sldId="275"/>
            <ac:spMk id="6" creationId="{6EC8860E-8457-E9D6-D9C7-68C10299392D}"/>
          </ac:spMkLst>
        </pc:spChg>
        <pc:spChg chg="add mod">
          <ac:chgData name="Greg Shildt" userId="20946ffc1e2d6d5e" providerId="LiveId" clId="{1B2681F1-7504-4817-9627-F7A40B13C265}" dt="2025-02-17T18:48:42.840" v="2473"/>
          <ac:spMkLst>
            <pc:docMk/>
            <pc:sldMk cId="249524983" sldId="275"/>
            <ac:spMk id="7" creationId="{93725D7B-66E1-4120-CF71-850453746D09}"/>
          </ac:spMkLst>
        </pc:spChg>
      </pc:sldChg>
      <pc:sldChg chg="del">
        <pc:chgData name="Greg Shildt" userId="20946ffc1e2d6d5e" providerId="LiveId" clId="{1B2681F1-7504-4817-9627-F7A40B13C265}" dt="2025-02-17T17:47:55.058" v="2" actId="47"/>
        <pc:sldMkLst>
          <pc:docMk/>
          <pc:sldMk cId="3740007713" sldId="275"/>
        </pc:sldMkLst>
      </pc:sldChg>
      <pc:sldChg chg="del">
        <pc:chgData name="Greg Shildt" userId="20946ffc1e2d6d5e" providerId="LiveId" clId="{1B2681F1-7504-4817-9627-F7A40B13C265}" dt="2025-02-17T17:47:58.230" v="4" actId="47"/>
        <pc:sldMkLst>
          <pc:docMk/>
          <pc:sldMk cId="265428362" sldId="276"/>
        </pc:sldMkLst>
      </pc:sldChg>
      <pc:sldChg chg="addSp delSp modSp new mod ord chgLayout">
        <pc:chgData name="Greg Shildt" userId="20946ffc1e2d6d5e" providerId="LiveId" clId="{1B2681F1-7504-4817-9627-F7A40B13C265}" dt="2025-02-17T18:50:42.908" v="2509"/>
        <pc:sldMkLst>
          <pc:docMk/>
          <pc:sldMk cId="670574611" sldId="276"/>
        </pc:sldMkLst>
        <pc:spChg chg="mod ord">
          <ac:chgData name="Greg Shildt" userId="20946ffc1e2d6d5e" providerId="LiveId" clId="{1B2681F1-7504-4817-9627-F7A40B13C265}" dt="2025-02-17T18:50:15.538" v="2505" actId="6264"/>
          <ac:spMkLst>
            <pc:docMk/>
            <pc:sldMk cId="670574611" sldId="276"/>
            <ac:spMk id="2" creationId="{7AA53BE2-4B51-37EF-A2D9-1F31BF7AD179}"/>
          </ac:spMkLst>
        </pc:spChg>
        <pc:spChg chg="mod ord">
          <ac:chgData name="Greg Shildt" userId="20946ffc1e2d6d5e" providerId="LiveId" clId="{1B2681F1-7504-4817-9627-F7A40B13C265}" dt="2025-02-17T18:50:15.538" v="2505" actId="6264"/>
          <ac:spMkLst>
            <pc:docMk/>
            <pc:sldMk cId="670574611" sldId="276"/>
            <ac:spMk id="3" creationId="{014FB4DE-CFB3-9B37-3D9C-F1A36CABBEF9}"/>
          </ac:spMkLst>
        </pc:spChg>
        <pc:spChg chg="mod ord">
          <ac:chgData name="Greg Shildt" userId="20946ffc1e2d6d5e" providerId="LiveId" clId="{1B2681F1-7504-4817-9627-F7A40B13C265}" dt="2025-02-17T18:50:15.538" v="2505" actId="6264"/>
          <ac:spMkLst>
            <pc:docMk/>
            <pc:sldMk cId="670574611" sldId="276"/>
            <ac:spMk id="4" creationId="{5D6F4179-1A32-068E-85DD-2A303F9AEC33}"/>
          </ac:spMkLst>
        </pc:spChg>
        <pc:spChg chg="mod ord">
          <ac:chgData name="Greg Shildt" userId="20946ffc1e2d6d5e" providerId="LiveId" clId="{1B2681F1-7504-4817-9627-F7A40B13C265}" dt="2025-02-17T18:50:15.538" v="2505" actId="6264"/>
          <ac:spMkLst>
            <pc:docMk/>
            <pc:sldMk cId="670574611" sldId="276"/>
            <ac:spMk id="6" creationId="{4147C79D-E7C8-8900-0A47-585E6288F2E4}"/>
          </ac:spMkLst>
        </pc:spChg>
        <pc:spChg chg="add mod">
          <ac:chgData name="Greg Shildt" userId="20946ffc1e2d6d5e" providerId="LiveId" clId="{1B2681F1-7504-4817-9627-F7A40B13C265}" dt="2025-02-17T18:50:42.908" v="2509"/>
          <ac:spMkLst>
            <pc:docMk/>
            <pc:sldMk cId="670574611" sldId="276"/>
            <ac:spMk id="39" creationId="{D2C78338-47BE-7245-31AB-D9189920B8A5}"/>
          </ac:spMkLst>
        </pc:spChg>
      </pc:sldChg>
      <pc:sldChg chg="del">
        <pc:chgData name="Greg Shildt" userId="20946ffc1e2d6d5e" providerId="LiveId" clId="{1B2681F1-7504-4817-9627-F7A40B13C265}" dt="2025-02-17T17:47:57.629" v="3" actId="47"/>
        <pc:sldMkLst>
          <pc:docMk/>
          <pc:sldMk cId="1341747212" sldId="277"/>
        </pc:sldMkLst>
      </pc:sldChg>
      <pc:sldChg chg="addSp delSp modSp new mod ord">
        <pc:chgData name="Greg Shildt" userId="20946ffc1e2d6d5e" providerId="LiveId" clId="{1B2681F1-7504-4817-9627-F7A40B13C265}" dt="2025-02-17T18:50:54.008" v="2513"/>
        <pc:sldMkLst>
          <pc:docMk/>
          <pc:sldMk cId="2121326738" sldId="277"/>
        </pc:sldMkLst>
      </pc:sldChg>
      <pc:sldChg chg="del">
        <pc:chgData name="Greg Shildt" userId="20946ffc1e2d6d5e" providerId="LiveId" clId="{1B2681F1-7504-4817-9627-F7A40B13C265}" dt="2025-02-17T17:47:59.147" v="5" actId="47"/>
        <pc:sldMkLst>
          <pc:docMk/>
          <pc:sldMk cId="3183658876" sldId="278"/>
        </pc:sldMkLst>
      </pc:sldChg>
      <pc:sldChg chg="addSp delSp modSp new mod ord">
        <pc:chgData name="Greg Shildt" userId="20946ffc1e2d6d5e" providerId="LiveId" clId="{1B2681F1-7504-4817-9627-F7A40B13C265}" dt="2025-02-17T18:50:47.076" v="2511"/>
        <pc:sldMkLst>
          <pc:docMk/>
          <pc:sldMk cId="3280537072" sldId="278"/>
        </pc:sldMkLst>
        <pc:spChg chg="mod">
          <ac:chgData name="Greg Shildt" userId="20946ffc1e2d6d5e" providerId="LiveId" clId="{1B2681F1-7504-4817-9627-F7A40B13C265}" dt="2025-02-17T18:12:10.868" v="1357" actId="20577"/>
          <ac:spMkLst>
            <pc:docMk/>
            <pc:sldMk cId="3280537072" sldId="278"/>
            <ac:spMk id="2" creationId="{A037618B-CCE2-C203-2647-070EA35E6F5D}"/>
          </ac:spMkLst>
        </pc:spChg>
        <pc:spChg chg="add mod">
          <ac:chgData name="Greg Shildt" userId="20946ffc1e2d6d5e" providerId="LiveId" clId="{1B2681F1-7504-4817-9627-F7A40B13C265}" dt="2025-02-17T18:50:47.076" v="2511"/>
          <ac:spMkLst>
            <pc:docMk/>
            <pc:sldMk cId="3280537072" sldId="278"/>
            <ac:spMk id="3" creationId="{17DBF6E4-3DDA-CAE1-445A-CCF3B4FB55D9}"/>
          </ac:spMkLst>
        </pc:spChg>
      </pc:sldChg>
      <pc:sldChg chg="addSp delSp modSp new mod">
        <pc:chgData name="Greg Shildt" userId="20946ffc1e2d6d5e" providerId="LiveId" clId="{1B2681F1-7504-4817-9627-F7A40B13C265}" dt="2025-02-17T18:50:59.542" v="2515"/>
        <pc:sldMkLst>
          <pc:docMk/>
          <pc:sldMk cId="1275765962" sldId="279"/>
        </pc:sldMkLst>
        <pc:spChg chg="mod">
          <ac:chgData name="Greg Shildt" userId="20946ffc1e2d6d5e" providerId="LiveId" clId="{1B2681F1-7504-4817-9627-F7A40B13C265}" dt="2025-02-17T18:14:20.742" v="1583" actId="20577"/>
          <ac:spMkLst>
            <pc:docMk/>
            <pc:sldMk cId="1275765962" sldId="279"/>
            <ac:spMk id="2" creationId="{933B37D9-7AED-5055-12E9-867DD4335732}"/>
          </ac:spMkLst>
        </pc:spChg>
        <pc:spChg chg="mod">
          <ac:chgData name="Greg Shildt" userId="20946ffc1e2d6d5e" providerId="LiveId" clId="{1B2681F1-7504-4817-9627-F7A40B13C265}" dt="2025-02-17T18:43:22.048" v="2431" actId="20577"/>
          <ac:spMkLst>
            <pc:docMk/>
            <pc:sldMk cId="1275765962" sldId="279"/>
            <ac:spMk id="3" creationId="{48A9C06E-4071-E6DE-53BD-1E47AE1C1F07}"/>
          </ac:spMkLst>
        </pc:spChg>
        <pc:spChg chg="add mod">
          <ac:chgData name="Greg Shildt" userId="20946ffc1e2d6d5e" providerId="LiveId" clId="{1B2681F1-7504-4817-9627-F7A40B13C265}" dt="2025-02-17T18:50:59.542" v="2515"/>
          <ac:spMkLst>
            <pc:docMk/>
            <pc:sldMk cId="1275765962" sldId="279"/>
            <ac:spMk id="7" creationId="{ABC06FA7-CDD7-C75E-23DD-60BF68728081}"/>
          </ac:spMkLst>
        </pc:spChg>
      </pc:sldChg>
      <pc:sldChg chg="addSp delSp modSp add mod ord">
        <pc:chgData name="Greg Shildt" userId="20946ffc1e2d6d5e" providerId="LiveId" clId="{1B2681F1-7504-4817-9627-F7A40B13C265}" dt="2025-02-17T18:51:03.283" v="2517"/>
        <pc:sldMkLst>
          <pc:docMk/>
          <pc:sldMk cId="2553302730" sldId="280"/>
        </pc:sldMkLst>
        <pc:spChg chg="mod">
          <ac:chgData name="Greg Shildt" userId="20946ffc1e2d6d5e" providerId="LiveId" clId="{1B2681F1-7504-4817-9627-F7A40B13C265}" dt="2025-02-17T18:21:23.620" v="2290" actId="20577"/>
          <ac:spMkLst>
            <pc:docMk/>
            <pc:sldMk cId="2553302730" sldId="280"/>
            <ac:spMk id="3" creationId="{7B007DC7-7DC2-7830-4ADF-CA254F0B0882}"/>
          </ac:spMkLst>
        </pc:spChg>
        <pc:spChg chg="add mod">
          <ac:chgData name="Greg Shildt" userId="20946ffc1e2d6d5e" providerId="LiveId" clId="{1B2681F1-7504-4817-9627-F7A40B13C265}" dt="2025-02-17T18:51:03.283" v="2517"/>
          <ac:spMkLst>
            <pc:docMk/>
            <pc:sldMk cId="2553302730" sldId="280"/>
            <ac:spMk id="7" creationId="{A5A3E970-D484-794D-5526-7359FEC162A0}"/>
          </ac:spMkLst>
        </pc:spChg>
      </pc:sldChg>
      <pc:sldMasterChg chg="modSldLayout">
        <pc:chgData name="Greg Shildt" userId="20946ffc1e2d6d5e" providerId="LiveId" clId="{1B2681F1-7504-4817-9627-F7A40B13C265}" dt="2025-02-17T18:50:02.411" v="2493"/>
        <pc:sldMasterMkLst>
          <pc:docMk/>
          <pc:sldMasterMk cId="3630623240" sldId="2147483648"/>
        </pc:sldMasterMkLst>
        <pc:sldLayoutChg chg="addSp delSp modSp mod">
          <pc:chgData name="Greg Shildt" userId="20946ffc1e2d6d5e" providerId="LiveId" clId="{1B2681F1-7504-4817-9627-F7A40B13C265}" dt="2025-02-17T18:49:30.276" v="2475"/>
          <pc:sldLayoutMkLst>
            <pc:docMk/>
            <pc:sldMasterMk cId="3630623240" sldId="2147483648"/>
            <pc:sldLayoutMk cId="2244914384" sldId="2147483650"/>
          </pc:sldLayoutMkLst>
          <pc:spChg chg="add mod">
            <ac:chgData name="Greg Shildt" userId="20946ffc1e2d6d5e" providerId="LiveId" clId="{1B2681F1-7504-4817-9627-F7A40B13C265}" dt="2025-02-17T18:49:30.276" v="2475"/>
            <ac:spMkLst>
              <pc:docMk/>
              <pc:sldMasterMk cId="3630623240" sldId="2147483648"/>
              <pc:sldLayoutMk cId="2244914384" sldId="2147483650"/>
              <ac:spMk id="4" creationId="{EDC64E90-720E-C36A-BB03-81B27D3D1AA9}"/>
            </ac:spMkLst>
          </pc:spChg>
        </pc:sldLayoutChg>
        <pc:sldLayoutChg chg="addSp delSp modSp mod">
          <pc:chgData name="Greg Shildt" userId="20946ffc1e2d6d5e" providerId="LiveId" clId="{1B2681F1-7504-4817-9627-F7A40B13C265}" dt="2025-02-17T18:49:33.713" v="2477"/>
          <pc:sldLayoutMkLst>
            <pc:docMk/>
            <pc:sldMasterMk cId="3630623240" sldId="2147483648"/>
            <pc:sldLayoutMk cId="1316104179" sldId="2147483651"/>
          </pc:sldLayoutMkLst>
          <pc:spChg chg="add mod">
            <ac:chgData name="Greg Shildt" userId="20946ffc1e2d6d5e" providerId="LiveId" clId="{1B2681F1-7504-4817-9627-F7A40B13C265}" dt="2025-02-17T18:49:33.713" v="2477"/>
            <ac:spMkLst>
              <pc:docMk/>
              <pc:sldMasterMk cId="3630623240" sldId="2147483648"/>
              <pc:sldLayoutMk cId="1316104179" sldId="2147483651"/>
              <ac:spMk id="4" creationId="{A4E69C18-841B-0165-62E8-ACD3586026E9}"/>
            </ac:spMkLst>
          </pc:spChg>
        </pc:sldLayoutChg>
        <pc:sldLayoutChg chg="addSp delSp modSp mod">
          <pc:chgData name="Greg Shildt" userId="20946ffc1e2d6d5e" providerId="LiveId" clId="{1B2681F1-7504-4817-9627-F7A40B13C265}" dt="2025-02-17T18:49:37.775" v="2479"/>
          <pc:sldLayoutMkLst>
            <pc:docMk/>
            <pc:sldMasterMk cId="3630623240" sldId="2147483648"/>
            <pc:sldLayoutMk cId="3242966363" sldId="2147483652"/>
          </pc:sldLayoutMkLst>
          <pc:spChg chg="add mod">
            <ac:chgData name="Greg Shildt" userId="20946ffc1e2d6d5e" providerId="LiveId" clId="{1B2681F1-7504-4817-9627-F7A40B13C265}" dt="2025-02-17T18:49:37.775" v="2479"/>
            <ac:spMkLst>
              <pc:docMk/>
              <pc:sldMasterMk cId="3630623240" sldId="2147483648"/>
              <pc:sldLayoutMk cId="3242966363" sldId="2147483652"/>
              <ac:spMk id="9" creationId="{F0EA5E8F-99B5-5496-EB95-A8CC02509B74}"/>
            </ac:spMkLst>
          </pc:spChg>
        </pc:sldLayoutChg>
        <pc:sldLayoutChg chg="addSp delSp modSp mod">
          <pc:chgData name="Greg Shildt" userId="20946ffc1e2d6d5e" providerId="LiveId" clId="{1B2681F1-7504-4817-9627-F7A40B13C265}" dt="2025-02-17T18:49:41.418" v="2481"/>
          <pc:sldLayoutMkLst>
            <pc:docMk/>
            <pc:sldMasterMk cId="3630623240" sldId="2147483648"/>
            <pc:sldLayoutMk cId="1712544099" sldId="2147483653"/>
          </pc:sldLayoutMkLst>
          <pc:spChg chg="add mod">
            <ac:chgData name="Greg Shildt" userId="20946ffc1e2d6d5e" providerId="LiveId" clId="{1B2681F1-7504-4817-9627-F7A40B13C265}" dt="2025-02-17T18:49:41.418" v="2481"/>
            <ac:spMkLst>
              <pc:docMk/>
              <pc:sldMasterMk cId="3630623240" sldId="2147483648"/>
              <pc:sldLayoutMk cId="1712544099" sldId="2147483653"/>
              <ac:spMk id="11" creationId="{58861658-3800-547B-60CE-E339FEFE60F6}"/>
            </ac:spMkLst>
          </pc:spChg>
        </pc:sldLayoutChg>
        <pc:sldLayoutChg chg="addSp delSp modSp mod">
          <pc:chgData name="Greg Shildt" userId="20946ffc1e2d6d5e" providerId="LiveId" clId="{1B2681F1-7504-4817-9627-F7A40B13C265}" dt="2025-02-17T18:49:45.638" v="2483"/>
          <pc:sldLayoutMkLst>
            <pc:docMk/>
            <pc:sldMasterMk cId="3630623240" sldId="2147483648"/>
            <pc:sldLayoutMk cId="2673160078" sldId="2147483654"/>
          </pc:sldLayoutMkLst>
          <pc:spChg chg="add mod">
            <ac:chgData name="Greg Shildt" userId="20946ffc1e2d6d5e" providerId="LiveId" clId="{1B2681F1-7504-4817-9627-F7A40B13C265}" dt="2025-02-17T18:49:45.638" v="2483"/>
            <ac:spMkLst>
              <pc:docMk/>
              <pc:sldMasterMk cId="3630623240" sldId="2147483648"/>
              <pc:sldLayoutMk cId="2673160078" sldId="2147483654"/>
              <ac:spMk id="8" creationId="{77DF8010-8B56-FFAC-AFCE-C1509D99D96F}"/>
            </ac:spMkLst>
          </pc:spChg>
        </pc:sldLayoutChg>
        <pc:sldLayoutChg chg="addSp delSp modSp mod">
          <pc:chgData name="Greg Shildt" userId="20946ffc1e2d6d5e" providerId="LiveId" clId="{1B2681F1-7504-4817-9627-F7A40B13C265}" dt="2025-02-17T18:49:48.836" v="2485"/>
          <pc:sldLayoutMkLst>
            <pc:docMk/>
            <pc:sldMasterMk cId="3630623240" sldId="2147483648"/>
            <pc:sldLayoutMk cId="535158599" sldId="2147483655"/>
          </pc:sldLayoutMkLst>
          <pc:spChg chg="add mod">
            <ac:chgData name="Greg Shildt" userId="20946ffc1e2d6d5e" providerId="LiveId" clId="{1B2681F1-7504-4817-9627-F7A40B13C265}" dt="2025-02-17T18:49:48.836" v="2485"/>
            <ac:spMkLst>
              <pc:docMk/>
              <pc:sldMasterMk cId="3630623240" sldId="2147483648"/>
              <pc:sldLayoutMk cId="535158599" sldId="2147483655"/>
              <ac:spMk id="7" creationId="{A21F304B-1FF6-DA72-E680-760FFA18AE07}"/>
            </ac:spMkLst>
          </pc:spChg>
        </pc:sldLayoutChg>
        <pc:sldLayoutChg chg="addSp delSp modSp mod">
          <pc:chgData name="Greg Shildt" userId="20946ffc1e2d6d5e" providerId="LiveId" clId="{1B2681F1-7504-4817-9627-F7A40B13C265}" dt="2025-02-17T18:49:52.837" v="2487"/>
          <pc:sldLayoutMkLst>
            <pc:docMk/>
            <pc:sldMasterMk cId="3630623240" sldId="2147483648"/>
            <pc:sldLayoutMk cId="529770383" sldId="2147483656"/>
          </pc:sldLayoutMkLst>
          <pc:spChg chg="add mod">
            <ac:chgData name="Greg Shildt" userId="20946ffc1e2d6d5e" providerId="LiveId" clId="{1B2681F1-7504-4817-9627-F7A40B13C265}" dt="2025-02-17T18:49:52.837" v="2487"/>
            <ac:spMkLst>
              <pc:docMk/>
              <pc:sldMasterMk cId="3630623240" sldId="2147483648"/>
              <pc:sldLayoutMk cId="529770383" sldId="2147483656"/>
              <ac:spMk id="9" creationId="{69CDB84C-E03C-0797-6E65-5734BF7C6094}"/>
            </ac:spMkLst>
          </pc:spChg>
        </pc:sldLayoutChg>
        <pc:sldLayoutChg chg="addSp delSp modSp mod">
          <pc:chgData name="Greg Shildt" userId="20946ffc1e2d6d5e" providerId="LiveId" clId="{1B2681F1-7504-4817-9627-F7A40B13C265}" dt="2025-02-17T18:49:55.860" v="2489"/>
          <pc:sldLayoutMkLst>
            <pc:docMk/>
            <pc:sldMasterMk cId="3630623240" sldId="2147483648"/>
            <pc:sldLayoutMk cId="2784550526" sldId="2147483657"/>
          </pc:sldLayoutMkLst>
          <pc:spChg chg="add mod">
            <ac:chgData name="Greg Shildt" userId="20946ffc1e2d6d5e" providerId="LiveId" clId="{1B2681F1-7504-4817-9627-F7A40B13C265}" dt="2025-02-17T18:49:55.860" v="2489"/>
            <ac:spMkLst>
              <pc:docMk/>
              <pc:sldMasterMk cId="3630623240" sldId="2147483648"/>
              <pc:sldLayoutMk cId="2784550526" sldId="2147483657"/>
              <ac:spMk id="9" creationId="{2A95889A-396E-907B-6E4A-FCE59FAD6F52}"/>
            </ac:spMkLst>
          </pc:spChg>
        </pc:sldLayoutChg>
        <pc:sldLayoutChg chg="addSp delSp modSp mod">
          <pc:chgData name="Greg Shildt" userId="20946ffc1e2d6d5e" providerId="LiveId" clId="{1B2681F1-7504-4817-9627-F7A40B13C265}" dt="2025-02-17T18:49:58.850" v="2491"/>
          <pc:sldLayoutMkLst>
            <pc:docMk/>
            <pc:sldMasterMk cId="3630623240" sldId="2147483648"/>
            <pc:sldLayoutMk cId="2045155277" sldId="2147483658"/>
          </pc:sldLayoutMkLst>
          <pc:spChg chg="add mod">
            <ac:chgData name="Greg Shildt" userId="20946ffc1e2d6d5e" providerId="LiveId" clId="{1B2681F1-7504-4817-9627-F7A40B13C265}" dt="2025-02-17T18:49:58.850" v="2491"/>
            <ac:spMkLst>
              <pc:docMk/>
              <pc:sldMasterMk cId="3630623240" sldId="2147483648"/>
              <pc:sldLayoutMk cId="2045155277" sldId="2147483658"/>
              <ac:spMk id="7" creationId="{33D24D44-45EE-7D8F-D754-C76E5E704F24}"/>
            </ac:spMkLst>
          </pc:spChg>
        </pc:sldLayoutChg>
        <pc:sldLayoutChg chg="addSp delSp modSp mod">
          <pc:chgData name="Greg Shildt" userId="20946ffc1e2d6d5e" providerId="LiveId" clId="{1B2681F1-7504-4817-9627-F7A40B13C265}" dt="2025-02-17T18:50:02.411" v="2493"/>
          <pc:sldLayoutMkLst>
            <pc:docMk/>
            <pc:sldMasterMk cId="3630623240" sldId="2147483648"/>
            <pc:sldLayoutMk cId="1810767762" sldId="2147483659"/>
          </pc:sldLayoutMkLst>
          <pc:spChg chg="add mod">
            <ac:chgData name="Greg Shildt" userId="20946ffc1e2d6d5e" providerId="LiveId" clId="{1B2681F1-7504-4817-9627-F7A40B13C265}" dt="2025-02-17T18:50:02.411" v="2493"/>
            <ac:spMkLst>
              <pc:docMk/>
              <pc:sldMasterMk cId="3630623240" sldId="2147483648"/>
              <pc:sldLayoutMk cId="1810767762" sldId="2147483659"/>
              <ac:spMk id="7" creationId="{921EDFC1-80E5-3AC2-26C9-1312F182AF9E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4B025-5466-6648-B36F-E1EBA11EE94C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F2A78-472E-9448-B724-E4B4169F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7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750F05-A194-0390-B18B-68854D90015A}"/>
              </a:ext>
            </a:extLst>
          </p:cNvPr>
          <p:cNvSpPr/>
          <p:nvPr userDrawn="1"/>
        </p:nvSpPr>
        <p:spPr>
          <a:xfrm>
            <a:off x="3340608" y="0"/>
            <a:ext cx="8851392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2740DAF-2FEC-8E07-65C4-8CA79FDE75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2944" y="3886169"/>
            <a:ext cx="783945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63666A"/>
                </a:solidFill>
                <a:latin typeface="Gotham Narrow" pitchFamily="2" charset="0"/>
                <a:cs typeface="Gotham Narrow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 descr="A logo on a black background&#10;&#10;Description automatically generated">
            <a:extLst>
              <a:ext uri="{FF2B5EF4-FFF2-40B4-BE49-F238E27FC236}">
                <a16:creationId xmlns:a16="http://schemas.microsoft.com/office/drawing/2014/main" id="{EE0E275B-EF9D-2C9F-27C6-7C5D5EA1A0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713" r="15483"/>
          <a:stretch/>
        </p:blipFill>
        <p:spPr>
          <a:xfrm>
            <a:off x="22372" y="2083841"/>
            <a:ext cx="3318236" cy="360465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D7511946-DCD1-6800-F743-D83478FF02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2944" y="2410741"/>
            <a:ext cx="78394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586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4E701-20AF-657C-FB27-C2CE194B6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B2F03-E074-F33D-B0FF-146AD839D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7FDB2-A516-2903-48A0-E952862B7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A9471-6F01-130E-156F-9F3BC717B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B23FF-FC66-0B41-BE38-45B94E356F3D}" type="datetime4">
              <a:rPr lang="en-US" smtClean="0"/>
              <a:t>March 3,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D7436-EA78-2001-3034-6CCC16D0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46F6B5-97B8-9D9C-D5CC-030D62833AEC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9CDB84C-E03C-0797-6E65-5734BF7C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52977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FAE2B-5C57-17B6-D628-B35AE4F2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7044D-21E7-E89E-C9C1-6E28EADD9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21DE4-41C6-CB90-7F8D-140033E7C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F4B19-35EB-BA3A-5B3B-971F836EA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9646D6-6A20-A045-97BC-80E5357040D3}" type="datetime4">
              <a:rPr lang="en-US" smtClean="0"/>
              <a:t>March 3,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65A1E-6753-DE44-55C0-B0CFC234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816757-5461-91AC-2AE5-A1364DE5B5C7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A95889A-396E-907B-6E4A-FCE59FAD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2784550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1E8FE-F7E0-F194-09CA-F13D9D325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A3A31-6B0F-365F-C239-139EBC24B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7F179-D530-FABA-0749-290D96DDAE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172E9-8AF7-7041-951F-F9FB47B3FAA3}" type="datetime4">
              <a:rPr lang="en-US" smtClean="0"/>
              <a:t>March 3,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3CD3E-6874-DB49-77AC-5547439C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3D24D44-45EE-7D8F-D754-C76E5E70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2045155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007772-5A47-D229-39E5-62FDA86D0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8E4C9-5135-F7DE-6648-FDD129F57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14F10-6218-423B-5CDC-18C79E840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DB5CA9-6785-554C-B0D9-DCE1FAB79A10}" type="datetime4">
              <a:rPr lang="en-US" smtClean="0"/>
              <a:t>March 3,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E926A-1A30-1972-2060-1A34F069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21EDFC1-80E5-3AC2-26C9-1312F182A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181076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5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9705-8BFB-334E-EB59-D535BE7FF3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6905708" cy="2387600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bg1"/>
                </a:solidFill>
                <a:latin typeface="Fjalla One" pitchFamily="2" charset="77"/>
                <a:cs typeface="Fjalla One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B4AED-84C7-2A42-A5D4-4F03F462AD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6905708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63666A"/>
                </a:solidFill>
                <a:latin typeface="Gotham Narrow" pitchFamily="2" charset="0"/>
                <a:cs typeface="Gotham Narrow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802D1FE-178F-7B0B-3080-9AB2FBD2B397}"/>
              </a:ext>
            </a:extLst>
          </p:cNvPr>
          <p:cNvSpPr/>
          <p:nvPr userDrawn="1"/>
        </p:nvSpPr>
        <p:spPr>
          <a:xfrm rot="-10800000">
            <a:off x="8429708" y="0"/>
            <a:ext cx="3762292" cy="3780845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370" t="-3" b="-8830"/>
            </a:stretch>
          </a:blipFill>
        </p:spPr>
        <p:txBody>
          <a:bodyPr/>
          <a:lstStyle/>
          <a:p>
            <a:endParaRPr lang="en-US">
              <a:latin typeface="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BED40FC6-19F3-824C-017C-F19FAA33D918}"/>
              </a:ext>
            </a:extLst>
          </p:cNvPr>
          <p:cNvGrpSpPr/>
          <p:nvPr userDrawn="1"/>
        </p:nvGrpSpPr>
        <p:grpSpPr>
          <a:xfrm>
            <a:off x="1240790" y="-1"/>
            <a:ext cx="212090" cy="6858001"/>
            <a:chOff x="0" y="0"/>
            <a:chExt cx="55859" cy="2792226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612B5192-D6A2-F49E-B091-B5CAB78232B9}"/>
                </a:ext>
              </a:extLst>
            </p:cNvPr>
            <p:cNvSpPr/>
            <p:nvPr/>
          </p:nvSpPr>
          <p:spPr>
            <a:xfrm>
              <a:off x="0" y="0"/>
              <a:ext cx="55859" cy="2792226"/>
            </a:xfrm>
            <a:custGeom>
              <a:avLst/>
              <a:gdLst/>
              <a:ahLst/>
              <a:cxnLst/>
              <a:rect l="l" t="t" r="r" b="b"/>
              <a:pathLst>
                <a:path w="55859" h="2792226">
                  <a:moveTo>
                    <a:pt x="0" y="0"/>
                  </a:moveTo>
                  <a:lnTo>
                    <a:pt x="55859" y="0"/>
                  </a:lnTo>
                  <a:lnTo>
                    <a:pt x="55859" y="2792226"/>
                  </a:lnTo>
                  <a:lnTo>
                    <a:pt x="0" y="27922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>
                <a:latin typeface="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238569DF-C306-2FC7-B8C1-2F9EFB61A822}"/>
                </a:ext>
              </a:extLst>
            </p:cNvPr>
            <p:cNvSpPr txBox="1"/>
            <p:nvPr/>
          </p:nvSpPr>
          <p:spPr>
            <a:xfrm>
              <a:off x="0" y="-38100"/>
              <a:ext cx="55859" cy="2830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A54B4CE-6F32-F6DB-0076-6318F41908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78950" y="4470400"/>
            <a:ext cx="25781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750F05-A194-0390-B18B-68854D90015A}"/>
              </a:ext>
            </a:extLst>
          </p:cNvPr>
          <p:cNvSpPr/>
          <p:nvPr userDrawn="1"/>
        </p:nvSpPr>
        <p:spPr>
          <a:xfrm>
            <a:off x="3340608" y="0"/>
            <a:ext cx="8851392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2740DAF-2FEC-8E07-65C4-8CA79FDE75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2944" y="3886169"/>
            <a:ext cx="783945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63666A"/>
                </a:solidFill>
                <a:latin typeface="Gotham Narrow" pitchFamily="2" charset="0"/>
                <a:cs typeface="Gotham Narrow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 descr="A logo on a black background&#10;&#10;Description automatically generated">
            <a:extLst>
              <a:ext uri="{FF2B5EF4-FFF2-40B4-BE49-F238E27FC236}">
                <a16:creationId xmlns:a16="http://schemas.microsoft.com/office/drawing/2014/main" id="{EE0E275B-EF9D-2C9F-27C6-7C5D5EA1A0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713" r="15483"/>
          <a:stretch/>
        </p:blipFill>
        <p:spPr>
          <a:xfrm>
            <a:off x="22372" y="2083841"/>
            <a:ext cx="3318236" cy="360465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D7511946-DCD1-6800-F743-D83478FF02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2944" y="2410741"/>
            <a:ext cx="78394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586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840B1-5C5C-A44D-8A79-AA031B441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052BC-FC1E-9031-15BF-38F0BA86D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391963-A98C-5CAE-BFFB-02B2025BACD3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9DCA260-A9BB-9F04-0F18-4DD684A7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982D-55C0-424A-9A33-ADFE8E2C7EA2}" type="datetime4">
              <a:rPr lang="en-US" smtClean="0"/>
              <a:t>March 3, 2025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31BFD8-BBDC-C973-4A1C-7FB899AD6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DC64E90-720E-C36A-BB03-81B27D3D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224491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D002D-8CD5-C2A1-10E2-55F7ED2F9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D165D-7C69-5702-CB16-DA0EEE1982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C2C1DA-C616-2390-0926-1307CBE92B01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and orange logo&#10;&#10;Description automatically generated">
            <a:extLst>
              <a:ext uri="{FF2B5EF4-FFF2-40B4-BE49-F238E27FC236}">
                <a16:creationId xmlns:a16="http://schemas.microsoft.com/office/drawing/2014/main" id="{AFEB8F0F-F791-DE70-E9C9-2F77EB8D03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4958" y="5496518"/>
            <a:ext cx="1165192" cy="603071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BC4F41C-A24F-92C2-419A-A5B83307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B5C3-9CEB-9944-AFCE-844F4A8B851C}" type="datetime4">
              <a:rPr lang="en-US" smtClean="0"/>
              <a:t>March 3, 2025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5C0F9D6-1D49-3E9A-2D5F-81E7ED19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E69C18-841B-0165-62E8-ACD358602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131610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4641E-85A8-2A90-DED0-46675F48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ED65F-08AA-A71C-426D-ABD42A862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730FE-BB80-E113-48DD-8E888A414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50A89-897D-B1BC-56FB-F44DB0F7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0CE621-28AE-5043-8ED8-0E9F005F616A}" type="datetime4">
              <a:rPr lang="en-US" smtClean="0"/>
              <a:t>March 3,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5A6A6-B443-F49C-4998-6578DE74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378B7D-7115-9BF9-8817-F09F5D7F7BD2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0EA5E8F-99B5-5496-EB95-A8CC0250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324296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1A5F7-3DD1-3656-9B18-B5AF7627F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FF5C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BFBE4-6751-E3F9-325C-A71C6D83F3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3666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2C960-6D00-2A5B-AB13-4B37A1F5F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9083D-3A70-F2E1-40F4-F0C46FD9B51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3666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5A2B22-6DC9-FADB-C8A8-D2338B4C5F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ED4B8-C23C-ED78-6D36-EA4CA5C3D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B61079-6D7E-1D4B-8FE4-15873813CD7F}" type="datetime4">
              <a:rPr lang="en-US" smtClean="0"/>
              <a:t>March 3, 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A8C17C-0EF1-D392-899D-905FBB90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4B530F-4330-3DDF-0DF7-DFF05DAADCB3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8861658-3800-547B-60CE-E339FEFE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171254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57B12-7A9A-7659-4F64-AC526783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960D0-7579-1EE5-4E4B-6B06F387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BA539-77E8-0842-8625-9276CC8C9F00}" type="datetime4">
              <a:rPr lang="en-US" smtClean="0"/>
              <a:t>March 3,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5A660-1C26-B400-CE07-F21AB8F8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427B67-9C27-5927-373A-52575E27A276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and orange logo&#10;&#10;Description automatically generated">
            <a:extLst>
              <a:ext uri="{FF2B5EF4-FFF2-40B4-BE49-F238E27FC236}">
                <a16:creationId xmlns:a16="http://schemas.microsoft.com/office/drawing/2014/main" id="{0E1EA552-3990-CDD8-CE19-AAE462112B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4958" y="5486579"/>
            <a:ext cx="1165192" cy="603071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DF8010-8B56-FFAC-AFCE-C1509D99D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267316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30E51-5D12-C8EA-411C-C78E16EF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460B8F-0392-3143-BA20-B6CB250C42DE}" type="datetime4">
              <a:rPr lang="en-US" smtClean="0"/>
              <a:t>March 3, 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EF8EA-6A5C-0A5A-5B88-29F6EDD1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ECB620-A8D8-10A5-A640-6F93F4D889AB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orange logo&#10;&#10;Description automatically generated">
            <a:extLst>
              <a:ext uri="{FF2B5EF4-FFF2-40B4-BE49-F238E27FC236}">
                <a16:creationId xmlns:a16="http://schemas.microsoft.com/office/drawing/2014/main" id="{1066351E-94E5-CE0F-DEBD-98FF53F39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4958" y="5486579"/>
            <a:ext cx="1165192" cy="603071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21F304B-1FF6-DA72-E680-760FFA18A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53515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33CD90-67AC-7FEF-AAAD-5127D7EE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F77FEA-44B6-997A-8B6D-7F5B45F30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1CED827-00AE-63EF-4314-820B515B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A2D709-9E66-8543-96E4-79990347422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B13B4AA4-3BB5-739A-7FE8-D042E6764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0E2595-9313-C34F-A7A8-8BFC18F2AE9F}" type="datetime4">
              <a:rPr lang="en-US" smtClean="0"/>
              <a:t>March 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2C9A5E-3112-A67D-94F2-41614B580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US ATLAS Weekly Update</a:t>
            </a:r>
          </a:p>
        </p:txBody>
      </p:sp>
    </p:spTree>
    <p:extLst>
      <p:ext uri="{BB962C8B-B14F-4D97-AF65-F5344CB8AC3E}">
        <p14:creationId xmlns:p14="http://schemas.microsoft.com/office/powerpoint/2010/main" val="363062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73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5C00"/>
          </a:solidFill>
          <a:latin typeface="Fjalla One" pitchFamily="2" charset="77"/>
          <a:ea typeface="+mj-ea"/>
          <a:cs typeface="Fjalla One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Narrow" pitchFamily="2" charset="0"/>
          <a:ea typeface="+mn-ea"/>
          <a:cs typeface="Gotham Narrow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Narrow" pitchFamily="2" charset="0"/>
          <a:ea typeface="+mn-ea"/>
          <a:cs typeface="Gotham Narrow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Narrow" pitchFamily="2" charset="0"/>
          <a:ea typeface="+mn-ea"/>
          <a:cs typeface="Gotham Narrow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Narrow" pitchFamily="2" charset="0"/>
          <a:ea typeface="+mn-ea"/>
          <a:cs typeface="Gotham Narrow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Narrow" pitchFamily="2" charset="0"/>
          <a:ea typeface="+mn-ea"/>
          <a:cs typeface="Gotham Narrow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4E50BA-F3DF-783F-C23D-B9211E8C6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Astrolinx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D6D291-6C10-A472-1074-75D7E30938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Bi-Weekly Update</a:t>
            </a:r>
          </a:p>
        </p:txBody>
      </p:sp>
    </p:spTree>
    <p:extLst>
      <p:ext uri="{BB962C8B-B14F-4D97-AF65-F5344CB8AC3E}">
        <p14:creationId xmlns:p14="http://schemas.microsoft.com/office/powerpoint/2010/main" val="96106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55A2D4-1B6E-5AEF-B424-36364F2B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7E652-60C2-748A-C03D-2B5B24747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pad does gets the 0V7 net?</a:t>
            </a:r>
          </a:p>
          <a:p>
            <a:r>
              <a:rPr lang="en-US" dirty="0"/>
              <a:t>Is ‘VDD’ pad VDDD? What net is that?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87FD96B-E8FE-5269-C410-1FE3DE0E3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6472C46-B341-4080-6AD8-9CD93B852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A3B982D-55C0-424A-9A33-ADFE8E2C7EA2}" type="datetime4">
              <a:rPr lang="en-US" smtClean="0"/>
              <a:t>March 3,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5B4E4-3B44-70F4-5DF4-C0DB3CD2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A2D709-9E66-8543-96E4-799903474225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95D4AD-A3C6-73EE-ECCA-4C42590E5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286" y="3024541"/>
            <a:ext cx="6413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64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CEA7C3C-1B27-0335-EEDE-5944527F1D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0F27BB-FAFD-CC40-40A4-8C3A42122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8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644C3D-FA51-271B-D4C0-766AFDBB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68D808-BE21-97AB-A503-36AF59622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lines through flex region</a:t>
            </a:r>
          </a:p>
          <a:p>
            <a:r>
              <a:rPr lang="en-US" dirty="0"/>
              <a:t>Added power regulators for 1V8D, 1V8A, 1V2, 0V7</a:t>
            </a:r>
          </a:p>
          <a:p>
            <a:r>
              <a:rPr lang="en-US" dirty="0"/>
              <a:t>Moved solder bridges (for routing to chip pads)</a:t>
            </a:r>
          </a:p>
          <a:p>
            <a:r>
              <a:rPr lang="en-US" dirty="0"/>
              <a:t>Moved upstream connector to bottom of board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6D75B43-2FAD-994A-5E5D-7FEF4F3E3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A3B982D-55C0-424A-9A33-ADFE8E2C7EA2}" type="datetime4">
              <a:rPr lang="en-US" smtClean="0"/>
              <a:t>March 3, 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11A03D1-939A-D36F-CDFB-63E73AEA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75FF-C3BC-22CA-68C0-8EBC04C1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A2D709-9E66-8543-96E4-799903474225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C8AA01-6805-F606-66B0-3FF045B74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9891"/>
            <a:ext cx="12192000" cy="11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9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BA867-7A60-4E64-94D4-B4764837D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5C00C-661A-1251-9EF8-DD583D693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880F30-9EFB-A06A-E96B-214ECAA66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Added ‘sub’ pad (assuming the ‘sub!’ that should be the HV net)</a:t>
            </a:r>
          </a:p>
          <a:p>
            <a:pPr lvl="1"/>
            <a:r>
              <a:rPr lang="en-US" dirty="0"/>
              <a:t>Orange box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84D05E3-075E-C9AD-16BB-DF137A1B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A3B982D-55C0-424A-9A33-ADFE8E2C7EA2}" type="datetime4">
              <a:rPr lang="en-US" smtClean="0"/>
              <a:t>March 3,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8860E-8457-E9D6-D9C7-68C102993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A2D709-9E66-8543-96E4-799903474225}" type="slidenum">
              <a:rPr lang="en-US" smtClean="0"/>
              <a:t>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3725D7B-66E1-4120-CF71-850453746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626112-58D9-7405-7375-37CD019ED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366963"/>
            <a:ext cx="5181600" cy="381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70CA63-4D5E-F8DB-DAF0-D6321B3A6F51}"/>
              </a:ext>
            </a:extLst>
          </p:cNvPr>
          <p:cNvSpPr/>
          <p:nvPr/>
        </p:nvSpPr>
        <p:spPr>
          <a:xfrm>
            <a:off x="4648200" y="5143500"/>
            <a:ext cx="406400" cy="8763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53BE2-4B51-37EF-A2D9-1F31BF7A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Circuits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FB4DE-CFB3-9B37-3D9C-F1A36CABB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59083" cy="4351338"/>
          </a:xfrm>
        </p:spPr>
        <p:txBody>
          <a:bodyPr/>
          <a:lstStyle/>
          <a:p>
            <a:r>
              <a:rPr lang="en-US" dirty="0"/>
              <a:t>Copied 0V7, 1V8A, 1V8D circuits from 9 chip board</a:t>
            </a:r>
          </a:p>
          <a:p>
            <a:r>
              <a:rPr lang="en-US" dirty="0"/>
              <a:t>Replicated 0V7 with resistor difference to make 1V2</a:t>
            </a:r>
          </a:p>
          <a:p>
            <a:r>
              <a:rPr lang="en-US" dirty="0"/>
              <a:t>These are the circuits from the test board</a:t>
            </a:r>
          </a:p>
          <a:p>
            <a:r>
              <a:rPr lang="en-US" dirty="0"/>
              <a:t>Our circuits next slide</a:t>
            </a:r>
          </a:p>
          <a:p>
            <a:r>
              <a:rPr lang="en-US" dirty="0" err="1"/>
              <a:t>VDC_choked</a:t>
            </a:r>
            <a:r>
              <a:rPr lang="en-US" dirty="0"/>
              <a:t> discussed</a:t>
            </a:r>
            <a:br>
              <a:rPr lang="en-US" dirty="0"/>
            </a:br>
            <a:r>
              <a:rPr lang="en-US" dirty="0"/>
              <a:t>in following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F4179-1A32-068E-85DD-2A303F9AE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982D-55C0-424A-9A33-ADFE8E2C7EA2}" type="datetime4">
              <a:rPr lang="en-US" smtClean="0"/>
              <a:t>March 3,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7C79D-E7C8-8900-0A47-585E6288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4</a:t>
            </a:fld>
            <a:endParaRPr lang="en-US"/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D2C78338-47BE-7245-31AB-D9189920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674263-D5AD-E113-DF6C-6772D6C2C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447" y="311150"/>
            <a:ext cx="5825296" cy="2513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77100D-4180-0B8F-2CC0-1D61C9852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830" y="2824503"/>
            <a:ext cx="3693913" cy="20926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D4DCF5-F994-EB8F-4F97-6BAB0DC3F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573" y="4077355"/>
            <a:ext cx="3742027" cy="218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74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790BC-D5B7-F061-C9C4-1BF9FC02C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60FACE2-B140-027F-2D9D-CD4F18C6B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335" y="4517970"/>
            <a:ext cx="4203700" cy="18383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A1E8A9-CE68-6820-0B65-A93D3554D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402420"/>
            <a:ext cx="3568735" cy="19005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EFEC36-EFEC-C93C-75C9-6E82674D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1DD10-5470-B4D8-AEEF-3CAFF47F6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800600" cy="4351338"/>
          </a:xfrm>
        </p:spPr>
        <p:txBody>
          <a:bodyPr>
            <a:normAutofit/>
          </a:bodyPr>
          <a:lstStyle/>
          <a:p>
            <a:r>
              <a:rPr lang="en-US" dirty="0" err="1"/>
              <a:t>VDC_choked</a:t>
            </a:r>
            <a:r>
              <a:rPr lang="en-US" dirty="0"/>
              <a:t> (from the test board) will be called LV on </a:t>
            </a:r>
            <a:r>
              <a:rPr lang="en-US" dirty="0" err="1"/>
              <a:t>Astrolinx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748F3-9D57-143A-DE49-BA4BEDAAD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982D-55C0-424A-9A33-ADFE8E2C7EA2}" type="datetime4">
              <a:rPr lang="en-US" smtClean="0"/>
              <a:t>March 3,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24919-A2C2-AD02-0F3E-955FDD45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5</a:t>
            </a:fld>
            <a:endParaRPr lang="en-US"/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B7A1A2B4-C86B-928E-E774-E115458C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18B106-B556-272F-C028-5E898AC0C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0916"/>
            <a:ext cx="4356100" cy="17847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509DFE8-B5C6-2B25-32C2-4CED24441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900" y="3096988"/>
            <a:ext cx="3206750" cy="164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22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52EC4-31BB-67DF-2148-18E535718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F995-3255-DABD-732E-C518FDB96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2483C-569D-6C20-5EB9-CECBCA205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8"/>
          </a:xfrm>
        </p:spPr>
        <p:txBody>
          <a:bodyPr>
            <a:normAutofit/>
          </a:bodyPr>
          <a:lstStyle/>
          <a:p>
            <a:r>
              <a:rPr lang="en-US" dirty="0"/>
              <a:t>LV needs to be &gt;3V at the farthest board to allow for correct regulation</a:t>
            </a:r>
          </a:p>
          <a:p>
            <a:r>
              <a:rPr lang="en-US" dirty="0"/>
              <a:t>From the power table (right), the total W of a single PCB is 1.78 W. A full tray of 12 boards needs 21.36 W. Current is then 21.36/LV (in this case say 6V) is 3.56A. Our current design has drop of ~43mV. Therefore, a full tray has 516mV drop and would sufficiently maintain voltage to the last regulator</a:t>
            </a:r>
          </a:p>
          <a:p>
            <a:r>
              <a:rPr lang="en-US" dirty="0"/>
              <a:t>Where as 6V would theoretically get the job done, a higher voltage means less drop across each board and better security of voltage regulation. Could you supply 9V?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47F9F-AEC6-947B-0840-2F094A098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982D-55C0-424A-9A33-ADFE8E2C7EA2}" type="datetime4">
              <a:rPr lang="en-US" smtClean="0"/>
              <a:t>March 3,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1E88A-A5A7-9192-5754-42371D597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6</a:t>
            </a:fld>
            <a:endParaRPr lang="en-US"/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CE951A23-4BE7-B1ED-E596-6998F02A1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1322858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7618B-CCE2-C203-2647-070EA35E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 and CS Solder Bridges (Updated)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0AF9C-C877-3F04-DBBC-4D739436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982D-55C0-424A-9A33-ADFE8E2C7EA2}" type="datetime4">
              <a:rPr lang="en-US" smtClean="0"/>
              <a:t>March 3,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CE7A6-F5FA-5F23-E0FE-B60709D8E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7DBF6E4-3DDA-CAE1-445A-CCF3B4FB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EF192A-DBAE-471D-0A51-FD5EE19AC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INTS are on right, unlabeled as of now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E0F82D-A869-A243-85D7-E912A7FA2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66" y="2885869"/>
            <a:ext cx="11060068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3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37D9-7AED-5055-12E9-867DD4335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Updates – Chip </a:t>
            </a:r>
            <a:r>
              <a:rPr lang="en-US" dirty="0" err="1"/>
              <a:t>Wirebonds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9C06E-4071-E6DE-53BD-1E47AE1C1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 below is updated footprint. Includes ‘sub’ pad on far left for HV net.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7055E-8C28-6BA2-4F5D-1FE92085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982D-55C0-424A-9A33-ADFE8E2C7EA2}" type="datetime4">
              <a:rPr lang="en-US" smtClean="0"/>
              <a:t>March 3,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B6048-F2A9-1F4D-AA9F-C68AE806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BC06FA7-CDD7-C75E-23DD-60BF68728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7C60D9-A0F1-823D-8B67-85BB951F5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2393"/>
            <a:ext cx="12192000" cy="68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65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58F1C-98A4-35E2-ED67-97610B936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71A8E-57F2-E8CF-05FA-43A0B7F55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07DC7-7DC2-7830-4ADF-CA254F0B0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 is all four circuits set on the top layer. Polygons are used for power dissipation. As of now, the voltages are unconnected, but represented in the tracks labeled</a:t>
            </a:r>
          </a:p>
          <a:p>
            <a:r>
              <a:rPr lang="en-US" dirty="0"/>
              <a:t>Only 1V8A regulator 3d model is shown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5E1E7-6057-5D77-43F6-4BEC40A6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982D-55C0-424A-9A33-ADFE8E2C7EA2}" type="datetime4">
              <a:rPr lang="en-US" smtClean="0"/>
              <a:t>March 3,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9A8DF-5FE6-933E-B3B6-435821E17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5A3E970-D484-794D-5526-7359FEC16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Weekly Update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254C69-D499-04AD-757D-E1C2E2852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9295"/>
            <a:ext cx="12192000" cy="27273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F90579-EE18-0798-D163-00EAF572CD9B}"/>
              </a:ext>
            </a:extLst>
          </p:cNvPr>
          <p:cNvSpPr txBox="1"/>
          <p:nvPr/>
        </p:nvSpPr>
        <p:spPr>
          <a:xfrm>
            <a:off x="1294276" y="549910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1V2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E611CA-2157-72CC-7FF9-2565FEC90288}"/>
              </a:ext>
            </a:extLst>
          </p:cNvPr>
          <p:cNvSpPr txBox="1"/>
          <p:nvPr/>
        </p:nvSpPr>
        <p:spPr>
          <a:xfrm>
            <a:off x="4031126" y="5372942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0V7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47493F-9673-38DE-D2AC-E335136DEFA2}"/>
              </a:ext>
            </a:extLst>
          </p:cNvPr>
          <p:cNvSpPr txBox="1"/>
          <p:nvPr/>
        </p:nvSpPr>
        <p:spPr>
          <a:xfrm>
            <a:off x="8299450" y="571239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1V8A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10150C-DEDE-D68A-98BD-CF40B8D67680}"/>
              </a:ext>
            </a:extLst>
          </p:cNvPr>
          <p:cNvSpPr txBox="1"/>
          <p:nvPr/>
        </p:nvSpPr>
        <p:spPr>
          <a:xfrm>
            <a:off x="11459107" y="5665042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1V8D</a:t>
            </a:r>
          </a:p>
        </p:txBody>
      </p:sp>
    </p:spTree>
    <p:extLst>
      <p:ext uri="{BB962C8B-B14F-4D97-AF65-F5344CB8AC3E}">
        <p14:creationId xmlns:p14="http://schemas.microsoft.com/office/powerpoint/2010/main" val="2553302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KState">
      <a:dk1>
        <a:srgbClr val="000000"/>
      </a:dk1>
      <a:lt1>
        <a:srgbClr val="FFFFFE"/>
      </a:lt1>
      <a:dk2>
        <a:srgbClr val="FA6300"/>
      </a:dk2>
      <a:lt2>
        <a:srgbClr val="FFFFFE"/>
      </a:lt2>
      <a:accent1>
        <a:srgbClr val="626669"/>
      </a:accent1>
      <a:accent2>
        <a:srgbClr val="D0CFCE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KState">
      <a:majorFont>
        <a:latin typeface="Fjalla One"/>
        <a:ea typeface=""/>
        <a:cs typeface=""/>
      </a:majorFont>
      <a:minorFont>
        <a:latin typeface="Gotham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9080</TotalTime>
  <Words>379</Words>
  <Application>Microsoft Macintosh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Fjalla One</vt:lpstr>
      <vt:lpstr>Gotham Narrow</vt:lpstr>
      <vt:lpstr>Office Theme</vt:lpstr>
      <vt:lpstr>Astrolinx</vt:lpstr>
      <vt:lpstr>Changes Overview</vt:lpstr>
      <vt:lpstr>Breakout Update</vt:lpstr>
      <vt:lpstr>Power Circuits</vt:lpstr>
      <vt:lpstr>Power Circuits</vt:lpstr>
      <vt:lpstr>Power Circuits</vt:lpstr>
      <vt:lpstr>INT and CS Solder Bridges (Updated)</vt:lpstr>
      <vt:lpstr>Board Updates – Chip Wirebonds</vt:lpstr>
      <vt:lpstr>Power Circuits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Welch, Steven</dc:creator>
  <cp:lastModifiedBy>Beauchamp, Blake</cp:lastModifiedBy>
  <cp:revision>8</cp:revision>
  <dcterms:created xsi:type="dcterms:W3CDTF">2024-09-19T14:52:53Z</dcterms:created>
  <dcterms:modified xsi:type="dcterms:W3CDTF">2025-03-03T21:40:18Z</dcterms:modified>
</cp:coreProperties>
</file>