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80" r:id="rId6"/>
  </p:sldMasterIdLst>
  <p:notesMasterIdLst>
    <p:notesMasterId r:id="rId12"/>
  </p:notesMasterIdLst>
  <p:sldIdLst>
    <p:sldId id="257" r:id="rId7"/>
    <p:sldId id="311" r:id="rId8"/>
    <p:sldId id="312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5"/>
    <a:srgbClr val="FFFFFF"/>
    <a:srgbClr val="F08900"/>
    <a:srgbClr val="003088"/>
    <a:srgbClr val="FF6900"/>
    <a:srgbClr val="1E5DF8"/>
    <a:srgbClr val="626262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E21A0-F539-4408-B830-143638C83A01}" v="2" dt="2025-03-04T13:52:4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4574"/>
  </p:normalViewPr>
  <p:slideViewPr>
    <p:cSldViewPr snapToGrid="0" snapToObjects="1">
      <p:cViewPr varScale="1">
        <p:scale>
          <a:sx n="104" d="100"/>
          <a:sy n="104" d="100"/>
        </p:scale>
        <p:origin x="1170" y="11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gwick, Iain (STFC,RAL,TECH)" userId="de41d471-5fd1-49ac-b403-67b71b604f28" providerId="ADAL" clId="{638E21A0-F539-4408-B830-143638C83A01}"/>
    <pc:docChg chg="custSel addSld delSld modSld">
      <pc:chgData name="Sedgwick, Iain (STFC,RAL,TECH)" userId="de41d471-5fd1-49ac-b403-67b71b604f28" providerId="ADAL" clId="{638E21A0-F539-4408-B830-143638C83A01}" dt="2025-03-04T13:52:50.771" v="626" actId="1076"/>
      <pc:docMkLst>
        <pc:docMk/>
      </pc:docMkLst>
      <pc:sldChg chg="modSp mod">
        <pc:chgData name="Sedgwick, Iain (STFC,RAL,TECH)" userId="de41d471-5fd1-49ac-b403-67b71b604f28" providerId="ADAL" clId="{638E21A0-F539-4408-B830-143638C83A01}" dt="2025-03-04T13:40:07.724" v="28" actId="20577"/>
        <pc:sldMkLst>
          <pc:docMk/>
          <pc:sldMk cId="3224382533" sldId="257"/>
        </pc:sldMkLst>
        <pc:spChg chg="mod">
          <ac:chgData name="Sedgwick, Iain (STFC,RAL,TECH)" userId="de41d471-5fd1-49ac-b403-67b71b604f28" providerId="ADAL" clId="{638E21A0-F539-4408-B830-143638C83A01}" dt="2025-03-04T13:40:01.265" v="18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Sedgwick, Iain (STFC,RAL,TECH)" userId="de41d471-5fd1-49ac-b403-67b71b604f28" providerId="ADAL" clId="{638E21A0-F539-4408-B830-143638C83A01}" dt="2025-03-04T13:40:07.724" v="28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del">
        <pc:chgData name="Sedgwick, Iain (STFC,RAL,TECH)" userId="de41d471-5fd1-49ac-b403-67b71b604f28" providerId="ADAL" clId="{638E21A0-F539-4408-B830-143638C83A01}" dt="2025-03-04T13:40:10.250" v="29" actId="47"/>
        <pc:sldMkLst>
          <pc:docMk/>
          <pc:sldMk cId="1097786362" sldId="296"/>
        </pc:sldMkLst>
      </pc:sldChg>
      <pc:sldChg chg="addSp modSp mod">
        <pc:chgData name="Sedgwick, Iain (STFC,RAL,TECH)" userId="de41d471-5fd1-49ac-b403-67b71b604f28" providerId="ADAL" clId="{638E21A0-F539-4408-B830-143638C83A01}" dt="2025-03-04T13:50:41.336" v="614" actId="20577"/>
        <pc:sldMkLst>
          <pc:docMk/>
          <pc:sldMk cId="1500494253" sldId="311"/>
        </pc:sldMkLst>
        <pc:spChg chg="mod">
          <ac:chgData name="Sedgwick, Iain (STFC,RAL,TECH)" userId="de41d471-5fd1-49ac-b403-67b71b604f28" providerId="ADAL" clId="{638E21A0-F539-4408-B830-143638C83A01}" dt="2025-03-04T13:40:18.395" v="52" actId="20577"/>
          <ac:spMkLst>
            <pc:docMk/>
            <pc:sldMk cId="1500494253" sldId="311"/>
            <ac:spMk id="3" creationId="{A121BF9D-7312-D146-A098-1393906DE9CF}"/>
          </ac:spMkLst>
        </pc:spChg>
        <pc:spChg chg="mod">
          <ac:chgData name="Sedgwick, Iain (STFC,RAL,TECH)" userId="de41d471-5fd1-49ac-b403-67b71b604f28" providerId="ADAL" clId="{638E21A0-F539-4408-B830-143638C83A01}" dt="2025-03-04T13:50:41.336" v="614" actId="20577"/>
          <ac:spMkLst>
            <pc:docMk/>
            <pc:sldMk cId="1500494253" sldId="311"/>
            <ac:spMk id="4" creationId="{C18217B8-85C6-BF4E-89E1-A6954783545D}"/>
          </ac:spMkLst>
        </pc:spChg>
        <pc:picChg chg="add mod">
          <ac:chgData name="Sedgwick, Iain (STFC,RAL,TECH)" userId="de41d471-5fd1-49ac-b403-67b71b604f28" providerId="ADAL" clId="{638E21A0-F539-4408-B830-143638C83A01}" dt="2025-03-04T13:41:27.078" v="85" actId="1076"/>
          <ac:picMkLst>
            <pc:docMk/>
            <pc:sldMk cId="1500494253" sldId="311"/>
            <ac:picMk id="5" creationId="{676A832D-96F8-B5B0-048A-912563DC6FBC}"/>
          </ac:picMkLst>
        </pc:picChg>
      </pc:sldChg>
      <pc:sldChg chg="addSp modSp new mod">
        <pc:chgData name="Sedgwick, Iain (STFC,RAL,TECH)" userId="de41d471-5fd1-49ac-b403-67b71b604f28" providerId="ADAL" clId="{638E21A0-F539-4408-B830-143638C83A01}" dt="2025-03-04T13:52:50.771" v="626" actId="1076"/>
        <pc:sldMkLst>
          <pc:docMk/>
          <pc:sldMk cId="3452832371" sldId="312"/>
        </pc:sldMkLst>
        <pc:spChg chg="add mod">
          <ac:chgData name="Sedgwick, Iain (STFC,RAL,TECH)" userId="de41d471-5fd1-49ac-b403-67b71b604f28" providerId="ADAL" clId="{638E21A0-F539-4408-B830-143638C83A01}" dt="2025-03-04T13:47:25.537" v="286"/>
          <ac:spMkLst>
            <pc:docMk/>
            <pc:sldMk cId="3452832371" sldId="312"/>
            <ac:spMk id="2" creationId="{88E604F0-184F-EC42-38A5-5F313F79E738}"/>
          </ac:spMkLst>
        </pc:spChg>
        <pc:spChg chg="add mod">
          <ac:chgData name="Sedgwick, Iain (STFC,RAL,TECH)" userId="de41d471-5fd1-49ac-b403-67b71b604f28" providerId="ADAL" clId="{638E21A0-F539-4408-B830-143638C83A01}" dt="2025-03-04T13:50:23.288" v="585" actId="14100"/>
          <ac:spMkLst>
            <pc:docMk/>
            <pc:sldMk cId="3452832371" sldId="312"/>
            <ac:spMk id="3" creationId="{12C59F7B-93B6-ECE9-0BA8-4B923FBADFD0}"/>
          </ac:spMkLst>
        </pc:spChg>
        <pc:picChg chg="add mod">
          <ac:chgData name="Sedgwick, Iain (STFC,RAL,TECH)" userId="de41d471-5fd1-49ac-b403-67b71b604f28" providerId="ADAL" clId="{638E21A0-F539-4408-B830-143638C83A01}" dt="2025-03-04T13:52:50.771" v="626" actId="1076"/>
          <ac:picMkLst>
            <pc:docMk/>
            <pc:sldMk cId="3452832371" sldId="312"/>
            <ac:picMk id="5" creationId="{B2DB2E72-44DC-0500-87CC-C53934432ABC}"/>
          </ac:picMkLst>
        </pc:picChg>
        <pc:picChg chg="add mod">
          <ac:chgData name="Sedgwick, Iain (STFC,RAL,TECH)" userId="de41d471-5fd1-49ac-b403-67b71b604f28" providerId="ADAL" clId="{638E21A0-F539-4408-B830-143638C83A01}" dt="2025-03-04T13:52:50.771" v="626" actId="1076"/>
          <ac:picMkLst>
            <pc:docMk/>
            <pc:sldMk cId="3452832371" sldId="312"/>
            <ac:picMk id="6" creationId="{4F164F11-7732-ED13-0EE4-EA8643F96C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67067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3593365"/>
            <a:ext cx="69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04/03/2025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Submission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251473"/>
            <a:ext cx="448252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submitted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Design Sharing Agreement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submission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Infrastructure Fund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via Europractice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SLDO, many test pads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out-of-fab September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A832D-96F8-B5B0-048A-912563DC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60" y="1251473"/>
            <a:ext cx="6985928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604F0-184F-EC42-38A5-5F313F79E738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Submission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59F7B-93B6-ECE9-0BA8-4B923FBADFD0}"/>
              </a:ext>
            </a:extLst>
          </p:cNvPr>
          <p:cNvSpPr/>
          <p:nvPr/>
        </p:nvSpPr>
        <p:spPr>
          <a:xfrm>
            <a:off x="403339" y="1251473"/>
            <a:ext cx="5036879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 document and record FDR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some additional simulations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documentation in overleaf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WP2 testing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 and Daresbury submitted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testing to WP2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details for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B2E72-44DC-0500-87CC-C5393443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26" y="169691"/>
            <a:ext cx="6460202" cy="2875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64F11-7732-ED13-0EE4-EA8643F9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26" y="3322594"/>
            <a:ext cx="6460202" cy="34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29"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DB3B9831E8349A03FE226DA0848BF" ma:contentTypeVersion="11" ma:contentTypeDescription="Create a new document." ma:contentTypeScope="" ma:versionID="fcc442a344084cdb1729f052c7856ddb">
  <xsd:schema xmlns:xsd="http://www.w3.org/2001/XMLSchema" xmlns:xs="http://www.w3.org/2001/XMLSchema" xmlns:p="http://schemas.microsoft.com/office/2006/metadata/properties" xmlns:ns2="05955ea2-72f0-4590-831b-d7a5408ad737" xmlns:ns3="1cf0fd2c-5b8a-4328-93ca-9b3487cc7594" targetNamespace="http://schemas.microsoft.com/office/2006/metadata/properties" ma:root="true" ma:fieldsID="15c97c334a46c47348dadc799c4b3e35" ns2:_="" ns3:_="">
    <xsd:import namespace="05955ea2-72f0-4590-831b-d7a5408ad737"/>
    <xsd:import namespace="1cf0fd2c-5b8a-4328-93ca-9b3487cc7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55ea2-72f0-4590-831b-d7a5408ad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0fd2c-5b8a-4328-93ca-9b3487cc759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a28f42-87fe-4ce8-a923-03facd005904}" ma:internalName="TaxCatchAll" ma:showField="CatchAllData" ma:web="1cf0fd2c-5b8a-4328-93ca-9b3487cc7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55ea2-72f0-4590-831b-d7a5408ad737">
      <Terms xmlns="http://schemas.microsoft.com/office/infopath/2007/PartnerControls"/>
    </lcf76f155ced4ddcb4097134ff3c332f>
    <TaxCatchAll xmlns="1cf0fd2c-5b8a-4328-93ca-9b3487cc7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79C20-5C16-46DE-A587-D9CC2DF4F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55ea2-72f0-4590-831b-d7a5408ad737"/>
    <ds:schemaRef ds:uri="1cf0fd2c-5b8a-4328-93ca-9b3487cc7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DDF983-9D31-4747-AFB8-C924E6D4EFED}">
  <ds:schemaRefs>
    <ds:schemaRef ds:uri="http://schemas.microsoft.com/office/2006/metadata/properties"/>
    <ds:schemaRef ds:uri="http://schemas.microsoft.com/office/infopath/2007/PartnerControls"/>
    <ds:schemaRef ds:uri="05955ea2-72f0-4590-831b-d7a5408ad737"/>
    <ds:schemaRef ds:uri="1cf0fd2c-5b8a-4328-93ca-9b3487cc7594"/>
  </ds:schemaRefs>
</ds:datastoreItem>
</file>

<file path=customXml/itemProps3.xml><?xml version="1.0" encoding="utf-8"?>
<ds:datastoreItem xmlns:ds="http://schemas.openxmlformats.org/officeDocument/2006/customXml" ds:itemID="{50F48324-31DC-4A8D-87D5-F4D96AD775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166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235</cp:revision>
  <cp:lastPrinted>2019-10-02T08:27:37Z</cp:lastPrinted>
  <dcterms:created xsi:type="dcterms:W3CDTF">2019-09-17T08:04:08Z</dcterms:created>
  <dcterms:modified xsi:type="dcterms:W3CDTF">2025-03-04T13:53:00Z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0x0101001D8DB3B9831E8349A03FE226DA0848BF</vt:lpwstr>
  </property>
  <property fmtid="{D5CDD505-2E9C-101B-9397-08002B2CF9AE}" pid="3" name="MediaServiceImageTags">
    <vt:lpwstr/>
  </property>
</Properties>
</file>