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1"/>
  </p:notesMasterIdLst>
  <p:sldIdLst>
    <p:sldId id="262" r:id="rId2"/>
    <p:sldId id="328" r:id="rId3"/>
    <p:sldId id="320" r:id="rId4"/>
    <p:sldId id="316" r:id="rId5"/>
    <p:sldId id="333" r:id="rId6"/>
    <p:sldId id="325" r:id="rId7"/>
    <p:sldId id="332" r:id="rId8"/>
    <p:sldId id="334" r:id="rId9"/>
    <p:sldId id="335" r:id="rId10"/>
    <p:sldId id="336" r:id="rId11"/>
    <p:sldId id="337" r:id="rId12"/>
    <p:sldId id="338" r:id="rId13"/>
    <p:sldId id="324" r:id="rId14"/>
    <p:sldId id="321" r:id="rId15"/>
    <p:sldId id="329" r:id="rId16"/>
    <p:sldId id="282" r:id="rId17"/>
    <p:sldId id="283" r:id="rId18"/>
    <p:sldId id="330" r:id="rId19"/>
    <p:sldId id="32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6B159F-EC01-4D4C-9C62-B1B04443F21F}" v="59" dt="2025-03-04T16:07:26.7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55"/>
    <p:restoredTop sz="94694"/>
  </p:normalViewPr>
  <p:slideViewPr>
    <p:cSldViewPr snapToGrid="0" snapToObjects="1">
      <p:cViewPr>
        <p:scale>
          <a:sx n="89" d="100"/>
          <a:sy n="89" d="100"/>
        </p:scale>
        <p:origin x="1304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qbal, Md Arif" userId="a6358ab8-e40d-486e-9017-0d87d9ffac59" providerId="ADAL" clId="{916B159F-EC01-4D4C-9C62-B1B04443F21F}"/>
    <pc:docChg chg="undo custSel addSld delSld modSld sldOrd">
      <pc:chgData name="Iqbal, Md Arif" userId="a6358ab8-e40d-486e-9017-0d87d9ffac59" providerId="ADAL" clId="{916B159F-EC01-4D4C-9C62-B1B04443F21F}" dt="2025-03-04T16:10:59.971" v="1473" actId="1076"/>
      <pc:docMkLst>
        <pc:docMk/>
      </pc:docMkLst>
      <pc:sldChg chg="modSp mod">
        <pc:chgData name="Iqbal, Md Arif" userId="a6358ab8-e40d-486e-9017-0d87d9ffac59" providerId="ADAL" clId="{916B159F-EC01-4D4C-9C62-B1B04443F21F}" dt="2025-03-04T16:10:59.971" v="1473" actId="1076"/>
        <pc:sldMkLst>
          <pc:docMk/>
          <pc:sldMk cId="3615276811" sldId="262"/>
        </pc:sldMkLst>
        <pc:spChg chg="mod">
          <ac:chgData name="Iqbal, Md Arif" userId="a6358ab8-e40d-486e-9017-0d87d9ffac59" providerId="ADAL" clId="{916B159F-EC01-4D4C-9C62-B1B04443F21F}" dt="2025-03-04T16:10:59.971" v="1473" actId="1076"/>
          <ac:spMkLst>
            <pc:docMk/>
            <pc:sldMk cId="3615276811" sldId="262"/>
            <ac:spMk id="7" creationId="{03CA7D1A-D193-1E6C-6231-A5BEA3FFD807}"/>
          </ac:spMkLst>
        </pc:spChg>
        <pc:spChg chg="mod">
          <ac:chgData name="Iqbal, Md Arif" userId="a6358ab8-e40d-486e-9017-0d87d9ffac59" providerId="ADAL" clId="{916B159F-EC01-4D4C-9C62-B1B04443F21F}" dt="2025-03-03T20:39:14.086" v="22" actId="20577"/>
          <ac:spMkLst>
            <pc:docMk/>
            <pc:sldMk cId="3615276811" sldId="262"/>
            <ac:spMk id="12" creationId="{7A170EA3-4D20-EB9E-4CCD-B0A8ECC1FF68}"/>
          </ac:spMkLst>
        </pc:spChg>
      </pc:sldChg>
      <pc:sldChg chg="addSp delSp modSp mod">
        <pc:chgData name="Iqbal, Md Arif" userId="a6358ab8-e40d-486e-9017-0d87d9ffac59" providerId="ADAL" clId="{916B159F-EC01-4D4C-9C62-B1B04443F21F}" dt="2025-03-04T15:02:59.545" v="1122"/>
        <pc:sldMkLst>
          <pc:docMk/>
          <pc:sldMk cId="2186216200" sldId="316"/>
        </pc:sldMkLst>
        <pc:spChg chg="del">
          <ac:chgData name="Iqbal, Md Arif" userId="a6358ab8-e40d-486e-9017-0d87d9ffac59" providerId="ADAL" clId="{916B159F-EC01-4D4C-9C62-B1B04443F21F}" dt="2025-03-03T21:28:36.785" v="159" actId="478"/>
          <ac:spMkLst>
            <pc:docMk/>
            <pc:sldMk cId="2186216200" sldId="316"/>
            <ac:spMk id="2" creationId="{9802F537-9488-0C88-CFBB-6F029F198730}"/>
          </ac:spMkLst>
        </pc:spChg>
        <pc:spChg chg="del">
          <ac:chgData name="Iqbal, Md Arif" userId="a6358ab8-e40d-486e-9017-0d87d9ffac59" providerId="ADAL" clId="{916B159F-EC01-4D4C-9C62-B1B04443F21F}" dt="2025-03-03T21:31:33.888" v="227" actId="478"/>
          <ac:spMkLst>
            <pc:docMk/>
            <pc:sldMk cId="2186216200" sldId="316"/>
            <ac:spMk id="5" creationId="{BFDB74F5-27B1-F3C4-F6F5-6AF0930E2F84}"/>
          </ac:spMkLst>
        </pc:spChg>
        <pc:spChg chg="add del mod">
          <ac:chgData name="Iqbal, Md Arif" userId="a6358ab8-e40d-486e-9017-0d87d9ffac59" providerId="ADAL" clId="{916B159F-EC01-4D4C-9C62-B1B04443F21F}" dt="2025-03-03T21:28:38.641" v="160" actId="478"/>
          <ac:spMkLst>
            <pc:docMk/>
            <pc:sldMk cId="2186216200" sldId="316"/>
            <ac:spMk id="8" creationId="{5AEC6DC0-DAB2-C5A1-330B-8E19C588E9EE}"/>
          </ac:spMkLst>
        </pc:spChg>
        <pc:spChg chg="add mod">
          <ac:chgData name="Iqbal, Md Arif" userId="a6358ab8-e40d-486e-9017-0d87d9ffac59" providerId="ADAL" clId="{916B159F-EC01-4D4C-9C62-B1B04443F21F}" dt="2025-03-03T21:31:38.288" v="228" actId="1076"/>
          <ac:spMkLst>
            <pc:docMk/>
            <pc:sldMk cId="2186216200" sldId="316"/>
            <ac:spMk id="9" creationId="{7E26B06C-8E34-FD07-C16C-C83142F10581}"/>
          </ac:spMkLst>
        </pc:spChg>
        <pc:spChg chg="add mod">
          <ac:chgData name="Iqbal, Md Arif" userId="a6358ab8-e40d-486e-9017-0d87d9ffac59" providerId="ADAL" clId="{916B159F-EC01-4D4C-9C62-B1B04443F21F}" dt="2025-03-04T15:02:59.545" v="1122"/>
          <ac:spMkLst>
            <pc:docMk/>
            <pc:sldMk cId="2186216200" sldId="316"/>
            <ac:spMk id="12" creationId="{BD890766-6171-1BF1-2EE4-1751B13A9DF8}"/>
          </ac:spMkLst>
        </pc:spChg>
        <pc:picChg chg="mod">
          <ac:chgData name="Iqbal, Md Arif" userId="a6358ab8-e40d-486e-9017-0d87d9ffac59" providerId="ADAL" clId="{916B159F-EC01-4D4C-9C62-B1B04443F21F}" dt="2025-03-03T21:38:55.499" v="241" actId="1076"/>
          <ac:picMkLst>
            <pc:docMk/>
            <pc:sldMk cId="2186216200" sldId="316"/>
            <ac:picMk id="3" creationId="{16C97079-6774-F0CC-A8F8-7C7405433393}"/>
          </ac:picMkLst>
        </pc:picChg>
        <pc:picChg chg="del">
          <ac:chgData name="Iqbal, Md Arif" userId="a6358ab8-e40d-486e-9017-0d87d9ffac59" providerId="ADAL" clId="{916B159F-EC01-4D4C-9C62-B1B04443F21F}" dt="2025-03-03T21:31:31.609" v="226" actId="478"/>
          <ac:picMkLst>
            <pc:docMk/>
            <pc:sldMk cId="2186216200" sldId="316"/>
            <ac:picMk id="7" creationId="{5F0DD671-0E97-14AE-CAC4-42A74EA2268E}"/>
          </ac:picMkLst>
        </pc:picChg>
        <pc:picChg chg="add mod">
          <ac:chgData name="Iqbal, Md Arif" userId="a6358ab8-e40d-486e-9017-0d87d9ffac59" providerId="ADAL" clId="{916B159F-EC01-4D4C-9C62-B1B04443F21F}" dt="2025-03-03T21:34:24.739" v="234" actId="1076"/>
          <ac:picMkLst>
            <pc:docMk/>
            <pc:sldMk cId="2186216200" sldId="316"/>
            <ac:picMk id="11" creationId="{F01E44FB-DD8D-7E38-CFF2-1DFD3AA9BFA2}"/>
          </ac:picMkLst>
        </pc:picChg>
      </pc:sldChg>
      <pc:sldChg chg="addSp delSp modSp mod modAnim">
        <pc:chgData name="Iqbal, Md Arif" userId="a6358ab8-e40d-486e-9017-0d87d9ffac59" providerId="ADAL" clId="{916B159F-EC01-4D4C-9C62-B1B04443F21F}" dt="2025-03-03T21:36:20.605" v="240" actId="1076"/>
        <pc:sldMkLst>
          <pc:docMk/>
          <pc:sldMk cId="792916756" sldId="320"/>
        </pc:sldMkLst>
        <pc:spChg chg="mod">
          <ac:chgData name="Iqbal, Md Arif" userId="a6358ab8-e40d-486e-9017-0d87d9ffac59" providerId="ADAL" clId="{916B159F-EC01-4D4C-9C62-B1B04443F21F}" dt="2025-03-03T21:31:05.055" v="187" actId="403"/>
          <ac:spMkLst>
            <pc:docMk/>
            <pc:sldMk cId="792916756" sldId="320"/>
            <ac:spMk id="2" creationId="{B4A4C0F1-49BB-F7CC-A665-4F9DEAE70FF5}"/>
          </ac:spMkLst>
        </pc:spChg>
        <pc:spChg chg="mod">
          <ac:chgData name="Iqbal, Md Arif" userId="a6358ab8-e40d-486e-9017-0d87d9ffac59" providerId="ADAL" clId="{916B159F-EC01-4D4C-9C62-B1B04443F21F}" dt="2025-03-03T21:29:31.914" v="171" actId="14100"/>
          <ac:spMkLst>
            <pc:docMk/>
            <pc:sldMk cId="792916756" sldId="320"/>
            <ac:spMk id="6" creationId="{9259F2F8-E4D0-9182-3679-A56F29E403E5}"/>
          </ac:spMkLst>
        </pc:spChg>
        <pc:spChg chg="add mod topLvl">
          <ac:chgData name="Iqbal, Md Arif" userId="a6358ab8-e40d-486e-9017-0d87d9ffac59" providerId="ADAL" clId="{916B159F-EC01-4D4C-9C62-B1B04443F21F}" dt="2025-03-03T21:35:38.154" v="237" actId="165"/>
          <ac:spMkLst>
            <pc:docMk/>
            <pc:sldMk cId="792916756" sldId="320"/>
            <ac:spMk id="9" creationId="{DF7FAD94-093C-3E9B-F6BE-9A0C641437DC}"/>
          </ac:spMkLst>
        </pc:spChg>
        <pc:spChg chg="mod">
          <ac:chgData name="Iqbal, Md Arif" userId="a6358ab8-e40d-486e-9017-0d87d9ffac59" providerId="ADAL" clId="{916B159F-EC01-4D4C-9C62-B1B04443F21F}" dt="2025-03-03T21:26:04.270" v="147" actId="20577"/>
          <ac:spMkLst>
            <pc:docMk/>
            <pc:sldMk cId="792916756" sldId="320"/>
            <ac:spMk id="10" creationId="{AE33C9AC-EF65-D5DC-1138-FB061EFD3D04}"/>
          </ac:spMkLst>
        </pc:spChg>
        <pc:grpChg chg="add del mod">
          <ac:chgData name="Iqbal, Md Arif" userId="a6358ab8-e40d-486e-9017-0d87d9ffac59" providerId="ADAL" clId="{916B159F-EC01-4D4C-9C62-B1B04443F21F}" dt="2025-03-03T21:35:38.154" v="237" actId="165"/>
          <ac:grpSpMkLst>
            <pc:docMk/>
            <pc:sldMk cId="792916756" sldId="320"/>
            <ac:grpSpMk id="11" creationId="{BD7230B3-861F-ED1E-E727-60B50F76D056}"/>
          </ac:grpSpMkLst>
        </pc:grpChg>
        <pc:picChg chg="mod">
          <ac:chgData name="Iqbal, Md Arif" userId="a6358ab8-e40d-486e-9017-0d87d9ffac59" providerId="ADAL" clId="{916B159F-EC01-4D4C-9C62-B1B04443F21F}" dt="2025-03-03T21:36:20.605" v="240" actId="1076"/>
          <ac:picMkLst>
            <pc:docMk/>
            <pc:sldMk cId="792916756" sldId="320"/>
            <ac:picMk id="3" creationId="{F596021A-E976-2774-0963-F2374B9C60BE}"/>
          </ac:picMkLst>
        </pc:picChg>
        <pc:picChg chg="del mod">
          <ac:chgData name="Iqbal, Md Arif" userId="a6358ab8-e40d-486e-9017-0d87d9ffac59" providerId="ADAL" clId="{916B159F-EC01-4D4C-9C62-B1B04443F21F}" dt="2025-03-03T21:20:35.276" v="47" actId="478"/>
          <ac:picMkLst>
            <pc:docMk/>
            <pc:sldMk cId="792916756" sldId="320"/>
            <ac:picMk id="7" creationId="{7A4C9A1C-856B-5696-60B4-CBE4665EC334}"/>
          </ac:picMkLst>
        </pc:picChg>
        <pc:picChg chg="add mod topLvl">
          <ac:chgData name="Iqbal, Md Arif" userId="a6358ab8-e40d-486e-9017-0d87d9ffac59" providerId="ADAL" clId="{916B159F-EC01-4D4C-9C62-B1B04443F21F}" dt="2025-03-03T21:35:38.154" v="237" actId="165"/>
          <ac:picMkLst>
            <pc:docMk/>
            <pc:sldMk cId="792916756" sldId="320"/>
            <ac:picMk id="8" creationId="{74ABCFE1-9908-2AA9-C4CF-83BE068835EC}"/>
          </ac:picMkLst>
        </pc:picChg>
      </pc:sldChg>
      <pc:sldChg chg="modSp mod">
        <pc:chgData name="Iqbal, Md Arif" userId="a6358ab8-e40d-486e-9017-0d87d9ffac59" providerId="ADAL" clId="{916B159F-EC01-4D4C-9C62-B1B04443F21F}" dt="2025-03-04T16:08:18.103" v="1466" actId="255"/>
        <pc:sldMkLst>
          <pc:docMk/>
          <pc:sldMk cId="2655648455" sldId="321"/>
        </pc:sldMkLst>
        <pc:spChg chg="mod">
          <ac:chgData name="Iqbal, Md Arif" userId="a6358ab8-e40d-486e-9017-0d87d9ffac59" providerId="ADAL" clId="{916B159F-EC01-4D4C-9C62-B1B04443F21F}" dt="2025-03-04T16:08:18.103" v="1466" actId="255"/>
          <ac:spMkLst>
            <pc:docMk/>
            <pc:sldMk cId="2655648455" sldId="321"/>
            <ac:spMk id="2" creationId="{B4A4C0F1-49BB-F7CC-A665-4F9DEAE70FF5}"/>
          </ac:spMkLst>
        </pc:spChg>
      </pc:sldChg>
      <pc:sldChg chg="modSp mod ord">
        <pc:chgData name="Iqbal, Md Arif" userId="a6358ab8-e40d-486e-9017-0d87d9ffac59" providerId="ADAL" clId="{916B159F-EC01-4D4C-9C62-B1B04443F21F}" dt="2025-03-04T15:03:19.951" v="1123" actId="20578"/>
        <pc:sldMkLst>
          <pc:docMk/>
          <pc:sldMk cId="3972820648" sldId="324"/>
        </pc:sldMkLst>
        <pc:spChg chg="mod">
          <ac:chgData name="Iqbal, Md Arif" userId="a6358ab8-e40d-486e-9017-0d87d9ffac59" providerId="ADAL" clId="{916B159F-EC01-4D4C-9C62-B1B04443F21F}" dt="2025-03-04T14:23:51.544" v="426" actId="108"/>
          <ac:spMkLst>
            <pc:docMk/>
            <pc:sldMk cId="3972820648" sldId="324"/>
            <ac:spMk id="2" creationId="{9802F537-9488-0C88-CFBB-6F029F198730}"/>
          </ac:spMkLst>
        </pc:spChg>
        <pc:spChg chg="mod">
          <ac:chgData name="Iqbal, Md Arif" userId="a6358ab8-e40d-486e-9017-0d87d9ffac59" providerId="ADAL" clId="{916B159F-EC01-4D4C-9C62-B1B04443F21F}" dt="2025-03-04T14:49:51.643" v="1075" actId="5793"/>
          <ac:spMkLst>
            <pc:docMk/>
            <pc:sldMk cId="3972820648" sldId="324"/>
            <ac:spMk id="5" creationId="{BFDB74F5-27B1-F3C4-F6F5-6AF0930E2F84}"/>
          </ac:spMkLst>
        </pc:spChg>
      </pc:sldChg>
      <pc:sldChg chg="addSp delSp modSp mod delAnim">
        <pc:chgData name="Iqbal, Md Arif" userId="a6358ab8-e40d-486e-9017-0d87d9ffac59" providerId="ADAL" clId="{916B159F-EC01-4D4C-9C62-B1B04443F21F}" dt="2025-03-04T16:01:36.708" v="1463" actId="255"/>
        <pc:sldMkLst>
          <pc:docMk/>
          <pc:sldMk cId="578722870" sldId="325"/>
        </pc:sldMkLst>
        <pc:spChg chg="mod">
          <ac:chgData name="Iqbal, Md Arif" userId="a6358ab8-e40d-486e-9017-0d87d9ffac59" providerId="ADAL" clId="{916B159F-EC01-4D4C-9C62-B1B04443F21F}" dt="2025-03-04T16:01:36.708" v="1463" actId="255"/>
          <ac:spMkLst>
            <pc:docMk/>
            <pc:sldMk cId="578722870" sldId="325"/>
            <ac:spMk id="2" creationId="{9802F537-9488-0C88-CFBB-6F029F198730}"/>
          </ac:spMkLst>
        </pc:spChg>
        <pc:spChg chg="add del mod">
          <ac:chgData name="Iqbal, Md Arif" userId="a6358ab8-e40d-486e-9017-0d87d9ffac59" providerId="ADAL" clId="{916B159F-EC01-4D4C-9C62-B1B04443F21F}" dt="2025-03-04T14:16:01.924" v="330" actId="478"/>
          <ac:spMkLst>
            <pc:docMk/>
            <pc:sldMk cId="578722870" sldId="325"/>
            <ac:spMk id="9" creationId="{733A2B2A-02B1-D04F-640F-FB8E8C73BE42}"/>
          </ac:spMkLst>
        </pc:spChg>
        <pc:spChg chg="add del mod">
          <ac:chgData name="Iqbal, Md Arif" userId="a6358ab8-e40d-486e-9017-0d87d9ffac59" providerId="ADAL" clId="{916B159F-EC01-4D4C-9C62-B1B04443F21F}" dt="2025-03-04T14:15:59.478" v="329" actId="478"/>
          <ac:spMkLst>
            <pc:docMk/>
            <pc:sldMk cId="578722870" sldId="325"/>
            <ac:spMk id="12" creationId="{1DF115C8-5159-F8C2-C744-FC338C603BBF}"/>
          </ac:spMkLst>
        </pc:spChg>
        <pc:spChg chg="add mod">
          <ac:chgData name="Iqbal, Md Arif" userId="a6358ab8-e40d-486e-9017-0d87d9ffac59" providerId="ADAL" clId="{916B159F-EC01-4D4C-9C62-B1B04443F21F}" dt="2025-03-04T14:49:42.861" v="1072" actId="5793"/>
          <ac:spMkLst>
            <pc:docMk/>
            <pc:sldMk cId="578722870" sldId="325"/>
            <ac:spMk id="14" creationId="{4E190799-B641-CE8F-4D04-AB98E034E85D}"/>
          </ac:spMkLst>
        </pc:spChg>
        <pc:spChg chg="mod">
          <ac:chgData name="Iqbal, Md Arif" userId="a6358ab8-e40d-486e-9017-0d87d9ffac59" providerId="ADAL" clId="{916B159F-EC01-4D4C-9C62-B1B04443F21F}" dt="2025-03-04T14:54:56.379" v="1114"/>
          <ac:spMkLst>
            <pc:docMk/>
            <pc:sldMk cId="578722870" sldId="325"/>
            <ac:spMk id="17" creationId="{EAD96E52-95B1-982B-09D0-BB76D5879E8B}"/>
          </ac:spMkLst>
        </pc:spChg>
        <pc:spChg chg="mod">
          <ac:chgData name="Iqbal, Md Arif" userId="a6358ab8-e40d-486e-9017-0d87d9ffac59" providerId="ADAL" clId="{916B159F-EC01-4D4C-9C62-B1B04443F21F}" dt="2025-03-04T14:54:56.379" v="1114"/>
          <ac:spMkLst>
            <pc:docMk/>
            <pc:sldMk cId="578722870" sldId="325"/>
            <ac:spMk id="20" creationId="{2F06A6FF-4F9D-BB29-B31C-64A0B1E39BF6}"/>
          </ac:spMkLst>
        </pc:spChg>
        <pc:spChg chg="mod">
          <ac:chgData name="Iqbal, Md Arif" userId="a6358ab8-e40d-486e-9017-0d87d9ffac59" providerId="ADAL" clId="{916B159F-EC01-4D4C-9C62-B1B04443F21F}" dt="2025-03-04T14:54:56.379" v="1114"/>
          <ac:spMkLst>
            <pc:docMk/>
            <pc:sldMk cId="578722870" sldId="325"/>
            <ac:spMk id="21" creationId="{5F88CC9B-E673-61A7-524B-73D83A7676BB}"/>
          </ac:spMkLst>
        </pc:spChg>
        <pc:grpChg chg="add mod">
          <ac:chgData name="Iqbal, Md Arif" userId="a6358ab8-e40d-486e-9017-0d87d9ffac59" providerId="ADAL" clId="{916B159F-EC01-4D4C-9C62-B1B04443F21F}" dt="2025-03-04T14:54:56.379" v="1114"/>
          <ac:grpSpMkLst>
            <pc:docMk/>
            <pc:sldMk cId="578722870" sldId="325"/>
            <ac:grpSpMk id="15" creationId="{EDBF5E0C-18B9-BDDE-66E4-85600EE3BC1B}"/>
          </ac:grpSpMkLst>
        </pc:grpChg>
        <pc:grpChg chg="mod">
          <ac:chgData name="Iqbal, Md Arif" userId="a6358ab8-e40d-486e-9017-0d87d9ffac59" providerId="ADAL" clId="{916B159F-EC01-4D4C-9C62-B1B04443F21F}" dt="2025-03-04T14:54:56.379" v="1114"/>
          <ac:grpSpMkLst>
            <pc:docMk/>
            <pc:sldMk cId="578722870" sldId="325"/>
            <ac:grpSpMk id="16" creationId="{35CDC656-A2CF-765B-4224-01855CED7F24}"/>
          </ac:grpSpMkLst>
        </pc:grpChg>
        <pc:picChg chg="add mod">
          <ac:chgData name="Iqbal, Md Arif" userId="a6358ab8-e40d-486e-9017-0d87d9ffac59" providerId="ADAL" clId="{916B159F-EC01-4D4C-9C62-B1B04443F21F}" dt="2025-03-04T14:55:07.298" v="1115" actId="166"/>
          <ac:picMkLst>
            <pc:docMk/>
            <pc:sldMk cId="578722870" sldId="325"/>
            <ac:picMk id="6" creationId="{AC55B9CA-C5B0-830B-A62A-DF342A8B9AB0}"/>
          </ac:picMkLst>
        </pc:picChg>
        <pc:picChg chg="del">
          <ac:chgData name="Iqbal, Md Arif" userId="a6358ab8-e40d-486e-9017-0d87d9ffac59" providerId="ADAL" clId="{916B159F-EC01-4D4C-9C62-B1B04443F21F}" dt="2025-03-04T14:11:32.725" v="247" actId="478"/>
          <ac:picMkLst>
            <pc:docMk/>
            <pc:sldMk cId="578722870" sldId="325"/>
            <ac:picMk id="7" creationId="{CF5CFA01-B588-48C1-CDF6-1D7C46D36D28}"/>
          </ac:picMkLst>
        </pc:picChg>
        <pc:picChg chg="del mod">
          <ac:chgData name="Iqbal, Md Arif" userId="a6358ab8-e40d-486e-9017-0d87d9ffac59" providerId="ADAL" clId="{916B159F-EC01-4D4C-9C62-B1B04443F21F}" dt="2025-03-04T14:18:22.522" v="388" actId="478"/>
          <ac:picMkLst>
            <pc:docMk/>
            <pc:sldMk cId="578722870" sldId="325"/>
            <ac:picMk id="10" creationId="{5F0F284E-490A-DDE8-E8E5-E0E7D82E180B}"/>
          </ac:picMkLst>
        </pc:picChg>
        <pc:picChg chg="mod">
          <ac:chgData name="Iqbal, Md Arif" userId="a6358ab8-e40d-486e-9017-0d87d9ffac59" providerId="ADAL" clId="{916B159F-EC01-4D4C-9C62-B1B04443F21F}" dt="2025-03-04T14:54:56.379" v="1114"/>
          <ac:picMkLst>
            <pc:docMk/>
            <pc:sldMk cId="578722870" sldId="325"/>
            <ac:picMk id="19" creationId="{1903D67D-7F40-781C-C224-BE2DFC06A2E1}"/>
          </ac:picMkLst>
        </pc:picChg>
        <pc:cxnChg chg="mod">
          <ac:chgData name="Iqbal, Md Arif" userId="a6358ab8-e40d-486e-9017-0d87d9ffac59" providerId="ADAL" clId="{916B159F-EC01-4D4C-9C62-B1B04443F21F}" dt="2025-03-04T14:54:56.379" v="1114"/>
          <ac:cxnSpMkLst>
            <pc:docMk/>
            <pc:sldMk cId="578722870" sldId="325"/>
            <ac:cxnSpMk id="18" creationId="{5F11384C-5342-D7F6-9237-10B0A0708B57}"/>
          </ac:cxnSpMkLst>
        </pc:cxnChg>
      </pc:sldChg>
      <pc:sldChg chg="del">
        <pc:chgData name="Iqbal, Md Arif" userId="a6358ab8-e40d-486e-9017-0d87d9ffac59" providerId="ADAL" clId="{916B159F-EC01-4D4C-9C62-B1B04443F21F}" dt="2025-03-04T14:54:28.790" v="1112" actId="2696"/>
        <pc:sldMkLst>
          <pc:docMk/>
          <pc:sldMk cId="3560469618" sldId="326"/>
        </pc:sldMkLst>
      </pc:sldChg>
      <pc:sldChg chg="modSp mod">
        <pc:chgData name="Iqbal, Md Arif" userId="a6358ab8-e40d-486e-9017-0d87d9ffac59" providerId="ADAL" clId="{916B159F-EC01-4D4C-9C62-B1B04443F21F}" dt="2025-03-04T16:01:13.282" v="1461" actId="255"/>
        <pc:sldMkLst>
          <pc:docMk/>
          <pc:sldMk cId="309036381" sldId="328"/>
        </pc:sldMkLst>
        <pc:spChg chg="mod">
          <ac:chgData name="Iqbal, Md Arif" userId="a6358ab8-e40d-486e-9017-0d87d9ffac59" providerId="ADAL" clId="{916B159F-EC01-4D4C-9C62-B1B04443F21F}" dt="2025-03-04T16:01:13.282" v="1461" actId="255"/>
          <ac:spMkLst>
            <pc:docMk/>
            <pc:sldMk cId="309036381" sldId="328"/>
            <ac:spMk id="2" creationId="{9802F537-9488-0C88-CFBB-6F029F198730}"/>
          </ac:spMkLst>
        </pc:spChg>
        <pc:spChg chg="mod">
          <ac:chgData name="Iqbal, Md Arif" userId="a6358ab8-e40d-486e-9017-0d87d9ffac59" providerId="ADAL" clId="{916B159F-EC01-4D4C-9C62-B1B04443F21F}" dt="2025-03-04T15:52:09.229" v="1453" actId="1076"/>
          <ac:spMkLst>
            <pc:docMk/>
            <pc:sldMk cId="309036381" sldId="328"/>
            <ac:spMk id="5" creationId="{BFDB74F5-27B1-F3C4-F6F5-6AF0930E2F84}"/>
          </ac:spMkLst>
        </pc:spChg>
      </pc:sldChg>
      <pc:sldChg chg="modSp mod">
        <pc:chgData name="Iqbal, Md Arif" userId="a6358ab8-e40d-486e-9017-0d87d9ffac59" providerId="ADAL" clId="{916B159F-EC01-4D4C-9C62-B1B04443F21F}" dt="2025-03-04T16:08:28.372" v="1468" actId="255"/>
        <pc:sldMkLst>
          <pc:docMk/>
          <pc:sldMk cId="2610750764" sldId="329"/>
        </pc:sldMkLst>
        <pc:spChg chg="mod">
          <ac:chgData name="Iqbal, Md Arif" userId="a6358ab8-e40d-486e-9017-0d87d9ffac59" providerId="ADAL" clId="{916B159F-EC01-4D4C-9C62-B1B04443F21F}" dt="2025-03-04T16:08:28.372" v="1468" actId="255"/>
          <ac:spMkLst>
            <pc:docMk/>
            <pc:sldMk cId="2610750764" sldId="329"/>
            <ac:spMk id="2" creationId="{FF6A91A3-B5BB-8FD5-3C3E-D45CBEB7A80B}"/>
          </ac:spMkLst>
        </pc:spChg>
        <pc:graphicFrameChg chg="modGraphic">
          <ac:chgData name="Iqbal, Md Arif" userId="a6358ab8-e40d-486e-9017-0d87d9ffac59" providerId="ADAL" clId="{916B159F-EC01-4D4C-9C62-B1B04443F21F}" dt="2025-03-03T20:04:31.591" v="2" actId="20577"/>
          <ac:graphicFrameMkLst>
            <pc:docMk/>
            <pc:sldMk cId="2610750764" sldId="329"/>
            <ac:graphicFrameMk id="3" creationId="{CF7086E5-EEC9-F04B-40CD-22550650C755}"/>
          </ac:graphicFrameMkLst>
        </pc:graphicFrameChg>
      </pc:sldChg>
      <pc:sldChg chg="add del ord">
        <pc:chgData name="Iqbal, Md Arif" userId="a6358ab8-e40d-486e-9017-0d87d9ffac59" providerId="ADAL" clId="{916B159F-EC01-4D4C-9C62-B1B04443F21F}" dt="2025-03-04T14:54:41.550" v="1113" actId="2696"/>
        <pc:sldMkLst>
          <pc:docMk/>
          <pc:sldMk cId="3020693753" sldId="331"/>
        </pc:sldMkLst>
      </pc:sldChg>
      <pc:sldChg chg="addSp delSp modSp add mod modAnim">
        <pc:chgData name="Iqbal, Md Arif" userId="a6358ab8-e40d-486e-9017-0d87d9ffac59" providerId="ADAL" clId="{916B159F-EC01-4D4C-9C62-B1B04443F21F}" dt="2025-03-04T16:07:26.784" v="1464" actId="255"/>
        <pc:sldMkLst>
          <pc:docMk/>
          <pc:sldMk cId="787299728" sldId="332"/>
        </pc:sldMkLst>
        <pc:spChg chg="mod">
          <ac:chgData name="Iqbal, Md Arif" userId="a6358ab8-e40d-486e-9017-0d87d9ffac59" providerId="ADAL" clId="{916B159F-EC01-4D4C-9C62-B1B04443F21F}" dt="2025-03-04T16:07:26.784" v="1464" actId="255"/>
          <ac:spMkLst>
            <pc:docMk/>
            <pc:sldMk cId="787299728" sldId="332"/>
            <ac:spMk id="2" creationId="{1E95A15E-E0F8-A9F0-7D68-494F857C8DD8}"/>
          </ac:spMkLst>
        </pc:spChg>
        <pc:spChg chg="mod">
          <ac:chgData name="Iqbal, Md Arif" userId="a6358ab8-e40d-486e-9017-0d87d9ffac59" providerId="ADAL" clId="{916B159F-EC01-4D4C-9C62-B1B04443F21F}" dt="2025-03-04T14:55:19.659" v="1118"/>
          <ac:spMkLst>
            <pc:docMk/>
            <pc:sldMk cId="787299728" sldId="332"/>
            <ac:spMk id="8" creationId="{09937D9D-B52E-1465-DBC3-FF3780C2C5C5}"/>
          </ac:spMkLst>
        </pc:spChg>
        <pc:spChg chg="mod">
          <ac:chgData name="Iqbal, Md Arif" userId="a6358ab8-e40d-486e-9017-0d87d9ffac59" providerId="ADAL" clId="{916B159F-EC01-4D4C-9C62-B1B04443F21F}" dt="2025-03-04T14:55:19.659" v="1118"/>
          <ac:spMkLst>
            <pc:docMk/>
            <pc:sldMk cId="787299728" sldId="332"/>
            <ac:spMk id="12" creationId="{FFA87456-0126-A889-1E32-063735EC4212}"/>
          </ac:spMkLst>
        </pc:spChg>
        <pc:spChg chg="mod">
          <ac:chgData name="Iqbal, Md Arif" userId="a6358ab8-e40d-486e-9017-0d87d9ffac59" providerId="ADAL" clId="{916B159F-EC01-4D4C-9C62-B1B04443F21F}" dt="2025-03-04T14:55:19.659" v="1118"/>
          <ac:spMkLst>
            <pc:docMk/>
            <pc:sldMk cId="787299728" sldId="332"/>
            <ac:spMk id="13" creationId="{8A0A0332-B003-A7C3-07C2-3C95B782840C}"/>
          </ac:spMkLst>
        </pc:spChg>
        <pc:spChg chg="mod">
          <ac:chgData name="Iqbal, Md Arif" userId="a6358ab8-e40d-486e-9017-0d87d9ffac59" providerId="ADAL" clId="{916B159F-EC01-4D4C-9C62-B1B04443F21F}" dt="2025-03-04T14:49:40.083" v="1071" actId="5793"/>
          <ac:spMkLst>
            <pc:docMk/>
            <pc:sldMk cId="787299728" sldId="332"/>
            <ac:spMk id="14" creationId="{171E5685-E340-1AA0-556C-C85EC46135A2}"/>
          </ac:spMkLst>
        </pc:spChg>
        <pc:grpChg chg="add mod">
          <ac:chgData name="Iqbal, Md Arif" userId="a6358ab8-e40d-486e-9017-0d87d9ffac59" providerId="ADAL" clId="{916B159F-EC01-4D4C-9C62-B1B04443F21F}" dt="2025-03-04T14:55:19.659" v="1118"/>
          <ac:grpSpMkLst>
            <pc:docMk/>
            <pc:sldMk cId="787299728" sldId="332"/>
            <ac:grpSpMk id="5" creationId="{BBF017A3-ACB7-03BC-0EF1-040D8F80D901}"/>
          </ac:grpSpMkLst>
        </pc:grpChg>
        <pc:grpChg chg="mod">
          <ac:chgData name="Iqbal, Md Arif" userId="a6358ab8-e40d-486e-9017-0d87d9ffac59" providerId="ADAL" clId="{916B159F-EC01-4D4C-9C62-B1B04443F21F}" dt="2025-03-04T14:55:19.659" v="1118"/>
          <ac:grpSpMkLst>
            <pc:docMk/>
            <pc:sldMk cId="787299728" sldId="332"/>
            <ac:grpSpMk id="7" creationId="{C214A2F0-2ED6-B86E-1491-B89DAD3E7E47}"/>
          </ac:grpSpMkLst>
        </pc:grpChg>
        <pc:picChg chg="del mod">
          <ac:chgData name="Iqbal, Md Arif" userId="a6358ab8-e40d-486e-9017-0d87d9ffac59" providerId="ADAL" clId="{916B159F-EC01-4D4C-9C62-B1B04443F21F}" dt="2025-03-04T14:18:13.920" v="386" actId="478"/>
          <ac:picMkLst>
            <pc:docMk/>
            <pc:sldMk cId="787299728" sldId="332"/>
            <ac:picMk id="6" creationId="{E7F2C8C7-CE72-08B2-E92E-A82583C6E882}"/>
          </ac:picMkLst>
        </pc:picChg>
        <pc:picChg chg="mod">
          <ac:chgData name="Iqbal, Md Arif" userId="a6358ab8-e40d-486e-9017-0d87d9ffac59" providerId="ADAL" clId="{916B159F-EC01-4D4C-9C62-B1B04443F21F}" dt="2025-03-04T14:55:24.138" v="1119" actId="166"/>
          <ac:picMkLst>
            <pc:docMk/>
            <pc:sldMk cId="787299728" sldId="332"/>
            <ac:picMk id="10" creationId="{F01A5D2C-0A67-80BA-7222-BEFDBB8EA2BB}"/>
          </ac:picMkLst>
        </pc:picChg>
        <pc:picChg chg="mod">
          <ac:chgData name="Iqbal, Md Arif" userId="a6358ab8-e40d-486e-9017-0d87d9ffac59" providerId="ADAL" clId="{916B159F-EC01-4D4C-9C62-B1B04443F21F}" dt="2025-03-04T14:55:19.659" v="1118"/>
          <ac:picMkLst>
            <pc:docMk/>
            <pc:sldMk cId="787299728" sldId="332"/>
            <ac:picMk id="11" creationId="{301925AB-88CE-0E77-FAB0-73B0D1ACFC2A}"/>
          </ac:picMkLst>
        </pc:picChg>
        <pc:cxnChg chg="mod">
          <ac:chgData name="Iqbal, Md Arif" userId="a6358ab8-e40d-486e-9017-0d87d9ffac59" providerId="ADAL" clId="{916B159F-EC01-4D4C-9C62-B1B04443F21F}" dt="2025-03-04T14:55:19.659" v="1118"/>
          <ac:cxnSpMkLst>
            <pc:docMk/>
            <pc:sldMk cId="787299728" sldId="332"/>
            <ac:cxnSpMk id="9" creationId="{E2F73731-6272-DE98-3A08-058A0C222535}"/>
          </ac:cxnSpMkLst>
        </pc:cxnChg>
      </pc:sldChg>
      <pc:sldChg chg="addSp delSp modSp add mod">
        <pc:chgData name="Iqbal, Md Arif" userId="a6358ab8-e40d-486e-9017-0d87d9ffac59" providerId="ADAL" clId="{916B159F-EC01-4D4C-9C62-B1B04443F21F}" dt="2025-03-04T14:49:47.149" v="1074" actId="20577"/>
        <pc:sldMkLst>
          <pc:docMk/>
          <pc:sldMk cId="899914694" sldId="333"/>
        </pc:sldMkLst>
        <pc:spChg chg="mod">
          <ac:chgData name="Iqbal, Md Arif" userId="a6358ab8-e40d-486e-9017-0d87d9ffac59" providerId="ADAL" clId="{916B159F-EC01-4D4C-9C62-B1B04443F21F}" dt="2025-03-04T14:23:40.758" v="425" actId="108"/>
          <ac:spMkLst>
            <pc:docMk/>
            <pc:sldMk cId="899914694" sldId="333"/>
            <ac:spMk id="2" creationId="{2C8F0180-910C-1FAA-216A-63997ABA93C9}"/>
          </ac:spMkLst>
        </pc:spChg>
        <pc:spChg chg="mod">
          <ac:chgData name="Iqbal, Md Arif" userId="a6358ab8-e40d-486e-9017-0d87d9ffac59" providerId="ADAL" clId="{916B159F-EC01-4D4C-9C62-B1B04443F21F}" dt="2025-03-04T14:49:47.149" v="1074" actId="20577"/>
          <ac:spMkLst>
            <pc:docMk/>
            <pc:sldMk cId="899914694" sldId="333"/>
            <ac:spMk id="5" creationId="{2432B303-D115-8422-7709-324966361698}"/>
          </ac:spMkLst>
        </pc:spChg>
        <pc:spChg chg="add mod">
          <ac:chgData name="Iqbal, Md Arif" userId="a6358ab8-e40d-486e-9017-0d87d9ffac59" providerId="ADAL" clId="{916B159F-EC01-4D4C-9C62-B1B04443F21F}" dt="2025-03-04T14:33:50.504" v="630" actId="164"/>
          <ac:spMkLst>
            <pc:docMk/>
            <pc:sldMk cId="899914694" sldId="333"/>
            <ac:spMk id="8" creationId="{03B1439F-AD4F-5EDD-16B8-8A22151FCE9B}"/>
          </ac:spMkLst>
        </pc:spChg>
        <pc:spChg chg="add mod">
          <ac:chgData name="Iqbal, Md Arif" userId="a6358ab8-e40d-486e-9017-0d87d9ffac59" providerId="ADAL" clId="{916B159F-EC01-4D4C-9C62-B1B04443F21F}" dt="2025-03-04T14:33:50.504" v="630" actId="164"/>
          <ac:spMkLst>
            <pc:docMk/>
            <pc:sldMk cId="899914694" sldId="333"/>
            <ac:spMk id="10" creationId="{15B480EC-C734-05C4-2E89-579645B8C59F}"/>
          </ac:spMkLst>
        </pc:spChg>
        <pc:spChg chg="add del mod">
          <ac:chgData name="Iqbal, Md Arif" userId="a6358ab8-e40d-486e-9017-0d87d9ffac59" providerId="ADAL" clId="{916B159F-EC01-4D4C-9C62-B1B04443F21F}" dt="2025-03-04T14:32:54.132" v="598" actId="478"/>
          <ac:spMkLst>
            <pc:docMk/>
            <pc:sldMk cId="899914694" sldId="333"/>
            <ac:spMk id="11" creationId="{AF9725F8-D97B-CC4E-8CC3-E946E83A4229}"/>
          </ac:spMkLst>
        </pc:spChg>
        <pc:spChg chg="add mod">
          <ac:chgData name="Iqbal, Md Arif" userId="a6358ab8-e40d-486e-9017-0d87d9ffac59" providerId="ADAL" clId="{916B159F-EC01-4D4C-9C62-B1B04443F21F}" dt="2025-03-04T14:35:00.049" v="640" actId="164"/>
          <ac:spMkLst>
            <pc:docMk/>
            <pc:sldMk cId="899914694" sldId="333"/>
            <ac:spMk id="12" creationId="{B344D856-6951-D60C-7831-1D4825BF3C1E}"/>
          </ac:spMkLst>
        </pc:spChg>
        <pc:spChg chg="add del mod">
          <ac:chgData name="Iqbal, Md Arif" userId="a6358ab8-e40d-486e-9017-0d87d9ffac59" providerId="ADAL" clId="{916B159F-EC01-4D4C-9C62-B1B04443F21F}" dt="2025-03-04T14:35:07.463" v="643"/>
          <ac:spMkLst>
            <pc:docMk/>
            <pc:sldMk cId="899914694" sldId="333"/>
            <ac:spMk id="19" creationId="{E5430A87-C7BA-B2EE-3072-55C35FD66281}"/>
          </ac:spMkLst>
        </pc:spChg>
        <pc:grpChg chg="add mod">
          <ac:chgData name="Iqbal, Md Arif" userId="a6358ab8-e40d-486e-9017-0d87d9ffac59" providerId="ADAL" clId="{916B159F-EC01-4D4C-9C62-B1B04443F21F}" dt="2025-03-04T14:35:00.049" v="640" actId="164"/>
          <ac:grpSpMkLst>
            <pc:docMk/>
            <pc:sldMk cId="899914694" sldId="333"/>
            <ac:grpSpMk id="14" creationId="{6D8B5446-B7C1-6A77-3AD7-749A024A9112}"/>
          </ac:grpSpMkLst>
        </pc:grpChg>
        <pc:grpChg chg="add mod">
          <ac:chgData name="Iqbal, Md Arif" userId="a6358ab8-e40d-486e-9017-0d87d9ffac59" providerId="ADAL" clId="{916B159F-EC01-4D4C-9C62-B1B04443F21F}" dt="2025-03-04T14:35:00.049" v="640" actId="164"/>
          <ac:grpSpMkLst>
            <pc:docMk/>
            <pc:sldMk cId="899914694" sldId="333"/>
            <ac:grpSpMk id="18" creationId="{DA6F4B42-F60C-F9F9-423B-F7C70CB27E5B}"/>
          </ac:grpSpMkLst>
        </pc:grpChg>
        <pc:picChg chg="del">
          <ac:chgData name="Iqbal, Md Arif" userId="a6358ab8-e40d-486e-9017-0d87d9ffac59" providerId="ADAL" clId="{916B159F-EC01-4D4C-9C62-B1B04443F21F}" dt="2025-03-04T14:24:01.432" v="429" actId="478"/>
          <ac:picMkLst>
            <pc:docMk/>
            <pc:sldMk cId="899914694" sldId="333"/>
            <ac:picMk id="6" creationId="{F61EBA52-1EA4-CE36-35A5-B1A3DB63E3CF}"/>
          </ac:picMkLst>
        </pc:picChg>
        <pc:picChg chg="add mod">
          <ac:chgData name="Iqbal, Md Arif" userId="a6358ab8-e40d-486e-9017-0d87d9ffac59" providerId="ADAL" clId="{916B159F-EC01-4D4C-9C62-B1B04443F21F}" dt="2025-03-04T14:33:50.504" v="630" actId="164"/>
          <ac:picMkLst>
            <pc:docMk/>
            <pc:sldMk cId="899914694" sldId="333"/>
            <ac:picMk id="7" creationId="{AA6FDFF7-1E94-5604-F455-F5F6D3899868}"/>
          </ac:picMkLst>
        </pc:picChg>
        <pc:picChg chg="del">
          <ac:chgData name="Iqbal, Md Arif" userId="a6358ab8-e40d-486e-9017-0d87d9ffac59" providerId="ADAL" clId="{916B159F-EC01-4D4C-9C62-B1B04443F21F}" dt="2025-03-04T14:23:58.783" v="428" actId="478"/>
          <ac:picMkLst>
            <pc:docMk/>
            <pc:sldMk cId="899914694" sldId="333"/>
            <ac:picMk id="9" creationId="{AA7EF6EC-45DB-F54D-7B2C-2F38B29A7B79}"/>
          </ac:picMkLst>
        </pc:picChg>
        <pc:picChg chg="del">
          <ac:chgData name="Iqbal, Md Arif" userId="a6358ab8-e40d-486e-9017-0d87d9ffac59" providerId="ADAL" clId="{916B159F-EC01-4D4C-9C62-B1B04443F21F}" dt="2025-03-04T14:23:57.836" v="427" actId="478"/>
          <ac:picMkLst>
            <pc:docMk/>
            <pc:sldMk cId="899914694" sldId="333"/>
            <ac:picMk id="13" creationId="{D13B4B5B-C68E-E61D-B7DD-77BB2F59C9E9}"/>
          </ac:picMkLst>
        </pc:picChg>
        <pc:cxnChg chg="add mod">
          <ac:chgData name="Iqbal, Md Arif" userId="a6358ab8-e40d-486e-9017-0d87d9ffac59" providerId="ADAL" clId="{916B159F-EC01-4D4C-9C62-B1B04443F21F}" dt="2025-03-04T14:35:00.049" v="640" actId="164"/>
          <ac:cxnSpMkLst>
            <pc:docMk/>
            <pc:sldMk cId="899914694" sldId="333"/>
            <ac:cxnSpMk id="16" creationId="{F2656E72-2CBC-59EA-D25E-06E3F01FE213}"/>
          </ac:cxnSpMkLst>
        </pc:cxnChg>
      </pc:sldChg>
      <pc:sldChg chg="modSp add mod">
        <pc:chgData name="Iqbal, Md Arif" userId="a6358ab8-e40d-486e-9017-0d87d9ffac59" providerId="ADAL" clId="{916B159F-EC01-4D4C-9C62-B1B04443F21F}" dt="2025-03-04T14:49:37.240" v="1070" actId="5793"/>
        <pc:sldMkLst>
          <pc:docMk/>
          <pc:sldMk cId="1835459196" sldId="334"/>
        </pc:sldMkLst>
        <pc:spChg chg="mod">
          <ac:chgData name="Iqbal, Md Arif" userId="a6358ab8-e40d-486e-9017-0d87d9ffac59" providerId="ADAL" clId="{916B159F-EC01-4D4C-9C62-B1B04443F21F}" dt="2025-03-04T14:36:14.044" v="675" actId="20577"/>
          <ac:spMkLst>
            <pc:docMk/>
            <pc:sldMk cId="1835459196" sldId="334"/>
            <ac:spMk id="2" creationId="{F7443F15-A200-33E7-1BB1-12D71A848E03}"/>
          </ac:spMkLst>
        </pc:spChg>
        <pc:spChg chg="mod">
          <ac:chgData name="Iqbal, Md Arif" userId="a6358ab8-e40d-486e-9017-0d87d9ffac59" providerId="ADAL" clId="{916B159F-EC01-4D4C-9C62-B1B04443F21F}" dt="2025-03-04T14:49:37.240" v="1070" actId="5793"/>
          <ac:spMkLst>
            <pc:docMk/>
            <pc:sldMk cId="1835459196" sldId="334"/>
            <ac:spMk id="5" creationId="{C7B38D8D-CD16-2264-4FFE-9DA4D085751F}"/>
          </ac:spMkLst>
        </pc:spChg>
        <pc:spChg chg="mod">
          <ac:chgData name="Iqbal, Md Arif" userId="a6358ab8-e40d-486e-9017-0d87d9ffac59" providerId="ADAL" clId="{916B159F-EC01-4D4C-9C62-B1B04443F21F}" dt="2025-03-04T14:36:52.297" v="681" actId="14100"/>
          <ac:spMkLst>
            <pc:docMk/>
            <pc:sldMk cId="1835459196" sldId="334"/>
            <ac:spMk id="8" creationId="{FA429125-726E-DE1D-BC3D-1C837E1CF66B}"/>
          </ac:spMkLst>
        </pc:spChg>
        <pc:spChg chg="mod">
          <ac:chgData name="Iqbal, Md Arif" userId="a6358ab8-e40d-486e-9017-0d87d9ffac59" providerId="ADAL" clId="{916B159F-EC01-4D4C-9C62-B1B04443F21F}" dt="2025-03-04T14:38:15.880" v="720" actId="207"/>
          <ac:spMkLst>
            <pc:docMk/>
            <pc:sldMk cId="1835459196" sldId="334"/>
            <ac:spMk id="10" creationId="{ED612A4E-228F-2F1F-8696-03E241195022}"/>
          </ac:spMkLst>
        </pc:spChg>
        <pc:spChg chg="mod">
          <ac:chgData name="Iqbal, Md Arif" userId="a6358ab8-e40d-486e-9017-0d87d9ffac59" providerId="ADAL" clId="{916B159F-EC01-4D4C-9C62-B1B04443F21F}" dt="2025-03-04T14:37:47.664" v="717" actId="14100"/>
          <ac:spMkLst>
            <pc:docMk/>
            <pc:sldMk cId="1835459196" sldId="334"/>
            <ac:spMk id="12" creationId="{28BA5290-B42F-1EF4-5A34-C68798FE1A29}"/>
          </ac:spMkLst>
        </pc:spChg>
        <pc:grpChg chg="mod">
          <ac:chgData name="Iqbal, Md Arif" userId="a6358ab8-e40d-486e-9017-0d87d9ffac59" providerId="ADAL" clId="{916B159F-EC01-4D4C-9C62-B1B04443F21F}" dt="2025-03-04T14:39:15.132" v="758" actId="1076"/>
          <ac:grpSpMkLst>
            <pc:docMk/>
            <pc:sldMk cId="1835459196" sldId="334"/>
            <ac:grpSpMk id="18" creationId="{9442B08F-BCC2-94AC-6088-8E4F2B005C62}"/>
          </ac:grpSpMkLst>
        </pc:grpChg>
        <pc:cxnChg chg="mod">
          <ac:chgData name="Iqbal, Md Arif" userId="a6358ab8-e40d-486e-9017-0d87d9ffac59" providerId="ADAL" clId="{916B159F-EC01-4D4C-9C62-B1B04443F21F}" dt="2025-03-04T14:37:40.765" v="715" actId="1076"/>
          <ac:cxnSpMkLst>
            <pc:docMk/>
            <pc:sldMk cId="1835459196" sldId="334"/>
            <ac:cxnSpMk id="16" creationId="{4778FB04-195F-7E1B-1E26-AADDD80F9B4C}"/>
          </ac:cxnSpMkLst>
        </pc:cxnChg>
      </pc:sldChg>
      <pc:sldChg chg="modSp add mod">
        <pc:chgData name="Iqbal, Md Arif" userId="a6358ab8-e40d-486e-9017-0d87d9ffac59" providerId="ADAL" clId="{916B159F-EC01-4D4C-9C62-B1B04443F21F}" dt="2025-03-04T15:53:04.613" v="1454" actId="1076"/>
        <pc:sldMkLst>
          <pc:docMk/>
          <pc:sldMk cId="2111765757" sldId="335"/>
        </pc:sldMkLst>
        <pc:spChg chg="mod">
          <ac:chgData name="Iqbal, Md Arif" userId="a6358ab8-e40d-486e-9017-0d87d9ffac59" providerId="ADAL" clId="{916B159F-EC01-4D4C-9C62-B1B04443F21F}" dt="2025-03-04T14:42:34.665" v="797" actId="20577"/>
          <ac:spMkLst>
            <pc:docMk/>
            <pc:sldMk cId="2111765757" sldId="335"/>
            <ac:spMk id="2" creationId="{617767D4-80A1-E342-9BBE-EF5B9949FEA2}"/>
          </ac:spMkLst>
        </pc:spChg>
        <pc:spChg chg="mod">
          <ac:chgData name="Iqbal, Md Arif" userId="a6358ab8-e40d-486e-9017-0d87d9ffac59" providerId="ADAL" clId="{916B159F-EC01-4D4C-9C62-B1B04443F21F}" dt="2025-03-04T15:53:04.613" v="1454" actId="1076"/>
          <ac:spMkLst>
            <pc:docMk/>
            <pc:sldMk cId="2111765757" sldId="335"/>
            <ac:spMk id="5" creationId="{242794AC-227C-93B4-8DB6-BF49DBC4F7E0}"/>
          </ac:spMkLst>
        </pc:spChg>
        <pc:grpChg chg="mod">
          <ac:chgData name="Iqbal, Md Arif" userId="a6358ab8-e40d-486e-9017-0d87d9ffac59" providerId="ADAL" clId="{916B159F-EC01-4D4C-9C62-B1B04443F21F}" dt="2025-03-04T14:44:42.245" v="909" actId="14100"/>
          <ac:grpSpMkLst>
            <pc:docMk/>
            <pc:sldMk cId="2111765757" sldId="335"/>
            <ac:grpSpMk id="18" creationId="{5227A180-6E5E-1E8F-EA15-53D5ECE0C3C0}"/>
          </ac:grpSpMkLst>
        </pc:grpChg>
      </pc:sldChg>
      <pc:sldChg chg="addSp delSp modSp add mod">
        <pc:chgData name="Iqbal, Md Arif" userId="a6358ab8-e40d-486e-9017-0d87d9ffac59" providerId="ADAL" clId="{916B159F-EC01-4D4C-9C62-B1B04443F21F}" dt="2025-03-04T16:00:22.333" v="1455" actId="14100"/>
        <pc:sldMkLst>
          <pc:docMk/>
          <pc:sldMk cId="1217629768" sldId="336"/>
        </pc:sldMkLst>
        <pc:spChg chg="mod">
          <ac:chgData name="Iqbal, Md Arif" userId="a6358ab8-e40d-486e-9017-0d87d9ffac59" providerId="ADAL" clId="{916B159F-EC01-4D4C-9C62-B1B04443F21F}" dt="2025-03-04T14:46:24.316" v="943" actId="20577"/>
          <ac:spMkLst>
            <pc:docMk/>
            <pc:sldMk cId="1217629768" sldId="336"/>
            <ac:spMk id="2" creationId="{A98FC7EC-44C6-809D-DF76-8D33D6908E5B}"/>
          </ac:spMkLst>
        </pc:spChg>
        <pc:spChg chg="del mod">
          <ac:chgData name="Iqbal, Md Arif" userId="a6358ab8-e40d-486e-9017-0d87d9ffac59" providerId="ADAL" clId="{916B159F-EC01-4D4C-9C62-B1B04443F21F}" dt="2025-03-04T15:41:03.162" v="1435" actId="478"/>
          <ac:spMkLst>
            <pc:docMk/>
            <pc:sldMk cId="1217629768" sldId="336"/>
            <ac:spMk id="5" creationId="{A3A33A43-17E7-7635-760D-4F347EC356C4}"/>
          </ac:spMkLst>
        </pc:spChg>
        <pc:spChg chg="mod">
          <ac:chgData name="Iqbal, Md Arif" userId="a6358ab8-e40d-486e-9017-0d87d9ffac59" providerId="ADAL" clId="{916B159F-EC01-4D4C-9C62-B1B04443F21F}" dt="2025-03-04T14:46:43.282" v="945" actId="1076"/>
          <ac:spMkLst>
            <pc:docMk/>
            <pc:sldMk cId="1217629768" sldId="336"/>
            <ac:spMk id="10" creationId="{172A0CCD-55E0-BB10-B894-07060FCC1DE3}"/>
          </ac:spMkLst>
        </pc:spChg>
        <pc:spChg chg="mod">
          <ac:chgData name="Iqbal, Md Arif" userId="a6358ab8-e40d-486e-9017-0d87d9ffac59" providerId="ADAL" clId="{916B159F-EC01-4D4C-9C62-B1B04443F21F}" dt="2025-03-04T16:00:22.333" v="1455" actId="14100"/>
          <ac:spMkLst>
            <pc:docMk/>
            <pc:sldMk cId="1217629768" sldId="336"/>
            <ac:spMk id="12" creationId="{EAA119F8-D461-9174-756B-EB346B133F98}"/>
          </ac:spMkLst>
        </pc:spChg>
        <pc:grpChg chg="mod">
          <ac:chgData name="Iqbal, Md Arif" userId="a6358ab8-e40d-486e-9017-0d87d9ffac59" providerId="ADAL" clId="{916B159F-EC01-4D4C-9C62-B1B04443F21F}" dt="2025-03-04T15:41:35.930" v="1445" actId="167"/>
          <ac:grpSpMkLst>
            <pc:docMk/>
            <pc:sldMk cId="1217629768" sldId="336"/>
            <ac:grpSpMk id="18" creationId="{1454F48F-AE8E-0B50-747A-E2C8D0928B85}"/>
          </ac:grpSpMkLst>
        </pc:grpChg>
        <pc:picChg chg="mod">
          <ac:chgData name="Iqbal, Md Arif" userId="a6358ab8-e40d-486e-9017-0d87d9ffac59" providerId="ADAL" clId="{916B159F-EC01-4D4C-9C62-B1B04443F21F}" dt="2025-03-04T15:41:57.737" v="1448" actId="14100"/>
          <ac:picMkLst>
            <pc:docMk/>
            <pc:sldMk cId="1217629768" sldId="336"/>
            <ac:picMk id="7" creationId="{C355BE08-F5BC-4595-2563-EAE7B13B9055}"/>
          </ac:picMkLst>
        </pc:picChg>
        <pc:picChg chg="add mod">
          <ac:chgData name="Iqbal, Md Arif" userId="a6358ab8-e40d-486e-9017-0d87d9ffac59" providerId="ADAL" clId="{916B159F-EC01-4D4C-9C62-B1B04443F21F}" dt="2025-03-04T15:41:45.351" v="1446" actId="1076"/>
          <ac:picMkLst>
            <pc:docMk/>
            <pc:sldMk cId="1217629768" sldId="336"/>
            <ac:picMk id="9" creationId="{D9D8BCE8-7119-AAAC-6A66-7AD8E92A8824}"/>
          </ac:picMkLst>
        </pc:picChg>
        <pc:cxnChg chg="mod">
          <ac:chgData name="Iqbal, Md Arif" userId="a6358ab8-e40d-486e-9017-0d87d9ffac59" providerId="ADAL" clId="{916B159F-EC01-4D4C-9C62-B1B04443F21F}" dt="2025-03-04T14:46:54.624" v="946" actId="1076"/>
          <ac:cxnSpMkLst>
            <pc:docMk/>
            <pc:sldMk cId="1217629768" sldId="336"/>
            <ac:cxnSpMk id="16" creationId="{3F00517A-0CB5-1305-2168-E71813395A50}"/>
          </ac:cxnSpMkLst>
        </pc:cxnChg>
      </pc:sldChg>
      <pc:sldChg chg="addSp delSp modSp add mod modAnim">
        <pc:chgData name="Iqbal, Md Arif" userId="a6358ab8-e40d-486e-9017-0d87d9ffac59" providerId="ADAL" clId="{916B159F-EC01-4D4C-9C62-B1B04443F21F}" dt="2025-03-04T14:53:40.144" v="1111" actId="14100"/>
        <pc:sldMkLst>
          <pc:docMk/>
          <pc:sldMk cId="3840127046" sldId="337"/>
        </pc:sldMkLst>
        <pc:spChg chg="mod">
          <ac:chgData name="Iqbal, Md Arif" userId="a6358ab8-e40d-486e-9017-0d87d9ffac59" providerId="ADAL" clId="{916B159F-EC01-4D4C-9C62-B1B04443F21F}" dt="2025-03-04T14:50:22.610" v="1097" actId="20577"/>
          <ac:spMkLst>
            <pc:docMk/>
            <pc:sldMk cId="3840127046" sldId="337"/>
            <ac:spMk id="2" creationId="{CE4027BE-6F93-4378-DE01-66626926D81E}"/>
          </ac:spMkLst>
        </pc:spChg>
        <pc:spChg chg="del">
          <ac:chgData name="Iqbal, Md Arif" userId="a6358ab8-e40d-486e-9017-0d87d9ffac59" providerId="ADAL" clId="{916B159F-EC01-4D4C-9C62-B1B04443F21F}" dt="2025-03-04T14:51:00.657" v="1099" actId="478"/>
          <ac:spMkLst>
            <pc:docMk/>
            <pc:sldMk cId="3840127046" sldId="337"/>
            <ac:spMk id="5" creationId="{37E4DCB9-F9E2-FA0B-809B-FA2F9302035B}"/>
          </ac:spMkLst>
        </pc:spChg>
        <pc:spChg chg="mod">
          <ac:chgData name="Iqbal, Md Arif" userId="a6358ab8-e40d-486e-9017-0d87d9ffac59" providerId="ADAL" clId="{916B159F-EC01-4D4C-9C62-B1B04443F21F}" dt="2025-03-04T14:53:34.694" v="1110" actId="14100"/>
          <ac:spMkLst>
            <pc:docMk/>
            <pc:sldMk cId="3840127046" sldId="337"/>
            <ac:spMk id="12" creationId="{57B22E99-739E-95C9-4109-A0E415DC0413}"/>
          </ac:spMkLst>
        </pc:spChg>
        <pc:grpChg chg="mod">
          <ac:chgData name="Iqbal, Md Arif" userId="a6358ab8-e40d-486e-9017-0d87d9ffac59" providerId="ADAL" clId="{916B159F-EC01-4D4C-9C62-B1B04443F21F}" dt="2025-03-04T14:51:11.952" v="1102" actId="1076"/>
          <ac:grpSpMkLst>
            <pc:docMk/>
            <pc:sldMk cId="3840127046" sldId="337"/>
            <ac:grpSpMk id="18" creationId="{026DA7FB-A8A1-116F-C2E6-DDF7AB53A44C}"/>
          </ac:grpSpMkLst>
        </pc:grpChg>
        <pc:picChg chg="add mod">
          <ac:chgData name="Iqbal, Md Arif" userId="a6358ab8-e40d-486e-9017-0d87d9ffac59" providerId="ADAL" clId="{916B159F-EC01-4D4C-9C62-B1B04443F21F}" dt="2025-03-04T14:51:18.308" v="1104" actId="1076"/>
          <ac:picMkLst>
            <pc:docMk/>
            <pc:sldMk cId="3840127046" sldId="337"/>
            <ac:picMk id="9" creationId="{B16B8A40-9E2F-E32E-94AF-3E80B97800E4}"/>
          </ac:picMkLst>
        </pc:picChg>
        <pc:picChg chg="add mod">
          <ac:chgData name="Iqbal, Md Arif" userId="a6358ab8-e40d-486e-9017-0d87d9ffac59" providerId="ADAL" clId="{916B159F-EC01-4D4C-9C62-B1B04443F21F}" dt="2025-03-04T14:53:20.032" v="1108" actId="1076"/>
          <ac:picMkLst>
            <pc:docMk/>
            <pc:sldMk cId="3840127046" sldId="337"/>
            <ac:picMk id="13" creationId="{33AC55AE-C9D8-D6B6-DBAE-E81D360597DE}"/>
          </ac:picMkLst>
        </pc:picChg>
        <pc:cxnChg chg="mod">
          <ac:chgData name="Iqbal, Md Arif" userId="a6358ab8-e40d-486e-9017-0d87d9ffac59" providerId="ADAL" clId="{916B159F-EC01-4D4C-9C62-B1B04443F21F}" dt="2025-03-04T14:53:40.144" v="1111" actId="14100"/>
          <ac:cxnSpMkLst>
            <pc:docMk/>
            <pc:sldMk cId="3840127046" sldId="337"/>
            <ac:cxnSpMk id="16" creationId="{7F63604A-3454-F9C2-3D0B-B9FC992C105C}"/>
          </ac:cxnSpMkLst>
        </pc:cxnChg>
      </pc:sldChg>
      <pc:sldChg chg="addSp delSp modSp add mod">
        <pc:chgData name="Iqbal, Md Arif" userId="a6358ab8-e40d-486e-9017-0d87d9ffac59" providerId="ADAL" clId="{916B159F-EC01-4D4C-9C62-B1B04443F21F}" dt="2025-03-04T15:12:54.466" v="1434" actId="1076"/>
        <pc:sldMkLst>
          <pc:docMk/>
          <pc:sldMk cId="1446274692" sldId="338"/>
        </pc:sldMkLst>
        <pc:spChg chg="mod">
          <ac:chgData name="Iqbal, Md Arif" userId="a6358ab8-e40d-486e-9017-0d87d9ffac59" providerId="ADAL" clId="{916B159F-EC01-4D4C-9C62-B1B04443F21F}" dt="2025-03-04T15:04:15.694" v="1142" actId="20577"/>
          <ac:spMkLst>
            <pc:docMk/>
            <pc:sldMk cId="1446274692" sldId="338"/>
            <ac:spMk id="2" creationId="{F8473631-1F73-779A-DE8D-F768699DF731}"/>
          </ac:spMkLst>
        </pc:spChg>
        <pc:spChg chg="mod">
          <ac:chgData name="Iqbal, Md Arif" userId="a6358ab8-e40d-486e-9017-0d87d9ffac59" providerId="ADAL" clId="{916B159F-EC01-4D4C-9C62-B1B04443F21F}" dt="2025-03-04T15:11:27.431" v="1420" actId="5793"/>
          <ac:spMkLst>
            <pc:docMk/>
            <pc:sldMk cId="1446274692" sldId="338"/>
            <ac:spMk id="5" creationId="{CF4942D9-BBD3-7F7A-1DEE-29A8C7E35DF7}"/>
          </ac:spMkLst>
        </pc:spChg>
        <pc:spChg chg="mod">
          <ac:chgData name="Iqbal, Md Arif" userId="a6358ab8-e40d-486e-9017-0d87d9ffac59" providerId="ADAL" clId="{916B159F-EC01-4D4C-9C62-B1B04443F21F}" dt="2025-03-04T15:07:41.360" v="1179" actId="1076"/>
          <ac:spMkLst>
            <pc:docMk/>
            <pc:sldMk cId="1446274692" sldId="338"/>
            <ac:spMk id="11" creationId="{A0EFC46E-9BF2-3770-3085-F7C9CDA9C933}"/>
          </ac:spMkLst>
        </pc:spChg>
        <pc:spChg chg="mod">
          <ac:chgData name="Iqbal, Md Arif" userId="a6358ab8-e40d-486e-9017-0d87d9ffac59" providerId="ADAL" clId="{916B159F-EC01-4D4C-9C62-B1B04443F21F}" dt="2025-03-04T15:04:26.109" v="1144"/>
          <ac:spMkLst>
            <pc:docMk/>
            <pc:sldMk cId="1446274692" sldId="338"/>
            <ac:spMk id="17" creationId="{54C5A8C6-1C59-6EA6-03A1-A9CC8560D47E}"/>
          </ac:spMkLst>
        </pc:spChg>
        <pc:spChg chg="mod">
          <ac:chgData name="Iqbal, Md Arif" userId="a6358ab8-e40d-486e-9017-0d87d9ffac59" providerId="ADAL" clId="{916B159F-EC01-4D4C-9C62-B1B04443F21F}" dt="2025-03-04T15:08:04.837" v="1183" actId="1076"/>
          <ac:spMkLst>
            <pc:docMk/>
            <pc:sldMk cId="1446274692" sldId="338"/>
            <ac:spMk id="19" creationId="{D5EA13F1-CCDA-F3E3-F893-8CB2F59FD3B7}"/>
          </ac:spMkLst>
        </pc:spChg>
        <pc:grpChg chg="add mod">
          <ac:chgData name="Iqbal, Md Arif" userId="a6358ab8-e40d-486e-9017-0d87d9ffac59" providerId="ADAL" clId="{916B159F-EC01-4D4C-9C62-B1B04443F21F}" dt="2025-03-04T15:04:28.244" v="1145" actId="1076"/>
          <ac:grpSpMkLst>
            <pc:docMk/>
            <pc:sldMk cId="1446274692" sldId="338"/>
            <ac:grpSpMk id="6" creationId="{FD89BE65-B3C0-4181-B1B8-764391AD9901}"/>
          </ac:grpSpMkLst>
        </pc:grpChg>
        <pc:grpChg chg="mod">
          <ac:chgData name="Iqbal, Md Arif" userId="a6358ab8-e40d-486e-9017-0d87d9ffac59" providerId="ADAL" clId="{916B159F-EC01-4D4C-9C62-B1B04443F21F}" dt="2025-03-04T15:04:26.109" v="1144"/>
          <ac:grpSpMkLst>
            <pc:docMk/>
            <pc:sldMk cId="1446274692" sldId="338"/>
            <ac:grpSpMk id="9" creationId="{A2FDBABB-1F12-DBC9-E5CC-C2D5F2E43506}"/>
          </ac:grpSpMkLst>
        </pc:grpChg>
        <pc:grpChg chg="del">
          <ac:chgData name="Iqbal, Md Arif" userId="a6358ab8-e40d-486e-9017-0d87d9ffac59" providerId="ADAL" clId="{916B159F-EC01-4D4C-9C62-B1B04443F21F}" dt="2025-03-04T15:04:18.543" v="1143" actId="478"/>
          <ac:grpSpMkLst>
            <pc:docMk/>
            <pc:sldMk cId="1446274692" sldId="338"/>
            <ac:grpSpMk id="18" creationId="{CE1306B3-7A47-2D03-1629-CB7722EC634F}"/>
          </ac:grpSpMkLst>
        </pc:grpChg>
        <pc:picChg chg="mod">
          <ac:chgData name="Iqbal, Md Arif" userId="a6358ab8-e40d-486e-9017-0d87d9ffac59" providerId="ADAL" clId="{916B159F-EC01-4D4C-9C62-B1B04443F21F}" dt="2025-03-04T15:04:26.109" v="1144"/>
          <ac:picMkLst>
            <pc:docMk/>
            <pc:sldMk cId="1446274692" sldId="338"/>
            <ac:picMk id="15" creationId="{18650494-45D0-82C4-2EF7-102CB926E5A0}"/>
          </ac:picMkLst>
        </pc:picChg>
        <pc:picChg chg="add mod">
          <ac:chgData name="Iqbal, Md Arif" userId="a6358ab8-e40d-486e-9017-0d87d9ffac59" providerId="ADAL" clId="{916B159F-EC01-4D4C-9C62-B1B04443F21F}" dt="2025-03-04T15:12:20.702" v="1425" actId="1076"/>
          <ac:picMkLst>
            <pc:docMk/>
            <pc:sldMk cId="1446274692" sldId="338"/>
            <ac:picMk id="21" creationId="{B5BF8300-E5CF-7E0E-CE6C-3B4F73936CCA}"/>
          </ac:picMkLst>
        </pc:picChg>
        <pc:picChg chg="add mod">
          <ac:chgData name="Iqbal, Md Arif" userId="a6358ab8-e40d-486e-9017-0d87d9ffac59" providerId="ADAL" clId="{916B159F-EC01-4D4C-9C62-B1B04443F21F}" dt="2025-03-04T15:12:54.466" v="1434" actId="1076"/>
          <ac:picMkLst>
            <pc:docMk/>
            <pc:sldMk cId="1446274692" sldId="338"/>
            <ac:picMk id="23" creationId="{6E2D77C9-0CC2-75D9-5048-B30504D552D1}"/>
          </ac:picMkLst>
        </pc:picChg>
        <pc:cxnChg chg="mod">
          <ac:chgData name="Iqbal, Md Arif" userId="a6358ab8-e40d-486e-9017-0d87d9ffac59" providerId="ADAL" clId="{916B159F-EC01-4D4C-9C62-B1B04443F21F}" dt="2025-03-04T15:07:47.744" v="1182" actId="1038"/>
          <ac:cxnSpMkLst>
            <pc:docMk/>
            <pc:sldMk cId="1446274692" sldId="338"/>
            <ac:cxnSpMk id="13" creationId="{1B8CBA7E-D9B4-DA53-BD6E-CB1DD58BFF3F}"/>
          </ac:cxnSpMkLst>
        </pc:cxnChg>
      </pc:sldChg>
    </pc:docChg>
  </pc:docChgLst>
  <pc:docChgLst>
    <pc:chgData name="Iqbal, Md Arif" userId="S::miqbal@bnl.gov::a6358ab8-e40d-486e-9017-0d87d9ffac59" providerId="AD" clId="Web-{25F30B31-29EF-8DFF-1A2E-1CD270B1D1C3}"/>
    <pc:docChg chg="addSld modSld">
      <pc:chgData name="Iqbal, Md Arif" userId="S::miqbal@bnl.gov::a6358ab8-e40d-486e-9017-0d87d9ffac59" providerId="AD" clId="Web-{25F30B31-29EF-8DFF-1A2E-1CD270B1D1C3}" dt="2025-01-20T22:35:52.459" v="7"/>
      <pc:docMkLst>
        <pc:docMk/>
      </pc:docMkLst>
      <pc:sldChg chg="addSp delSp modSp">
        <pc:chgData name="Iqbal, Md Arif" userId="S::miqbal@bnl.gov::a6358ab8-e40d-486e-9017-0d87d9ffac59" providerId="AD" clId="Web-{25F30B31-29EF-8DFF-1A2E-1CD270B1D1C3}" dt="2025-01-20T22:35:44.709" v="6"/>
        <pc:sldMkLst>
          <pc:docMk/>
          <pc:sldMk cId="2610750764" sldId="329"/>
        </pc:sldMkLst>
      </pc:sldChg>
      <pc:sldChg chg="new">
        <pc:chgData name="Iqbal, Md Arif" userId="S::miqbal@bnl.gov::a6358ab8-e40d-486e-9017-0d87d9ffac59" providerId="AD" clId="Web-{25F30B31-29EF-8DFF-1A2E-1CD270B1D1C3}" dt="2025-01-20T22:35:52.459" v="7"/>
        <pc:sldMkLst>
          <pc:docMk/>
          <pc:sldMk cId="1740068429" sldId="330"/>
        </pc:sldMkLst>
      </pc:sldChg>
    </pc:docChg>
  </pc:docChgLst>
  <pc:docChgLst>
    <pc:chgData name="Iqbal, Md Arif" userId="a6358ab8-e40d-486e-9017-0d87d9ffac59" providerId="ADAL" clId="{3FEF1E0B-4207-AC46-8E8F-3D8DE6981232}"/>
    <pc:docChg chg="undo custSel addSld delSld modSld">
      <pc:chgData name="Iqbal, Md Arif" userId="a6358ab8-e40d-486e-9017-0d87d9ffac59" providerId="ADAL" clId="{3FEF1E0B-4207-AC46-8E8F-3D8DE6981232}" dt="2025-01-25T00:36:29.030" v="352" actId="478"/>
      <pc:docMkLst>
        <pc:docMk/>
      </pc:docMkLst>
      <pc:sldChg chg="addSp modSp mod">
        <pc:chgData name="Iqbal, Md Arif" userId="a6358ab8-e40d-486e-9017-0d87d9ffac59" providerId="ADAL" clId="{3FEF1E0B-4207-AC46-8E8F-3D8DE6981232}" dt="2025-01-20T22:48:31.860" v="312" actId="20577"/>
        <pc:sldMkLst>
          <pc:docMk/>
          <pc:sldMk cId="3615276811" sldId="262"/>
        </pc:sldMkLst>
        <pc:spChg chg="mod">
          <ac:chgData name="Iqbal, Md Arif" userId="a6358ab8-e40d-486e-9017-0d87d9ffac59" providerId="ADAL" clId="{3FEF1E0B-4207-AC46-8E8F-3D8DE6981232}" dt="2025-01-20T22:48:31.860" v="312" actId="20577"/>
          <ac:spMkLst>
            <pc:docMk/>
            <pc:sldMk cId="3615276811" sldId="262"/>
            <ac:spMk id="12" creationId="{7A170EA3-4D20-EB9E-4CCD-B0A8ECC1FF68}"/>
          </ac:spMkLst>
        </pc:spChg>
        <pc:picChg chg="add mod">
          <ac:chgData name="Iqbal, Md Arif" userId="a6358ab8-e40d-486e-9017-0d87d9ffac59" providerId="ADAL" clId="{3FEF1E0B-4207-AC46-8E8F-3D8DE6981232}" dt="2025-01-17T20:05:31.485" v="0"/>
          <ac:picMkLst>
            <pc:docMk/>
            <pc:sldMk cId="3615276811" sldId="262"/>
            <ac:picMk id="13" creationId="{6F9506FE-F879-AD69-969F-36578AB6B9EC}"/>
          </ac:picMkLst>
        </pc:picChg>
      </pc:sldChg>
      <pc:sldChg chg="modSp add mod">
        <pc:chgData name="Iqbal, Md Arif" userId="a6358ab8-e40d-486e-9017-0d87d9ffac59" providerId="ADAL" clId="{3FEF1E0B-4207-AC46-8E8F-3D8DE6981232}" dt="2025-01-20T22:38:06.589" v="77" actId="27636"/>
        <pc:sldMkLst>
          <pc:docMk/>
          <pc:sldMk cId="1013650149" sldId="282"/>
        </pc:sldMkLst>
        <pc:spChg chg="mod">
          <ac:chgData name="Iqbal, Md Arif" userId="a6358ab8-e40d-486e-9017-0d87d9ffac59" providerId="ADAL" clId="{3FEF1E0B-4207-AC46-8E8F-3D8DE6981232}" dt="2025-01-20T22:38:06.589" v="77" actId="27636"/>
          <ac:spMkLst>
            <pc:docMk/>
            <pc:sldMk cId="1013650149" sldId="282"/>
            <ac:spMk id="2" creationId="{293F6A83-892D-35F8-CC47-65487662782D}"/>
          </ac:spMkLst>
        </pc:spChg>
      </pc:sldChg>
      <pc:sldChg chg="addSp modSp add mod">
        <pc:chgData name="Iqbal, Md Arif" userId="a6358ab8-e40d-486e-9017-0d87d9ffac59" providerId="ADAL" clId="{3FEF1E0B-4207-AC46-8E8F-3D8DE6981232}" dt="2025-01-20T22:41:15.703" v="97" actId="14100"/>
        <pc:sldMkLst>
          <pc:docMk/>
          <pc:sldMk cId="1704889191" sldId="283"/>
        </pc:sldMkLst>
        <pc:spChg chg="mod">
          <ac:chgData name="Iqbal, Md Arif" userId="a6358ab8-e40d-486e-9017-0d87d9ffac59" providerId="ADAL" clId="{3FEF1E0B-4207-AC46-8E8F-3D8DE6981232}" dt="2025-01-20T22:41:15.703" v="97" actId="14100"/>
          <ac:spMkLst>
            <pc:docMk/>
            <pc:sldMk cId="1704889191" sldId="283"/>
            <ac:spMk id="2" creationId="{FD986043-130B-ADDA-92A5-EDFDAA42309D}"/>
          </ac:spMkLst>
        </pc:spChg>
        <pc:spChg chg="mod">
          <ac:chgData name="Iqbal, Md Arif" userId="a6358ab8-e40d-486e-9017-0d87d9ffac59" providerId="ADAL" clId="{3FEF1E0B-4207-AC46-8E8F-3D8DE6981232}" dt="2025-01-20T22:40:54.542" v="93" actId="1076"/>
          <ac:spMkLst>
            <pc:docMk/>
            <pc:sldMk cId="1704889191" sldId="283"/>
            <ac:spMk id="5" creationId="{3EF3144D-1C2C-E7BE-4CD4-61D41F918CC8}"/>
          </ac:spMkLst>
        </pc:spChg>
      </pc:sldChg>
      <pc:sldChg chg="addSp modSp">
        <pc:chgData name="Iqbal, Md Arif" userId="a6358ab8-e40d-486e-9017-0d87d9ffac59" providerId="ADAL" clId="{3FEF1E0B-4207-AC46-8E8F-3D8DE6981232}" dt="2025-01-17T20:06:17.751" v="11" actId="1076"/>
        <pc:sldMkLst>
          <pc:docMk/>
          <pc:sldMk cId="2186216200" sldId="316"/>
        </pc:sldMkLst>
        <pc:picChg chg="add mod">
          <ac:chgData name="Iqbal, Md Arif" userId="a6358ab8-e40d-486e-9017-0d87d9ffac59" providerId="ADAL" clId="{3FEF1E0B-4207-AC46-8E8F-3D8DE6981232}" dt="2025-01-17T20:06:17.751" v="11" actId="1076"/>
          <ac:picMkLst>
            <pc:docMk/>
            <pc:sldMk cId="2186216200" sldId="316"/>
            <ac:picMk id="3" creationId="{16C97079-6774-F0CC-A8F8-7C7405433393}"/>
          </ac:picMkLst>
        </pc:picChg>
      </pc:sldChg>
      <pc:sldChg chg="addSp delSp modSp mod">
        <pc:chgData name="Iqbal, Md Arif" userId="a6358ab8-e40d-486e-9017-0d87d9ffac59" providerId="ADAL" clId="{3FEF1E0B-4207-AC46-8E8F-3D8DE6981232}" dt="2025-01-25T00:36:29.030" v="352" actId="478"/>
        <pc:sldMkLst>
          <pc:docMk/>
          <pc:sldMk cId="792916756" sldId="320"/>
        </pc:sldMkLst>
        <pc:spChg chg="add del">
          <ac:chgData name="Iqbal, Md Arif" userId="a6358ab8-e40d-486e-9017-0d87d9ffac59" providerId="ADAL" clId="{3FEF1E0B-4207-AC46-8E8F-3D8DE6981232}" dt="2025-01-25T00:36:29.030" v="352" actId="478"/>
          <ac:spMkLst>
            <pc:docMk/>
            <pc:sldMk cId="792916756" sldId="320"/>
            <ac:spMk id="6" creationId="{9259F2F8-E4D0-9182-3679-A56F29E403E5}"/>
          </ac:spMkLst>
        </pc:spChg>
        <pc:spChg chg="add del mod">
          <ac:chgData name="Iqbal, Md Arif" userId="a6358ab8-e40d-486e-9017-0d87d9ffac59" providerId="ADAL" clId="{3FEF1E0B-4207-AC46-8E8F-3D8DE6981232}" dt="2025-01-25T00:36:28.598" v="351" actId="478"/>
          <ac:spMkLst>
            <pc:docMk/>
            <pc:sldMk cId="792916756" sldId="320"/>
            <ac:spMk id="10" creationId="{AE33C9AC-EF65-D5DC-1138-FB061EFD3D04}"/>
          </ac:spMkLst>
        </pc:spChg>
        <pc:picChg chg="add mod">
          <ac:chgData name="Iqbal, Md Arif" userId="a6358ab8-e40d-486e-9017-0d87d9ffac59" providerId="ADAL" clId="{3FEF1E0B-4207-AC46-8E8F-3D8DE6981232}" dt="2025-01-17T20:05:59.588" v="6" actId="1076"/>
          <ac:picMkLst>
            <pc:docMk/>
            <pc:sldMk cId="792916756" sldId="320"/>
            <ac:picMk id="3" creationId="{F596021A-E976-2774-0963-F2374B9C60BE}"/>
          </ac:picMkLst>
        </pc:picChg>
      </pc:sldChg>
      <pc:sldChg chg="addSp modSp mod">
        <pc:chgData name="Iqbal, Md Arif" userId="a6358ab8-e40d-486e-9017-0d87d9ffac59" providerId="ADAL" clId="{3FEF1E0B-4207-AC46-8E8F-3D8DE6981232}" dt="2025-01-17T20:07:02.513" v="30" actId="1037"/>
        <pc:sldMkLst>
          <pc:docMk/>
          <pc:sldMk cId="2655648455" sldId="321"/>
        </pc:sldMkLst>
        <pc:picChg chg="add mod">
          <ac:chgData name="Iqbal, Md Arif" userId="a6358ab8-e40d-486e-9017-0d87d9ffac59" providerId="ADAL" clId="{3FEF1E0B-4207-AC46-8E8F-3D8DE6981232}" dt="2025-01-17T20:06:41.654" v="21" actId="1076"/>
          <ac:picMkLst>
            <pc:docMk/>
            <pc:sldMk cId="2655648455" sldId="321"/>
            <ac:picMk id="3" creationId="{321C52A8-401A-50B6-3A9F-DF7F56AED64E}"/>
          </ac:picMkLst>
        </pc:picChg>
        <pc:picChg chg="mod">
          <ac:chgData name="Iqbal, Md Arif" userId="a6358ab8-e40d-486e-9017-0d87d9ffac59" providerId="ADAL" clId="{3FEF1E0B-4207-AC46-8E8F-3D8DE6981232}" dt="2025-01-17T20:07:02.513" v="30" actId="1037"/>
          <ac:picMkLst>
            <pc:docMk/>
            <pc:sldMk cId="2655648455" sldId="321"/>
            <ac:picMk id="5" creationId="{36B7012A-383B-89B2-3F12-348D78E7636A}"/>
          </ac:picMkLst>
        </pc:picChg>
      </pc:sldChg>
      <pc:sldChg chg="addSp modSp">
        <pc:chgData name="Iqbal, Md Arif" userId="a6358ab8-e40d-486e-9017-0d87d9ffac59" providerId="ADAL" clId="{3FEF1E0B-4207-AC46-8E8F-3D8DE6981232}" dt="2025-01-17T20:06:23.043" v="13" actId="14100"/>
        <pc:sldMkLst>
          <pc:docMk/>
          <pc:sldMk cId="3972820648" sldId="324"/>
        </pc:sldMkLst>
        <pc:picChg chg="add mod">
          <ac:chgData name="Iqbal, Md Arif" userId="a6358ab8-e40d-486e-9017-0d87d9ffac59" providerId="ADAL" clId="{3FEF1E0B-4207-AC46-8E8F-3D8DE6981232}" dt="2025-01-17T20:06:23.043" v="13" actId="14100"/>
          <ac:picMkLst>
            <pc:docMk/>
            <pc:sldMk cId="3972820648" sldId="324"/>
            <ac:picMk id="3" creationId="{DEEAF088-82FE-7BBB-306F-A58CD2A8EE4B}"/>
          </ac:picMkLst>
        </pc:picChg>
      </pc:sldChg>
      <pc:sldChg chg="addSp modSp">
        <pc:chgData name="Iqbal, Md Arif" userId="a6358ab8-e40d-486e-9017-0d87d9ffac59" providerId="ADAL" clId="{3FEF1E0B-4207-AC46-8E8F-3D8DE6981232}" dt="2025-01-17T20:06:28.312" v="15" actId="14100"/>
        <pc:sldMkLst>
          <pc:docMk/>
          <pc:sldMk cId="578722870" sldId="325"/>
        </pc:sldMkLst>
        <pc:picChg chg="add mod">
          <ac:chgData name="Iqbal, Md Arif" userId="a6358ab8-e40d-486e-9017-0d87d9ffac59" providerId="ADAL" clId="{3FEF1E0B-4207-AC46-8E8F-3D8DE6981232}" dt="2025-01-17T20:06:28.312" v="15" actId="14100"/>
          <ac:picMkLst>
            <pc:docMk/>
            <pc:sldMk cId="578722870" sldId="325"/>
            <ac:picMk id="3" creationId="{155CCD99-4101-A855-3EBE-5A8A5422B338}"/>
          </ac:picMkLst>
        </pc:picChg>
      </pc:sldChg>
      <pc:sldChg chg="addSp modSp">
        <pc:chgData name="Iqbal, Md Arif" userId="a6358ab8-e40d-486e-9017-0d87d9ffac59" providerId="ADAL" clId="{3FEF1E0B-4207-AC46-8E8F-3D8DE6981232}" dt="2025-01-17T20:06:34.382" v="18" actId="1076"/>
        <pc:sldMkLst>
          <pc:docMk/>
          <pc:sldMk cId="3560469618" sldId="326"/>
        </pc:sldMkLst>
      </pc:sldChg>
      <pc:sldChg chg="addSp modSp">
        <pc:chgData name="Iqbal, Md Arif" userId="a6358ab8-e40d-486e-9017-0d87d9ffac59" providerId="ADAL" clId="{3FEF1E0B-4207-AC46-8E8F-3D8DE6981232}" dt="2025-01-17T20:07:22.566" v="35" actId="1076"/>
        <pc:sldMkLst>
          <pc:docMk/>
          <pc:sldMk cId="2550735789" sldId="327"/>
        </pc:sldMkLst>
        <pc:picChg chg="add mod">
          <ac:chgData name="Iqbal, Md Arif" userId="a6358ab8-e40d-486e-9017-0d87d9ffac59" providerId="ADAL" clId="{3FEF1E0B-4207-AC46-8E8F-3D8DE6981232}" dt="2025-01-17T20:07:22.566" v="35" actId="1076"/>
          <ac:picMkLst>
            <pc:docMk/>
            <pc:sldMk cId="2550735789" sldId="327"/>
            <ac:picMk id="2" creationId="{2A7F5F0E-1547-93EC-166A-62BE800C3E1E}"/>
          </ac:picMkLst>
        </pc:picChg>
      </pc:sldChg>
      <pc:sldChg chg="addSp modSp">
        <pc:chgData name="Iqbal, Md Arif" userId="a6358ab8-e40d-486e-9017-0d87d9ffac59" providerId="ADAL" clId="{3FEF1E0B-4207-AC46-8E8F-3D8DE6981232}" dt="2025-01-17T20:05:43.597" v="4" actId="1076"/>
        <pc:sldMkLst>
          <pc:docMk/>
          <pc:sldMk cId="309036381" sldId="328"/>
        </pc:sldMkLst>
        <pc:picChg chg="add mod">
          <ac:chgData name="Iqbal, Md Arif" userId="a6358ab8-e40d-486e-9017-0d87d9ffac59" providerId="ADAL" clId="{3FEF1E0B-4207-AC46-8E8F-3D8DE6981232}" dt="2025-01-17T20:05:43.597" v="4" actId="1076"/>
          <ac:picMkLst>
            <pc:docMk/>
            <pc:sldMk cId="309036381" sldId="328"/>
            <ac:picMk id="3" creationId="{FB1F1472-B967-B949-DAA7-EB0A9E30F648}"/>
          </ac:picMkLst>
        </pc:picChg>
      </pc:sldChg>
      <pc:sldChg chg="addSp delSp modSp mod">
        <pc:chgData name="Iqbal, Md Arif" userId="a6358ab8-e40d-486e-9017-0d87d9ffac59" providerId="ADAL" clId="{3FEF1E0B-4207-AC46-8E8F-3D8DE6981232}" dt="2025-01-20T22:51:59.441" v="348" actId="1076"/>
        <pc:sldMkLst>
          <pc:docMk/>
          <pc:sldMk cId="2610750764" sldId="329"/>
        </pc:sldMkLst>
        <pc:spChg chg="add mod">
          <ac:chgData name="Iqbal, Md Arif" userId="a6358ab8-e40d-486e-9017-0d87d9ffac59" providerId="ADAL" clId="{3FEF1E0B-4207-AC46-8E8F-3D8DE6981232}" dt="2025-01-20T22:51:59.441" v="348" actId="1076"/>
          <ac:spMkLst>
            <pc:docMk/>
            <pc:sldMk cId="2610750764" sldId="329"/>
            <ac:spMk id="21" creationId="{E3AA56DE-134A-5BCA-2622-7FE773623703}"/>
          </ac:spMkLst>
        </pc:spChg>
        <pc:picChg chg="add mod">
          <ac:chgData name="Iqbal, Md Arif" userId="a6358ab8-e40d-486e-9017-0d87d9ffac59" providerId="ADAL" clId="{3FEF1E0B-4207-AC46-8E8F-3D8DE6981232}" dt="2025-01-17T20:07:16.233" v="33" actId="1076"/>
          <ac:picMkLst>
            <pc:docMk/>
            <pc:sldMk cId="2610750764" sldId="329"/>
            <ac:picMk id="5" creationId="{52C8ED0C-C6B9-381A-9528-E7C6D15C1576}"/>
          </ac:picMkLst>
        </pc:picChg>
      </pc:sldChg>
      <pc:sldChg chg="del">
        <pc:chgData name="Iqbal, Md Arif" userId="a6358ab8-e40d-486e-9017-0d87d9ffac59" providerId="ADAL" clId="{3FEF1E0B-4207-AC46-8E8F-3D8DE6981232}" dt="2025-01-20T22:37:05.188" v="70" actId="2696"/>
        <pc:sldMkLst>
          <pc:docMk/>
          <pc:sldMk cId="1740068429" sldId="330"/>
        </pc:sldMkLst>
      </pc:sldChg>
      <pc:sldChg chg="addSp delSp modSp add mod">
        <pc:chgData name="Iqbal, Md Arif" userId="a6358ab8-e40d-486e-9017-0d87d9ffac59" providerId="ADAL" clId="{3FEF1E0B-4207-AC46-8E8F-3D8DE6981232}" dt="2025-01-20T22:47:32.802" v="308" actId="20577"/>
        <pc:sldMkLst>
          <pc:docMk/>
          <pc:sldMk cId="4186662378" sldId="330"/>
        </pc:sldMkLst>
        <pc:spChg chg="mod">
          <ac:chgData name="Iqbal, Md Arif" userId="a6358ab8-e40d-486e-9017-0d87d9ffac59" providerId="ADAL" clId="{3FEF1E0B-4207-AC46-8E8F-3D8DE6981232}" dt="2025-01-20T22:41:53.005" v="179" actId="20577"/>
          <ac:spMkLst>
            <pc:docMk/>
            <pc:sldMk cId="4186662378" sldId="330"/>
            <ac:spMk id="2" creationId="{15EB6772-9493-5016-60D8-8D401688484A}"/>
          </ac:spMkLst>
        </pc:spChg>
        <pc:spChg chg="add mod">
          <ac:chgData name="Iqbal, Md Arif" userId="a6358ab8-e40d-486e-9017-0d87d9ffac59" providerId="ADAL" clId="{3FEF1E0B-4207-AC46-8E8F-3D8DE6981232}" dt="2025-01-20T22:43:22.221" v="192" actId="20577"/>
          <ac:spMkLst>
            <pc:docMk/>
            <pc:sldMk cId="4186662378" sldId="330"/>
            <ac:spMk id="6" creationId="{292F77B5-1D3B-6762-B5DC-429D7765D430}"/>
          </ac:spMkLst>
        </pc:spChg>
        <pc:spChg chg="add mod">
          <ac:chgData name="Iqbal, Md Arif" userId="a6358ab8-e40d-486e-9017-0d87d9ffac59" providerId="ADAL" clId="{3FEF1E0B-4207-AC46-8E8F-3D8DE6981232}" dt="2025-01-20T22:47:32.802" v="308" actId="20577"/>
          <ac:spMkLst>
            <pc:docMk/>
            <pc:sldMk cId="4186662378" sldId="330"/>
            <ac:spMk id="7" creationId="{FC3EFF78-AA0E-2642-8506-D4AD02824D2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3/3/25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97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B4FEB-03AC-68AC-377D-2C4933E43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C253B7-0899-4116-4370-4E25AF3D6B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89BB98-847B-868B-C6EE-E52C794348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D9082-BFFF-4C51-E78D-76ADE2DA2A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51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6726F-5220-A109-2556-3C931FC21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83E5EE-4F54-AC43-EFAA-7F1651CAC4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78F781-4E32-93D6-0659-201A6A8BB6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06F6B-6DA7-F01C-4274-1A88E3EA0C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7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7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70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342AA-F2FE-0E70-68C3-7BB67255A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64BE53-21DB-3D7F-CEFD-6D5DABA381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1475E2-2994-00D3-1109-6F285848CD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Ready for RTL coding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4BF3A-8ABD-E7DD-6828-6B822752E4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89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36105-515F-BD30-B1B7-D3F0BB2A2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44DC96-A93C-D14E-362E-3524593785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421486-6F22-88A6-3F78-58D41766AF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4C18B-BEF6-B537-FE8B-E22C1F283B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98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Motivation: We cannot drive multiple LAS from one single LPGBT because we will be over saturating available ports of </a:t>
            </a:r>
            <a:r>
              <a:rPr lang="en-GB" sz="1200" dirty="0" err="1"/>
              <a:t>lpGBT</a:t>
            </a: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Number of </a:t>
            </a:r>
            <a:r>
              <a:rPr lang="en-GB" dirty="0" err="1"/>
              <a:t>elinks</a:t>
            </a:r>
            <a:r>
              <a:rPr lang="en-GB" dirty="0"/>
              <a:t> available on one </a:t>
            </a:r>
            <a:r>
              <a:rPr lang="en-GB" dirty="0" err="1"/>
              <a:t>lpGBT</a:t>
            </a:r>
            <a:r>
              <a:rPr lang="en-GB" dirty="0"/>
              <a:t> will not allow us to handle all these wires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To lower the num</a:t>
            </a:r>
            <a:r>
              <a:rPr lang="en-GB" dirty="0"/>
              <a:t>ber of tracks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Since s</a:t>
            </a:r>
            <a:r>
              <a:rPr lang="en-GB" dirty="0"/>
              <a:t>itting between multiple LASs it has provide local brain</a:t>
            </a:r>
            <a:endParaRPr lang="en-GB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53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21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E5BB6-8E64-AC8B-E6D6-FC3CAFA7C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C03EA2-DD4A-2240-7096-0017DD177F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8FDC68-DE25-7D9B-B87D-9C9006E537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A81FA-11E2-042D-B074-CE741A74C1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51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23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6475A-F032-E291-2DD7-5B002AC8A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0F23A8-A30F-7EA0-7123-6EAF023563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D17DCC-A711-E20B-212F-C62CAE090D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BCDF2-1B05-7BEE-780B-101A578B13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53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9BA6E-74D3-1187-4D45-6CEE06371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621C3E-FF11-C870-D02B-B78B8FBCAF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3873C8-905A-D78C-870A-DD81533D26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597D7-FA4C-217B-0B47-CB0F209509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1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32E5C-0A26-1E9B-3DBE-A84A143B0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2C9BBB-3AA0-FE8E-FC64-0D5251AA36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10C078-8119-7489-2F00-1A291CB848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EA961-F650-F163-3F08-B53D6B009D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61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32F9B-4326-9DD2-0558-1F9D6110D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EF3C89-BFAE-4F3A-3D7C-F1731AB5DF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F4EA5E-25A0-F810-0E59-DEAA42FC51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6D312-56CD-2052-7601-BB627AB2BE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16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rcRect/>
          <a:stretch/>
        </p:blipFill>
        <p:spPr>
          <a:xfrm>
            <a:off x="8418740" y="5755088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18740" y="5742910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sv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E8312-F30F-C1F6-FCDC-27E320AE0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3CA7D1A-D193-1E6C-6231-A5BEA3FFD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603" y="2281326"/>
            <a:ext cx="11138502" cy="23753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dirty="0"/>
              <a:t>EIC-</a:t>
            </a:r>
            <a:r>
              <a:rPr lang="en-US" sz="5600" dirty="0" err="1"/>
              <a:t>AncBRAIN</a:t>
            </a:r>
            <a:r>
              <a:rPr lang="en-US" sz="5600" dirty="0"/>
              <a:t>:</a:t>
            </a:r>
            <a:br>
              <a:rPr lang="en-US" sz="5600" dirty="0"/>
            </a:br>
            <a:br>
              <a:rPr lang="en-US" dirty="0"/>
            </a:br>
            <a:r>
              <a:rPr lang="en-US" sz="3100" dirty="0"/>
              <a:t>A Slow Control &amp; Communication Management System of </a:t>
            </a:r>
            <a:r>
              <a:rPr lang="en-US" sz="3100" dirty="0" err="1"/>
              <a:t>AncASIC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A170EA3-4D20-EB9E-4CCD-B0A8ECC1F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193" y="5450305"/>
            <a:ext cx="7904105" cy="1195047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Date: 03/04/2025</a:t>
            </a:r>
          </a:p>
          <a:p>
            <a:pPr algn="just"/>
            <a:r>
              <a:rPr lang="en-US" dirty="0"/>
              <a:t>Contribution: </a:t>
            </a:r>
            <a:r>
              <a:rPr lang="en-US" u="sng" dirty="0"/>
              <a:t>Arif Iqbal,</a:t>
            </a:r>
            <a:r>
              <a:rPr lang="en-US" dirty="0"/>
              <a:t> </a:t>
            </a:r>
            <a:r>
              <a:rPr lang="en-US" u="sng" dirty="0"/>
              <a:t>Dominik </a:t>
            </a:r>
            <a:r>
              <a:rPr lang="en-US" u="sng" dirty="0" err="1"/>
              <a:t>Gorni</a:t>
            </a:r>
            <a:r>
              <a:rPr lang="en-US" dirty="0"/>
              <a:t>, Grzegorz W. </a:t>
            </a:r>
            <a:r>
              <a:rPr lang="en-US" dirty="0" err="1"/>
              <a:t>Deptuch</a:t>
            </a:r>
            <a:endParaRPr lang="en-US" dirty="0"/>
          </a:p>
          <a:p>
            <a:pPr algn="just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9506FE-F879-AD69-969F-36578AB6B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72" y="0"/>
            <a:ext cx="1231406" cy="88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276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D3282-4B3E-3744-F129-D6D827A4E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454F48F-AE8E-0B50-747A-E2C8D0928B85}"/>
              </a:ext>
            </a:extLst>
          </p:cNvPr>
          <p:cNvGrpSpPr/>
          <p:nvPr/>
        </p:nvGrpSpPr>
        <p:grpSpPr>
          <a:xfrm>
            <a:off x="7743070" y="-510784"/>
            <a:ext cx="4448930" cy="2117249"/>
            <a:chOff x="7625727" y="299131"/>
            <a:chExt cx="4448930" cy="211724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6487E3E-4330-8C10-D920-8727D147DDA2}"/>
                </a:ext>
              </a:extLst>
            </p:cNvPr>
            <p:cNvGrpSpPr/>
            <p:nvPr/>
          </p:nvGrpSpPr>
          <p:grpSpPr>
            <a:xfrm>
              <a:off x="7625727" y="299131"/>
              <a:ext cx="3374209" cy="2117249"/>
              <a:chOff x="8246291" y="349931"/>
              <a:chExt cx="3374209" cy="2117249"/>
            </a:xfrm>
          </p:grpSpPr>
          <p:pic>
            <p:nvPicPr>
              <p:cNvPr id="7" name="Picture 6" descr="Diagram&#10;&#10;AI-generated content may be incorrect.">
                <a:extLst>
                  <a:ext uri="{FF2B5EF4-FFF2-40B4-BE49-F238E27FC236}">
                    <a16:creationId xmlns:a16="http://schemas.microsoft.com/office/drawing/2014/main" id="{C355BE08-F5BC-4595-2563-EAE7B13B90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46291" y="349931"/>
                <a:ext cx="3374209" cy="2117249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BEB7F8F-8696-60AA-52B4-81F4971FB097}"/>
                  </a:ext>
                </a:extLst>
              </p:cNvPr>
              <p:cNvSpPr/>
              <p:nvPr/>
            </p:nvSpPr>
            <p:spPr>
              <a:xfrm>
                <a:off x="8356600" y="896789"/>
                <a:ext cx="1576795" cy="138921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72A0CCD-55E0-BB10-B894-07060FCC1DE3}"/>
                  </a:ext>
                </a:extLst>
              </p:cNvPr>
              <p:cNvSpPr/>
              <p:nvPr/>
            </p:nvSpPr>
            <p:spPr>
              <a:xfrm>
                <a:off x="9933395" y="836653"/>
                <a:ext cx="1576795" cy="75474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A119F8-D461-9174-756B-EB346B133F98}"/>
                </a:ext>
              </a:extLst>
            </p:cNvPr>
            <p:cNvSpPr/>
            <p:nvPr/>
          </p:nvSpPr>
          <p:spPr>
            <a:xfrm>
              <a:off x="9873266" y="1554832"/>
              <a:ext cx="2201391" cy="47248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System Stability &amp; Error Handling </a:t>
              </a:r>
              <a:endParaRPr lang="en-US" dirty="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F00517A-0CB5-1305-2168-E71813395A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21586" y="1790783"/>
              <a:ext cx="4699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Text&#10;&#10;AI-generated content may be incorrect.">
            <a:extLst>
              <a:ext uri="{FF2B5EF4-FFF2-40B4-BE49-F238E27FC236}">
                <a16:creationId xmlns:a16="http://schemas.microsoft.com/office/drawing/2014/main" id="{D9D8BCE8-7119-AAAC-6A66-7AD8E92A8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1391" y="-24062"/>
            <a:ext cx="7154120" cy="669057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03F11-3013-D81A-C217-2252C5B42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 lIns="0" tIns="0" rIns="45720" bIns="0"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8FC7EC-44C6-809D-DF76-8D33D6908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66" y="92750"/>
            <a:ext cx="10635870" cy="7547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Error Handling &amp; Protection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2F9FF0-DDD2-1F3B-55DB-F4E638B7C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73" y="6107062"/>
            <a:ext cx="826548" cy="59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629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09944-BC8C-807A-C2D2-95F302BBC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8966C-00DC-E6FD-5AAC-311F4D7E4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 lIns="0" tIns="0" rIns="45720" bIns="0"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4027BE-6F93-4378-DE01-66626926D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66" y="92750"/>
            <a:ext cx="10635870" cy="7547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Error Response Format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08D4BD-696F-D970-F296-46A0F43A4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73" y="6107062"/>
            <a:ext cx="826548" cy="59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26DA7FB-A8A1-116F-C2E6-DDF7AB53A44C}"/>
              </a:ext>
            </a:extLst>
          </p:cNvPr>
          <p:cNvGrpSpPr/>
          <p:nvPr/>
        </p:nvGrpSpPr>
        <p:grpSpPr>
          <a:xfrm>
            <a:off x="7743070" y="0"/>
            <a:ext cx="4448930" cy="2117249"/>
            <a:chOff x="7625727" y="299131"/>
            <a:chExt cx="4448930" cy="211724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F8316E8-3FFD-5F56-56D3-65C5A7640D27}"/>
                </a:ext>
              </a:extLst>
            </p:cNvPr>
            <p:cNvGrpSpPr/>
            <p:nvPr/>
          </p:nvGrpSpPr>
          <p:grpSpPr>
            <a:xfrm>
              <a:off x="7625727" y="299131"/>
              <a:ext cx="3374209" cy="2117249"/>
              <a:chOff x="8246291" y="349931"/>
              <a:chExt cx="3374209" cy="2117249"/>
            </a:xfrm>
          </p:grpSpPr>
          <p:pic>
            <p:nvPicPr>
              <p:cNvPr id="7" name="Picture 6" descr="Diagram&#10;&#10;AI-generated content may be incorrect.">
                <a:extLst>
                  <a:ext uri="{FF2B5EF4-FFF2-40B4-BE49-F238E27FC236}">
                    <a16:creationId xmlns:a16="http://schemas.microsoft.com/office/drawing/2014/main" id="{B0DD080C-8B6A-3738-45B0-47165A566B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46291" y="349931"/>
                <a:ext cx="3374209" cy="2117249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58C6A79-AB7D-0C41-2E06-F49A34B9F5BE}"/>
                  </a:ext>
                </a:extLst>
              </p:cNvPr>
              <p:cNvSpPr/>
              <p:nvPr/>
            </p:nvSpPr>
            <p:spPr>
              <a:xfrm>
                <a:off x="8356600" y="896789"/>
                <a:ext cx="1576795" cy="138921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DDCA90C-BF9F-92F3-6029-3B8D429C1F64}"/>
                  </a:ext>
                </a:extLst>
              </p:cNvPr>
              <p:cNvSpPr/>
              <p:nvPr/>
            </p:nvSpPr>
            <p:spPr>
              <a:xfrm>
                <a:off x="9933395" y="836653"/>
                <a:ext cx="1576795" cy="75474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7B22E99-739E-95C9-4109-A0E415DC0413}"/>
                </a:ext>
              </a:extLst>
            </p:cNvPr>
            <p:cNvSpPr/>
            <p:nvPr/>
          </p:nvSpPr>
          <p:spPr>
            <a:xfrm>
              <a:off x="10012495" y="1554832"/>
              <a:ext cx="2062162" cy="47248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System Stability &amp; Error Handling </a:t>
              </a:r>
              <a:endParaRPr lang="en-US" dirty="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F63604A-3454-F9C2-3D0B-B9FC992C105C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 flipV="1">
              <a:off x="9721586" y="1790783"/>
              <a:ext cx="290909" cy="2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Table&#10;&#10;AI-generated content may be incorrect.">
            <a:extLst>
              <a:ext uri="{FF2B5EF4-FFF2-40B4-BE49-F238E27FC236}">
                <a16:creationId xmlns:a16="http://schemas.microsoft.com/office/drawing/2014/main" id="{B16B8A40-9E2F-E32E-94AF-3E80B97800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611" y="1654049"/>
            <a:ext cx="7772400" cy="3870074"/>
          </a:xfrm>
          <a:prstGeom prst="rect">
            <a:avLst/>
          </a:prstGeom>
        </p:spPr>
      </p:pic>
      <p:pic>
        <p:nvPicPr>
          <p:cNvPr id="13" name="Picture 12" descr="Table&#10;&#10;AI-generated content may be incorrect.">
            <a:extLst>
              <a:ext uri="{FF2B5EF4-FFF2-40B4-BE49-F238E27FC236}">
                <a16:creationId xmlns:a16="http://schemas.microsoft.com/office/drawing/2014/main" id="{33AC55AE-C9D8-D6B6-DBAE-E81D360597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5766" y="1087911"/>
            <a:ext cx="7772400" cy="495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2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931D9-EFAD-35BF-4CF7-D041D06A9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8EFE0-7347-0333-C857-D803B23DE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 lIns="0" tIns="0" rIns="45720" bIns="0"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73631-1F73-779A-DE8D-F768699DF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66" y="92750"/>
            <a:ext cx="10635870" cy="7547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Sub-Module Control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4942D9-BBD3-7F7A-1DEE-29A8C7E35DF7}"/>
              </a:ext>
            </a:extLst>
          </p:cNvPr>
          <p:cNvSpPr txBox="1"/>
          <p:nvPr/>
        </p:nvSpPr>
        <p:spPr>
          <a:xfrm>
            <a:off x="746736" y="1172933"/>
            <a:ext cx="10035564" cy="4376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Managing NBVG &amp; SLDO: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Negative Bisa Voltage Generator (NBVG):</a:t>
            </a:r>
          </a:p>
          <a:p>
            <a:pPr marL="1714500" lvl="3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Bias Voltage Generator</a:t>
            </a:r>
            <a:endParaRPr lang="en-US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1714500" lvl="3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ptos" panose="020B0004020202020204" pitchFamily="34" charset="0"/>
                <a:cs typeface="Times New Roman" panose="02020603050405020304" pitchFamily="18" charset="0"/>
              </a:rPr>
              <a:t>Configurable Bias level</a:t>
            </a:r>
          </a:p>
          <a:p>
            <a:pPr marL="1714500" lvl="3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Dedicated Registers</a:t>
            </a:r>
          </a:p>
          <a:p>
            <a:pPr lvl="3" algn="just">
              <a:lnSpc>
                <a:spcPct val="150000"/>
              </a:lnSpc>
            </a:pPr>
            <a:endParaRPr lang="en-US" b="0" i="0" dirty="0">
              <a:solidFill>
                <a:srgbClr val="1F2328"/>
              </a:solidFill>
              <a:effectLst/>
              <a:latin typeface="-apple-system"/>
            </a:endParaRPr>
          </a:p>
          <a:p>
            <a:pPr marL="12573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Shunt LDO (SLDO):</a:t>
            </a:r>
            <a:endParaRPr lang="en-US" b="0" i="0" dirty="0">
              <a:solidFill>
                <a:srgbClr val="1F2328"/>
              </a:solidFill>
              <a:effectLst/>
              <a:latin typeface="-apple-system"/>
            </a:endParaRPr>
          </a:p>
          <a:p>
            <a:pPr marL="1714500" lvl="3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ptos" panose="020B0004020202020204" pitchFamily="34" charset="0"/>
                <a:cs typeface="Times New Roman" panose="02020603050405020304" pitchFamily="18" charset="0"/>
              </a:rPr>
              <a:t>Stable and regulated output voltage</a:t>
            </a:r>
          </a:p>
          <a:p>
            <a:pPr marL="1714500" lvl="3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ptos" panose="020B0004020202020204" pitchFamily="34" charset="0"/>
                <a:cs typeface="Times New Roman" panose="02020603050405020304" pitchFamily="18" charset="0"/>
              </a:rPr>
              <a:t>Configurable Bits </a:t>
            </a:r>
          </a:p>
          <a:p>
            <a:pPr marL="1714500" lvl="3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ptos" panose="020B0004020202020204" pitchFamily="34" charset="0"/>
                <a:cs typeface="Times New Roman" panose="02020603050405020304" pitchFamily="18" charset="0"/>
              </a:rPr>
              <a:t>Dedicated Registers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27073A-8B20-E0B5-6D76-41DA9E285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73" y="6107062"/>
            <a:ext cx="826548" cy="59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D89BE65-B3C0-4181-B1B8-764391AD9901}"/>
              </a:ext>
            </a:extLst>
          </p:cNvPr>
          <p:cNvGrpSpPr/>
          <p:nvPr/>
        </p:nvGrpSpPr>
        <p:grpSpPr>
          <a:xfrm>
            <a:off x="7697052" y="470120"/>
            <a:ext cx="4130884" cy="1906115"/>
            <a:chOff x="6509861" y="299131"/>
            <a:chExt cx="4490075" cy="211724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2FDBABB-1F12-DBC9-E5CC-C2D5F2E43506}"/>
                </a:ext>
              </a:extLst>
            </p:cNvPr>
            <p:cNvGrpSpPr/>
            <p:nvPr/>
          </p:nvGrpSpPr>
          <p:grpSpPr>
            <a:xfrm>
              <a:off x="7625727" y="299131"/>
              <a:ext cx="3374209" cy="2117249"/>
              <a:chOff x="8246291" y="349931"/>
              <a:chExt cx="3374209" cy="2117249"/>
            </a:xfrm>
          </p:grpSpPr>
          <p:pic>
            <p:nvPicPr>
              <p:cNvPr id="15" name="Picture 14" descr="Diagram&#10;&#10;AI-generated content may be incorrect.">
                <a:extLst>
                  <a:ext uri="{FF2B5EF4-FFF2-40B4-BE49-F238E27FC236}">
                    <a16:creationId xmlns:a16="http://schemas.microsoft.com/office/drawing/2014/main" id="{18650494-45D0-82C4-2EF7-102CB926E5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46291" y="349931"/>
                <a:ext cx="3374209" cy="2117249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4C5A8C6-1C59-6EA6-03A1-A9CC8560D47E}"/>
                  </a:ext>
                </a:extLst>
              </p:cNvPr>
              <p:cNvSpPr/>
              <p:nvPr/>
            </p:nvSpPr>
            <p:spPr>
              <a:xfrm>
                <a:off x="9933395" y="910777"/>
                <a:ext cx="1576794" cy="132968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EA13F1-CCDA-F3E3-F893-8CB2F59FD3B7}"/>
                  </a:ext>
                </a:extLst>
              </p:cNvPr>
              <p:cNvSpPr/>
              <p:nvPr/>
            </p:nvSpPr>
            <p:spPr>
              <a:xfrm>
                <a:off x="8356600" y="1399898"/>
                <a:ext cx="1576796" cy="92109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0EFC46E-9BF2-3770-3085-F7C9CDA9C933}"/>
                </a:ext>
              </a:extLst>
            </p:cNvPr>
            <p:cNvSpPr/>
            <p:nvPr/>
          </p:nvSpPr>
          <p:spPr>
            <a:xfrm>
              <a:off x="6509861" y="1057921"/>
              <a:ext cx="2111409" cy="6087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Sub-Module Control</a:t>
              </a:r>
              <a:endParaRPr lang="en-US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B8CBA7E-D9B4-DA53-BD6E-CB1DD58BFF3F}"/>
                </a:ext>
              </a:extLst>
            </p:cNvPr>
            <p:cNvCxnSpPr>
              <a:cxnSpLocks/>
            </p:cNvCxnSpPr>
            <p:nvPr/>
          </p:nvCxnSpPr>
          <p:spPr>
            <a:xfrm>
              <a:off x="8265770" y="1229932"/>
              <a:ext cx="55570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 descr="Table&#10;&#10;AI-generated content may be incorrect.">
            <a:extLst>
              <a:ext uri="{FF2B5EF4-FFF2-40B4-BE49-F238E27FC236}">
                <a16:creationId xmlns:a16="http://schemas.microsoft.com/office/drawing/2014/main" id="{B5BF8300-E5CF-7E0E-CE6C-3B4F73936C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6561" y="1892878"/>
            <a:ext cx="4683939" cy="2198132"/>
          </a:xfrm>
          <a:prstGeom prst="rect">
            <a:avLst/>
          </a:prstGeom>
        </p:spPr>
      </p:pic>
      <p:pic>
        <p:nvPicPr>
          <p:cNvPr id="23" name="Picture 22" descr="Table&#10;&#10;AI-generated content may be incorrect.">
            <a:extLst>
              <a:ext uri="{FF2B5EF4-FFF2-40B4-BE49-F238E27FC236}">
                <a16:creationId xmlns:a16="http://schemas.microsoft.com/office/drawing/2014/main" id="{6E2D77C9-0CC2-75D9-5048-B30504D552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8406" y="4091010"/>
            <a:ext cx="4869375" cy="201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74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01121-F492-27C8-463B-C44B6299E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A6720-8731-2FB1-37E0-529D8E796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 lIns="0" tIns="0" rIns="45720" bIns="0"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02F537-9488-0C88-CFBB-6F029F198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66" y="92750"/>
            <a:ext cx="10635870" cy="7547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Documentation for Design and Implementation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DB74F5-27B1-F3C4-F6F5-6AF0930E2F84}"/>
              </a:ext>
            </a:extLst>
          </p:cNvPr>
          <p:cNvSpPr txBox="1"/>
          <p:nvPr/>
        </p:nvSpPr>
        <p:spPr>
          <a:xfrm>
            <a:off x="403837" y="1136428"/>
            <a:ext cx="7164658" cy="3956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key functions are: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12573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System Overview</a:t>
            </a:r>
            <a:r>
              <a:rPr lang="en-US" dirty="0">
                <a:effectLst/>
              </a:rPr>
              <a:t> </a:t>
            </a:r>
          </a:p>
          <a:p>
            <a:pPr marL="12573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Architecture</a:t>
            </a:r>
            <a:r>
              <a:rPr lang="en-US" dirty="0">
                <a:effectLst/>
              </a:rPr>
              <a:t> </a:t>
            </a:r>
          </a:p>
          <a:p>
            <a:pPr marL="12573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Communication Protocols</a:t>
            </a:r>
            <a:r>
              <a:rPr lang="en-US" dirty="0">
                <a:effectLst/>
              </a:rPr>
              <a:t> </a:t>
            </a:r>
          </a:p>
          <a:p>
            <a:pPr marL="12573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Internal Sub-module Control</a:t>
            </a:r>
            <a:r>
              <a:rPr lang="en-US" dirty="0">
                <a:effectLst/>
              </a:rPr>
              <a:t> </a:t>
            </a:r>
          </a:p>
          <a:p>
            <a:pPr marL="12573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Error Handling and Watchdog</a:t>
            </a:r>
            <a:r>
              <a:rPr lang="en-US" dirty="0">
                <a:effectLst/>
              </a:rPr>
              <a:t> </a:t>
            </a:r>
          </a:p>
          <a:p>
            <a:pPr marL="12573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Clocking Scheme</a:t>
            </a:r>
            <a:r>
              <a:rPr lang="en-US" dirty="0">
                <a:effectLst/>
              </a:rPr>
              <a:t> </a:t>
            </a:r>
          </a:p>
          <a:p>
            <a:pPr marL="12573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Physical Implementation</a:t>
            </a:r>
            <a:r>
              <a:rPr lang="en-US" dirty="0">
                <a:effectLst/>
              </a:rPr>
              <a:t> </a:t>
            </a:r>
          </a:p>
          <a:p>
            <a:pPr marL="12573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Verification and Validation</a:t>
            </a:r>
            <a:r>
              <a:rPr lang="en-US" dirty="0">
                <a:effectLst/>
              </a:rPr>
              <a:t> 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white paper with black text&#10;&#10;Description automatically generated">
            <a:extLst>
              <a:ext uri="{FF2B5EF4-FFF2-40B4-BE49-F238E27FC236}">
                <a16:creationId xmlns:a16="http://schemas.microsoft.com/office/drawing/2014/main" id="{E0666966-CB80-9430-BD63-61C03A227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049" y="1070586"/>
            <a:ext cx="3398891" cy="3679902"/>
          </a:xfrm>
          <a:prstGeom prst="rect">
            <a:avLst/>
          </a:prstGeom>
        </p:spPr>
      </p:pic>
      <p:pic>
        <p:nvPicPr>
          <p:cNvPr id="9" name="Picture 8" descr="A white and black text with black text&#10;&#10;Description automatically generated">
            <a:extLst>
              <a:ext uri="{FF2B5EF4-FFF2-40B4-BE49-F238E27FC236}">
                <a16:creationId xmlns:a16="http://schemas.microsoft.com/office/drawing/2014/main" id="{89E88393-E968-F93B-ECF7-9AA69DE38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494" y="1634583"/>
            <a:ext cx="2860778" cy="2930767"/>
          </a:xfrm>
          <a:prstGeom prst="rect">
            <a:avLst/>
          </a:prstGeom>
        </p:spPr>
      </p:pic>
      <p:pic>
        <p:nvPicPr>
          <p:cNvPr id="13" name="Picture 12" descr="A black and white paper with text&#10;&#10;Description automatically generated">
            <a:extLst>
              <a:ext uri="{FF2B5EF4-FFF2-40B4-BE49-F238E27FC236}">
                <a16:creationId xmlns:a16="http://schemas.microsoft.com/office/drawing/2014/main" id="{144DCCCD-E2CA-1A23-467C-FFF5D84752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9352" y="2553628"/>
            <a:ext cx="2938811" cy="35932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EAF088-82FE-7BBB-306F-A58CD2A8E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73" y="6107062"/>
            <a:ext cx="826548" cy="59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820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2F5F2-ECB9-7243-D43A-6BE338E2B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B084B-C737-FD5B-C048-CCDF54C4F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 lIns="0" tIns="0" rIns="45720" bIns="0"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A4C0F1-49BB-F7CC-A665-4F9DEAE70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94" y="125568"/>
            <a:ext cx="10348226" cy="48471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/>
              <a:t>EIC-</a:t>
            </a:r>
            <a:r>
              <a:rPr lang="en-US" sz="4000" dirty="0" err="1"/>
              <a:t>AncBrain</a:t>
            </a:r>
            <a:r>
              <a:rPr lang="en-US" dirty="0"/>
              <a:t> </a:t>
            </a:r>
            <a:r>
              <a:rPr lang="en-US" sz="4000" dirty="0"/>
              <a:t>Block Diagram</a:t>
            </a:r>
            <a:endParaRPr lang="en-US" sz="4000" b="1" kern="1200" dirty="0">
              <a:latin typeface="+mn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B7012A-383B-89B2-3F12-348D78E76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65" y="715269"/>
            <a:ext cx="11831707" cy="53092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1C52A8-401A-50B6-3A9F-DF7F56AED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213" y="6129513"/>
            <a:ext cx="790453" cy="56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648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43C51-F9AC-6241-9AB4-8535870C2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E3B493-45F9-8612-29F5-042D60D796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 lIns="0" tIns="0" rIns="45720" bIns="0"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6A91A3-B5BB-8FD5-3C3E-D45CBEB7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94" y="125568"/>
            <a:ext cx="10724018" cy="48471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900" dirty="0" err="1"/>
              <a:t>AncASIC</a:t>
            </a:r>
            <a:r>
              <a:rPr lang="en-US" sz="2900" dirty="0"/>
              <a:t> System-Level Design and Implementation Flow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F7086E5-EEC9-F04B-40CD-22550650C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685557"/>
              </p:ext>
            </p:extLst>
          </p:nvPr>
        </p:nvGraphicFramePr>
        <p:xfrm>
          <a:off x="8546783" y="744758"/>
          <a:ext cx="2641231" cy="121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8520">
                  <a:extLst>
                    <a:ext uri="{9D8B030D-6E8A-4147-A177-3AD203B41FA5}">
                      <a16:colId xmlns:a16="http://schemas.microsoft.com/office/drawing/2014/main" val="1064990565"/>
                    </a:ext>
                  </a:extLst>
                </a:gridCol>
                <a:gridCol w="984995">
                  <a:extLst>
                    <a:ext uri="{9D8B030D-6E8A-4147-A177-3AD203B41FA5}">
                      <a16:colId xmlns:a16="http://schemas.microsoft.com/office/drawing/2014/main" val="1986766226"/>
                    </a:ext>
                  </a:extLst>
                </a:gridCol>
                <a:gridCol w="937716">
                  <a:extLst>
                    <a:ext uri="{9D8B030D-6E8A-4147-A177-3AD203B41FA5}">
                      <a16:colId xmlns:a16="http://schemas.microsoft.com/office/drawing/2014/main" val="996549419"/>
                    </a:ext>
                  </a:extLst>
                </a:gridCol>
              </a:tblGrid>
              <a:tr h="26653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130289"/>
                  </a:ext>
                </a:extLst>
              </a:tr>
              <a:tr h="26653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0432629"/>
                  </a:ext>
                </a:extLst>
              </a:tr>
              <a:tr h="26653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Underway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March’25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7208130"/>
                  </a:ext>
                </a:extLst>
              </a:tr>
              <a:tr h="26653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be done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Sep’25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7412047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B7B3405A-4F52-01DE-4251-5123397C4439}"/>
              </a:ext>
            </a:extLst>
          </p:cNvPr>
          <p:cNvGrpSpPr/>
          <p:nvPr/>
        </p:nvGrpSpPr>
        <p:grpSpPr>
          <a:xfrm>
            <a:off x="8810660" y="1066235"/>
            <a:ext cx="294030" cy="264800"/>
            <a:chOff x="594784" y="3163852"/>
            <a:chExt cx="503787" cy="42218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25763AC-F247-E0A4-65C0-8B9E9CA3A4C0}"/>
                </a:ext>
              </a:extLst>
            </p:cNvPr>
            <p:cNvSpPr txBox="1"/>
            <p:nvPr/>
          </p:nvSpPr>
          <p:spPr>
            <a:xfrm>
              <a:off x="594784" y="3163852"/>
              <a:ext cx="503787" cy="42218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3" name="Graphic 12" descr="Checkmark with solid fill">
              <a:extLst>
                <a:ext uri="{FF2B5EF4-FFF2-40B4-BE49-F238E27FC236}">
                  <a16:creationId xmlns:a16="http://schemas.microsoft.com/office/drawing/2014/main" id="{F5C60659-755D-1000-DE6E-76CDA436B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3804" y="3163852"/>
              <a:ext cx="422189" cy="422189"/>
            </a:xfrm>
            <a:prstGeom prst="rect">
              <a:avLst/>
            </a:prstGeom>
          </p:spPr>
        </p:pic>
      </p:grpSp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0DAE265D-EFD9-0949-1FF4-FE5E6EF26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0709" y="1331035"/>
            <a:ext cx="401883" cy="33090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99EE5B7-1D30-506F-B258-2A5C8A8076D3}"/>
              </a:ext>
            </a:extLst>
          </p:cNvPr>
          <p:cNvGrpSpPr/>
          <p:nvPr/>
        </p:nvGrpSpPr>
        <p:grpSpPr>
          <a:xfrm>
            <a:off x="8729417" y="1595835"/>
            <a:ext cx="477783" cy="400270"/>
            <a:chOff x="371400" y="3193135"/>
            <a:chExt cx="477783" cy="40027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0AB8983-D59E-C69A-A7CB-7394BBBAFFC0}"/>
                </a:ext>
              </a:extLst>
            </p:cNvPr>
            <p:cNvGrpSpPr/>
            <p:nvPr/>
          </p:nvGrpSpPr>
          <p:grpSpPr>
            <a:xfrm>
              <a:off x="371400" y="3193135"/>
              <a:ext cx="477783" cy="400270"/>
              <a:chOff x="360294" y="3171597"/>
              <a:chExt cx="483199" cy="483199"/>
            </a:xfrm>
          </p:grpSpPr>
          <p:pic>
            <p:nvPicPr>
              <p:cNvPr id="20" name="Graphic 19" descr="Flip calendar outline">
                <a:extLst>
                  <a:ext uri="{FF2B5EF4-FFF2-40B4-BE49-F238E27FC236}">
                    <a16:creationId xmlns:a16="http://schemas.microsoft.com/office/drawing/2014/main" id="{59B42344-87BB-EAC7-CC93-75B15F0CB0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60294" y="3171597"/>
                <a:ext cx="483199" cy="483199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09AB194-70FD-FEB6-CD01-92889B32FC1C}"/>
                  </a:ext>
                </a:extLst>
              </p:cNvPr>
              <p:cNvSpPr txBox="1"/>
              <p:nvPr/>
            </p:nvSpPr>
            <p:spPr>
              <a:xfrm>
                <a:off x="371877" y="3283253"/>
                <a:ext cx="460033" cy="371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30</a:t>
                </a:r>
                <a:endParaRPr lang="en-US" b="1" dirty="0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F4FCDAC-23F8-2E81-C3CA-D08027E3694C}"/>
                </a:ext>
              </a:extLst>
            </p:cNvPr>
            <p:cNvSpPr/>
            <p:nvPr/>
          </p:nvSpPr>
          <p:spPr>
            <a:xfrm>
              <a:off x="441553" y="3285628"/>
              <a:ext cx="346189" cy="57647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5B99D9F-8A7B-FCC9-15CF-9E57388B27B0}"/>
              </a:ext>
            </a:extLst>
          </p:cNvPr>
          <p:cNvGrpSpPr/>
          <p:nvPr/>
        </p:nvGrpSpPr>
        <p:grpSpPr>
          <a:xfrm>
            <a:off x="387827" y="601336"/>
            <a:ext cx="9708627" cy="6272206"/>
            <a:chOff x="254822" y="609649"/>
            <a:chExt cx="9708627" cy="6272206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10543E8-A5D8-C724-E23E-87C21342B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4822" y="609649"/>
              <a:ext cx="9656542" cy="6248351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BF7ADDA-6C2B-F565-35CB-31C116F9582D}"/>
                </a:ext>
              </a:extLst>
            </p:cNvPr>
            <p:cNvGrpSpPr/>
            <p:nvPr/>
          </p:nvGrpSpPr>
          <p:grpSpPr>
            <a:xfrm>
              <a:off x="5767722" y="6467679"/>
              <a:ext cx="477783" cy="400270"/>
              <a:chOff x="371400" y="3193135"/>
              <a:chExt cx="477783" cy="40027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320E015-21BD-4911-B337-16356C862887}"/>
                  </a:ext>
                </a:extLst>
              </p:cNvPr>
              <p:cNvGrpSpPr/>
              <p:nvPr/>
            </p:nvGrpSpPr>
            <p:grpSpPr>
              <a:xfrm>
                <a:off x="371400" y="3193135"/>
                <a:ext cx="477783" cy="400270"/>
                <a:chOff x="360294" y="3171597"/>
                <a:chExt cx="483199" cy="483199"/>
              </a:xfrm>
            </p:grpSpPr>
            <p:pic>
              <p:nvPicPr>
                <p:cNvPr id="14" name="Graphic 13" descr="Flip calendar outline">
                  <a:extLst>
                    <a:ext uri="{FF2B5EF4-FFF2-40B4-BE49-F238E27FC236}">
                      <a16:creationId xmlns:a16="http://schemas.microsoft.com/office/drawing/2014/main" id="{39E9B3F1-C9E7-6E6B-B808-B11BACCF9E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294" y="3171597"/>
                  <a:ext cx="483199" cy="483199"/>
                </a:xfrm>
                <a:prstGeom prst="rect">
                  <a:avLst/>
                </a:prstGeom>
              </p:spPr>
            </p:pic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CDEEB36-E6BD-A30C-E245-54E61F4310B4}"/>
                    </a:ext>
                  </a:extLst>
                </p:cNvPr>
                <p:cNvSpPr txBox="1"/>
                <p:nvPr/>
              </p:nvSpPr>
              <p:spPr>
                <a:xfrm>
                  <a:off x="371877" y="3283253"/>
                  <a:ext cx="460033" cy="3715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/>
                    <a:t>30</a:t>
                  </a:r>
                  <a:endParaRPr lang="en-US" b="1" dirty="0"/>
                </a:p>
              </p:txBody>
            </p: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F265CDE-CB7F-AA72-C745-575B0F4088C7}"/>
                  </a:ext>
                </a:extLst>
              </p:cNvPr>
              <p:cNvSpPr/>
              <p:nvPr/>
            </p:nvSpPr>
            <p:spPr>
              <a:xfrm>
                <a:off x="441553" y="3285628"/>
                <a:ext cx="346189" cy="57647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61A388D-E509-D5CF-B219-18DD717CC50B}"/>
                </a:ext>
              </a:extLst>
            </p:cNvPr>
            <p:cNvGrpSpPr/>
            <p:nvPr/>
          </p:nvGrpSpPr>
          <p:grpSpPr>
            <a:xfrm>
              <a:off x="3947698" y="1931077"/>
              <a:ext cx="294030" cy="218631"/>
              <a:chOff x="594784" y="3163852"/>
              <a:chExt cx="503787" cy="422189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EBC86A4-336C-7FBF-5CA5-41B20AA0A51A}"/>
                  </a:ext>
                </a:extLst>
              </p:cNvPr>
              <p:cNvSpPr txBox="1"/>
              <p:nvPr/>
            </p:nvSpPr>
            <p:spPr>
              <a:xfrm>
                <a:off x="594784" y="3163852"/>
                <a:ext cx="503787" cy="422189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pic>
            <p:nvPicPr>
              <p:cNvPr id="48" name="Graphic 47" descr="Checkmark with solid fill">
                <a:extLst>
                  <a:ext uri="{FF2B5EF4-FFF2-40B4-BE49-F238E27FC236}">
                    <a16:creationId xmlns:a16="http://schemas.microsoft.com/office/drawing/2014/main" id="{CBF6DCF1-61E8-6C9B-D437-AC64C3E1AA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53804" y="3163852"/>
                <a:ext cx="422189" cy="422189"/>
              </a:xfrm>
              <a:prstGeom prst="rect">
                <a:avLst/>
              </a:prstGeom>
            </p:spPr>
          </p:pic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EB4BFC9-237B-89F2-C1D9-41818CE21D02}"/>
                </a:ext>
              </a:extLst>
            </p:cNvPr>
            <p:cNvGrpSpPr/>
            <p:nvPr/>
          </p:nvGrpSpPr>
          <p:grpSpPr>
            <a:xfrm>
              <a:off x="2206841" y="1931078"/>
              <a:ext cx="246407" cy="197141"/>
              <a:chOff x="594784" y="3163852"/>
              <a:chExt cx="503787" cy="422189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5961D62-0EE8-9FD0-62C4-EA495E8DB44B}"/>
                  </a:ext>
                </a:extLst>
              </p:cNvPr>
              <p:cNvSpPr txBox="1"/>
              <p:nvPr/>
            </p:nvSpPr>
            <p:spPr>
              <a:xfrm>
                <a:off x="594784" y="3163852"/>
                <a:ext cx="503787" cy="422189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pic>
            <p:nvPicPr>
              <p:cNvPr id="51" name="Graphic 50" descr="Checkmark with solid fill">
                <a:extLst>
                  <a:ext uri="{FF2B5EF4-FFF2-40B4-BE49-F238E27FC236}">
                    <a16:creationId xmlns:a16="http://schemas.microsoft.com/office/drawing/2014/main" id="{1D6ABA86-6451-93FE-5FC4-474B3BDA0A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53804" y="3163852"/>
                <a:ext cx="422189" cy="422189"/>
              </a:xfrm>
              <a:prstGeom prst="rect">
                <a:avLst/>
              </a:prstGeom>
            </p:spPr>
          </p:pic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C30E0A77-0FB9-6A47-5B71-75A1D97D5E5E}"/>
                </a:ext>
              </a:extLst>
            </p:cNvPr>
            <p:cNvGrpSpPr/>
            <p:nvPr/>
          </p:nvGrpSpPr>
          <p:grpSpPr>
            <a:xfrm>
              <a:off x="2159219" y="3510502"/>
              <a:ext cx="280852" cy="223637"/>
              <a:chOff x="594784" y="3163852"/>
              <a:chExt cx="503787" cy="422189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8E7EFA6-6B37-DCDF-8A7F-CCAF9557F038}"/>
                  </a:ext>
                </a:extLst>
              </p:cNvPr>
              <p:cNvSpPr txBox="1"/>
              <p:nvPr/>
            </p:nvSpPr>
            <p:spPr>
              <a:xfrm>
                <a:off x="594784" y="3163852"/>
                <a:ext cx="503787" cy="422189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pic>
            <p:nvPicPr>
              <p:cNvPr id="54" name="Graphic 53" descr="Checkmark with solid fill">
                <a:extLst>
                  <a:ext uri="{FF2B5EF4-FFF2-40B4-BE49-F238E27FC236}">
                    <a16:creationId xmlns:a16="http://schemas.microsoft.com/office/drawing/2014/main" id="{F5FC0438-56DA-084A-BA45-4D34CE8CC5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53804" y="3163852"/>
                <a:ext cx="422189" cy="422189"/>
              </a:xfrm>
              <a:prstGeom prst="rect">
                <a:avLst/>
              </a:prstGeom>
            </p:spPr>
          </p:pic>
        </p:grpSp>
        <p:pic>
          <p:nvPicPr>
            <p:cNvPr id="55" name="Picture 5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D472A68-2F2C-D48A-3C3C-904518FA5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50438" y="3485649"/>
              <a:ext cx="294030" cy="264801"/>
            </a:xfrm>
            <a:prstGeom prst="rect">
              <a:avLst/>
            </a:prstGeom>
          </p:spPr>
        </p:pic>
        <p:pic>
          <p:nvPicPr>
            <p:cNvPr id="56" name="Picture 55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C581B7CE-7557-1CC0-8D85-CFFEE952B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36178" y="1897247"/>
              <a:ext cx="294030" cy="264801"/>
            </a:xfrm>
            <a:prstGeom prst="rect">
              <a:avLst/>
            </a:prstGeom>
          </p:spPr>
        </p:pic>
        <p:pic>
          <p:nvPicPr>
            <p:cNvPr id="57" name="Picture 56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1AC95BEB-8CFA-0533-9513-6A6398B50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9071" y="3449014"/>
              <a:ext cx="294030" cy="264801"/>
            </a:xfrm>
            <a:prstGeom prst="rect">
              <a:avLst/>
            </a:prstGeom>
          </p:spPr>
        </p:pic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CA5CE46-836B-54E7-E192-0569E02F0047}"/>
                </a:ext>
              </a:extLst>
            </p:cNvPr>
            <p:cNvGrpSpPr/>
            <p:nvPr/>
          </p:nvGrpSpPr>
          <p:grpSpPr>
            <a:xfrm>
              <a:off x="7680961" y="3366660"/>
              <a:ext cx="423948" cy="397286"/>
              <a:chOff x="371400" y="3193138"/>
              <a:chExt cx="477783" cy="410534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90239540-9909-615B-6316-345718105152}"/>
                  </a:ext>
                </a:extLst>
              </p:cNvPr>
              <p:cNvGrpSpPr/>
              <p:nvPr/>
            </p:nvGrpSpPr>
            <p:grpSpPr>
              <a:xfrm>
                <a:off x="371400" y="3193138"/>
                <a:ext cx="477783" cy="410534"/>
                <a:chOff x="360294" y="3171597"/>
                <a:chExt cx="483199" cy="495589"/>
              </a:xfrm>
            </p:grpSpPr>
            <p:pic>
              <p:nvPicPr>
                <p:cNvPr id="61" name="Graphic 60" descr="Flip calendar outline">
                  <a:extLst>
                    <a:ext uri="{FF2B5EF4-FFF2-40B4-BE49-F238E27FC236}">
                      <a16:creationId xmlns:a16="http://schemas.microsoft.com/office/drawing/2014/main" id="{BAE388CC-1EE0-087D-2F69-EBE9806452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294" y="3171597"/>
                  <a:ext cx="483199" cy="483199"/>
                </a:xfrm>
                <a:prstGeom prst="rect">
                  <a:avLst/>
                </a:prstGeom>
              </p:spPr>
            </p:pic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001B4999-2589-C14B-A799-EFB59FF11378}"/>
                    </a:ext>
                  </a:extLst>
                </p:cNvPr>
                <p:cNvSpPr txBox="1"/>
                <p:nvPr/>
              </p:nvSpPr>
              <p:spPr>
                <a:xfrm>
                  <a:off x="371877" y="3283253"/>
                  <a:ext cx="460033" cy="3839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/>
                    <a:t>30</a:t>
                  </a:r>
                  <a:endParaRPr lang="en-US" b="1" dirty="0"/>
                </a:p>
              </p:txBody>
            </p:sp>
          </p:grp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77B2ACA1-6775-D289-20B8-5B217C6F34FB}"/>
                  </a:ext>
                </a:extLst>
              </p:cNvPr>
              <p:cNvSpPr/>
              <p:nvPr/>
            </p:nvSpPr>
            <p:spPr>
              <a:xfrm>
                <a:off x="441553" y="3285628"/>
                <a:ext cx="346189" cy="57647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54D45163-7AE0-6809-16F1-8D7765E531FF}"/>
                </a:ext>
              </a:extLst>
            </p:cNvPr>
            <p:cNvGrpSpPr/>
            <p:nvPr/>
          </p:nvGrpSpPr>
          <p:grpSpPr>
            <a:xfrm>
              <a:off x="9539501" y="3382771"/>
              <a:ext cx="423948" cy="397286"/>
              <a:chOff x="371400" y="3193138"/>
              <a:chExt cx="477783" cy="410534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3F9852FA-9316-7C24-A447-18BA30602492}"/>
                  </a:ext>
                </a:extLst>
              </p:cNvPr>
              <p:cNvGrpSpPr/>
              <p:nvPr/>
            </p:nvGrpSpPr>
            <p:grpSpPr>
              <a:xfrm>
                <a:off x="371400" y="3193138"/>
                <a:ext cx="477783" cy="410534"/>
                <a:chOff x="360294" y="3171597"/>
                <a:chExt cx="483199" cy="495589"/>
              </a:xfrm>
            </p:grpSpPr>
            <p:pic>
              <p:nvPicPr>
                <p:cNvPr id="66" name="Graphic 65" descr="Flip calendar outline">
                  <a:extLst>
                    <a:ext uri="{FF2B5EF4-FFF2-40B4-BE49-F238E27FC236}">
                      <a16:creationId xmlns:a16="http://schemas.microsoft.com/office/drawing/2014/main" id="{2E1200CC-C69A-B8F0-882E-50D0C338D4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294" y="3171597"/>
                  <a:ext cx="483199" cy="483199"/>
                </a:xfrm>
                <a:prstGeom prst="rect">
                  <a:avLst/>
                </a:prstGeom>
              </p:spPr>
            </p:pic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F1B0BDC0-822E-5B03-C7A5-FA33DA827E60}"/>
                    </a:ext>
                  </a:extLst>
                </p:cNvPr>
                <p:cNvSpPr txBox="1"/>
                <p:nvPr/>
              </p:nvSpPr>
              <p:spPr>
                <a:xfrm>
                  <a:off x="371877" y="3283253"/>
                  <a:ext cx="460033" cy="3839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/>
                    <a:t>30</a:t>
                  </a:r>
                  <a:endParaRPr lang="en-US" b="1" dirty="0"/>
                </a:p>
              </p:txBody>
            </p:sp>
          </p:grp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27DBE99-AB11-62E0-305C-5CBA5ADEA667}"/>
                  </a:ext>
                </a:extLst>
              </p:cNvPr>
              <p:cNvSpPr/>
              <p:nvPr/>
            </p:nvSpPr>
            <p:spPr>
              <a:xfrm>
                <a:off x="441553" y="3285628"/>
                <a:ext cx="346189" cy="57647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68" name="Picture 67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D68DB823-539E-28BF-ED62-D890085F7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1941" y="5031268"/>
              <a:ext cx="294030" cy="264801"/>
            </a:xfrm>
            <a:prstGeom prst="rect">
              <a:avLst/>
            </a:prstGeom>
          </p:spPr>
        </p:pic>
        <p:pic>
          <p:nvPicPr>
            <p:cNvPr id="69" name="Picture 68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B2BB4108-B260-3C0E-316D-86DBA4EB4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74477" y="5031268"/>
              <a:ext cx="294030" cy="264801"/>
            </a:xfrm>
            <a:prstGeom prst="rect">
              <a:avLst/>
            </a:prstGeom>
          </p:spPr>
        </p:pic>
        <p:pic>
          <p:nvPicPr>
            <p:cNvPr id="70" name="Picture 69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61B1D9C0-B6D5-9004-755E-F63822010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9790" y="5031268"/>
              <a:ext cx="294030" cy="264801"/>
            </a:xfrm>
            <a:prstGeom prst="rect">
              <a:avLst/>
            </a:prstGeom>
          </p:spPr>
        </p:pic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1DCD286E-4096-239C-E04A-27FF10527C6F}"/>
                </a:ext>
              </a:extLst>
            </p:cNvPr>
            <p:cNvGrpSpPr/>
            <p:nvPr/>
          </p:nvGrpSpPr>
          <p:grpSpPr>
            <a:xfrm>
              <a:off x="3933933" y="6477627"/>
              <a:ext cx="477783" cy="400270"/>
              <a:chOff x="371400" y="3193135"/>
              <a:chExt cx="477783" cy="400270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E369BE98-C678-614F-C42B-9BD6A67B1EB3}"/>
                  </a:ext>
                </a:extLst>
              </p:cNvPr>
              <p:cNvGrpSpPr/>
              <p:nvPr/>
            </p:nvGrpSpPr>
            <p:grpSpPr>
              <a:xfrm>
                <a:off x="371400" y="3193135"/>
                <a:ext cx="477783" cy="400270"/>
                <a:chOff x="360294" y="3171597"/>
                <a:chExt cx="483199" cy="483199"/>
              </a:xfrm>
            </p:grpSpPr>
            <p:pic>
              <p:nvPicPr>
                <p:cNvPr id="74" name="Graphic 73" descr="Flip calendar outline">
                  <a:extLst>
                    <a:ext uri="{FF2B5EF4-FFF2-40B4-BE49-F238E27FC236}">
                      <a16:creationId xmlns:a16="http://schemas.microsoft.com/office/drawing/2014/main" id="{6D132E28-114D-E2BC-C01B-336CE61077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294" y="3171597"/>
                  <a:ext cx="483199" cy="483199"/>
                </a:xfrm>
                <a:prstGeom prst="rect">
                  <a:avLst/>
                </a:prstGeom>
              </p:spPr>
            </p:pic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593DD0CA-83E8-F913-9D34-8D583330AE60}"/>
                    </a:ext>
                  </a:extLst>
                </p:cNvPr>
                <p:cNvSpPr txBox="1"/>
                <p:nvPr/>
              </p:nvSpPr>
              <p:spPr>
                <a:xfrm>
                  <a:off x="371877" y="3283253"/>
                  <a:ext cx="460033" cy="3715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/>
                    <a:t>30</a:t>
                  </a:r>
                  <a:endParaRPr lang="en-US" b="1" dirty="0"/>
                </a:p>
              </p:txBody>
            </p:sp>
          </p:grp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5EF8F158-A12F-560F-00C6-CC26ED8F3AC1}"/>
                  </a:ext>
                </a:extLst>
              </p:cNvPr>
              <p:cNvSpPr/>
              <p:nvPr/>
            </p:nvSpPr>
            <p:spPr>
              <a:xfrm>
                <a:off x="441553" y="3285628"/>
                <a:ext cx="346189" cy="57647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8F96850F-59EB-AFB1-A325-6A4507E82692}"/>
                </a:ext>
              </a:extLst>
            </p:cNvPr>
            <p:cNvGrpSpPr/>
            <p:nvPr/>
          </p:nvGrpSpPr>
          <p:grpSpPr>
            <a:xfrm>
              <a:off x="2100064" y="6481585"/>
              <a:ext cx="477783" cy="400270"/>
              <a:chOff x="371400" y="3193135"/>
              <a:chExt cx="477783" cy="40027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38E75CC7-C4BB-8B42-9D37-1F9B26B9F663}"/>
                  </a:ext>
                </a:extLst>
              </p:cNvPr>
              <p:cNvGrpSpPr/>
              <p:nvPr/>
            </p:nvGrpSpPr>
            <p:grpSpPr>
              <a:xfrm>
                <a:off x="371400" y="3193135"/>
                <a:ext cx="477783" cy="400270"/>
                <a:chOff x="360294" y="3171597"/>
                <a:chExt cx="483199" cy="483199"/>
              </a:xfrm>
            </p:grpSpPr>
            <p:pic>
              <p:nvPicPr>
                <p:cNvPr id="79" name="Graphic 78" descr="Flip calendar outline">
                  <a:extLst>
                    <a:ext uri="{FF2B5EF4-FFF2-40B4-BE49-F238E27FC236}">
                      <a16:creationId xmlns:a16="http://schemas.microsoft.com/office/drawing/2014/main" id="{EB8E2467-1B60-1A7F-BD7E-C2817844F9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294" y="3171597"/>
                  <a:ext cx="483199" cy="483199"/>
                </a:xfrm>
                <a:prstGeom prst="rect">
                  <a:avLst/>
                </a:prstGeom>
              </p:spPr>
            </p:pic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15D54D9A-AB8D-FACE-7C9F-DC58A0A71738}"/>
                    </a:ext>
                  </a:extLst>
                </p:cNvPr>
                <p:cNvSpPr txBox="1"/>
                <p:nvPr/>
              </p:nvSpPr>
              <p:spPr>
                <a:xfrm>
                  <a:off x="371877" y="3283253"/>
                  <a:ext cx="460033" cy="3715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/>
                    <a:t>30</a:t>
                  </a:r>
                  <a:endParaRPr lang="en-US" b="1" dirty="0"/>
                </a:p>
              </p:txBody>
            </p:sp>
          </p:grp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0F69F9-D61A-AB06-231E-584884CFDB85}"/>
                  </a:ext>
                </a:extLst>
              </p:cNvPr>
              <p:cNvSpPr/>
              <p:nvPr/>
            </p:nvSpPr>
            <p:spPr>
              <a:xfrm>
                <a:off x="441553" y="3285628"/>
                <a:ext cx="346189" cy="57647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FC9FA965-416D-E7CF-8DDF-4743DAD7D3A2}"/>
                </a:ext>
              </a:extLst>
            </p:cNvPr>
            <p:cNvGrpSpPr/>
            <p:nvPr/>
          </p:nvGrpSpPr>
          <p:grpSpPr>
            <a:xfrm>
              <a:off x="7613044" y="6477627"/>
              <a:ext cx="477783" cy="400270"/>
              <a:chOff x="371400" y="3193135"/>
              <a:chExt cx="477783" cy="400270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95D1C0DD-0353-4168-139A-2561BECBB4B1}"/>
                  </a:ext>
                </a:extLst>
              </p:cNvPr>
              <p:cNvGrpSpPr/>
              <p:nvPr/>
            </p:nvGrpSpPr>
            <p:grpSpPr>
              <a:xfrm>
                <a:off x="371400" y="3193135"/>
                <a:ext cx="477783" cy="400270"/>
                <a:chOff x="360294" y="3171597"/>
                <a:chExt cx="483199" cy="483199"/>
              </a:xfrm>
            </p:grpSpPr>
            <p:pic>
              <p:nvPicPr>
                <p:cNvPr id="84" name="Graphic 83" descr="Flip calendar outline">
                  <a:extLst>
                    <a:ext uri="{FF2B5EF4-FFF2-40B4-BE49-F238E27FC236}">
                      <a16:creationId xmlns:a16="http://schemas.microsoft.com/office/drawing/2014/main" id="{2F754CFF-98D1-AFDA-2104-F24A41B201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294" y="3171597"/>
                  <a:ext cx="483199" cy="483199"/>
                </a:xfrm>
                <a:prstGeom prst="rect">
                  <a:avLst/>
                </a:prstGeom>
              </p:spPr>
            </p:pic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8F8742F7-5EB5-A6CC-5D4E-8A73495FEE91}"/>
                    </a:ext>
                  </a:extLst>
                </p:cNvPr>
                <p:cNvSpPr txBox="1"/>
                <p:nvPr/>
              </p:nvSpPr>
              <p:spPr>
                <a:xfrm>
                  <a:off x="371877" y="3283253"/>
                  <a:ext cx="460033" cy="3715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/>
                    <a:t>30</a:t>
                  </a:r>
                  <a:endParaRPr lang="en-US" b="1" dirty="0"/>
                </a:p>
              </p:txBody>
            </p:sp>
          </p:grp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3208484-2ED8-9DDF-0F1A-9A74A6EAAAB8}"/>
                  </a:ext>
                </a:extLst>
              </p:cNvPr>
              <p:cNvSpPr/>
              <p:nvPr/>
            </p:nvSpPr>
            <p:spPr>
              <a:xfrm>
                <a:off x="441553" y="3285628"/>
                <a:ext cx="346189" cy="57647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2C8ED0C-C6B9-381A-9528-E7C6D15C1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811" y="6125892"/>
            <a:ext cx="953994" cy="68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3AA56DE-134A-5BCA-2622-7FE773623703}"/>
              </a:ext>
            </a:extLst>
          </p:cNvPr>
          <p:cNvSpPr txBox="1"/>
          <p:nvPr/>
        </p:nvSpPr>
        <p:spPr>
          <a:xfrm rot="19955017">
            <a:off x="2510617" y="1456122"/>
            <a:ext cx="2080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Needs to be formalized</a:t>
            </a:r>
          </a:p>
        </p:txBody>
      </p:sp>
    </p:spTree>
    <p:extLst>
      <p:ext uri="{BB962C8B-B14F-4D97-AF65-F5344CB8AC3E}">
        <p14:creationId xmlns:p14="http://schemas.microsoft.com/office/powerpoint/2010/main" val="2610750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9A9B7-97F0-E526-4896-0A61D8210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9788FDD-7675-EE43-C749-0CA3668F34D1}"/>
              </a:ext>
            </a:extLst>
          </p:cNvPr>
          <p:cNvSpPr/>
          <p:nvPr/>
        </p:nvSpPr>
        <p:spPr>
          <a:xfrm>
            <a:off x="470954" y="6023006"/>
            <a:ext cx="3039165" cy="8503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615428-B4AF-0350-EA64-37194E9CF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3" b="-1002"/>
          <a:stretch/>
        </p:blipFill>
        <p:spPr>
          <a:xfrm>
            <a:off x="548439" y="483812"/>
            <a:ext cx="11316677" cy="6411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3F6A83-892D-35F8-CC47-654876627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60" y="0"/>
            <a:ext cx="11049000" cy="598665"/>
          </a:xfrm>
        </p:spPr>
        <p:txBody>
          <a:bodyPr>
            <a:normAutofit/>
          </a:bodyPr>
          <a:lstStyle/>
          <a:p>
            <a:r>
              <a:rPr lang="en-US" sz="2900" dirty="0"/>
              <a:t>Design Verification – digital twin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24C3C-DEF9-822A-329E-C73C2F60A3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8560" y="6083055"/>
            <a:ext cx="432486" cy="365125"/>
          </a:xfrm>
        </p:spPr>
        <p:txBody>
          <a:bodyPr/>
          <a:lstStyle/>
          <a:p>
            <a:fld id="{ADE3E048-8FA8-4D76-90CE-F1B34084A90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650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49580-6B6F-5CC1-4941-9B90AB8BD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86043-130B-ADDA-92A5-EDFDAA423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60" y="0"/>
            <a:ext cx="11049000" cy="497897"/>
          </a:xfrm>
        </p:spPr>
        <p:txBody>
          <a:bodyPr>
            <a:normAutofit/>
          </a:bodyPr>
          <a:lstStyle/>
          <a:p>
            <a:r>
              <a:rPr lang="en-US" sz="2900" dirty="0"/>
              <a:t>Design Verification – hardware emulation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48147-6F8C-D69F-8723-39BE4F97D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E3E048-8FA8-4D76-90CE-F1B34084A90C}" type="slidenum">
              <a:rPr lang="en-US" smtClean="0"/>
              <a:t>17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3B2AA-ECF8-6F08-1EE6-A8D6C7ECA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018" y="5378100"/>
            <a:ext cx="11632551" cy="890177"/>
          </a:xfrm>
        </p:spPr>
        <p:txBody>
          <a:bodyPr>
            <a:noAutofit/>
          </a:bodyPr>
          <a:lstStyle/>
          <a:p>
            <a:pPr marL="342900" indent="-34290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Software Mockup (BNL) </a:t>
            </a:r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– needed for functional verification before implementation</a:t>
            </a:r>
          </a:p>
          <a:p>
            <a:pPr marL="800100" lvl="1" indent="-342900">
              <a:lnSpc>
                <a:spcPts val="1300"/>
              </a:lnSpc>
            </a:pPr>
            <a:r>
              <a:rPr lang="en-US" sz="16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to verify code coverage, find exceptional situations, and reduce risks </a:t>
            </a:r>
            <a:r>
              <a:rPr lang="en-US" sz="1600" dirty="0">
                <a:solidFill>
                  <a:srgbClr val="01ADDD"/>
                </a:solidFill>
                <a:latin typeface="Wingdings 3" panose="05040102010807070707" pitchFamily="18" charset="2"/>
                <a:ea typeface="ADLaM Display" panose="02010000000000000000" pitchFamily="2" charset="0"/>
                <a:cs typeface="ADLaM Display" panose="02010000000000000000" pitchFamily="2" charset="0"/>
              </a:rPr>
              <a:t>Æ</a:t>
            </a:r>
            <a:r>
              <a:rPr lang="en-US" sz="16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single step implementation.</a:t>
            </a:r>
          </a:p>
          <a:p>
            <a:pPr marL="342900" indent="-34290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Hardware mockup (LBL)</a:t>
            </a:r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– needed to perform verification in experiment like environment</a:t>
            </a:r>
            <a:endParaRPr lang="en-US" sz="2000" dirty="0">
              <a:solidFill>
                <a:srgbClr val="115C79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indent="-342900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1ADDD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F3144D-1C2C-E7BE-4CD4-61D41F918CC8}"/>
              </a:ext>
            </a:extLst>
          </p:cNvPr>
          <p:cNvSpPr txBox="1">
            <a:spLocks/>
          </p:cNvSpPr>
          <p:nvPr/>
        </p:nvSpPr>
        <p:spPr>
          <a:xfrm>
            <a:off x="5901000" y="6278292"/>
            <a:ext cx="591764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00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Both included in FY25 eRD113’s deliverables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1ADDD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BCFF98-19DA-7457-443A-5BC13EF50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9"/>
          <a:stretch/>
        </p:blipFill>
        <p:spPr>
          <a:xfrm>
            <a:off x="242953" y="507912"/>
            <a:ext cx="1189161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89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1A6A9-BF24-1F28-A6E7-A991FD9C9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0D43AC-14F0-D4BC-A2CC-AAB1C4C81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 lIns="0" tIns="0" rIns="45720" bIns="0"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EB6772-9493-5016-60D8-8D401688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66" y="92750"/>
            <a:ext cx="10635870" cy="7547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900" dirty="0"/>
              <a:t>Digital Verification: Digital Twin and Hardware Verification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F4585E-837F-E51C-8230-309063BCA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261" y="6098682"/>
            <a:ext cx="826548" cy="59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92F77B5-1D3B-6762-B5DC-429D7765D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094" y="2436310"/>
            <a:ext cx="9119298" cy="1287965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/>
              <a:t>In Summary: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3EFF78-AA0E-2642-8506-D4AD02824D27}"/>
              </a:ext>
            </a:extLst>
          </p:cNvPr>
          <p:cNvSpPr txBox="1"/>
          <p:nvPr/>
        </p:nvSpPr>
        <p:spPr>
          <a:xfrm>
            <a:off x="1491005" y="2873216"/>
            <a:ext cx="9440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These mockups are intermediate milestone towards ensuring the success of our digital work (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that has some analog components still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) hence full implementation.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86662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01121-F492-27C8-463B-C44B6299E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A6720-8731-2FB1-37E0-529D8E796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 lIns="0" tIns="0" rIns="45720" bIns="0"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C9E1F8-5AAC-31A6-F8C6-96264D4A6EC0}"/>
              </a:ext>
            </a:extLst>
          </p:cNvPr>
          <p:cNvSpPr txBox="1"/>
          <p:nvPr/>
        </p:nvSpPr>
        <p:spPr>
          <a:xfrm>
            <a:off x="3464538" y="2413337"/>
            <a:ext cx="41831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/>
              <a:t>Thank You</a:t>
            </a:r>
            <a:endParaRPr lang="en-US" sz="5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7F5F0E-1547-93EC-166A-62BE800C3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189" y="6155735"/>
            <a:ext cx="953994" cy="68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735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01121-F492-27C8-463B-C44B6299E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A6720-8731-2FB1-37E0-529D8E796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 lIns="0" tIns="0" rIns="45720" bIns="0"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02F537-9488-0C88-CFBB-6F029F198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37" y="0"/>
            <a:ext cx="10348226" cy="7670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Outline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DB74F5-27B1-F3C4-F6F5-6AF0930E2F84}"/>
              </a:ext>
            </a:extLst>
          </p:cNvPr>
          <p:cNvSpPr txBox="1"/>
          <p:nvPr/>
        </p:nvSpPr>
        <p:spPr>
          <a:xfrm>
            <a:off x="1682786" y="881866"/>
            <a:ext cx="9721471" cy="4686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1257300" lvl="2" indent="-342900" algn="just">
              <a:lnSpc>
                <a:spcPct val="200000"/>
              </a:lnSpc>
              <a:buFont typeface="Symbol" pitchFamily="2" charset="2"/>
              <a:buChar char=""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Architecture of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AncASIC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  <a:p>
            <a:pPr marL="1257300" lvl="2" indent="-342900" algn="just">
              <a:lnSpc>
                <a:spcPct val="200000"/>
              </a:lnSpc>
              <a:buFont typeface="Symbol" pitchFamily="2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Arial" panose="020B0604020202020204"/>
                <a:ea typeface="+mj-ea"/>
                <a:cs typeface="+mj-cs"/>
              </a:rPr>
              <a:t>Key Features of EIC-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/>
                <a:ea typeface="+mj-ea"/>
                <a:cs typeface="+mj-cs"/>
              </a:rPr>
              <a:t>AncBrain</a:t>
            </a:r>
            <a:endParaRPr lang="en-US" sz="2400" dirty="0">
              <a:solidFill>
                <a:srgbClr val="000000"/>
              </a:solidFill>
              <a:latin typeface="Arial" panose="020B0604020202020204"/>
              <a:ea typeface="+mj-ea"/>
              <a:cs typeface="+mj-cs"/>
            </a:endParaRPr>
          </a:p>
          <a:p>
            <a:pPr marL="1257300" lvl="2" indent="-342900" algn="just">
              <a:lnSpc>
                <a:spcPct val="200000"/>
              </a:lnSpc>
              <a:buFont typeface="Symbol" pitchFamily="2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Arial" panose="020B0604020202020204"/>
                <a:ea typeface="+mj-ea"/>
                <a:cs typeface="+mj-cs"/>
              </a:rPr>
              <a:t>Documentation for Design and Implementation</a:t>
            </a:r>
          </a:p>
          <a:p>
            <a:pPr marL="1257300" lvl="2" indent="-342900" algn="just">
              <a:lnSpc>
                <a:spcPct val="200000"/>
              </a:lnSpc>
              <a:buFont typeface="Symbol" pitchFamily="2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Arial" panose="020B0604020202020204"/>
                <a:ea typeface="+mj-ea"/>
                <a:cs typeface="+mj-cs"/>
              </a:rPr>
              <a:t>EIC-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/>
                <a:ea typeface="+mj-ea"/>
                <a:cs typeface="+mj-cs"/>
              </a:rPr>
              <a:t>AncBrain</a:t>
            </a:r>
            <a:r>
              <a:rPr lang="en-US" sz="2400" dirty="0">
                <a:solidFill>
                  <a:srgbClr val="000000"/>
                </a:solidFill>
                <a:latin typeface="Arial" panose="020B0604020202020204"/>
                <a:ea typeface="+mj-ea"/>
                <a:cs typeface="+mj-cs"/>
              </a:rPr>
              <a:t> Block Diagram</a:t>
            </a:r>
          </a:p>
          <a:p>
            <a:pPr marL="1257300" lvl="2" indent="-342900" algn="just">
              <a:lnSpc>
                <a:spcPct val="200000"/>
              </a:lnSpc>
              <a:buFont typeface="Symbol" pitchFamily="2" charset="2"/>
              <a:buChar char=""/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/>
                <a:ea typeface="+mj-ea"/>
                <a:cs typeface="+mj-cs"/>
              </a:rPr>
              <a:t>AncASIC</a:t>
            </a:r>
            <a:r>
              <a:rPr lang="en-US" sz="2400" dirty="0">
                <a:solidFill>
                  <a:srgbClr val="000000"/>
                </a:solidFill>
                <a:latin typeface="Arial" panose="020B0604020202020204"/>
                <a:ea typeface="+mj-ea"/>
                <a:cs typeface="+mj-cs"/>
              </a:rPr>
              <a:t> System-Level Design and Implementation Flow</a:t>
            </a:r>
          </a:p>
          <a:p>
            <a:pPr marL="1257300" lvl="2" indent="-342900" algn="just">
              <a:lnSpc>
                <a:spcPct val="200000"/>
              </a:lnSpc>
              <a:buFont typeface="Symbol" pitchFamily="2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Arial" panose="020B0604020202020204"/>
                <a:ea typeface="+mj-ea"/>
                <a:cs typeface="+mj-cs"/>
              </a:rPr>
              <a:t>Implementation Plan </a:t>
            </a:r>
            <a:endParaRPr lang="en-US" sz="2900" dirty="0">
              <a:solidFill>
                <a:srgbClr val="000000"/>
              </a:solidFill>
              <a:latin typeface="Arial" panose="020B0604020202020204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1F1472-B967-B949-DAA7-EB0A9E30F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73" y="6015305"/>
            <a:ext cx="953994" cy="68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36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2F5F2-ECB9-7243-D43A-6BE338E2B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AI-generated content may be incorrect.">
            <a:extLst>
              <a:ext uri="{FF2B5EF4-FFF2-40B4-BE49-F238E27FC236}">
                <a16:creationId xmlns:a16="http://schemas.microsoft.com/office/drawing/2014/main" id="{74ABCFE1-9908-2AA9-C4CF-83BE06883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937" y="878409"/>
            <a:ext cx="10178606" cy="55639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7FAD94-093C-3E9B-F6BE-9A0C641437DC}"/>
              </a:ext>
            </a:extLst>
          </p:cNvPr>
          <p:cNvSpPr/>
          <p:nvPr/>
        </p:nvSpPr>
        <p:spPr>
          <a:xfrm>
            <a:off x="6172200" y="2316079"/>
            <a:ext cx="288235" cy="447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B084B-C737-FD5B-C048-CCDF54C4F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 lIns="0" tIns="0" rIns="45720" bIns="0"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96021A-E976-2774-0963-F2374B9C6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268" y="5994877"/>
            <a:ext cx="953994" cy="68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59F2F8-E4D0-9182-3679-A56F29E403E5}"/>
              </a:ext>
            </a:extLst>
          </p:cNvPr>
          <p:cNvSpPr txBox="1"/>
          <p:nvPr/>
        </p:nvSpPr>
        <p:spPr>
          <a:xfrm>
            <a:off x="319374" y="1387968"/>
            <a:ext cx="5037817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Challenge: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Limited e-links on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lpGBT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to drive multiple EIC-LASs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33C9AC-EF65-D5DC-1138-FB061EFD3D04}"/>
              </a:ext>
            </a:extLst>
          </p:cNvPr>
          <p:cNvSpPr txBox="1"/>
          <p:nvPr/>
        </p:nvSpPr>
        <p:spPr>
          <a:xfrm>
            <a:off x="400678" y="2268752"/>
            <a:ext cx="36515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Solution: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AncBrain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a bridge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A4C0F1-49BB-F7CC-A665-4F9DEAE70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74" y="8673"/>
            <a:ext cx="10348226" cy="8535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The Bottleneck </a:t>
            </a:r>
            <a:endParaRPr lang="en-US" sz="3600" b="1" kern="1200" dirty="0"/>
          </a:p>
        </p:txBody>
      </p:sp>
    </p:spTree>
    <p:extLst>
      <p:ext uri="{BB962C8B-B14F-4D97-AF65-F5344CB8AC3E}">
        <p14:creationId xmlns:p14="http://schemas.microsoft.com/office/powerpoint/2010/main" val="79291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01121-F492-27C8-463B-C44B6299E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A6720-8731-2FB1-37E0-529D8E796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 lIns="0" tIns="0" rIns="45720" bIns="0"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C97079-6774-F0CC-A8F8-7C7405433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908" y="6051984"/>
            <a:ext cx="874675" cy="62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E26B06C-8E34-FD07-C16C-C83142F10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74" y="78192"/>
            <a:ext cx="10348226" cy="8535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/>
              <a:t>AncBrain</a:t>
            </a:r>
            <a:r>
              <a:rPr lang="en-US" sz="3600" dirty="0"/>
              <a:t>: Key Functionalities</a:t>
            </a:r>
            <a:endParaRPr lang="en-US" sz="3600" b="1" kern="1200" dirty="0"/>
          </a:p>
        </p:txBody>
      </p:sp>
      <p:pic>
        <p:nvPicPr>
          <p:cNvPr id="11" name="Picture 10" descr="Diagram&#10;&#10;AI-generated content may be incorrect.">
            <a:extLst>
              <a:ext uri="{FF2B5EF4-FFF2-40B4-BE49-F238E27FC236}">
                <a16:creationId xmlns:a16="http://schemas.microsoft.com/office/drawing/2014/main" id="{F01E44FB-DD8D-7E38-CFF2-1DFD3AA9B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008" y="931722"/>
            <a:ext cx="8533338" cy="46943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890766-6171-1BF1-2EE4-1751B13A9DF8}"/>
              </a:ext>
            </a:extLst>
          </p:cNvPr>
          <p:cNvSpPr txBox="1"/>
          <p:nvPr/>
        </p:nvSpPr>
        <p:spPr>
          <a:xfrm>
            <a:off x="487362" y="1157551"/>
            <a:ext cx="66357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dirty="0">
                <a:solidFill>
                  <a:srgbClr val="1F2328"/>
                </a:solidFill>
                <a:effectLst/>
                <a:latin typeface="-apple-system"/>
              </a:rPr>
              <a:t>Core Operations Inside </a:t>
            </a:r>
            <a:r>
              <a:rPr lang="en-US" sz="2000" b="1" i="0" dirty="0" err="1">
                <a:solidFill>
                  <a:srgbClr val="1F2328"/>
                </a:solidFill>
                <a:effectLst/>
                <a:latin typeface="-apple-system"/>
              </a:rPr>
              <a:t>AncBrain</a:t>
            </a:r>
            <a:endParaRPr lang="en-US" sz="2000" b="1" i="0" dirty="0">
              <a:solidFill>
                <a:srgbClr val="1F2328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186216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8A4F2-7210-3AE5-2025-C0A702F90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76F38-4CE1-0C85-4059-6C72542B45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 lIns="0" tIns="0" rIns="45720" bIns="0"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8F0180-910C-1FAA-216A-63997ABA9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66" y="92750"/>
            <a:ext cx="10635870" cy="7547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Communication Interface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32B303-D115-8422-7709-324966361698}"/>
              </a:ext>
            </a:extLst>
          </p:cNvPr>
          <p:cNvSpPr txBox="1"/>
          <p:nvPr/>
        </p:nvSpPr>
        <p:spPr>
          <a:xfrm>
            <a:off x="746736" y="1172933"/>
            <a:ext cx="10035564" cy="4789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to the world: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lpGBT</a:t>
            </a:r>
            <a:r>
              <a:rPr lang="en-US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Interface:</a:t>
            </a:r>
          </a:p>
          <a:p>
            <a:pPr marL="1714500" lvl="3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Serial, Global Clock Synchronized</a:t>
            </a:r>
            <a:endParaRPr lang="en-US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1714500" lvl="3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err="1">
                <a:latin typeface="Aptos" panose="020B0004020202020204" pitchFamily="34" charset="0"/>
                <a:cs typeface="Times New Roman" panose="02020603050405020304" pitchFamily="18" charset="0"/>
              </a:rPr>
              <a:t>SC_in</a:t>
            </a:r>
            <a:r>
              <a:rPr lang="en-US" dirty="0">
                <a:latin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cs typeface="Times New Roman" panose="02020603050405020304" pitchFamily="18" charset="0"/>
              </a:rPr>
              <a:t>SC_out</a:t>
            </a:r>
            <a:endParaRPr lang="en-US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1714500" lvl="3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Protocol: Start/End Frame, Address, Data Type, Payload, CRC</a:t>
            </a:r>
          </a:p>
          <a:p>
            <a:pPr marL="12573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Las Interface:</a:t>
            </a:r>
            <a:endParaRPr lang="en-US" b="0" i="0" dirty="0">
              <a:solidFill>
                <a:srgbClr val="1F2328"/>
              </a:solidFill>
              <a:effectLst/>
              <a:latin typeface="-apple-system"/>
            </a:endParaRPr>
          </a:p>
          <a:p>
            <a:pPr marL="1714500" lvl="3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ptos" panose="020B0004020202020204" pitchFamily="34" charset="0"/>
                <a:cs typeface="Times New Roman" panose="02020603050405020304" pitchFamily="18" charset="0"/>
              </a:rPr>
              <a:t>Dedicated serial, 5 Mbps</a:t>
            </a:r>
          </a:p>
          <a:p>
            <a:pPr marL="1714500" lvl="3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ptos" panose="020B0004020202020204" pitchFamily="34" charset="0"/>
                <a:cs typeface="Times New Roman" panose="02020603050405020304" pitchFamily="18" charset="0"/>
              </a:rPr>
              <a:t>Manchester encoding for reliability</a:t>
            </a:r>
          </a:p>
          <a:p>
            <a:pPr marL="1714500" lvl="3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ptos" panose="020B0004020202020204" pitchFamily="34" charset="0"/>
                <a:cs typeface="Times New Roman" panose="02020603050405020304" pitchFamily="18" charset="0"/>
              </a:rPr>
              <a:t>LAS Protocol (REQ01-1-1 to REQ01-4-1)</a:t>
            </a:r>
          </a:p>
          <a:p>
            <a:pPr marL="12573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GCLK Interface:</a:t>
            </a:r>
          </a:p>
          <a:p>
            <a:pPr marL="1714500" lvl="3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Routing Global Clock (SCL) to LAS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75783E-27F6-ED31-F0F8-929C081CE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73" y="6107062"/>
            <a:ext cx="826548" cy="59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A6F4B42-F60C-F9F9-423B-F7C70CB27E5B}"/>
              </a:ext>
            </a:extLst>
          </p:cNvPr>
          <p:cNvGrpSpPr/>
          <p:nvPr/>
        </p:nvGrpSpPr>
        <p:grpSpPr>
          <a:xfrm>
            <a:off x="7625727" y="299131"/>
            <a:ext cx="4344642" cy="2117249"/>
            <a:chOff x="7625727" y="299131"/>
            <a:chExt cx="4344642" cy="211724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D8B5446-B7C1-6A77-3AD7-749A024A9112}"/>
                </a:ext>
              </a:extLst>
            </p:cNvPr>
            <p:cNvGrpSpPr/>
            <p:nvPr/>
          </p:nvGrpSpPr>
          <p:grpSpPr>
            <a:xfrm>
              <a:off x="7625727" y="299131"/>
              <a:ext cx="3374209" cy="2117249"/>
              <a:chOff x="8246291" y="349931"/>
              <a:chExt cx="3374209" cy="2117249"/>
            </a:xfrm>
          </p:grpSpPr>
          <p:pic>
            <p:nvPicPr>
              <p:cNvPr id="7" name="Picture 6" descr="Diagram&#10;&#10;AI-generated content may be incorrect.">
                <a:extLst>
                  <a:ext uri="{FF2B5EF4-FFF2-40B4-BE49-F238E27FC236}">
                    <a16:creationId xmlns:a16="http://schemas.microsoft.com/office/drawing/2014/main" id="{AA6FDFF7-1E94-5604-F455-F5F6D38998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46291" y="349931"/>
                <a:ext cx="3374209" cy="2117249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3B1439F-AD4F-5EDD-16B8-8A22151FCE9B}"/>
                  </a:ext>
                </a:extLst>
              </p:cNvPr>
              <p:cNvSpPr/>
              <p:nvPr/>
            </p:nvSpPr>
            <p:spPr>
              <a:xfrm>
                <a:off x="8356600" y="896789"/>
                <a:ext cx="1576795" cy="138921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5B480EC-C734-05C4-2E89-579645B8C59F}"/>
                  </a:ext>
                </a:extLst>
              </p:cNvPr>
              <p:cNvSpPr/>
              <p:nvPr/>
            </p:nvSpPr>
            <p:spPr>
              <a:xfrm>
                <a:off x="9933394" y="1518007"/>
                <a:ext cx="1576795" cy="75474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44D856-6951-D60C-7831-1D4825BF3C1E}"/>
                </a:ext>
              </a:extLst>
            </p:cNvPr>
            <p:cNvSpPr/>
            <p:nvPr/>
          </p:nvSpPr>
          <p:spPr>
            <a:xfrm>
              <a:off x="9976469" y="1121513"/>
              <a:ext cx="1993900" cy="47248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Communication Bridge</a:t>
              </a:r>
              <a:endParaRPr lang="en-US" dirty="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2656E72-2CBC-59EA-D25E-06E3F01FE2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95069" y="1260641"/>
              <a:ext cx="4699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9914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01121-F492-27C8-463B-C44B6299E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A6720-8731-2FB1-37E0-529D8E796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 lIns="0" tIns="0" rIns="45720" bIns="0"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02F537-9488-0C88-CFBB-6F029F198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66" y="92750"/>
            <a:ext cx="10635870" cy="7547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Interface</a:t>
            </a:r>
            <a:r>
              <a:rPr lang="en-US" sz="2900" dirty="0"/>
              <a:t> </a:t>
            </a:r>
            <a:r>
              <a:rPr lang="en-US" sz="3600" dirty="0"/>
              <a:t>Protocol Format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5CCD99-4101-A855-3EBE-5A8A5422B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73" y="6055087"/>
            <a:ext cx="898738" cy="64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190799-B641-CE8F-4D04-AB98E034E85D}"/>
              </a:ext>
            </a:extLst>
          </p:cNvPr>
          <p:cNvSpPr txBox="1"/>
          <p:nvPr/>
        </p:nvSpPr>
        <p:spPr>
          <a:xfrm>
            <a:off x="701675" y="1202827"/>
            <a:ext cx="66357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Transaction Breakdown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DBF5E0C-18B9-BDDE-66E4-85600EE3BC1B}"/>
              </a:ext>
            </a:extLst>
          </p:cNvPr>
          <p:cNvGrpSpPr/>
          <p:nvPr/>
        </p:nvGrpSpPr>
        <p:grpSpPr>
          <a:xfrm>
            <a:off x="7625727" y="299131"/>
            <a:ext cx="4344642" cy="2117249"/>
            <a:chOff x="7625727" y="299131"/>
            <a:chExt cx="4344642" cy="211724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5CDC656-A2CF-765B-4224-01855CED7F24}"/>
                </a:ext>
              </a:extLst>
            </p:cNvPr>
            <p:cNvGrpSpPr/>
            <p:nvPr/>
          </p:nvGrpSpPr>
          <p:grpSpPr>
            <a:xfrm>
              <a:off x="7625727" y="299131"/>
              <a:ext cx="3374209" cy="2117249"/>
              <a:chOff x="8246291" y="349931"/>
              <a:chExt cx="3374209" cy="2117249"/>
            </a:xfrm>
          </p:grpSpPr>
          <p:pic>
            <p:nvPicPr>
              <p:cNvPr id="19" name="Picture 18" descr="Diagram&#10;&#10;AI-generated content may be incorrect.">
                <a:extLst>
                  <a:ext uri="{FF2B5EF4-FFF2-40B4-BE49-F238E27FC236}">
                    <a16:creationId xmlns:a16="http://schemas.microsoft.com/office/drawing/2014/main" id="{1903D67D-7F40-781C-C224-BE2DFC06A2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46291" y="349931"/>
                <a:ext cx="3374209" cy="2117249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F06A6FF-4F9D-BB29-B31C-64A0B1E39BF6}"/>
                  </a:ext>
                </a:extLst>
              </p:cNvPr>
              <p:cNvSpPr/>
              <p:nvPr/>
            </p:nvSpPr>
            <p:spPr>
              <a:xfrm>
                <a:off x="8356600" y="896789"/>
                <a:ext cx="1576795" cy="138921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F88CC9B-E673-61A7-524B-73D83A7676BB}"/>
                  </a:ext>
                </a:extLst>
              </p:cNvPr>
              <p:cNvSpPr/>
              <p:nvPr/>
            </p:nvSpPr>
            <p:spPr>
              <a:xfrm>
                <a:off x="9933394" y="1518007"/>
                <a:ext cx="1576795" cy="75474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D96E52-95B1-982B-09D0-BB76D5879E8B}"/>
                </a:ext>
              </a:extLst>
            </p:cNvPr>
            <p:cNvSpPr/>
            <p:nvPr/>
          </p:nvSpPr>
          <p:spPr>
            <a:xfrm>
              <a:off x="9976469" y="1121513"/>
              <a:ext cx="1993900" cy="47248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Communication Bridge</a:t>
              </a:r>
              <a:endParaRPr lang="en-US" dirty="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F11384C-5342-D7F6-9237-10B0A0708B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95069" y="1260641"/>
              <a:ext cx="4699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 descr="Table&#10;&#10;AI-generated content may be incorrect.">
            <a:extLst>
              <a:ext uri="{FF2B5EF4-FFF2-40B4-BE49-F238E27FC236}">
                <a16:creationId xmlns:a16="http://schemas.microsoft.com/office/drawing/2014/main" id="{AC55B9CA-C5B0-830B-A62A-DF342A8B9A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6473" y="1787623"/>
            <a:ext cx="7772400" cy="4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22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A7355-31A4-5CFC-09A2-3C20A69CF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F6758-F9C7-7218-93C9-7FDEB49BE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 lIns="0" tIns="0" rIns="45720" bIns="0"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95A15E-E0F8-A9F0-7D68-494F857C8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66" y="92750"/>
            <a:ext cx="10635870" cy="7547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Interface Protocol Format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739944-AF61-D441-BBBC-57047C5F6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73" y="6055087"/>
            <a:ext cx="898738" cy="64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1E5685-E340-1AA0-556C-C85EC46135A2}"/>
              </a:ext>
            </a:extLst>
          </p:cNvPr>
          <p:cNvSpPr txBox="1"/>
          <p:nvPr/>
        </p:nvSpPr>
        <p:spPr>
          <a:xfrm>
            <a:off x="701675" y="1202827"/>
            <a:ext cx="66357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Payload Interpretation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F017A3-ACB7-03BC-0EF1-040D8F80D901}"/>
              </a:ext>
            </a:extLst>
          </p:cNvPr>
          <p:cNvGrpSpPr/>
          <p:nvPr/>
        </p:nvGrpSpPr>
        <p:grpSpPr>
          <a:xfrm>
            <a:off x="7625727" y="299131"/>
            <a:ext cx="4344642" cy="2117249"/>
            <a:chOff x="7625727" y="299131"/>
            <a:chExt cx="4344642" cy="211724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214A2F0-2ED6-B86E-1491-B89DAD3E7E47}"/>
                </a:ext>
              </a:extLst>
            </p:cNvPr>
            <p:cNvGrpSpPr/>
            <p:nvPr/>
          </p:nvGrpSpPr>
          <p:grpSpPr>
            <a:xfrm>
              <a:off x="7625727" y="299131"/>
              <a:ext cx="3374209" cy="2117249"/>
              <a:chOff x="8246291" y="349931"/>
              <a:chExt cx="3374209" cy="2117249"/>
            </a:xfrm>
          </p:grpSpPr>
          <p:pic>
            <p:nvPicPr>
              <p:cNvPr id="11" name="Picture 10" descr="Diagram&#10;&#10;AI-generated content may be incorrect.">
                <a:extLst>
                  <a:ext uri="{FF2B5EF4-FFF2-40B4-BE49-F238E27FC236}">
                    <a16:creationId xmlns:a16="http://schemas.microsoft.com/office/drawing/2014/main" id="{301925AB-88CE-0E77-FAB0-73B0D1ACFC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46291" y="349931"/>
                <a:ext cx="3374209" cy="2117249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FA87456-0126-A889-1E32-063735EC4212}"/>
                  </a:ext>
                </a:extLst>
              </p:cNvPr>
              <p:cNvSpPr/>
              <p:nvPr/>
            </p:nvSpPr>
            <p:spPr>
              <a:xfrm>
                <a:off x="8356600" y="896789"/>
                <a:ext cx="1576795" cy="138921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A0A0332-B003-A7C3-07C2-3C95B782840C}"/>
                  </a:ext>
                </a:extLst>
              </p:cNvPr>
              <p:cNvSpPr/>
              <p:nvPr/>
            </p:nvSpPr>
            <p:spPr>
              <a:xfrm>
                <a:off x="9933394" y="1518007"/>
                <a:ext cx="1576795" cy="75474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937D9D-B52E-1465-DBC3-FF3780C2C5C5}"/>
                </a:ext>
              </a:extLst>
            </p:cNvPr>
            <p:cNvSpPr/>
            <p:nvPr/>
          </p:nvSpPr>
          <p:spPr>
            <a:xfrm>
              <a:off x="9976469" y="1121513"/>
              <a:ext cx="1993900" cy="47248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Communication Bridge</a:t>
              </a:r>
              <a:endParaRPr lang="en-US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2F73731-6272-DE98-3A08-058A0C2225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95069" y="1260641"/>
              <a:ext cx="4699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A table of data frames&#10;&#10;Description automatically generated">
            <a:extLst>
              <a:ext uri="{FF2B5EF4-FFF2-40B4-BE49-F238E27FC236}">
                <a16:creationId xmlns:a16="http://schemas.microsoft.com/office/drawing/2014/main" id="{F01A5D2C-0A67-80BA-7222-BEFDBB8EA2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1747259"/>
            <a:ext cx="7772400" cy="41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99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877DA-6AEB-0FDE-642C-E9C57ED2C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9BB05-F444-FC26-8CD7-E149A9640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 lIns="0" tIns="0" rIns="45720" bIns="0"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443F15-A200-33E7-1BB1-12D71A848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66" y="92750"/>
            <a:ext cx="10635870" cy="7547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Broadcast Signal Generation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B38D8D-CD16-2264-4FFE-9DA4D085751F}"/>
              </a:ext>
            </a:extLst>
          </p:cNvPr>
          <p:cNvSpPr txBox="1"/>
          <p:nvPr/>
        </p:nvSpPr>
        <p:spPr>
          <a:xfrm>
            <a:off x="588228" y="1225109"/>
            <a:ext cx="10155972" cy="5524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Synchronization and Efficiency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b="1" dirty="0">
                <a:latin typeface="Aptos" panose="020B0004020202020204" pitchFamily="34" charset="0"/>
                <a:cs typeface="Times New Roman" panose="02020603050405020304" pitchFamily="18" charset="0"/>
              </a:rPr>
              <a:t>Dedicated Bit in "Module Address": </a:t>
            </a:r>
            <a:r>
              <a:rPr lang="en-US" dirty="0">
                <a:latin typeface="Aptos" panose="020B0004020202020204" pitchFamily="34" charset="0"/>
                <a:cs typeface="Times New Roman" panose="02020603050405020304" pitchFamily="18" charset="0"/>
              </a:rPr>
              <a:t>Broadcast signal indicator.</a:t>
            </a:r>
          </a:p>
          <a:p>
            <a:pPr marL="1257300" lvl="2" indent="-34290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b="1" dirty="0">
                <a:latin typeface="Aptos" panose="020B0004020202020204" pitchFamily="34" charset="0"/>
                <a:cs typeface="Times New Roman" panose="02020603050405020304" pitchFamily="18" charset="0"/>
              </a:rPr>
              <a:t>Digital Delay Line: </a:t>
            </a:r>
            <a:r>
              <a:rPr lang="en-US" dirty="0">
                <a:latin typeface="Aptos" panose="020B0004020202020204" pitchFamily="34" charset="0"/>
                <a:cs typeface="Times New Roman" panose="02020603050405020304" pitchFamily="18" charset="0"/>
              </a:rPr>
              <a:t>Fine-grained timing adjustment.</a:t>
            </a:r>
          </a:p>
          <a:p>
            <a:pPr marL="1257300" lvl="2" indent="-34290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b="1" dirty="0">
                <a:latin typeface="Aptos" panose="020B0004020202020204" pitchFamily="34" charset="0"/>
                <a:cs typeface="Times New Roman" panose="02020603050405020304" pitchFamily="18" charset="0"/>
              </a:rPr>
              <a:t>Broadcast Identification Patterns:</a:t>
            </a:r>
          </a:p>
          <a:p>
            <a:pPr marL="1714500" lvl="3" indent="-34290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ptos" panose="020B0004020202020204" pitchFamily="34" charset="0"/>
                <a:cs typeface="Times New Roman" panose="02020603050405020304" pitchFamily="18" charset="0"/>
              </a:rPr>
              <a:t>000: Global Reset</a:t>
            </a:r>
          </a:p>
          <a:p>
            <a:pPr marL="1714500" lvl="3" indent="-34290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ptos" panose="020B0004020202020204" pitchFamily="34" charset="0"/>
                <a:cs typeface="Times New Roman" panose="02020603050405020304" pitchFamily="18" charset="0"/>
              </a:rPr>
              <a:t>111: Global Sync</a:t>
            </a:r>
          </a:p>
          <a:p>
            <a:pPr marL="1714500" lvl="3" indent="-34290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ptos" panose="020B0004020202020204" pitchFamily="34" charset="0"/>
                <a:cs typeface="Times New Roman" panose="02020603050405020304" pitchFamily="18" charset="0"/>
              </a:rPr>
              <a:t>001-100: Module Addresses</a:t>
            </a:r>
          </a:p>
          <a:p>
            <a:pPr marL="1257300" lvl="2" indent="-34290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b="1" dirty="0">
                <a:latin typeface="Aptos" panose="020B0004020202020204" pitchFamily="34" charset="0"/>
                <a:cs typeface="Times New Roman" panose="02020603050405020304" pitchFamily="18" charset="0"/>
              </a:rPr>
              <a:t>Broadcast Detection: </a:t>
            </a:r>
            <a:r>
              <a:rPr lang="en-US" dirty="0">
                <a:latin typeface="Aptos" panose="020B0004020202020204" pitchFamily="34" charset="0"/>
                <a:cs typeface="Times New Roman" panose="02020603050405020304" pitchFamily="18" charset="0"/>
              </a:rPr>
              <a:t>Address Comparator triggers </a:t>
            </a:r>
            <a:r>
              <a:rPr lang="en-US" dirty="0" err="1">
                <a:latin typeface="Aptos" panose="020B0004020202020204" pitchFamily="34" charset="0"/>
                <a:cs typeface="Times New Roman" panose="02020603050405020304" pitchFamily="18" charset="0"/>
              </a:rPr>
              <a:t>broadcast_command</a:t>
            </a:r>
            <a:r>
              <a:rPr lang="en-US" dirty="0">
                <a:latin typeface="Aptos" panose="020B0004020202020204" pitchFamily="34" charset="0"/>
                <a:cs typeface="Times New Roman" panose="02020603050405020304" pitchFamily="18" charset="0"/>
              </a:rPr>
              <a:t> signal.</a:t>
            </a:r>
          </a:p>
          <a:p>
            <a:pPr marL="12573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br>
              <a:rPr lang="en-US" dirty="0"/>
            </a:br>
            <a:endParaRPr lang="en-US" b="0" i="0" dirty="0">
              <a:solidFill>
                <a:srgbClr val="1F2328"/>
              </a:solidFill>
              <a:effectLst/>
              <a:latin typeface="-apple-syste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877E78-FE80-C250-734C-81EDA9166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73" y="6107062"/>
            <a:ext cx="826548" cy="59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442B08F-BCC2-94AC-6088-8E4F2B005C62}"/>
              </a:ext>
            </a:extLst>
          </p:cNvPr>
          <p:cNvGrpSpPr/>
          <p:nvPr/>
        </p:nvGrpSpPr>
        <p:grpSpPr>
          <a:xfrm>
            <a:off x="8029392" y="-105567"/>
            <a:ext cx="4162608" cy="1906115"/>
            <a:chOff x="6475378" y="299131"/>
            <a:chExt cx="4524558" cy="211724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4FDEDC4-65AF-475D-1512-01C1FE7DAE6D}"/>
                </a:ext>
              </a:extLst>
            </p:cNvPr>
            <p:cNvGrpSpPr/>
            <p:nvPr/>
          </p:nvGrpSpPr>
          <p:grpSpPr>
            <a:xfrm>
              <a:off x="7625727" y="299131"/>
              <a:ext cx="3374209" cy="2117249"/>
              <a:chOff x="8246291" y="349931"/>
              <a:chExt cx="3374209" cy="2117249"/>
            </a:xfrm>
          </p:grpSpPr>
          <p:pic>
            <p:nvPicPr>
              <p:cNvPr id="7" name="Picture 6" descr="Diagram&#10;&#10;AI-generated content may be incorrect.">
                <a:extLst>
                  <a:ext uri="{FF2B5EF4-FFF2-40B4-BE49-F238E27FC236}">
                    <a16:creationId xmlns:a16="http://schemas.microsoft.com/office/drawing/2014/main" id="{038AA13A-5A6D-DB7C-E425-1AC342FA7D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46291" y="349931"/>
                <a:ext cx="3374209" cy="2117249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A429125-726E-DE1D-BC3D-1C837E1CF66B}"/>
                  </a:ext>
                </a:extLst>
              </p:cNvPr>
              <p:cNvSpPr/>
              <p:nvPr/>
            </p:nvSpPr>
            <p:spPr>
              <a:xfrm>
                <a:off x="9933395" y="910777"/>
                <a:ext cx="1576794" cy="132968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D612A4E-228F-2F1F-8696-03E241195022}"/>
                  </a:ext>
                </a:extLst>
              </p:cNvPr>
              <p:cNvSpPr/>
              <p:nvPr/>
            </p:nvSpPr>
            <p:spPr>
              <a:xfrm>
                <a:off x="8339137" y="701332"/>
                <a:ext cx="1576795" cy="92109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8BA5290-B42F-1EF4-5A34-C68798FE1A29}"/>
                </a:ext>
              </a:extLst>
            </p:cNvPr>
            <p:cNvSpPr/>
            <p:nvPr/>
          </p:nvSpPr>
          <p:spPr>
            <a:xfrm>
              <a:off x="6475378" y="1580884"/>
              <a:ext cx="2111409" cy="47248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Broadcast Signal Generation</a:t>
              </a:r>
              <a:endParaRPr lang="en-US" dirty="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778FB04-195F-7E1B-1E26-AADDD80F9B4C}"/>
                </a:ext>
              </a:extLst>
            </p:cNvPr>
            <p:cNvCxnSpPr>
              <a:cxnSpLocks/>
            </p:cNvCxnSpPr>
            <p:nvPr/>
          </p:nvCxnSpPr>
          <p:spPr>
            <a:xfrm>
              <a:off x="8343419" y="1817126"/>
              <a:ext cx="55570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5459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F5E41-1FC6-406F-B795-476126C5B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A3FC4-6120-A9FE-5678-DE0271D843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 lIns="0" tIns="0" rIns="45720" bIns="0"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7767D4-80A1-E342-9BBE-EF5B9949F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66" y="92750"/>
            <a:ext cx="10635870" cy="7547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Broadcast Signal Generation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2794AC-227C-93B4-8DB6-BF49DBC4F7E0}"/>
              </a:ext>
            </a:extLst>
          </p:cNvPr>
          <p:cNvSpPr txBox="1"/>
          <p:nvPr/>
        </p:nvSpPr>
        <p:spPr>
          <a:xfrm>
            <a:off x="1018014" y="1766961"/>
            <a:ext cx="10155972" cy="4416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Delay Line Configuration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b="1" dirty="0">
                <a:latin typeface="Aptos" panose="020B0004020202020204" pitchFamily="34" charset="0"/>
                <a:cs typeface="Times New Roman" panose="02020603050405020304" pitchFamily="18" charset="0"/>
              </a:rPr>
              <a:t>Configurable Digital Delay Line: </a:t>
            </a:r>
            <a:r>
              <a:rPr lang="en-US" dirty="0">
                <a:latin typeface="Aptos" panose="020B0004020202020204" pitchFamily="34" charset="0"/>
                <a:cs typeface="Times New Roman" panose="02020603050405020304" pitchFamily="18" charset="0"/>
              </a:rPr>
              <a:t>Per-</a:t>
            </a:r>
            <a:r>
              <a:rPr lang="en-US" dirty="0" err="1">
                <a:latin typeface="Aptos" panose="020B0004020202020204" pitchFamily="34" charset="0"/>
                <a:cs typeface="Times New Roman" panose="02020603050405020304" pitchFamily="18" charset="0"/>
              </a:rPr>
              <a:t>AncASIC</a:t>
            </a:r>
            <a:r>
              <a:rPr lang="en-US" dirty="0">
                <a:latin typeface="Aptos" panose="020B0004020202020204" pitchFamily="34" charset="0"/>
                <a:cs typeface="Times New Roman" panose="02020603050405020304" pitchFamily="18" charset="0"/>
              </a:rPr>
              <a:t> delay adjustment.</a:t>
            </a:r>
          </a:p>
          <a:p>
            <a:pPr marL="1257300" lvl="2" indent="-34290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b="1" dirty="0">
                <a:latin typeface="Aptos" panose="020B0004020202020204" pitchFamily="34" charset="0"/>
                <a:cs typeface="Times New Roman" panose="02020603050405020304" pitchFamily="18" charset="0"/>
              </a:rPr>
              <a:t>Synchronous Counters/Shift Registers: </a:t>
            </a:r>
            <a:r>
              <a:rPr lang="en-US" dirty="0">
                <a:latin typeface="Aptos" panose="020B0004020202020204" pitchFamily="34" charset="0"/>
                <a:cs typeface="Times New Roman" panose="02020603050405020304" pitchFamily="18" charset="0"/>
              </a:rPr>
              <a:t>Implementation using SCL clock.</a:t>
            </a:r>
          </a:p>
          <a:p>
            <a:pPr marL="1257300" lvl="2" indent="-34290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b="1" dirty="0" err="1">
                <a:latin typeface="Aptos" panose="020B0004020202020204" pitchFamily="34" charset="0"/>
                <a:cs typeface="Times New Roman" panose="02020603050405020304" pitchFamily="18" charset="0"/>
              </a:rPr>
              <a:t>lpGBT</a:t>
            </a:r>
            <a:r>
              <a:rPr lang="en-US" b="1" dirty="0">
                <a:latin typeface="Aptos" panose="020B0004020202020204" pitchFamily="34" charset="0"/>
                <a:cs typeface="Times New Roman" panose="02020603050405020304" pitchFamily="18" charset="0"/>
              </a:rPr>
              <a:t> Configuration: </a:t>
            </a:r>
            <a:r>
              <a:rPr lang="en-US" dirty="0">
                <a:latin typeface="Aptos" panose="020B0004020202020204" pitchFamily="34" charset="0"/>
                <a:cs typeface="Times New Roman" panose="02020603050405020304" pitchFamily="18" charset="0"/>
              </a:rPr>
              <a:t>Sets delay based on daisy-chain position.</a:t>
            </a:r>
          </a:p>
          <a:p>
            <a:pPr marL="1257300" lvl="2" indent="-34290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b="1" dirty="0">
                <a:latin typeface="Aptos" panose="020B0004020202020204" pitchFamily="34" charset="0"/>
                <a:cs typeface="Times New Roman" panose="02020603050405020304" pitchFamily="18" charset="0"/>
              </a:rPr>
              <a:t>Compensation: </a:t>
            </a:r>
            <a:r>
              <a:rPr lang="en-US" dirty="0">
                <a:latin typeface="Aptos" panose="020B0004020202020204" pitchFamily="34" charset="0"/>
                <a:cs typeface="Times New Roman" panose="02020603050405020304" pitchFamily="18" charset="0"/>
              </a:rPr>
              <a:t>Addresses propagation delays between modules.</a:t>
            </a:r>
          </a:p>
          <a:p>
            <a:pPr marL="1257300" lvl="2" indent="-34290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b="1" dirty="0">
                <a:latin typeface="Aptos" panose="020B0004020202020204" pitchFamily="34" charset="0"/>
                <a:cs typeface="Times New Roman" panose="02020603050405020304" pitchFamily="18" charset="0"/>
              </a:rPr>
              <a:t>Dedicated Register: </a:t>
            </a:r>
            <a:r>
              <a:rPr lang="en-US" dirty="0">
                <a:latin typeface="Aptos" panose="020B0004020202020204" pitchFamily="34" charset="0"/>
                <a:cs typeface="Times New Roman" panose="02020603050405020304" pitchFamily="18" charset="0"/>
              </a:rPr>
              <a:t>Stores delay value per </a:t>
            </a:r>
            <a:r>
              <a:rPr lang="en-US" dirty="0" err="1">
                <a:latin typeface="Aptos" panose="020B0004020202020204" pitchFamily="34" charset="0"/>
                <a:cs typeface="Times New Roman" panose="02020603050405020304" pitchFamily="18" charset="0"/>
              </a:rPr>
              <a:t>AncASIC</a:t>
            </a:r>
            <a:r>
              <a:rPr lang="en-US" dirty="0"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12573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br>
              <a:rPr lang="en-US" dirty="0"/>
            </a:br>
            <a:endParaRPr lang="en-US" b="0" i="0" dirty="0">
              <a:solidFill>
                <a:srgbClr val="1F2328"/>
              </a:solidFill>
              <a:effectLst/>
              <a:latin typeface="-apple-syste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60FDE8-BD50-EACF-7D80-434822AB4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73" y="6107062"/>
            <a:ext cx="826548" cy="59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227A180-6E5E-1E8F-EA15-53D5ECE0C3C0}"/>
              </a:ext>
            </a:extLst>
          </p:cNvPr>
          <p:cNvGrpSpPr/>
          <p:nvPr/>
        </p:nvGrpSpPr>
        <p:grpSpPr>
          <a:xfrm>
            <a:off x="8029392" y="0"/>
            <a:ext cx="4162608" cy="1800548"/>
            <a:chOff x="6475378" y="299131"/>
            <a:chExt cx="4524558" cy="211724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0DF9C15-6D43-A716-E387-8E0C8B661EFA}"/>
                </a:ext>
              </a:extLst>
            </p:cNvPr>
            <p:cNvGrpSpPr/>
            <p:nvPr/>
          </p:nvGrpSpPr>
          <p:grpSpPr>
            <a:xfrm>
              <a:off x="7625727" y="299131"/>
              <a:ext cx="3374209" cy="2117249"/>
              <a:chOff x="8246291" y="349931"/>
              <a:chExt cx="3374209" cy="2117249"/>
            </a:xfrm>
          </p:grpSpPr>
          <p:pic>
            <p:nvPicPr>
              <p:cNvPr id="7" name="Picture 6" descr="Diagram&#10;&#10;AI-generated content may be incorrect.">
                <a:extLst>
                  <a:ext uri="{FF2B5EF4-FFF2-40B4-BE49-F238E27FC236}">
                    <a16:creationId xmlns:a16="http://schemas.microsoft.com/office/drawing/2014/main" id="{905A01B5-E606-1D40-DA2B-917835FC60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46291" y="349931"/>
                <a:ext cx="3374209" cy="2117249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FCC31B5-D829-A6F5-E929-624E392A6665}"/>
                  </a:ext>
                </a:extLst>
              </p:cNvPr>
              <p:cNvSpPr/>
              <p:nvPr/>
            </p:nvSpPr>
            <p:spPr>
              <a:xfrm>
                <a:off x="9933395" y="910777"/>
                <a:ext cx="1576794" cy="132968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9B8540A-CE6C-C41E-DA1D-92AE5320484D}"/>
                  </a:ext>
                </a:extLst>
              </p:cNvPr>
              <p:cNvSpPr/>
              <p:nvPr/>
            </p:nvSpPr>
            <p:spPr>
              <a:xfrm>
                <a:off x="8339137" y="701332"/>
                <a:ext cx="1576795" cy="92109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51579C4-AE68-4DBA-51CE-76F40732E90E}"/>
                </a:ext>
              </a:extLst>
            </p:cNvPr>
            <p:cNvSpPr/>
            <p:nvPr/>
          </p:nvSpPr>
          <p:spPr>
            <a:xfrm>
              <a:off x="6475378" y="1580884"/>
              <a:ext cx="2111409" cy="47248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Broadcast Signal Generation</a:t>
              </a:r>
              <a:endParaRPr lang="en-US" dirty="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CF265C9-363A-F012-B946-8CE9E17C0A26}"/>
                </a:ext>
              </a:extLst>
            </p:cNvPr>
            <p:cNvCxnSpPr>
              <a:cxnSpLocks/>
            </p:cNvCxnSpPr>
            <p:nvPr/>
          </p:nvCxnSpPr>
          <p:spPr>
            <a:xfrm>
              <a:off x="8343419" y="1817126"/>
              <a:ext cx="55570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1765757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ECCEAC7-2BD5-154F-89BF-1DE392180226}" vid="{F5489EC1-D52B-024E-BD1B-70D63703CF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1662</TotalTime>
  <Words>577</Words>
  <Application>Microsoft Macintosh PowerPoint</Application>
  <PresentationFormat>Widescreen</PresentationFormat>
  <Paragraphs>155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-apple-system</vt:lpstr>
      <vt:lpstr>-webkit-standard</vt:lpstr>
      <vt:lpstr>ADLaM Display</vt:lpstr>
      <vt:lpstr>Aptos</vt:lpstr>
      <vt:lpstr>Arial</vt:lpstr>
      <vt:lpstr>Calibri</vt:lpstr>
      <vt:lpstr>Courier New</vt:lpstr>
      <vt:lpstr>Symbol</vt:lpstr>
      <vt:lpstr>Wingdings</vt:lpstr>
      <vt:lpstr>Wingdings 3</vt:lpstr>
      <vt:lpstr>BNL</vt:lpstr>
      <vt:lpstr>EIC-AncBRAIN:  A Slow Control &amp; Communication Management System of AncASIC</vt:lpstr>
      <vt:lpstr>Outline</vt:lpstr>
      <vt:lpstr>The Bottleneck </vt:lpstr>
      <vt:lpstr>AncBrain: Key Functionalities</vt:lpstr>
      <vt:lpstr>Communication Interface</vt:lpstr>
      <vt:lpstr>Interface Protocol Format</vt:lpstr>
      <vt:lpstr>Interface Protocol Format</vt:lpstr>
      <vt:lpstr>Broadcast Signal Generation</vt:lpstr>
      <vt:lpstr>Broadcast Signal Generation</vt:lpstr>
      <vt:lpstr>Error Handling &amp; Protection</vt:lpstr>
      <vt:lpstr>Error Response Format</vt:lpstr>
      <vt:lpstr>Sub-Module Control</vt:lpstr>
      <vt:lpstr>Documentation for Design and Implementation</vt:lpstr>
      <vt:lpstr>EIC-AncBrain Block Diagram</vt:lpstr>
      <vt:lpstr>AncASIC System-Level Design and Implementation Flow</vt:lpstr>
      <vt:lpstr>Design Verification – digital twin</vt:lpstr>
      <vt:lpstr>Design Verification – hardware emulation</vt:lpstr>
      <vt:lpstr>Digital Verification: Digital Twin and Hardware Verification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Iqbal, Md Arif</dc:creator>
  <cp:keywords/>
  <dc:description/>
  <cp:lastModifiedBy>Iqbal, Md Arif</cp:lastModifiedBy>
  <cp:revision>1</cp:revision>
  <dcterms:created xsi:type="dcterms:W3CDTF">2025-01-17T15:12:23Z</dcterms:created>
  <dcterms:modified xsi:type="dcterms:W3CDTF">2025-03-04T16:11:08Z</dcterms:modified>
  <cp:category/>
</cp:coreProperties>
</file>