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60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79B0A-570D-4093-9642-B31C76BF7AA1}" v="1" dt="2025-03-20T04:11:50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7379B0A-570D-4093-9642-B31C76BF7AA1}"/>
    <pc:docChg chg="undo custSel addSld delSld modSld">
      <pc:chgData name="Jeff Landgraf" userId="367c8676d18b2324" providerId="LiveId" clId="{E7379B0A-570D-4093-9642-B31C76BF7AA1}" dt="2025-03-20T11:59:58.083" v="7224" actId="20577"/>
      <pc:docMkLst>
        <pc:docMk/>
      </pc:docMkLst>
      <pc:sldChg chg="modSp mod">
        <pc:chgData name="Jeff Landgraf" userId="367c8676d18b2324" providerId="LiveId" clId="{E7379B0A-570D-4093-9642-B31C76BF7AA1}" dt="2025-03-20T11:59:58.083" v="7224" actId="20577"/>
        <pc:sldMkLst>
          <pc:docMk/>
          <pc:sldMk cId="2650668729" sldId="256"/>
        </pc:sldMkLst>
        <pc:spChg chg="mod">
          <ac:chgData name="Jeff Landgraf" userId="367c8676d18b2324" providerId="LiveId" clId="{E7379B0A-570D-4093-9642-B31C76BF7AA1}" dt="2025-03-20T04:12:03.117" v="27" actId="20577"/>
          <ac:spMkLst>
            <pc:docMk/>
            <pc:sldMk cId="2650668729" sldId="256"/>
            <ac:spMk id="4" creationId="{721A558F-7E8B-661B-A13B-CAF4D85719FD}"/>
          </ac:spMkLst>
        </pc:spChg>
        <pc:spChg chg="mod">
          <ac:chgData name="Jeff Landgraf" userId="367c8676d18b2324" providerId="LiveId" clId="{E7379B0A-570D-4093-9642-B31C76BF7AA1}" dt="2025-03-20T11:59:58.083" v="7224" actId="20577"/>
          <ac:spMkLst>
            <pc:docMk/>
            <pc:sldMk cId="2650668729" sldId="256"/>
            <ac:spMk id="5" creationId="{9D1E62A3-EB6C-2BC7-1B3D-186AB959B24A}"/>
          </ac:spMkLst>
        </pc:spChg>
      </pc:sldChg>
      <pc:sldChg chg="del">
        <pc:chgData name="Jeff Landgraf" userId="367c8676d18b2324" providerId="LiveId" clId="{E7379B0A-570D-4093-9642-B31C76BF7AA1}" dt="2025-03-20T05:46:55.553" v="4123" actId="47"/>
        <pc:sldMkLst>
          <pc:docMk/>
          <pc:sldMk cId="1963336418" sldId="257"/>
        </pc:sldMkLst>
      </pc:sldChg>
      <pc:sldChg chg="del">
        <pc:chgData name="Jeff Landgraf" userId="367c8676d18b2324" providerId="LiveId" clId="{E7379B0A-570D-4093-9642-B31C76BF7AA1}" dt="2025-03-20T05:46:53.286" v="4122" actId="47"/>
        <pc:sldMkLst>
          <pc:docMk/>
          <pc:sldMk cId="2703117814" sldId="258"/>
        </pc:sldMkLst>
      </pc:sldChg>
      <pc:sldChg chg="del">
        <pc:chgData name="Jeff Landgraf" userId="367c8676d18b2324" providerId="LiveId" clId="{E7379B0A-570D-4093-9642-B31C76BF7AA1}" dt="2025-03-20T05:47:00.310" v="4124" actId="47"/>
        <pc:sldMkLst>
          <pc:docMk/>
          <pc:sldMk cId="1818949718" sldId="259"/>
        </pc:sldMkLst>
      </pc:sldChg>
      <pc:sldChg chg="delSp modSp mod">
        <pc:chgData name="Jeff Landgraf" userId="367c8676d18b2324" providerId="LiveId" clId="{E7379B0A-570D-4093-9642-B31C76BF7AA1}" dt="2025-03-20T11:12:05.498" v="6712" actId="1076"/>
        <pc:sldMkLst>
          <pc:docMk/>
          <pc:sldMk cId="1243167951" sldId="260"/>
        </pc:sldMkLst>
        <pc:spChg chg="mod">
          <ac:chgData name="Jeff Landgraf" userId="367c8676d18b2324" providerId="LiveId" clId="{E7379B0A-570D-4093-9642-B31C76BF7AA1}" dt="2025-03-20T11:12:05.498" v="6712" actId="1076"/>
          <ac:spMkLst>
            <pc:docMk/>
            <pc:sldMk cId="1243167951" sldId="260"/>
            <ac:spMk id="9" creationId="{2DDFD1CA-BFCC-0B21-FFEF-323DDE52E818}"/>
          </ac:spMkLst>
        </pc:spChg>
        <pc:spChg chg="del">
          <ac:chgData name="Jeff Landgraf" userId="367c8676d18b2324" providerId="LiveId" clId="{E7379B0A-570D-4093-9642-B31C76BF7AA1}" dt="2025-03-20T05:49:15.893" v="4131" actId="478"/>
          <ac:spMkLst>
            <pc:docMk/>
            <pc:sldMk cId="1243167951" sldId="260"/>
            <ac:spMk id="11" creationId="{D2CD145D-8A27-8493-1BEC-011DB7DFA1F6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17" creationId="{4E19FF50-92C8-4904-8A27-6A510E7814CA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23" creationId="{22992C78-E8A6-F7F6-7CC7-909F2DB1D4EF}"/>
          </ac:spMkLst>
        </pc:spChg>
        <pc:spChg chg="del">
          <ac:chgData name="Jeff Landgraf" userId="367c8676d18b2324" providerId="LiveId" clId="{E7379B0A-570D-4093-9642-B31C76BF7AA1}" dt="2025-03-20T05:49:40.207" v="4132" actId="478"/>
          <ac:spMkLst>
            <pc:docMk/>
            <pc:sldMk cId="1243167951" sldId="260"/>
            <ac:spMk id="28" creationId="{90B617E4-20CF-49D3-C1E9-41C61C9242BD}"/>
          </ac:spMkLst>
        </pc:spChg>
        <pc:spChg chg="del">
          <ac:chgData name="Jeff Landgraf" userId="367c8676d18b2324" providerId="LiveId" clId="{E7379B0A-570D-4093-9642-B31C76BF7AA1}" dt="2025-03-20T05:49:45.751" v="4133" actId="478"/>
          <ac:spMkLst>
            <pc:docMk/>
            <pc:sldMk cId="1243167951" sldId="260"/>
            <ac:spMk id="31" creationId="{4E2C844C-8B96-9345-3E35-03B06BBBB145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33" creationId="{7FFBFDF0-0726-211F-507E-E0A9D95EB786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38" creationId="{6A073345-CF91-EE55-B757-A8B6FEE2026A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43" creationId="{140E9E5D-249D-C0B4-7D1B-AF5C9883D640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45" creationId="{1DD177DC-44CA-0AB9-D2A7-DC0BB0199727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46" creationId="{97B870B3-94A9-923A-594B-B89BB502D70D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47" creationId="{763C4193-0FF2-0127-7F9A-D2B0DF9838CD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51" creationId="{B8920052-6188-04F4-6D8E-42A21B76320A}"/>
          </ac:spMkLst>
        </pc:spChg>
        <pc:spChg chg="mod">
          <ac:chgData name="Jeff Landgraf" userId="367c8676d18b2324" providerId="LiveId" clId="{E7379B0A-570D-4093-9642-B31C76BF7AA1}" dt="2025-03-20T05:50:08.782" v="4134" actId="1076"/>
          <ac:spMkLst>
            <pc:docMk/>
            <pc:sldMk cId="1243167951" sldId="260"/>
            <ac:spMk id="64" creationId="{154281AB-5DBF-5248-2D35-07D5B1DA05C0}"/>
          </ac:spMkLst>
        </pc:spChg>
      </pc:sldChg>
      <pc:sldChg chg="del">
        <pc:chgData name="Jeff Landgraf" userId="367c8676d18b2324" providerId="LiveId" clId="{E7379B0A-570D-4093-9642-B31C76BF7AA1}" dt="2025-03-20T05:48:03.013" v="4130" actId="47"/>
        <pc:sldMkLst>
          <pc:docMk/>
          <pc:sldMk cId="535095950" sldId="261"/>
        </pc:sldMkLst>
      </pc:sldChg>
      <pc:sldChg chg="del">
        <pc:chgData name="Jeff Landgraf" userId="367c8676d18b2324" providerId="LiveId" clId="{E7379B0A-570D-4093-9642-B31C76BF7AA1}" dt="2025-03-20T05:47:55.263" v="4129" actId="47"/>
        <pc:sldMkLst>
          <pc:docMk/>
          <pc:sldMk cId="1937435150" sldId="262"/>
        </pc:sldMkLst>
      </pc:sldChg>
      <pc:sldChg chg="del">
        <pc:chgData name="Jeff Landgraf" userId="367c8676d18b2324" providerId="LiveId" clId="{E7379B0A-570D-4093-9642-B31C76BF7AA1}" dt="2025-03-20T05:47:54.312" v="4128" actId="47"/>
        <pc:sldMkLst>
          <pc:docMk/>
          <pc:sldMk cId="3787786916" sldId="263"/>
        </pc:sldMkLst>
      </pc:sldChg>
      <pc:sldChg chg="del">
        <pc:chgData name="Jeff Landgraf" userId="367c8676d18b2324" providerId="LiveId" clId="{E7379B0A-570D-4093-9642-B31C76BF7AA1}" dt="2025-03-20T05:47:53.789" v="4127" actId="47"/>
        <pc:sldMkLst>
          <pc:docMk/>
          <pc:sldMk cId="1177034068" sldId="264"/>
        </pc:sldMkLst>
      </pc:sldChg>
      <pc:sldChg chg="del">
        <pc:chgData name="Jeff Landgraf" userId="367c8676d18b2324" providerId="LiveId" clId="{E7379B0A-570D-4093-9642-B31C76BF7AA1}" dt="2025-03-20T05:47:52.996" v="4126" actId="47"/>
        <pc:sldMkLst>
          <pc:docMk/>
          <pc:sldMk cId="1238808989" sldId="265"/>
        </pc:sldMkLst>
      </pc:sldChg>
      <pc:sldChg chg="del">
        <pc:chgData name="Jeff Landgraf" userId="367c8676d18b2324" providerId="LiveId" clId="{E7379B0A-570D-4093-9642-B31C76BF7AA1}" dt="2025-03-20T05:47:52.505" v="4125" actId="47"/>
        <pc:sldMkLst>
          <pc:docMk/>
          <pc:sldMk cId="1371899410" sldId="266"/>
        </pc:sldMkLst>
      </pc:sldChg>
      <pc:sldChg chg="addSp delSp modSp new mod">
        <pc:chgData name="Jeff Landgraf" userId="367c8676d18b2324" providerId="LiveId" clId="{E7379B0A-570D-4093-9642-B31C76BF7AA1}" dt="2025-03-20T05:01:33.960" v="2209" actId="1076"/>
        <pc:sldMkLst>
          <pc:docMk/>
          <pc:sldMk cId="3107718054" sldId="267"/>
        </pc:sldMkLst>
        <pc:spChg chg="mod">
          <ac:chgData name="Jeff Landgraf" userId="367c8676d18b2324" providerId="LiveId" clId="{E7379B0A-570D-4093-9642-B31C76BF7AA1}" dt="2025-03-20T05:01:33.960" v="2209" actId="1076"/>
          <ac:spMkLst>
            <pc:docMk/>
            <pc:sldMk cId="3107718054" sldId="267"/>
            <ac:spMk id="2" creationId="{2BE869DD-D598-A606-682A-9673265A0242}"/>
          </ac:spMkLst>
        </pc:spChg>
        <pc:spChg chg="add mod">
          <ac:chgData name="Jeff Landgraf" userId="367c8676d18b2324" providerId="LiveId" clId="{E7379B0A-570D-4093-9642-B31C76BF7AA1}" dt="2025-03-20T05:01:29.616" v="2208" actId="1076"/>
          <ac:spMkLst>
            <pc:docMk/>
            <pc:sldMk cId="3107718054" sldId="267"/>
            <ac:spMk id="6" creationId="{0EA129A1-AE7F-25A0-71B5-E3B278CD1E33}"/>
          </ac:spMkLst>
        </pc:spChg>
        <pc:spChg chg="add mod">
          <ac:chgData name="Jeff Landgraf" userId="367c8676d18b2324" providerId="LiveId" clId="{E7379B0A-570D-4093-9642-B31C76BF7AA1}" dt="2025-03-20T04:47:59.730" v="1577" actId="14100"/>
          <ac:spMkLst>
            <pc:docMk/>
            <pc:sldMk cId="3107718054" sldId="267"/>
            <ac:spMk id="9" creationId="{94174361-A79C-3C7D-A6FA-14A13B1DAD4D}"/>
          </ac:spMkLst>
        </pc:spChg>
        <pc:spChg chg="add mod">
          <ac:chgData name="Jeff Landgraf" userId="367c8676d18b2324" providerId="LiveId" clId="{E7379B0A-570D-4093-9642-B31C76BF7AA1}" dt="2025-03-20T04:48:16.938" v="1599" actId="1076"/>
          <ac:spMkLst>
            <pc:docMk/>
            <pc:sldMk cId="3107718054" sldId="267"/>
            <ac:spMk id="10" creationId="{AF8BDF3B-1BAE-76EE-DF1D-24DE706E9571}"/>
          </ac:spMkLst>
        </pc:spChg>
        <pc:picChg chg="add mod">
          <ac:chgData name="Jeff Landgraf" userId="367c8676d18b2324" providerId="LiveId" clId="{E7379B0A-570D-4093-9642-B31C76BF7AA1}" dt="2025-03-20T04:47:26.305" v="1564" actId="1076"/>
          <ac:picMkLst>
            <pc:docMk/>
            <pc:sldMk cId="3107718054" sldId="267"/>
            <ac:picMk id="8" creationId="{6BE090AF-666C-0680-5F71-E7AF95FCE647}"/>
          </ac:picMkLst>
        </pc:picChg>
        <pc:cxnChg chg="add">
          <ac:chgData name="Jeff Landgraf" userId="367c8676d18b2324" providerId="LiveId" clId="{E7379B0A-570D-4093-9642-B31C76BF7AA1}" dt="2025-03-20T04:48:31.621" v="1600" actId="11529"/>
          <ac:cxnSpMkLst>
            <pc:docMk/>
            <pc:sldMk cId="3107718054" sldId="267"/>
            <ac:cxnSpMk id="12" creationId="{706716CD-C9A1-5729-B9D4-7FDE36EE6362}"/>
          </ac:cxnSpMkLst>
        </pc:cxnChg>
        <pc:cxnChg chg="add mod">
          <ac:chgData name="Jeff Landgraf" userId="367c8676d18b2324" providerId="LiveId" clId="{E7379B0A-570D-4093-9642-B31C76BF7AA1}" dt="2025-03-20T04:48:44.004" v="1603" actId="14100"/>
          <ac:cxnSpMkLst>
            <pc:docMk/>
            <pc:sldMk cId="3107718054" sldId="267"/>
            <ac:cxnSpMk id="13" creationId="{FB9AFC37-14F9-FC1A-0333-3EA9042471FD}"/>
          </ac:cxnSpMkLst>
        </pc:cxnChg>
        <pc:cxnChg chg="add del mod">
          <ac:chgData name="Jeff Landgraf" userId="367c8676d18b2324" providerId="LiveId" clId="{E7379B0A-570D-4093-9642-B31C76BF7AA1}" dt="2025-03-20T04:53:54.797" v="1865" actId="478"/>
          <ac:cxnSpMkLst>
            <pc:docMk/>
            <pc:sldMk cId="3107718054" sldId="267"/>
            <ac:cxnSpMk id="16" creationId="{B329CC12-2B41-09E5-3B04-8D8F0916A26E}"/>
          </ac:cxnSpMkLst>
        </pc:cxnChg>
        <pc:cxnChg chg="add mod">
          <ac:chgData name="Jeff Landgraf" userId="367c8676d18b2324" providerId="LiveId" clId="{E7379B0A-570D-4093-9642-B31C76BF7AA1}" dt="2025-03-20T04:49:02.519" v="1609" actId="14100"/>
          <ac:cxnSpMkLst>
            <pc:docMk/>
            <pc:sldMk cId="3107718054" sldId="267"/>
            <ac:cxnSpMk id="19" creationId="{D35D22E0-AA82-4905-20F6-F75CD544E117}"/>
          </ac:cxnSpMkLst>
        </pc:cxnChg>
        <pc:cxnChg chg="add">
          <ac:chgData name="Jeff Landgraf" userId="367c8676d18b2324" providerId="LiveId" clId="{E7379B0A-570D-4093-9642-B31C76BF7AA1}" dt="2025-03-20T04:52:37.996" v="1864" actId="11529"/>
          <ac:cxnSpMkLst>
            <pc:docMk/>
            <pc:sldMk cId="3107718054" sldId="267"/>
            <ac:cxnSpMk id="23" creationId="{9DCDA287-B78C-3D2F-8762-0681D2E23D38}"/>
          </ac:cxnSpMkLst>
        </pc:cxnChg>
        <pc:cxnChg chg="add del mod">
          <ac:chgData name="Jeff Landgraf" userId="367c8676d18b2324" providerId="LiveId" clId="{E7379B0A-570D-4093-9642-B31C76BF7AA1}" dt="2025-03-20T04:57:48.725" v="1869" actId="478"/>
          <ac:cxnSpMkLst>
            <pc:docMk/>
            <pc:sldMk cId="3107718054" sldId="267"/>
            <ac:cxnSpMk id="24" creationId="{F6F7864E-1D7C-9D85-8107-91161147517C}"/>
          </ac:cxnSpMkLst>
        </pc:cxnChg>
      </pc:sldChg>
      <pc:sldChg chg="addSp modSp new mod">
        <pc:chgData name="Jeff Landgraf" userId="367c8676d18b2324" providerId="LiveId" clId="{E7379B0A-570D-4093-9642-B31C76BF7AA1}" dt="2025-03-20T05:21:17.826" v="3361" actId="1076"/>
        <pc:sldMkLst>
          <pc:docMk/>
          <pc:sldMk cId="2278625418" sldId="268"/>
        </pc:sldMkLst>
        <pc:spChg chg="mod">
          <ac:chgData name="Jeff Landgraf" userId="367c8676d18b2324" providerId="LiveId" clId="{E7379B0A-570D-4093-9642-B31C76BF7AA1}" dt="2025-03-20T05:21:17.826" v="3361" actId="1076"/>
          <ac:spMkLst>
            <pc:docMk/>
            <pc:sldMk cId="2278625418" sldId="268"/>
            <ac:spMk id="2" creationId="{2F4AA422-8049-50AD-EC50-55B146542223}"/>
          </ac:spMkLst>
        </pc:spChg>
        <pc:spChg chg="add mod">
          <ac:chgData name="Jeff Landgraf" userId="367c8676d18b2324" providerId="LiveId" clId="{E7379B0A-570D-4093-9642-B31C76BF7AA1}" dt="2025-03-20T05:20:20.782" v="3360" actId="20577"/>
          <ac:spMkLst>
            <pc:docMk/>
            <pc:sldMk cId="2278625418" sldId="268"/>
            <ac:spMk id="8" creationId="{AE92EEE4-0117-2240-9963-9EDBCCE578F9}"/>
          </ac:spMkLst>
        </pc:spChg>
        <pc:spChg chg="add mod">
          <ac:chgData name="Jeff Landgraf" userId="367c8676d18b2324" providerId="LiveId" clId="{E7379B0A-570D-4093-9642-B31C76BF7AA1}" dt="2025-03-20T05:19:34.735" v="3334" actId="1076"/>
          <ac:spMkLst>
            <pc:docMk/>
            <pc:sldMk cId="2278625418" sldId="268"/>
            <ac:spMk id="9" creationId="{E30EAEF7-1F22-3AC5-3D38-F1C73A5B5729}"/>
          </ac:spMkLst>
        </pc:spChg>
        <pc:picChg chg="add mod">
          <ac:chgData name="Jeff Landgraf" userId="367c8676d18b2324" providerId="LiveId" clId="{E7379B0A-570D-4093-9642-B31C76BF7AA1}" dt="2025-03-20T05:19:29.214" v="3333" actId="1076"/>
          <ac:picMkLst>
            <pc:docMk/>
            <pc:sldMk cId="2278625418" sldId="268"/>
            <ac:picMk id="7" creationId="{14F6D21E-827F-AA63-3D5F-B13A33FECEAD}"/>
          </ac:picMkLst>
        </pc:picChg>
      </pc:sldChg>
      <pc:sldChg chg="addSp modSp new mod">
        <pc:chgData name="Jeff Landgraf" userId="367c8676d18b2324" providerId="LiveId" clId="{E7379B0A-570D-4093-9642-B31C76BF7AA1}" dt="2025-03-20T05:43:00.534" v="4121" actId="20577"/>
        <pc:sldMkLst>
          <pc:docMk/>
          <pc:sldMk cId="1663142930" sldId="269"/>
        </pc:sldMkLst>
        <pc:spChg chg="mod">
          <ac:chgData name="Jeff Landgraf" userId="367c8676d18b2324" providerId="LiveId" clId="{E7379B0A-570D-4093-9642-B31C76BF7AA1}" dt="2025-03-20T05:30:07.441" v="3375" actId="20577"/>
          <ac:spMkLst>
            <pc:docMk/>
            <pc:sldMk cId="1663142930" sldId="269"/>
            <ac:spMk id="2" creationId="{C946A7A8-0445-E91A-2A54-CEB495D114A9}"/>
          </ac:spMkLst>
        </pc:spChg>
        <pc:spChg chg="add mod">
          <ac:chgData name="Jeff Landgraf" userId="367c8676d18b2324" providerId="LiveId" clId="{E7379B0A-570D-4093-9642-B31C76BF7AA1}" dt="2025-03-20T05:31:10.461" v="3422" actId="1076"/>
          <ac:spMkLst>
            <pc:docMk/>
            <pc:sldMk cId="1663142930" sldId="269"/>
            <ac:spMk id="6" creationId="{45F127FA-A1D8-1DD7-F9ED-1C45A4AD8F50}"/>
          </ac:spMkLst>
        </pc:spChg>
        <pc:spChg chg="add mod">
          <ac:chgData name="Jeff Landgraf" userId="367c8676d18b2324" providerId="LiveId" clId="{E7379B0A-570D-4093-9642-B31C76BF7AA1}" dt="2025-03-20T05:43:00.534" v="4121" actId="20577"/>
          <ac:spMkLst>
            <pc:docMk/>
            <pc:sldMk cId="1663142930" sldId="269"/>
            <ac:spMk id="7" creationId="{2C6C5BE7-94CE-2F5F-56A7-E5F21596A27F}"/>
          </ac:spMkLst>
        </pc:spChg>
        <pc:picChg chg="add mod">
          <ac:chgData name="Jeff Landgraf" userId="367c8676d18b2324" providerId="LiveId" clId="{E7379B0A-570D-4093-9642-B31C76BF7AA1}" dt="2025-03-20T05:42:49.835" v="4094" actId="1076"/>
          <ac:picMkLst>
            <pc:docMk/>
            <pc:sldMk cId="1663142930" sldId="269"/>
            <ac:picMk id="9" creationId="{D5EBD4DD-5F72-7995-5988-4145E43DF731}"/>
          </ac:picMkLst>
        </pc:picChg>
      </pc:sldChg>
      <pc:sldChg chg="addSp delSp modSp new mod">
        <pc:chgData name="Jeff Landgraf" userId="367c8676d18b2324" providerId="LiveId" clId="{E7379B0A-570D-4093-9642-B31C76BF7AA1}" dt="2025-03-20T11:36:28.710" v="6948" actId="6549"/>
        <pc:sldMkLst>
          <pc:docMk/>
          <pc:sldMk cId="3428894030" sldId="270"/>
        </pc:sldMkLst>
        <pc:spChg chg="del">
          <ac:chgData name="Jeff Landgraf" userId="367c8676d18b2324" providerId="LiveId" clId="{E7379B0A-570D-4093-9642-B31C76BF7AA1}" dt="2025-03-20T10:33:58.116" v="5722" actId="478"/>
          <ac:spMkLst>
            <pc:docMk/>
            <pc:sldMk cId="3428894030" sldId="270"/>
            <ac:spMk id="2" creationId="{030E3376-7259-6B0F-D6C1-249B06028D2A}"/>
          </ac:spMkLst>
        </pc:spChg>
        <pc:spChg chg="del">
          <ac:chgData name="Jeff Landgraf" userId="367c8676d18b2324" providerId="LiveId" clId="{E7379B0A-570D-4093-9642-B31C76BF7AA1}" dt="2025-03-20T10:34:01.312" v="5723" actId="478"/>
          <ac:spMkLst>
            <pc:docMk/>
            <pc:sldMk cId="3428894030" sldId="270"/>
            <ac:spMk id="3" creationId="{EEA0B8E6-E9B9-9692-1023-B425C2718221}"/>
          </ac:spMkLst>
        </pc:spChg>
        <pc:spChg chg="add mod">
          <ac:chgData name="Jeff Landgraf" userId="367c8676d18b2324" providerId="LiveId" clId="{E7379B0A-570D-4093-9642-B31C76BF7AA1}" dt="2025-03-20T11:33:39.788" v="6940" actId="1076"/>
          <ac:spMkLst>
            <pc:docMk/>
            <pc:sldMk cId="3428894030" sldId="270"/>
            <ac:spMk id="8" creationId="{5442DF74-210A-95B7-0567-9ABD137BCC47}"/>
          </ac:spMkLst>
        </pc:spChg>
        <pc:spChg chg="add mod">
          <ac:chgData name="Jeff Landgraf" userId="367c8676d18b2324" providerId="LiveId" clId="{E7379B0A-570D-4093-9642-B31C76BF7AA1}" dt="2025-03-20T11:24:34.251" v="6863" actId="1076"/>
          <ac:spMkLst>
            <pc:docMk/>
            <pc:sldMk cId="3428894030" sldId="270"/>
            <ac:spMk id="9" creationId="{8CB0677D-6B2F-7ABC-03F2-272578412AFA}"/>
          </ac:spMkLst>
        </pc:spChg>
        <pc:spChg chg="add mod">
          <ac:chgData name="Jeff Landgraf" userId="367c8676d18b2324" providerId="LiveId" clId="{E7379B0A-570D-4093-9642-B31C76BF7AA1}" dt="2025-03-20T11:09:17.281" v="6388" actId="1076"/>
          <ac:spMkLst>
            <pc:docMk/>
            <pc:sldMk cId="3428894030" sldId="270"/>
            <ac:spMk id="10" creationId="{14C8C1B3-961B-9317-DC47-F763CCA80DDE}"/>
          </ac:spMkLst>
        </pc:spChg>
        <pc:spChg chg="add mod">
          <ac:chgData name="Jeff Landgraf" userId="367c8676d18b2324" providerId="LiveId" clId="{E7379B0A-570D-4093-9642-B31C76BF7AA1}" dt="2025-03-20T11:09:17.281" v="6388" actId="1076"/>
          <ac:spMkLst>
            <pc:docMk/>
            <pc:sldMk cId="3428894030" sldId="270"/>
            <ac:spMk id="11" creationId="{DAEF5E0C-844D-648E-C3C2-D841E7D23721}"/>
          </ac:spMkLst>
        </pc:spChg>
        <pc:spChg chg="add mod">
          <ac:chgData name="Jeff Landgraf" userId="367c8676d18b2324" providerId="LiveId" clId="{E7379B0A-570D-4093-9642-B31C76BF7AA1}" dt="2025-03-20T11:09:17.281" v="6388" actId="1076"/>
          <ac:spMkLst>
            <pc:docMk/>
            <pc:sldMk cId="3428894030" sldId="270"/>
            <ac:spMk id="12" creationId="{4EA46BBD-459A-84B5-0D15-72B1371A9A85}"/>
          </ac:spMkLst>
        </pc:spChg>
        <pc:spChg chg="add mod">
          <ac:chgData name="Jeff Landgraf" userId="367c8676d18b2324" providerId="LiveId" clId="{E7379B0A-570D-4093-9642-B31C76BF7AA1}" dt="2025-03-20T11:25:18.266" v="6865" actId="20577"/>
          <ac:spMkLst>
            <pc:docMk/>
            <pc:sldMk cId="3428894030" sldId="270"/>
            <ac:spMk id="13" creationId="{DB742981-A134-3BF0-F2C6-51133C7B0EBA}"/>
          </ac:spMkLst>
        </pc:spChg>
        <pc:spChg chg="add mod">
          <ac:chgData name="Jeff Landgraf" userId="367c8676d18b2324" providerId="LiveId" clId="{E7379B0A-570D-4093-9642-B31C76BF7AA1}" dt="2025-03-20T11:09:17.281" v="6388" actId="1076"/>
          <ac:spMkLst>
            <pc:docMk/>
            <pc:sldMk cId="3428894030" sldId="270"/>
            <ac:spMk id="14" creationId="{E641D740-1898-FA45-DDF9-F595F09C4CF2}"/>
          </ac:spMkLst>
        </pc:spChg>
        <pc:spChg chg="add mod">
          <ac:chgData name="Jeff Landgraf" userId="367c8676d18b2324" providerId="LiveId" clId="{E7379B0A-570D-4093-9642-B31C76BF7AA1}" dt="2025-03-20T11:09:17.281" v="6388" actId="1076"/>
          <ac:spMkLst>
            <pc:docMk/>
            <pc:sldMk cId="3428894030" sldId="270"/>
            <ac:spMk id="15" creationId="{D32837D7-232C-943A-4B3A-2208EA21454D}"/>
          </ac:spMkLst>
        </pc:spChg>
        <pc:spChg chg="add mod">
          <ac:chgData name="Jeff Landgraf" userId="367c8676d18b2324" providerId="LiveId" clId="{E7379B0A-570D-4093-9642-B31C76BF7AA1}" dt="2025-03-20T11:10:05.525" v="6473" actId="1076"/>
          <ac:spMkLst>
            <pc:docMk/>
            <pc:sldMk cId="3428894030" sldId="270"/>
            <ac:spMk id="16" creationId="{9DB7F6B8-3715-CFE3-A777-65548F51FE58}"/>
          </ac:spMkLst>
        </pc:spChg>
        <pc:spChg chg="add mod">
          <ac:chgData name="Jeff Landgraf" userId="367c8676d18b2324" providerId="LiveId" clId="{E7379B0A-570D-4093-9642-B31C76BF7AA1}" dt="2025-03-20T11:14:16.986" v="6741" actId="14100"/>
          <ac:spMkLst>
            <pc:docMk/>
            <pc:sldMk cId="3428894030" sldId="270"/>
            <ac:spMk id="17" creationId="{25BC7A1E-B706-A73B-90EA-3063DE234829}"/>
          </ac:spMkLst>
        </pc:spChg>
        <pc:spChg chg="add mod">
          <ac:chgData name="Jeff Landgraf" userId="367c8676d18b2324" providerId="LiveId" clId="{E7379B0A-570D-4093-9642-B31C76BF7AA1}" dt="2025-03-20T11:13:03.859" v="6719"/>
          <ac:spMkLst>
            <pc:docMk/>
            <pc:sldMk cId="3428894030" sldId="270"/>
            <ac:spMk id="18" creationId="{0F112060-98BD-A414-A3FA-8DD0269071A6}"/>
          </ac:spMkLst>
        </pc:spChg>
        <pc:spChg chg="add mod">
          <ac:chgData name="Jeff Landgraf" userId="367c8676d18b2324" providerId="LiveId" clId="{E7379B0A-570D-4093-9642-B31C76BF7AA1}" dt="2025-03-20T11:14:33.328" v="6743" actId="14100"/>
          <ac:spMkLst>
            <pc:docMk/>
            <pc:sldMk cId="3428894030" sldId="270"/>
            <ac:spMk id="19" creationId="{01632C8C-FFE8-9C39-2AFF-CAA9380A7499}"/>
          </ac:spMkLst>
        </pc:spChg>
        <pc:spChg chg="add mod">
          <ac:chgData name="Jeff Landgraf" userId="367c8676d18b2324" providerId="LiveId" clId="{E7379B0A-570D-4093-9642-B31C76BF7AA1}" dt="2025-03-20T11:14:25.716" v="6742" actId="1076"/>
          <ac:spMkLst>
            <pc:docMk/>
            <pc:sldMk cId="3428894030" sldId="270"/>
            <ac:spMk id="20" creationId="{85A7E49B-BCC4-39B8-F7BD-7E625EB85DFD}"/>
          </ac:spMkLst>
        </pc:spChg>
        <pc:spChg chg="add mod">
          <ac:chgData name="Jeff Landgraf" userId="367c8676d18b2324" providerId="LiveId" clId="{E7379B0A-570D-4093-9642-B31C76BF7AA1}" dt="2025-03-20T11:18:25.440" v="6789" actId="20577"/>
          <ac:spMkLst>
            <pc:docMk/>
            <pc:sldMk cId="3428894030" sldId="270"/>
            <ac:spMk id="21" creationId="{27D1D03B-A760-12CF-BA9F-8B3FBF2358AE}"/>
          </ac:spMkLst>
        </pc:spChg>
        <pc:spChg chg="add mod">
          <ac:chgData name="Jeff Landgraf" userId="367c8676d18b2324" providerId="LiveId" clId="{E7379B0A-570D-4093-9642-B31C76BF7AA1}" dt="2025-03-20T11:23:05.702" v="6840" actId="122"/>
          <ac:spMkLst>
            <pc:docMk/>
            <pc:sldMk cId="3428894030" sldId="270"/>
            <ac:spMk id="25" creationId="{D881CAB0-E327-7BCE-6514-91ECDE409D53}"/>
          </ac:spMkLst>
        </pc:spChg>
        <pc:spChg chg="add mod">
          <ac:chgData name="Jeff Landgraf" userId="367c8676d18b2324" providerId="LiveId" clId="{E7379B0A-570D-4093-9642-B31C76BF7AA1}" dt="2025-03-20T11:22:59.551" v="6839" actId="122"/>
          <ac:spMkLst>
            <pc:docMk/>
            <pc:sldMk cId="3428894030" sldId="270"/>
            <ac:spMk id="27" creationId="{2A7A4472-3BBC-E759-EF8E-B968209D11C7}"/>
          </ac:spMkLst>
        </pc:spChg>
        <pc:spChg chg="add mod">
          <ac:chgData name="Jeff Landgraf" userId="367c8676d18b2324" providerId="LiveId" clId="{E7379B0A-570D-4093-9642-B31C76BF7AA1}" dt="2025-03-20T11:22:54.788" v="6838" actId="122"/>
          <ac:spMkLst>
            <pc:docMk/>
            <pc:sldMk cId="3428894030" sldId="270"/>
            <ac:spMk id="29" creationId="{62BF436B-A53F-9064-6280-5185CA9B6E15}"/>
          </ac:spMkLst>
        </pc:spChg>
        <pc:spChg chg="add mod">
          <ac:chgData name="Jeff Landgraf" userId="367c8676d18b2324" providerId="LiveId" clId="{E7379B0A-570D-4093-9642-B31C76BF7AA1}" dt="2025-03-20T11:23:20.199" v="6841" actId="1076"/>
          <ac:spMkLst>
            <pc:docMk/>
            <pc:sldMk cId="3428894030" sldId="270"/>
            <ac:spMk id="32" creationId="{95AA00ED-51CE-65CD-3BE2-9C095077A8E9}"/>
          </ac:spMkLst>
        </pc:spChg>
        <pc:spChg chg="add del mod">
          <ac:chgData name="Jeff Landgraf" userId="367c8676d18b2324" providerId="LiveId" clId="{E7379B0A-570D-4093-9642-B31C76BF7AA1}" dt="2025-03-20T11:28:02.868" v="6899"/>
          <ac:spMkLst>
            <pc:docMk/>
            <pc:sldMk cId="3428894030" sldId="270"/>
            <ac:spMk id="39" creationId="{E1C57684-EDFD-8E44-27CD-2DA2D308538F}"/>
          </ac:spMkLst>
        </pc:spChg>
        <pc:spChg chg="add mod">
          <ac:chgData name="Jeff Landgraf" userId="367c8676d18b2324" providerId="LiveId" clId="{E7379B0A-570D-4093-9642-B31C76BF7AA1}" dt="2025-03-20T11:28:25.311" v="6919" actId="1076"/>
          <ac:spMkLst>
            <pc:docMk/>
            <pc:sldMk cId="3428894030" sldId="270"/>
            <ac:spMk id="40" creationId="{CB1E1F9B-AF8B-E71B-B447-B17471806B4C}"/>
          </ac:spMkLst>
        </pc:spChg>
        <pc:graphicFrameChg chg="add mod modGraphic">
          <ac:chgData name="Jeff Landgraf" userId="367c8676d18b2324" providerId="LiveId" clId="{E7379B0A-570D-4093-9642-B31C76BF7AA1}" dt="2025-03-20T11:36:28.710" v="6948" actId="6549"/>
          <ac:graphicFrameMkLst>
            <pc:docMk/>
            <pc:sldMk cId="3428894030" sldId="270"/>
            <ac:graphicFrameMk id="7" creationId="{BB3424FD-CC98-8476-2B95-828D849C26EE}"/>
          </ac:graphicFrameMkLst>
        </pc:graphicFrameChg>
        <pc:cxnChg chg="add mod">
          <ac:chgData name="Jeff Landgraf" userId="367c8676d18b2324" providerId="LiveId" clId="{E7379B0A-570D-4093-9642-B31C76BF7AA1}" dt="2025-03-20T11:15:12.499" v="6747" actId="14100"/>
          <ac:cxnSpMkLst>
            <pc:docMk/>
            <pc:sldMk cId="3428894030" sldId="270"/>
            <ac:cxnSpMk id="23" creationId="{9663B1CF-37E0-F403-9715-6E20BB350A50}"/>
          </ac:cxnSpMkLst>
        </pc:cxnChg>
        <pc:cxnChg chg="add mod">
          <ac:chgData name="Jeff Landgraf" userId="367c8676d18b2324" providerId="LiveId" clId="{E7379B0A-570D-4093-9642-B31C76BF7AA1}" dt="2025-03-20T11:22:25.800" v="6831" actId="14100"/>
          <ac:cxnSpMkLst>
            <pc:docMk/>
            <pc:sldMk cId="3428894030" sldId="270"/>
            <ac:cxnSpMk id="26" creationId="{AD0A5DBD-506B-1E6C-E040-18A4F3C5BFAD}"/>
          </ac:cxnSpMkLst>
        </pc:cxnChg>
        <pc:cxnChg chg="add mod">
          <ac:chgData name="Jeff Landgraf" userId="367c8676d18b2324" providerId="LiveId" clId="{E7379B0A-570D-4093-9642-B31C76BF7AA1}" dt="2025-03-20T11:22:41.724" v="6836" actId="14100"/>
          <ac:cxnSpMkLst>
            <pc:docMk/>
            <pc:sldMk cId="3428894030" sldId="270"/>
            <ac:cxnSpMk id="28" creationId="{17C5C096-8C09-1F21-C008-77CC18D9B112}"/>
          </ac:cxnSpMkLst>
        </pc:cxnChg>
        <pc:cxnChg chg="add mod">
          <ac:chgData name="Jeff Landgraf" userId="367c8676d18b2324" providerId="LiveId" clId="{E7379B0A-570D-4093-9642-B31C76BF7AA1}" dt="2025-03-20T11:23:33.713" v="6845" actId="14100"/>
          <ac:cxnSpMkLst>
            <pc:docMk/>
            <pc:sldMk cId="3428894030" sldId="270"/>
            <ac:cxnSpMk id="31" creationId="{DC51CE74-47AD-A36C-8E37-F8760324480B}"/>
          </ac:cxnSpMkLst>
        </pc:cxnChg>
        <pc:cxnChg chg="add">
          <ac:chgData name="Jeff Landgraf" userId="367c8676d18b2324" providerId="LiveId" clId="{E7379B0A-570D-4093-9642-B31C76BF7AA1}" dt="2025-03-20T11:28:33.352" v="6920" actId="11529"/>
          <ac:cxnSpMkLst>
            <pc:docMk/>
            <pc:sldMk cId="3428894030" sldId="270"/>
            <ac:cxnSpMk id="42" creationId="{F2A1FA98-3904-A084-60DF-5EADEB8FF59B}"/>
          </ac:cxnSpMkLst>
        </pc:cxnChg>
        <pc:cxnChg chg="add mod">
          <ac:chgData name="Jeff Landgraf" userId="367c8676d18b2324" providerId="LiveId" clId="{E7379B0A-570D-4093-9642-B31C76BF7AA1}" dt="2025-03-20T11:28:44.603" v="6922" actId="1076"/>
          <ac:cxnSpMkLst>
            <pc:docMk/>
            <pc:sldMk cId="3428894030" sldId="270"/>
            <ac:cxnSpMk id="43" creationId="{C665B4A1-BB32-1E13-4B5C-87F656BD31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C267-4F72-4F70-B8FB-D60B3BB0D2B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D06F-B2B4-43D1-A317-4A631135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1B35-0604-E5EB-453C-829A1CAA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D9924-ECD0-530A-C7C0-93B199A63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2C74-0D1B-8290-B1E1-E89C49EB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94FE2-C863-241F-A704-6D6E008C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D35E-1F15-C493-0D27-5E30749B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1720-39E1-3040-2DA8-F4DAC78C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9B273-ADA9-F9A3-7426-CA3D21FD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D5C8-D876-1E5B-77A7-0C017C2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8234-6A43-8627-B7AD-70E910A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9F7F-8A6E-6A5F-D0DA-D968F846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ADE85-9C51-73E2-08E0-5EA6BBDB9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B4C3-2498-8657-6D51-0DE722DA4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6C72-75D6-D29F-1FE7-1C94AEE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EA6B-DAC7-961E-FEBA-D33DF99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E0A1-4A01-C00C-B6B4-0760BF9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B742-0B70-F7DC-4DC8-10680AF7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C66D-7A1F-F4B8-38EF-6166AD07A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720F-A594-3C8A-210A-6F00A335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FB1B-668F-81F3-C937-A7160547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4EB7-A8B1-6DCA-440A-355E2832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1C3E-BA9E-89B8-F50A-1D648563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88C6-8A18-EB70-3EE4-A8F6C9E38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2A10-BB65-8193-A31E-6FD6F87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EBF2-F6E4-D909-FE8D-6CC6ECD9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D9C7-D509-85D0-D955-93AFF711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DD60-EAF2-C3A1-7660-931347A8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DBA3-C861-D333-DB3A-4F3E33301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99C-E753-17DE-39CB-C707EBC0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F928-8796-F70D-7917-D00946D7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DD0E3-631C-86FE-579D-E8EACA89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0960-28C8-7A6C-092F-20C55AAB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6472-586A-13D5-140C-7311934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754C-FA1F-F80E-8249-2E17E9A3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8213-04BA-46E7-7E3B-8CDF00C24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C9D0F-C3BD-97D7-E1AB-D60AC499E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265DD-94B2-9960-509E-15342F8E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A3DE3-439B-F2AD-630E-229B634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3A4BA-56F2-F872-15FA-A6F5029D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1D93E-1C55-3098-4138-2C1EC5F1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1681-9E74-1BB2-E182-22DBE693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F251C-2FDE-5A29-F981-3305885F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E4400-50AC-22F7-90F4-5AD087EF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68132-E3AF-0FF2-2D6C-69383F19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E23EE-F2A6-134E-9449-40379666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A3934-A651-D802-A5DA-4D28E68A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1933-0BCC-9ACD-243A-C2F7C2A4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7222-CAE9-342A-AA51-C5517CA1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35FE-296E-4BA3-CEC5-3EB2C28F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4EC50-0041-3ABF-9B80-6969A43C5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BD16-E278-270C-7313-C8280554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675B6-F4CF-2712-5BF3-4D365C4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A92F-A940-E538-ABF6-25B4EE6D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D622-D5EC-E4AE-48EA-6F8B744D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F7128-5A65-4C77-266B-C650F4CE6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7598B-AE9A-550C-1DEC-77251ACC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CAE46-38E3-F6A2-A9E5-C6005077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A3CF-2C77-3070-3F46-5F8CB5D7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7CBFC-B4DD-5C16-83D8-D0677BC1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DE364-9B3A-916E-E0DA-EBC70B9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BDB7-6C83-E29B-A199-931EFB99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68AF-B471-D80B-340F-B48614ECD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F418-B646-D50A-7DAA-F5EE03E74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318C-1F57-C317-06D4-D5A4706C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bnl.gov/event/27217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A558F-7E8B-661B-A13B-CAF4D85719FD}"/>
              </a:ext>
            </a:extLst>
          </p:cNvPr>
          <p:cNvSpPr txBox="1"/>
          <p:nvPr/>
        </p:nvSpPr>
        <p:spPr>
          <a:xfrm>
            <a:off x="589658" y="316983"/>
            <a:ext cx="554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Electronics and DAQ WG - 3/20/2025 – Echelon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E62A3-EB6C-2BC7-1B3D-186AB959B24A}"/>
              </a:ext>
            </a:extLst>
          </p:cNvPr>
          <p:cNvSpPr txBox="1"/>
          <p:nvPr/>
        </p:nvSpPr>
        <p:spPr>
          <a:xfrm>
            <a:off x="589659" y="889843"/>
            <a:ext cx="110958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News / Announcements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Schedule</a:t>
            </a:r>
          </a:p>
          <a:p>
            <a:pPr lvl="2"/>
            <a:r>
              <a:rPr lang="en-US" sz="1600" dirty="0"/>
              <a:t>Mar 27:   GTU &amp; Timing Synchronization Updates</a:t>
            </a:r>
          </a:p>
          <a:p>
            <a:pPr lvl="2"/>
            <a:r>
              <a:rPr lang="en-US" sz="1600" dirty="0"/>
              <a:t>Apr 1-2:  Cherenkov PID project review</a:t>
            </a:r>
          </a:p>
          <a:p>
            <a:pPr lvl="2"/>
            <a:r>
              <a:rPr lang="en-US" sz="1600" dirty="0"/>
              <a:t>Apr 3:       eRD109 Updates</a:t>
            </a:r>
          </a:p>
          <a:p>
            <a:pPr lvl="2"/>
            <a:r>
              <a:rPr lang="en-US" sz="1600" dirty="0"/>
              <a:t>Apr 10:     RDO/DAM/GTU protocol  ? Potential topics:  Tasks needed for fall review / organization of </a:t>
            </a:r>
          </a:p>
          <a:p>
            <a:pPr lvl="2"/>
            <a:r>
              <a:rPr lang="en-US" sz="1600" dirty="0"/>
              <a:t>	RDO/FEB development,  Interface to Collider, Filtering logic, flow control, suggestions ? </a:t>
            </a:r>
          </a:p>
          <a:p>
            <a:pPr lvl="2"/>
            <a:r>
              <a:rPr lang="en-US" sz="1600" dirty="0"/>
              <a:t>Apr 17:     Echelon 0  ? Potential topics: Frameworks, Data formats/readers, Frame building operation, </a:t>
            </a:r>
          </a:p>
          <a:p>
            <a:pPr lvl="2"/>
            <a:r>
              <a:rPr lang="en-US" sz="1600" dirty="0"/>
              <a:t>	suggestions ? </a:t>
            </a:r>
          </a:p>
          <a:p>
            <a:pPr lvl="2"/>
            <a:r>
              <a:rPr lang="en-US" sz="1600" dirty="0"/>
              <a:t>Week of  April 24 -- Combined meeting with SRO WG on monitoring &amp; how its divided between SRO/DAQ</a:t>
            </a:r>
          </a:p>
          <a:p>
            <a:pPr lvl="2"/>
            <a:r>
              <a:rPr lang="en-US" sz="1600" dirty="0"/>
              <a:t>Pre-TDR text from DSCs/WGs:     By June</a:t>
            </a:r>
          </a:p>
          <a:p>
            <a:pPr lvl="2"/>
            <a:r>
              <a:rPr lang="en-US" sz="1600" dirty="0"/>
              <a:t>	- Need High Quality Plots</a:t>
            </a:r>
          </a:p>
          <a:p>
            <a:pPr lvl="2"/>
            <a:r>
              <a:rPr lang="en-US" sz="1600" dirty="0"/>
              <a:t>	- Images --&gt; tables</a:t>
            </a:r>
          </a:p>
          <a:p>
            <a:pPr lvl="2"/>
            <a:r>
              <a:rPr lang="en-US" sz="1600" dirty="0"/>
              <a:t>	- Editing / updates in some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Recent Activities of Interest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Digitization Effort in the Software and Computing (and calorimeter WG)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Unified ML initiatives starting up in Collider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TIC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Revisit / Summarize last months run control state models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01F4E5-4168-D5B4-F4B4-0E46030F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7DF5C-2975-9878-5667-94556443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3F350-10E8-7BF5-A034-17B3693F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Electronics and DAQ WG Meeting</a:t>
            </a:r>
          </a:p>
        </p:txBody>
      </p:sp>
    </p:spTree>
    <p:extLst>
      <p:ext uri="{BB962C8B-B14F-4D97-AF65-F5344CB8AC3E}">
        <p14:creationId xmlns:p14="http://schemas.microsoft.com/office/powerpoint/2010/main" val="26506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69DD-D598-A606-682A-9673265A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95"/>
            <a:ext cx="10515600" cy="1325563"/>
          </a:xfrm>
        </p:spPr>
        <p:txBody>
          <a:bodyPr/>
          <a:lstStyle/>
          <a:p>
            <a:r>
              <a:rPr lang="en-US" dirty="0"/>
              <a:t>Digitization Effort in S&amp;C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B8587-FEFA-0765-0E5B-44539BAF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4A418-0A3B-3D52-B5C8-8A9887F2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AE0CC-CA52-7CD0-FE8E-AF8FF5CE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129A1-AE7F-25A0-71B5-E3B278CD1E33}"/>
              </a:ext>
            </a:extLst>
          </p:cNvPr>
          <p:cNvSpPr txBox="1"/>
          <p:nvPr/>
        </p:nvSpPr>
        <p:spPr>
          <a:xfrm>
            <a:off x="271672" y="1510682"/>
            <a:ext cx="5265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Meeting yesterday:         (me, Gerard, Norbert) </a:t>
            </a:r>
            <a:r>
              <a:rPr lang="en-US" sz="1600" dirty="0">
                <a:hlinkClick r:id="rId2"/>
              </a:rPr>
              <a:t>https://indico.bnl.gov/event/27217/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Dmitry </a:t>
            </a:r>
            <a:r>
              <a:rPr lang="en-US" sz="1600" dirty="0" err="1"/>
              <a:t>Kalinkin</a:t>
            </a:r>
            <a:r>
              <a:rPr lang="en-US" sz="1600" dirty="0"/>
              <a:t> Described Sim Flow. The important point is that the intention is that DAQ data/readers Should be transparently able to insert into this chain at </a:t>
            </a:r>
            <a:r>
              <a:rPr lang="en-US" sz="1600" dirty="0" err="1"/>
              <a:t>RawHits</a:t>
            </a:r>
            <a:r>
              <a:rPr lang="en-US" sz="1600" dirty="0"/>
              <a:t>.   The </a:t>
            </a:r>
            <a:r>
              <a:rPr lang="en-US" sz="1600" dirty="0" err="1"/>
              <a:t>RawHits</a:t>
            </a:r>
            <a:r>
              <a:rPr lang="en-US" sz="1600" dirty="0"/>
              <a:t> are logically equivalent to the data from the </a:t>
            </a:r>
            <a:r>
              <a:rPr lang="en-US" sz="1600" dirty="0" err="1"/>
              <a:t>daq</a:t>
            </a:r>
            <a:r>
              <a:rPr lang="en-US" sz="1600" dirty="0"/>
              <a:t> files (if in different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BIC (Minho Kim), LFHCAL (Derk Anderson), Tracking (Yann </a:t>
            </a:r>
            <a:r>
              <a:rPr lang="en-US" sz="1600" dirty="0" err="1"/>
              <a:t>Bedfer</a:t>
            </a:r>
            <a:r>
              <a:rPr lang="en-US" sz="1600" dirty="0"/>
              <a:t>), Low Q2 (Simon Gardner) updates on active digitization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should inspect the </a:t>
            </a:r>
            <a:r>
              <a:rPr lang="en-US" sz="1600" dirty="0" err="1"/>
              <a:t>RawHits</a:t>
            </a:r>
            <a:r>
              <a:rPr lang="en-US" sz="1600" dirty="0"/>
              <a:t> structures to ensure they match the expected electronics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may be follow-up meetings in conjunction with </a:t>
            </a:r>
            <a:r>
              <a:rPr lang="en-US" sz="1600" dirty="0" err="1"/>
              <a:t>Electronics&amp;DAQ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090AF-666C-0680-5F71-E7AF95FC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082" y="2960676"/>
            <a:ext cx="6220246" cy="2897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174361-A79C-3C7D-A6FA-14A13B1DAD4D}"/>
              </a:ext>
            </a:extLst>
          </p:cNvPr>
          <p:cNvSpPr/>
          <p:nvPr/>
        </p:nvSpPr>
        <p:spPr>
          <a:xfrm>
            <a:off x="9342783" y="899531"/>
            <a:ext cx="1258310" cy="3196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DAQ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BDF3B-1BAE-76EE-DF1D-24DE706E9571}"/>
              </a:ext>
            </a:extLst>
          </p:cNvPr>
          <p:cNvSpPr txBox="1"/>
          <p:nvPr/>
        </p:nvSpPr>
        <p:spPr>
          <a:xfrm>
            <a:off x="9342783" y="1501640"/>
            <a:ext cx="14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DAQ readers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6716CD-C9A1-5729-B9D4-7FDE36EE6362}"/>
              </a:ext>
            </a:extLst>
          </p:cNvPr>
          <p:cNvCxnSpPr/>
          <p:nvPr/>
        </p:nvCxnSpPr>
        <p:spPr>
          <a:xfrm flipH="1">
            <a:off x="6811617" y="1948070"/>
            <a:ext cx="3170583" cy="2113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AFC37-14F9-FC1A-0333-3EA9042471FD}"/>
              </a:ext>
            </a:extLst>
          </p:cNvPr>
          <p:cNvCxnSpPr>
            <a:cxnSpLocks/>
          </p:cNvCxnSpPr>
          <p:nvPr/>
        </p:nvCxnSpPr>
        <p:spPr>
          <a:xfrm flipH="1">
            <a:off x="8262730" y="1973128"/>
            <a:ext cx="1719470" cy="2002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5D22E0-AA82-4905-20F6-F75CD544E117}"/>
              </a:ext>
            </a:extLst>
          </p:cNvPr>
          <p:cNvCxnSpPr>
            <a:cxnSpLocks/>
          </p:cNvCxnSpPr>
          <p:nvPr/>
        </p:nvCxnSpPr>
        <p:spPr>
          <a:xfrm>
            <a:off x="9971938" y="1948070"/>
            <a:ext cx="1121797" cy="2113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CDA287-B78C-3D2F-8762-0681D2E23D38}"/>
              </a:ext>
            </a:extLst>
          </p:cNvPr>
          <p:cNvCxnSpPr/>
          <p:nvPr/>
        </p:nvCxnSpPr>
        <p:spPr>
          <a:xfrm>
            <a:off x="9971938" y="1318591"/>
            <a:ext cx="0" cy="265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1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A422-8049-50AD-EC50-55B14654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Unified ML Effort in EIC collider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C47E1-FBDC-9457-C647-24D9A205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584D2-C9A0-0969-490C-FF2A174F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E4D9E-9792-1DE3-6730-5FD327EC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6D21E-827F-AA63-3D5F-B13A33FE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52" y="1322469"/>
            <a:ext cx="6932315" cy="3384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2EEE4-0117-2240-9963-9EDBCCE578F9}"/>
              </a:ext>
            </a:extLst>
          </p:cNvPr>
          <p:cNvSpPr txBox="1"/>
          <p:nvPr/>
        </p:nvSpPr>
        <p:spPr>
          <a:xfrm>
            <a:off x="417444" y="1261033"/>
            <a:ext cx="4403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Linh Nguyen organizing a global ML infrastructure for collider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She is soliciting use cases in order to generate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Two useful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Global Time Stamp associated to a global bunch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“Digital Thread” – a global header for system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My opinion is that full </a:t>
            </a:r>
            <a:r>
              <a:rPr lang="en-US" sz="1400" dirty="0" err="1"/>
              <a:t>ePIC</a:t>
            </a:r>
            <a:r>
              <a:rPr lang="en-US" sz="1400" dirty="0"/>
              <a:t> data is not that useful to a unified collider AI, but that we could have a DAQ component that distills useful DAQ/Slow Controls information</a:t>
            </a:r>
          </a:p>
          <a:p>
            <a:endParaRPr lang="en-US" sz="1400" dirty="0"/>
          </a:p>
          <a:p>
            <a:r>
              <a:rPr lang="en-US" sz="1400" dirty="0"/>
              <a:t>Use Cases: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Machine Protection – use Beam Position Monitors to sense instabilities and abort beam before the destroy </a:t>
            </a:r>
            <a:r>
              <a:rPr lang="en-US" sz="1400" dirty="0" err="1"/>
              <a:t>ePIC</a:t>
            </a:r>
            <a:r>
              <a:rPr lang="en-US" sz="1400" dirty="0"/>
              <a:t> detectors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After the fact debugging – determining causes of backgrounds seen in detectors, or of detector trips, or events.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EAEF7-1F22-3AC5-3D38-F1C73A5B5729}"/>
              </a:ext>
            </a:extLst>
          </p:cNvPr>
          <p:cNvSpPr txBox="1"/>
          <p:nvPr/>
        </p:nvSpPr>
        <p:spPr>
          <a:xfrm>
            <a:off x="5254486" y="5008329"/>
            <a:ext cx="268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Feedback for collider tuning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(Others?)</a:t>
            </a:r>
          </a:p>
        </p:txBody>
      </p:sp>
    </p:spTree>
    <p:extLst>
      <p:ext uri="{BB962C8B-B14F-4D97-AF65-F5344CB8AC3E}">
        <p14:creationId xmlns:p14="http://schemas.microsoft.com/office/powerpoint/2010/main" val="227862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A7A8-0445-E91A-2A54-CEB495D1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18310-A6F2-87F3-302F-6E736B5D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30A69-C584-4B5B-0D71-2705A0A1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E020A-0426-0DDE-131F-0494AC77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127FA-A1D8-1DD7-F9ED-1C45A4AD8F50}"/>
              </a:ext>
            </a:extLst>
          </p:cNvPr>
          <p:cNvSpPr txBox="1"/>
          <p:nvPr/>
        </p:nvSpPr>
        <p:spPr>
          <a:xfrm>
            <a:off x="6096000" y="874017"/>
            <a:ext cx="3255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Attending (Me, Fernado, Norbert, Tonko)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C5BE7-94CE-2F5F-56A7-E5F21596A27F}"/>
              </a:ext>
            </a:extLst>
          </p:cNvPr>
          <p:cNvSpPr txBox="1"/>
          <p:nvPr/>
        </p:nvSpPr>
        <p:spPr>
          <a:xfrm>
            <a:off x="356743" y="1690685"/>
            <a:ext cx="51610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A scheme now exists for official </a:t>
            </a:r>
            <a:r>
              <a:rPr lang="en-US" sz="1600" dirty="0" err="1"/>
              <a:t>ePIC</a:t>
            </a:r>
            <a:r>
              <a:rPr lang="en-US" sz="1600" dirty="0"/>
              <a:t> technical notes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Oskar </a:t>
            </a:r>
            <a:r>
              <a:rPr lang="en-US" sz="1600" dirty="0" err="1"/>
              <a:t>Hartbrich</a:t>
            </a:r>
            <a:r>
              <a:rPr lang="en-US" sz="1600" dirty="0"/>
              <a:t> is coordinator for all CERN test beam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He requests needs for next 5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As they are far in the future, they should be short (single line) descriptions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Another test beam report (Carlos Camacho for </a:t>
            </a:r>
            <a:r>
              <a:rPr lang="en-US" sz="1600" dirty="0" err="1"/>
              <a:t>EEEMCal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Detailed discussion of Beam Pipe Constraints for detectors.  (Firm 5mm clearance required for all detectors, 10mm for certain detectors).   Outlined status of many detectors   (Roland Wimmer)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 TIC Meeting next week!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BD4DD-5F72-7995-5988-4145E43D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81" y="1804985"/>
            <a:ext cx="5940576" cy="292837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314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F03B-3CFD-4F7B-A97A-79AC87B2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39E6-22C3-3EE8-A4D4-C263977A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A451-66FD-20DA-0C8F-BE87BEFB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FA58-BAB2-7CF2-78E1-D3DE8EF2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D1CA-BFCC-0B21-FFEF-323DDE52E818}"/>
              </a:ext>
            </a:extLst>
          </p:cNvPr>
          <p:cNvSpPr txBox="1"/>
          <p:nvPr/>
        </p:nvSpPr>
        <p:spPr>
          <a:xfrm>
            <a:off x="274980" y="198747"/>
            <a:ext cx="553950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 of Last Months Run Control State Discussion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small number of states (and transitioning states) are maintained for each component at the DAM board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Transitions are initiated from the run control software through the fast command path to the DAM.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DAM board interprets transition commands and orchestrates the detailed states of its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Configuration and State Changes (at the component level) are independent of one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Slow Controls descriptions of detectors are also specified into states, and these states are known to the run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 the component level there is no run concept.  There is only the current list of running components.   This list is modified by configuration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allows the underlying fact of continuously operating systems, and systems coordinated in physics runs beginning and ending at specific times to co-exist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labeling and organization of runs moves to the control logic, and doesn’t affect the core DAQ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scheme does require splitting of configuration commands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Config – “Full” configuration (can be slow)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Restart – Reconfigures only data routing information (must be fast)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43FEED-8F23-DC30-7C6F-27DF4D654792}"/>
              </a:ext>
            </a:extLst>
          </p:cNvPr>
          <p:cNvSpPr/>
          <p:nvPr/>
        </p:nvSpPr>
        <p:spPr>
          <a:xfrm>
            <a:off x="8054787" y="1049521"/>
            <a:ext cx="1335741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Unconnected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5A063-B0E4-39DE-2D9F-9416DB84F01E}"/>
              </a:ext>
            </a:extLst>
          </p:cNvPr>
          <p:cNvSpPr/>
          <p:nvPr/>
        </p:nvSpPr>
        <p:spPr>
          <a:xfrm>
            <a:off x="8067383" y="198997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Ready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0FE03E-4BFA-BF67-8FF3-C71023DE9B41}"/>
              </a:ext>
            </a:extLst>
          </p:cNvPr>
          <p:cNvSpPr/>
          <p:nvPr/>
        </p:nvSpPr>
        <p:spPr>
          <a:xfrm>
            <a:off x="8067383" y="2857466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Configured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19FF50-92C8-4904-8A27-6A510E7814CA}"/>
              </a:ext>
            </a:extLst>
          </p:cNvPr>
          <p:cNvSpPr/>
          <p:nvPr/>
        </p:nvSpPr>
        <p:spPr>
          <a:xfrm>
            <a:off x="8062899" y="3724955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Running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DAF5AB-E396-4BF0-E30A-A8345C6EF8EE}"/>
              </a:ext>
            </a:extLst>
          </p:cNvPr>
          <p:cNvSpPr/>
          <p:nvPr/>
        </p:nvSpPr>
        <p:spPr>
          <a:xfrm>
            <a:off x="8062899" y="4498309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Paused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91EA63-5E23-B02C-F0FC-7461D64505EE}"/>
              </a:ext>
            </a:extLst>
          </p:cNvPr>
          <p:cNvSpPr/>
          <p:nvPr/>
        </p:nvSpPr>
        <p:spPr>
          <a:xfrm>
            <a:off x="10281421" y="2434534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configuring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BF907-F1D6-7DEF-18CF-1B4B53FDEF1E}"/>
              </a:ext>
            </a:extLst>
          </p:cNvPr>
          <p:cNvSpPr/>
          <p:nvPr/>
        </p:nvSpPr>
        <p:spPr>
          <a:xfrm>
            <a:off x="10281421" y="3269795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starting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CC171-1118-E5C6-DB27-45126FC63CAB}"/>
              </a:ext>
            </a:extLst>
          </p:cNvPr>
          <p:cNvSpPr/>
          <p:nvPr/>
        </p:nvSpPr>
        <p:spPr>
          <a:xfrm>
            <a:off x="10281421" y="414788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pausing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992C78-E8A6-F7F6-7CC7-909F2DB1D4EF}"/>
              </a:ext>
            </a:extLst>
          </p:cNvPr>
          <p:cNvSpPr/>
          <p:nvPr/>
        </p:nvSpPr>
        <p:spPr>
          <a:xfrm>
            <a:off x="5898169" y="414788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restarting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540EDF-026A-CCD5-03DA-5E2B18306689}"/>
              </a:ext>
            </a:extLst>
          </p:cNvPr>
          <p:cNvSpPr/>
          <p:nvPr/>
        </p:nvSpPr>
        <p:spPr>
          <a:xfrm>
            <a:off x="5839655" y="2857466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stopping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3B22C14-11E8-A0B6-11CD-36E0A1324896}"/>
              </a:ext>
            </a:extLst>
          </p:cNvPr>
          <p:cNvSpPr/>
          <p:nvPr/>
        </p:nvSpPr>
        <p:spPr>
          <a:xfrm>
            <a:off x="9291919" y="1472452"/>
            <a:ext cx="134556" cy="46618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9A0E73-34BC-AF0D-6E16-57AEFB888F2C}"/>
              </a:ext>
            </a:extLst>
          </p:cNvPr>
          <p:cNvSpPr txBox="1"/>
          <p:nvPr/>
        </p:nvSpPr>
        <p:spPr>
          <a:xfrm>
            <a:off x="9426475" y="1559512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Accept Connection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C47D8D9-5349-281E-4BA1-0C08B0C285B4}"/>
              </a:ext>
            </a:extLst>
          </p:cNvPr>
          <p:cNvSpPr/>
          <p:nvPr/>
        </p:nvSpPr>
        <p:spPr>
          <a:xfrm rot="17383688">
            <a:off x="9828293" y="1936912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FBFDF0-0726-211F-507E-E0A9D95EB786}"/>
              </a:ext>
            </a:extLst>
          </p:cNvPr>
          <p:cNvSpPr txBox="1"/>
          <p:nvPr/>
        </p:nvSpPr>
        <p:spPr>
          <a:xfrm>
            <a:off x="9692629" y="2079060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CONFIG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6D00C45-BF46-7E7F-13BD-CAAA30EF72B1}"/>
              </a:ext>
            </a:extLst>
          </p:cNvPr>
          <p:cNvSpPr/>
          <p:nvPr/>
        </p:nvSpPr>
        <p:spPr>
          <a:xfrm rot="4138990">
            <a:off x="9822575" y="2507621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3DFD4D-EF94-BB08-DC6B-E2571AAB4761}"/>
              </a:ext>
            </a:extLst>
          </p:cNvPr>
          <p:cNvSpPr txBox="1"/>
          <p:nvPr/>
        </p:nvSpPr>
        <p:spPr>
          <a:xfrm>
            <a:off x="9304515" y="2658637"/>
            <a:ext cx="878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DONE_CONFIG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F6116D-F00F-FD71-E2FA-483C33E37E9D}"/>
              </a:ext>
            </a:extLst>
          </p:cNvPr>
          <p:cNvSpPr/>
          <p:nvPr/>
        </p:nvSpPr>
        <p:spPr>
          <a:xfrm rot="17383688">
            <a:off x="9846119" y="2796094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073345-CF91-EE55-B757-A8B6FEE2026A}"/>
              </a:ext>
            </a:extLst>
          </p:cNvPr>
          <p:cNvSpPr txBox="1"/>
          <p:nvPr/>
        </p:nvSpPr>
        <p:spPr>
          <a:xfrm>
            <a:off x="9885061" y="302980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START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FCD795A-B1EA-03D0-6C58-767D4C2958C9}"/>
              </a:ext>
            </a:extLst>
          </p:cNvPr>
          <p:cNvSpPr/>
          <p:nvPr/>
        </p:nvSpPr>
        <p:spPr>
          <a:xfrm rot="4138990">
            <a:off x="9828964" y="3334088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F30511-5EDE-DA37-C42E-4D65C0CC237C}"/>
              </a:ext>
            </a:extLst>
          </p:cNvPr>
          <p:cNvSpPr txBox="1"/>
          <p:nvPr/>
        </p:nvSpPr>
        <p:spPr>
          <a:xfrm>
            <a:off x="9335800" y="3511535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DONE_START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263166F-4FA0-E83E-D8E0-416998FE410A}"/>
              </a:ext>
            </a:extLst>
          </p:cNvPr>
          <p:cNvSpPr/>
          <p:nvPr/>
        </p:nvSpPr>
        <p:spPr>
          <a:xfrm rot="17383688">
            <a:off x="9858808" y="3656245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76CCAF-A3F1-3FF0-F91A-7C862369AC9C}"/>
              </a:ext>
            </a:extLst>
          </p:cNvPr>
          <p:cNvSpPr txBox="1"/>
          <p:nvPr/>
        </p:nvSpPr>
        <p:spPr>
          <a:xfrm>
            <a:off x="9897750" y="3889955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PAUSE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40E9E5D-249D-C0B4-7D1B-AF5C9883D640}"/>
              </a:ext>
            </a:extLst>
          </p:cNvPr>
          <p:cNvSpPr/>
          <p:nvPr/>
        </p:nvSpPr>
        <p:spPr>
          <a:xfrm rot="4425525">
            <a:off x="9841653" y="4194239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08015F-BF0C-AA66-2702-28EFFB64EA19}"/>
              </a:ext>
            </a:extLst>
          </p:cNvPr>
          <p:cNvSpPr txBox="1"/>
          <p:nvPr/>
        </p:nvSpPr>
        <p:spPr>
          <a:xfrm>
            <a:off x="9958604" y="4647987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DONE_PAUSE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D177DC-44CA-0AB9-D2A7-DC0BB0199727}"/>
              </a:ext>
            </a:extLst>
          </p:cNvPr>
          <p:cNvSpPr/>
          <p:nvPr/>
        </p:nvSpPr>
        <p:spPr>
          <a:xfrm rot="14929481">
            <a:off x="7571958" y="3617863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B870B3-94A9-923A-594B-B89BB502D70D}"/>
              </a:ext>
            </a:extLst>
          </p:cNvPr>
          <p:cNvSpPr/>
          <p:nvPr/>
        </p:nvSpPr>
        <p:spPr>
          <a:xfrm rot="6275713">
            <a:off x="7559205" y="4200863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3C4193-0FF2-0127-7F9A-D2B0DF9838CD}"/>
              </a:ext>
            </a:extLst>
          </p:cNvPr>
          <p:cNvSpPr txBox="1"/>
          <p:nvPr/>
        </p:nvSpPr>
        <p:spPr>
          <a:xfrm>
            <a:off x="6635418" y="4605976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RESTART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C1D32F-B1D5-3FB7-A69E-07171F2FAB21}"/>
              </a:ext>
            </a:extLst>
          </p:cNvPr>
          <p:cNvSpPr txBox="1"/>
          <p:nvPr/>
        </p:nvSpPr>
        <p:spPr>
          <a:xfrm>
            <a:off x="6793682" y="3762436"/>
            <a:ext cx="907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DONE_RESTART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ACEA5E5-8183-CC80-F969-6443BEDDF2B0}"/>
              </a:ext>
            </a:extLst>
          </p:cNvPr>
          <p:cNvSpPr/>
          <p:nvPr/>
        </p:nvSpPr>
        <p:spPr>
          <a:xfrm rot="7138067">
            <a:off x="7427626" y="2981565"/>
            <a:ext cx="89912" cy="1194848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0B9B3C-405C-151E-B5F9-854D2CE48B9F}"/>
              </a:ext>
            </a:extLst>
          </p:cNvPr>
          <p:cNvSpPr txBox="1"/>
          <p:nvPr/>
        </p:nvSpPr>
        <p:spPr>
          <a:xfrm>
            <a:off x="7217431" y="316409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STOP</a:t>
            </a:r>
          </a:p>
          <a:p>
            <a:pPr algn="ctr"/>
            <a:r>
              <a:rPr lang="en-US" sz="800" dirty="0"/>
              <a:t>(usually from Server</a:t>
            </a:r>
          </a:p>
          <a:p>
            <a:pPr algn="ctr"/>
            <a:r>
              <a:rPr lang="en-US" sz="800" dirty="0"/>
              <a:t>Can be from client)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20052-6188-04F4-6D8E-42A21B76320A}"/>
              </a:ext>
            </a:extLst>
          </p:cNvPr>
          <p:cNvSpPr txBox="1"/>
          <p:nvPr/>
        </p:nvSpPr>
        <p:spPr>
          <a:xfrm>
            <a:off x="6628145" y="241065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STOP_DONE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E6F00F8-C753-8F60-3929-0628C4F68AEE}"/>
              </a:ext>
            </a:extLst>
          </p:cNvPr>
          <p:cNvSpPr/>
          <p:nvPr/>
        </p:nvSpPr>
        <p:spPr>
          <a:xfrm rot="14351881">
            <a:off x="7452348" y="1943390"/>
            <a:ext cx="89912" cy="1194848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A3AB5C5-0BE2-5553-88D0-E7F5B47B7983}"/>
              </a:ext>
            </a:extLst>
          </p:cNvPr>
          <p:cNvSpPr/>
          <p:nvPr/>
        </p:nvSpPr>
        <p:spPr>
          <a:xfrm>
            <a:off x="10236596" y="1018223"/>
            <a:ext cx="1335741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Error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E7C655-9C3B-B5C3-8850-4E0FCD8B4EC0}"/>
              </a:ext>
            </a:extLst>
          </p:cNvPr>
          <p:cNvCxnSpPr/>
          <p:nvPr/>
        </p:nvCxnSpPr>
        <p:spPr>
          <a:xfrm flipV="1">
            <a:off x="10992971" y="1559512"/>
            <a:ext cx="0" cy="758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A4F9D1D-B506-BB38-7A8A-75595492B68A}"/>
              </a:ext>
            </a:extLst>
          </p:cNvPr>
          <p:cNvSpPr txBox="1"/>
          <p:nvPr/>
        </p:nvSpPr>
        <p:spPr>
          <a:xfrm>
            <a:off x="11000867" y="187988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SET_ERROR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2B56266-C057-D8E6-D5E9-714261BA427D}"/>
              </a:ext>
            </a:extLst>
          </p:cNvPr>
          <p:cNvCxnSpPr/>
          <p:nvPr/>
        </p:nvCxnSpPr>
        <p:spPr>
          <a:xfrm>
            <a:off x="8669773" y="363071"/>
            <a:ext cx="0" cy="624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38BDCC5-2824-4CBB-4516-A2C0177EE220}"/>
              </a:ext>
            </a:extLst>
          </p:cNvPr>
          <p:cNvSpPr txBox="1"/>
          <p:nvPr/>
        </p:nvSpPr>
        <p:spPr>
          <a:xfrm>
            <a:off x="8873990" y="493263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REBOOT, </a:t>
            </a:r>
          </a:p>
          <a:p>
            <a:r>
              <a:rPr lang="en-US" sz="800" dirty="0"/>
              <a:t>Disconnection</a:t>
            </a:r>
          </a:p>
          <a:p>
            <a:r>
              <a:rPr lang="en-US" sz="800" dirty="0"/>
              <a:t>Powerup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E1B2C19-30DD-8F2B-958A-162C2F28C1AC}"/>
              </a:ext>
            </a:extLst>
          </p:cNvPr>
          <p:cNvSpPr/>
          <p:nvPr/>
        </p:nvSpPr>
        <p:spPr>
          <a:xfrm rot="15507205">
            <a:off x="9501067" y="2020246"/>
            <a:ext cx="94106" cy="1240846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2956CD-DD8A-3DB7-D7BB-5081C28F7509}"/>
              </a:ext>
            </a:extLst>
          </p:cNvPr>
          <p:cNvSpPr txBox="1"/>
          <p:nvPr/>
        </p:nvSpPr>
        <p:spPr>
          <a:xfrm>
            <a:off x="8843259" y="248616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CONFIG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5DC310-D470-0701-955D-7E8417608D67}"/>
              </a:ext>
            </a:extLst>
          </p:cNvPr>
          <p:cNvSpPr/>
          <p:nvPr/>
        </p:nvSpPr>
        <p:spPr>
          <a:xfrm>
            <a:off x="8062899" y="524846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Auto-recovering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54281AB-5DBF-5248-2D35-07D5B1DA05C0}"/>
              </a:ext>
            </a:extLst>
          </p:cNvPr>
          <p:cNvSpPr/>
          <p:nvPr/>
        </p:nvSpPr>
        <p:spPr>
          <a:xfrm rot="267862">
            <a:off x="9503430" y="4041816"/>
            <a:ext cx="187228" cy="143150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headEnd type="none" w="lg" len="med"/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59E140-4744-A3B2-6E5B-02CE2A5716CC}"/>
              </a:ext>
            </a:extLst>
          </p:cNvPr>
          <p:cNvSpPr txBox="1"/>
          <p:nvPr/>
        </p:nvSpPr>
        <p:spPr>
          <a:xfrm>
            <a:off x="9548120" y="5085684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START_RECOVERY</a:t>
            </a:r>
          </a:p>
          <a:p>
            <a:pPr algn="ctr"/>
            <a:r>
              <a:rPr lang="en-US" sz="800" dirty="0"/>
              <a:t>(from client)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0F285D5-77A7-F67F-2A2D-4B5BACEA1DF4}"/>
              </a:ext>
            </a:extLst>
          </p:cNvPr>
          <p:cNvSpPr/>
          <p:nvPr/>
        </p:nvSpPr>
        <p:spPr>
          <a:xfrm flipH="1">
            <a:off x="7817930" y="3999664"/>
            <a:ext cx="185507" cy="143150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headEnd type="triangle" w="lg" len="med"/>
            <a:tailEnd type="non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5DE71A-5F71-8987-BCFD-005446EC2528}"/>
              </a:ext>
            </a:extLst>
          </p:cNvPr>
          <p:cNvSpPr txBox="1"/>
          <p:nvPr/>
        </p:nvSpPr>
        <p:spPr>
          <a:xfrm flipH="1">
            <a:off x="6875016" y="5091279"/>
            <a:ext cx="100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DONE_RECOVERY</a:t>
            </a:r>
          </a:p>
          <a:p>
            <a:pPr algn="ctr"/>
            <a:r>
              <a:rPr lang="en-US" sz="800" dirty="0"/>
              <a:t>(from client)</a:t>
            </a:r>
          </a:p>
        </p:txBody>
      </p:sp>
    </p:spTree>
    <p:extLst>
      <p:ext uri="{BB962C8B-B14F-4D97-AF65-F5344CB8AC3E}">
        <p14:creationId xmlns:p14="http://schemas.microsoft.com/office/powerpoint/2010/main" val="12431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0D9BC-9DC4-9C36-380F-036EC624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6E192-3E5C-95E1-E825-7562074A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F678-D653-0AE2-F8FC-1D7AB157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3424FD-CC98-8476-2B95-828D849C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63416"/>
              </p:ext>
            </p:extLst>
          </p:nvPr>
        </p:nvGraphicFramePr>
        <p:xfrm>
          <a:off x="3050331" y="945783"/>
          <a:ext cx="8122778" cy="52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56">
                  <a:extLst>
                    <a:ext uri="{9D8B030D-6E8A-4147-A177-3AD203B41FA5}">
                      <a16:colId xmlns:a16="http://schemas.microsoft.com/office/drawing/2014/main" val="1593921397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318943129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56979206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834026716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834279607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39536157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425265455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419200743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51265371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809393875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45195006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081001770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38826230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37112414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500389128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930040215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26959190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622381309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969534450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643131565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92633613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22070146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413394780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039060740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1488247989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98194588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317363821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569213817"/>
                    </a:ext>
                  </a:extLst>
                </a:gridCol>
              </a:tblGrid>
              <a:tr h="58042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28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520170066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(Restart</a:t>
                      </a:r>
                      <a:r>
                        <a:rPr lang="en-US" sz="1200" dirty="0"/>
                        <a:t>)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(Restart)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82671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Stop</a:t>
                      </a:r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(Restart)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187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(Restart)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23622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(Restart)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97096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Stop</a:t>
                      </a:r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4808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02841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Stop</a:t>
                      </a:r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16073"/>
                  </a:ext>
                </a:extLst>
              </a:tr>
              <a:tr h="5804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Config</a:t>
                      </a:r>
                    </a:p>
                  </a:txBody>
                  <a:tcPr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Stop</a:t>
                      </a:r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980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42DF74-210A-95B7-0567-9ABD137BCC47}"/>
              </a:ext>
            </a:extLst>
          </p:cNvPr>
          <p:cNvSpPr txBox="1"/>
          <p:nvPr/>
        </p:nvSpPr>
        <p:spPr>
          <a:xfrm>
            <a:off x="2301398" y="108520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0677D-6B2F-7ABC-03F2-272578412AFA}"/>
              </a:ext>
            </a:extLst>
          </p:cNvPr>
          <p:cNvSpPr txBox="1"/>
          <p:nvPr/>
        </p:nvSpPr>
        <p:spPr>
          <a:xfrm>
            <a:off x="974463" y="1658567"/>
            <a:ext cx="1904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(Always On Detectors)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8C1B3-961B-9317-DC47-F763CCA80DDE}"/>
              </a:ext>
            </a:extLst>
          </p:cNvPr>
          <p:cNvSpPr txBox="1"/>
          <p:nvPr/>
        </p:nvSpPr>
        <p:spPr>
          <a:xfrm>
            <a:off x="1881378" y="2169931"/>
            <a:ext cx="99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F5E0C-844D-648E-C3C2-D841E7D23721}"/>
              </a:ext>
            </a:extLst>
          </p:cNvPr>
          <p:cNvSpPr txBox="1"/>
          <p:nvPr/>
        </p:nvSpPr>
        <p:spPr>
          <a:xfrm>
            <a:off x="1869574" y="2819304"/>
            <a:ext cx="99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46BBD-459A-84B5-0D15-72B1371A9A85}"/>
              </a:ext>
            </a:extLst>
          </p:cNvPr>
          <p:cNvSpPr txBox="1"/>
          <p:nvPr/>
        </p:nvSpPr>
        <p:spPr>
          <a:xfrm>
            <a:off x="1869418" y="3408542"/>
            <a:ext cx="99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42981-A134-3BF0-F2C6-51133C7B0EBA}"/>
              </a:ext>
            </a:extLst>
          </p:cNvPr>
          <p:cNvSpPr txBox="1"/>
          <p:nvPr/>
        </p:nvSpPr>
        <p:spPr>
          <a:xfrm>
            <a:off x="908226" y="3991344"/>
            <a:ext cx="1970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 to test 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1D740-1898-FA45-DDF9-F595F09C4CF2}"/>
              </a:ext>
            </a:extLst>
          </p:cNvPr>
          <p:cNvSpPr txBox="1"/>
          <p:nvPr/>
        </p:nvSpPr>
        <p:spPr>
          <a:xfrm>
            <a:off x="1315571" y="5175880"/>
            <a:ext cx="1563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Main RC 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837D7-232C-943A-4B3A-2208EA21454D}"/>
              </a:ext>
            </a:extLst>
          </p:cNvPr>
          <p:cNvSpPr txBox="1"/>
          <p:nvPr/>
        </p:nvSpPr>
        <p:spPr>
          <a:xfrm>
            <a:off x="1373128" y="5662309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Test RC Interface</a:t>
            </a:r>
          </a:p>
          <a:p>
            <a:pPr algn="ctr"/>
            <a:r>
              <a:rPr lang="en-US" sz="1400" dirty="0"/>
              <a:t>(If used)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7F6B8-3715-CFE3-A777-65548F51FE58}"/>
              </a:ext>
            </a:extLst>
          </p:cNvPr>
          <p:cNvSpPr txBox="1"/>
          <p:nvPr/>
        </p:nvSpPr>
        <p:spPr>
          <a:xfrm>
            <a:off x="1732870" y="112702"/>
            <a:ext cx="8783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Example of Multiple Data Stream Operation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5BC7A1E-B706-A73B-90EA-3063DE234829}"/>
              </a:ext>
            </a:extLst>
          </p:cNvPr>
          <p:cNvSpPr/>
          <p:nvPr/>
        </p:nvSpPr>
        <p:spPr>
          <a:xfrm rot="5400000">
            <a:off x="5718640" y="3901046"/>
            <a:ext cx="160810" cy="2010334"/>
          </a:xfrm>
          <a:prstGeom prst="leftBrace">
            <a:avLst>
              <a:gd name="adj1" fmla="val 8333"/>
              <a:gd name="adj2" fmla="val 513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1632C8C-FFE8-9C39-2AFF-CAA9380A7499}"/>
              </a:ext>
            </a:extLst>
          </p:cNvPr>
          <p:cNvSpPr/>
          <p:nvPr/>
        </p:nvSpPr>
        <p:spPr>
          <a:xfrm rot="5400000">
            <a:off x="9481020" y="3312548"/>
            <a:ext cx="160810" cy="3187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A7E49B-BCC4-39B8-F7BD-7E625EB85DFD}"/>
              </a:ext>
            </a:extLst>
          </p:cNvPr>
          <p:cNvSpPr txBox="1"/>
          <p:nvPr/>
        </p:nvSpPr>
        <p:spPr>
          <a:xfrm>
            <a:off x="5062818" y="4553200"/>
            <a:ext cx="127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Global Run #1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1D03B-A760-12CF-BA9F-8B3FBF2358AE}"/>
              </a:ext>
            </a:extLst>
          </p:cNvPr>
          <p:cNvSpPr txBox="1"/>
          <p:nvPr/>
        </p:nvSpPr>
        <p:spPr>
          <a:xfrm>
            <a:off x="8923173" y="4553199"/>
            <a:ext cx="127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Global Run #2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63B1CF-37E0-F403-9715-6E20BB350A50}"/>
              </a:ext>
            </a:extLst>
          </p:cNvPr>
          <p:cNvCxnSpPr>
            <a:cxnSpLocks/>
          </p:cNvCxnSpPr>
          <p:nvPr/>
        </p:nvCxnSpPr>
        <p:spPr>
          <a:xfrm>
            <a:off x="4072440" y="4860976"/>
            <a:ext cx="109595" cy="181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81CAB0-E327-7BCE-6514-91ECDE409D53}"/>
              </a:ext>
            </a:extLst>
          </p:cNvPr>
          <p:cNvSpPr txBox="1"/>
          <p:nvPr/>
        </p:nvSpPr>
        <p:spPr>
          <a:xfrm>
            <a:off x="3626084" y="456765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Issue </a:t>
            </a:r>
          </a:p>
          <a:p>
            <a:pPr algn="ctr"/>
            <a:r>
              <a:rPr lang="en-US" sz="800" dirty="0"/>
              <a:t>Start #1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0A5DBD-506B-1E6C-E040-18A4F3C5BFAD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608261" y="4876364"/>
            <a:ext cx="185868" cy="151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7A4472-3BBC-E759-EF8E-B968209D11C7}"/>
              </a:ext>
            </a:extLst>
          </p:cNvPr>
          <p:cNvSpPr txBox="1"/>
          <p:nvPr/>
        </p:nvSpPr>
        <p:spPr>
          <a:xfrm>
            <a:off x="6386085" y="453781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Issue </a:t>
            </a:r>
          </a:p>
          <a:p>
            <a:pPr algn="ctr"/>
            <a:r>
              <a:rPr lang="en-US" sz="800" dirty="0"/>
              <a:t>Stop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7C5C096-8C09-1F21-C008-77CC18D9B112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387120" y="4858576"/>
            <a:ext cx="290321" cy="169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BF436B-A53F-9064-6280-5185CA9B6E15}"/>
              </a:ext>
            </a:extLst>
          </p:cNvPr>
          <p:cNvSpPr txBox="1"/>
          <p:nvPr/>
        </p:nvSpPr>
        <p:spPr>
          <a:xfrm>
            <a:off x="7413586" y="4520022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Issue </a:t>
            </a:r>
          </a:p>
          <a:p>
            <a:pPr algn="ctr"/>
            <a:r>
              <a:rPr lang="en-US" sz="800" dirty="0"/>
              <a:t>Start #2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51CE74-47AD-A36C-8E37-F8760324480B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094428" y="4886728"/>
            <a:ext cx="1" cy="141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5AA00ED-51CE-65CD-3BE2-9C095077A8E9}"/>
              </a:ext>
            </a:extLst>
          </p:cNvPr>
          <p:cNvSpPr txBox="1"/>
          <p:nvPr/>
        </p:nvSpPr>
        <p:spPr>
          <a:xfrm>
            <a:off x="6806529" y="442506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Change </a:t>
            </a:r>
          </a:p>
          <a:p>
            <a:pPr algn="ctr"/>
            <a:r>
              <a:rPr lang="en-US" sz="800" dirty="0"/>
              <a:t>Detector</a:t>
            </a:r>
          </a:p>
          <a:p>
            <a:pPr algn="ctr"/>
            <a:r>
              <a:rPr lang="en-US" sz="800" dirty="0"/>
              <a:t>List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1E1F9B-AF8B-E71B-B447-B17471806B4C}"/>
              </a:ext>
            </a:extLst>
          </p:cNvPr>
          <p:cNvSpPr txBox="1"/>
          <p:nvPr/>
        </p:nvSpPr>
        <p:spPr>
          <a:xfrm>
            <a:off x="1404413" y="4567659"/>
            <a:ext cx="1480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Shift Perspective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A1FA98-3904-A084-60DF-5EADEB8FF59B}"/>
              </a:ext>
            </a:extLst>
          </p:cNvPr>
          <p:cNvCxnSpPr/>
          <p:nvPr/>
        </p:nvCxnSpPr>
        <p:spPr>
          <a:xfrm flipH="1">
            <a:off x="974463" y="4425063"/>
            <a:ext cx="19906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65B4A1-BB32-1E13-4B5C-87F656BD3181}"/>
              </a:ext>
            </a:extLst>
          </p:cNvPr>
          <p:cNvCxnSpPr/>
          <p:nvPr/>
        </p:nvCxnSpPr>
        <p:spPr>
          <a:xfrm flipH="1">
            <a:off x="972000" y="5013479"/>
            <a:ext cx="19906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976</Words>
  <Application>Microsoft Office PowerPoint</Application>
  <PresentationFormat>Widescreen</PresentationFormat>
  <Paragraphs>207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Digitization Effort in S&amp;C</vt:lpstr>
      <vt:lpstr>Unified ML Effort in EIC collider</vt:lpstr>
      <vt:lpstr>TIC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3</cp:revision>
  <dcterms:created xsi:type="dcterms:W3CDTF">2025-02-12T19:15:26Z</dcterms:created>
  <dcterms:modified xsi:type="dcterms:W3CDTF">2025-03-20T12:03:25Z</dcterms:modified>
</cp:coreProperties>
</file>