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296" autoAdjust="0"/>
  </p:normalViewPr>
  <p:slideViewPr>
    <p:cSldViewPr snapToGrid="0">
      <p:cViewPr varScale="1">
        <p:scale>
          <a:sx n="114" d="100"/>
          <a:sy n="114" d="100"/>
        </p:scale>
        <p:origin x="47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69FB-C1DA-7EF8-697F-F14587337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C24BC-7CBB-507A-CEE4-EACE6E5BE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0358C-6990-0FB7-2152-D9175A0C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434A0-3BC3-CA47-052A-19989533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EEE57-67F6-4901-DC7A-196729B8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4834-2861-7858-4357-28BDED2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4ADD3-8059-86F6-C229-3445BD9D7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1426-AA8C-9EBB-E369-2D1438E8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DADC5-3AD9-DE2D-A3AA-E8F6AA24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6B32-8D52-58DD-278B-4AD7BE0F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8C797-D8D8-4478-3248-E48B984FD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D96E9-ADDF-F70E-FB28-51D467823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CD060-7DB2-C987-E346-0D73DCB4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5E28-AE78-A97E-31DD-E525788B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915E-BE35-57FF-5EF2-04A7F660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9E17-FA53-07EF-BC88-54D4A0B8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F7E3-CD02-44C2-D54D-7C5C65DC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5C04-7438-A41D-7100-9FD79570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323A-5AE4-763D-3C79-FFEC6F1A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A00A4-0857-1BC3-455C-98617EE8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203F-611D-5A8B-A7AA-C7F7D72D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1CEBD-0283-3D73-589D-963F09A00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DCD42-C1A8-F392-DABC-26502403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99E50-3D9F-1C79-A268-1B03E180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AB68-3326-45DE-CAB0-C95D8F78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8FD8-6E17-BF90-8BE9-C6544267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E03C-4812-E861-8BC0-35CED6EA7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5C30C-C540-673C-003B-9ECCB8006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52B09-3773-0234-509B-AE94D3C4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5FFDF-8FB4-8BB9-694C-BC42D8A8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B3A0-E685-34C4-9E60-5FC74424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0483-7B02-19FD-63F1-2609E7F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17DD-37D1-6933-0C51-E6B83050B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6F33B-1F11-5D82-394F-F8E2477C0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E1C22-278B-F560-90BC-1C526A65E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8BEDA-9AAE-48B2-328E-ECDD0E19A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66FE4-23CE-C301-DB9A-AC73E94B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14EE1-2E22-3BFB-5637-1CA8051F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D4114-09F9-A3FE-C852-DA35F904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BFD1-E86E-9178-1320-8A8FEE0D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4A5D1-3D2F-7039-2F32-7407BAEC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7AB8B-08F0-37DF-CB8F-B12C6F2B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DE69C-BA98-1628-BB2E-6B4DC056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A8FCF-E8B0-FFBF-D978-7B842FE1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6DD8E-A111-B3FB-BFE5-EA4945A8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529B-EBEC-19CF-F9AC-FCACCF72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5C2B-D8BD-0915-4229-FF72108D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4186-97A0-789F-0A73-F5490DB5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63EB8-8C2E-94EA-30D7-685A98D29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AF4E-E054-CF3A-8407-7C81E3A6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79F0D-8E60-F612-B0D2-CFB42B9C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8080E-4DBE-ACAD-5338-7E33F825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D93D-E46A-4FA4-7BC1-F653D980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BFB83-E794-988F-7DAF-17846719B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C6166-68F7-561F-62E0-C26CDB7DD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204BC-7249-C0E2-3212-4A52C11D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3CD17-4312-F8F4-3C63-A317B34A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4F543-1DDF-0524-2492-401FCBB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FE5C3-DD78-3F1A-F8C4-4F637F01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A5191-7981-E0FF-1708-1D732079C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CBF1-DB9F-7CC1-4040-D6872C826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62A52-BB75-4484-88CC-381C6E3BC3C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2D3D-6DF2-C9A9-AF2F-D278DC159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89B86-34D3-DF15-41D6-BD87CF949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4E9E7A-BDF8-4E36-8C41-804D0D0B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9C636-DF88-080A-5B8E-308041407F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5285064" cy="3858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76877-3A5A-58AD-DFBF-ACD9131D9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8433" y="3140062"/>
            <a:ext cx="6387076" cy="3717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42A3F7-E5F9-8252-49F8-951D4982E1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91484"/>
            <a:ext cx="5527908" cy="3166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4AC22-EF65-AC21-5055-81C45DE15CDC}"/>
              </a:ext>
            </a:extLst>
          </p:cNvPr>
          <p:cNvSpPr txBox="1"/>
          <p:nvPr/>
        </p:nvSpPr>
        <p:spPr>
          <a:xfrm>
            <a:off x="7403527" y="402672"/>
            <a:ext cx="356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Backward end views</a:t>
            </a:r>
          </a:p>
        </p:txBody>
      </p:sp>
    </p:spTree>
    <p:extLst>
      <p:ext uri="{BB962C8B-B14F-4D97-AF65-F5344CB8AC3E}">
        <p14:creationId xmlns:p14="http://schemas.microsoft.com/office/powerpoint/2010/main" val="366755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58C78-F9B9-F8CA-D5CD-B4E3282D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7D5A5-1901-E67E-650B-2BB1C9BB66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7961" y="0"/>
            <a:ext cx="7115695" cy="6858000"/>
          </a:xfrm>
          <a:prstGeom prst="rect">
            <a:avLst/>
          </a:prstGeom>
        </p:spPr>
      </p:pic>
      <p:sp>
        <p:nvSpPr>
          <p:cNvPr id="4" name="Block Arc 3">
            <a:extLst>
              <a:ext uri="{FF2B5EF4-FFF2-40B4-BE49-F238E27FC236}">
                <a16:creationId xmlns:a16="http://schemas.microsoft.com/office/drawing/2014/main" id="{CE9B7D75-503C-EB33-9A22-955F6A6F31A0}"/>
              </a:ext>
            </a:extLst>
          </p:cNvPr>
          <p:cNvSpPr/>
          <p:nvPr/>
        </p:nvSpPr>
        <p:spPr>
          <a:xfrm rot="9900000">
            <a:off x="937471" y="780172"/>
            <a:ext cx="4796406" cy="4796406"/>
          </a:xfrm>
          <a:prstGeom prst="blockArc">
            <a:avLst>
              <a:gd name="adj1" fmla="val 12625558"/>
              <a:gd name="adj2" fmla="val 21567970"/>
              <a:gd name="adj3" fmla="val 830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4DF76-A478-6FD8-31B2-2B3A54AE64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5692" y="-1"/>
            <a:ext cx="5556309" cy="431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3B31F-C141-65B9-873D-2C8B3AD1A03D}"/>
              </a:ext>
            </a:extLst>
          </p:cNvPr>
          <p:cNvSpPr txBox="1"/>
          <p:nvPr/>
        </p:nvSpPr>
        <p:spPr>
          <a:xfrm>
            <a:off x="6272861" y="4623312"/>
            <a:ext cx="5919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is proposed support location. The EMCAL supports would sit on top of the inner support rings. The inner support rings sit at Z = -217.17 cm to -227.33 cm in the backward direction and Z = 194.310 cm to Z = 204.470 cm in the forward direction. In the backward direction the support will be simple and will support the EMCAL directly from the inner support rings. </a:t>
            </a:r>
          </a:p>
        </p:txBody>
      </p:sp>
    </p:spTree>
    <p:extLst>
      <p:ext uri="{BB962C8B-B14F-4D97-AF65-F5344CB8AC3E}">
        <p14:creationId xmlns:p14="http://schemas.microsoft.com/office/powerpoint/2010/main" val="58230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5F17-D509-90A9-8902-53F246EF2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67092-B808-D02D-8F8C-5BE17B4EE6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014906" cy="3819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BD086B-1FF7-22ED-B838-FB7F7A061D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6230" y="2105638"/>
            <a:ext cx="6465770" cy="4697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7AC06-8255-76E4-F875-2D9BDD712F48}"/>
              </a:ext>
            </a:extLst>
          </p:cNvPr>
          <p:cNvSpPr txBox="1"/>
          <p:nvPr/>
        </p:nvSpPr>
        <p:spPr>
          <a:xfrm>
            <a:off x="5726230" y="0"/>
            <a:ext cx="24193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Forward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863A7-450E-6380-1263-FF5CEF3C7650}"/>
              </a:ext>
            </a:extLst>
          </p:cNvPr>
          <p:cNvSpPr txBox="1"/>
          <p:nvPr/>
        </p:nvSpPr>
        <p:spPr>
          <a:xfrm>
            <a:off x="8334705" y="1648096"/>
            <a:ext cx="356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dRICH missing view</a:t>
            </a:r>
          </a:p>
        </p:txBody>
      </p:sp>
    </p:spTree>
    <p:extLst>
      <p:ext uri="{BB962C8B-B14F-4D97-AF65-F5344CB8AC3E}">
        <p14:creationId xmlns:p14="http://schemas.microsoft.com/office/powerpoint/2010/main" val="306736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9494E-5DFE-34E5-62CD-6F8DF6B30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CEB33-6821-5C5C-A8C8-AFF1E51D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34350" cy="5339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36CA9E-4334-60AC-DB30-114F4A104F8E}"/>
              </a:ext>
            </a:extLst>
          </p:cNvPr>
          <p:cNvSpPr txBox="1"/>
          <p:nvPr/>
        </p:nvSpPr>
        <p:spPr>
          <a:xfrm>
            <a:off x="6272861" y="4623312"/>
            <a:ext cx="591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forward direction the support will be a little bit more complicated due to the support ring being past the EMCAL in Z. Moving the electronics outward radially may not be possible. </a:t>
            </a:r>
          </a:p>
        </p:txBody>
      </p:sp>
    </p:spTree>
    <p:extLst>
      <p:ext uri="{BB962C8B-B14F-4D97-AF65-F5344CB8AC3E}">
        <p14:creationId xmlns:p14="http://schemas.microsoft.com/office/powerpoint/2010/main" val="348661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767D-2EAC-B386-D23C-F3DDC1B5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A49E5-11A3-D0C2-7A9D-F84E96FC43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5008228" cy="3736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76413-98DB-1E5B-D443-69F2F77949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6705" y="1096457"/>
            <a:ext cx="5719944" cy="451408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BBAE5266-F4AA-DF09-8449-008A24FA0ED2}"/>
              </a:ext>
            </a:extLst>
          </p:cNvPr>
          <p:cNvSpPr/>
          <p:nvPr/>
        </p:nvSpPr>
        <p:spPr>
          <a:xfrm>
            <a:off x="6279402" y="50047"/>
            <a:ext cx="507534" cy="17071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14242CA-60D2-22D3-C8DC-6AC6F9017F3B}"/>
              </a:ext>
            </a:extLst>
          </p:cNvPr>
          <p:cNvSpPr/>
          <p:nvPr/>
        </p:nvSpPr>
        <p:spPr>
          <a:xfrm>
            <a:off x="9669711" y="96187"/>
            <a:ext cx="507534" cy="17071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C1C97-60D9-C558-916C-66A5748B2A65}"/>
              </a:ext>
            </a:extLst>
          </p:cNvPr>
          <p:cNvSpPr txBox="1"/>
          <p:nvPr/>
        </p:nvSpPr>
        <p:spPr>
          <a:xfrm>
            <a:off x="6406302" y="230524"/>
            <a:ext cx="356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Inner support rings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B9CAB24-0C45-30F3-2A1F-9252E4D00297}"/>
              </a:ext>
            </a:extLst>
          </p:cNvPr>
          <p:cNvSpPr/>
          <p:nvPr/>
        </p:nvSpPr>
        <p:spPr>
          <a:xfrm rot="10800000">
            <a:off x="6279402" y="4468250"/>
            <a:ext cx="507534" cy="170716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17A1BD1-D2F3-8622-1362-987BB7AC209E}"/>
              </a:ext>
            </a:extLst>
          </p:cNvPr>
          <p:cNvSpPr/>
          <p:nvPr/>
        </p:nvSpPr>
        <p:spPr>
          <a:xfrm rot="10800000">
            <a:off x="9355365" y="4468250"/>
            <a:ext cx="507534" cy="170716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CF500-4280-91C2-ECD0-9074DD556EB5}"/>
              </a:ext>
            </a:extLst>
          </p:cNvPr>
          <p:cNvSpPr txBox="1"/>
          <p:nvPr/>
        </p:nvSpPr>
        <p:spPr>
          <a:xfrm>
            <a:off x="6620178" y="5610541"/>
            <a:ext cx="2942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Proposed support locations</a:t>
            </a:r>
          </a:p>
        </p:txBody>
      </p:sp>
    </p:spTree>
    <p:extLst>
      <p:ext uri="{BB962C8B-B14F-4D97-AF65-F5344CB8AC3E}">
        <p14:creationId xmlns:p14="http://schemas.microsoft.com/office/powerpoint/2010/main" val="423438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Wimmer, Roland</dc:creator>
  <cp:lastModifiedBy>Wimmer, Roland</cp:lastModifiedBy>
  <cp:revision>3</cp:revision>
  <dcterms:created xsi:type="dcterms:W3CDTF">2025-02-18T16:04:18Z</dcterms:created>
  <dcterms:modified xsi:type="dcterms:W3CDTF">2025-02-18T16:33:40Z</dcterms:modified>
</cp:coreProperties>
</file>