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6" autoAdjust="0"/>
    <p:restoredTop sz="94660"/>
  </p:normalViewPr>
  <p:slideViewPr>
    <p:cSldViewPr snapToGrid="0">
      <p:cViewPr>
        <p:scale>
          <a:sx n="75" d="100"/>
          <a:sy n="75" d="100"/>
        </p:scale>
        <p:origin x="1950" y="7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C88B0-D328-A051-6005-C2351E5833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7BAEE8-5634-AB7A-5DBA-ABB34B0033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4B7407-DD05-DE8F-A742-01FA99F1F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BB38E-3826-4CCF-A3D7-77BE70D52633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C40F7-641F-15F3-4633-6A546F3E1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41593-FDC9-9C8F-6B4D-F35C4E883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340A6-466C-4238-9FA1-886D4DCDB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599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359FA-F667-AE6F-92E7-8D268D547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888080-C4B4-19F0-649B-3BD60BF4AD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89277-1B96-3DD8-D560-8EA6EB29F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BB38E-3826-4CCF-A3D7-77BE70D52633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F0A777-5205-8284-1491-207674AFA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9D2AF-F48F-8754-7FA5-1052FD198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340A6-466C-4238-9FA1-886D4DCDB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207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073728-429C-BEF9-147D-C1107714A8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D0A579-CA71-64D0-FB20-3C70A2DB56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2CFF1-94CE-023E-2CBF-F9E2BA7BB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BB38E-3826-4CCF-A3D7-77BE70D52633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A3AEC6-4085-8920-2C51-F968BAB3F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75F871-60A5-B5A2-F9F0-38E27A037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340A6-466C-4238-9FA1-886D4DCDB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825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80BA2-E367-3FA5-4F80-35FEF26B9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7E2C3C-9E10-AEDF-6191-5449E6C738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665985-B8BB-246E-583F-2A265FF64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BB38E-3826-4CCF-A3D7-77BE70D52633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FCD654-C8D5-7451-8753-E63CA2E53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6D72E-D0F0-9A5E-7D60-25620C78C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340A6-466C-4238-9FA1-886D4DCDB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631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B8527-58D8-5455-6A88-D74098BFE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1192FE-CEF3-E323-9970-A2D8B27D42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37310C-223B-CAF3-D95D-0D188F325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BB38E-3826-4CCF-A3D7-77BE70D52633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48A0FB-3B3A-1BE4-5DC4-DB515E5BC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DCAC5-10A2-1F05-C9E2-6222066F6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340A6-466C-4238-9FA1-886D4DCDB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377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1F3D2-4A40-8B2C-9F24-DEA9083D2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AA006-2B4A-3DB0-8350-AB0D6BBEA0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721394-A6AA-32C4-613A-7590B386F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C1D84F-CA2C-5956-1EE5-CF04DBE45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BB38E-3826-4CCF-A3D7-77BE70D52633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95263E-64E9-437A-E370-EACCA9111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DE1A7-F202-A92B-5964-9DDF3F2ED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340A6-466C-4238-9FA1-886D4DCDB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280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500FC-A826-E692-CEDC-98C6C5AAA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5011F4-D49E-442D-21B7-FBB99FFB64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F76460-4F27-6087-BF26-3F81409E6D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66503F-90BB-6F94-0B94-846FF6D081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340CA6-5951-D180-9E4A-E5EACDF81D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AAF191-80DE-38BB-BBE0-B609DCEE6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BB38E-3826-4CCF-A3D7-77BE70D52633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8DA08A-D141-7B2E-DEA8-80CACD84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4FDCE2-65F1-BB84-CDAE-BA67B84D1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340A6-466C-4238-9FA1-886D4DCDB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086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A3650-FF40-1CA2-1492-173F53222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05BDED-A4BC-A13D-8546-DF893D1A8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BB38E-3826-4CCF-A3D7-77BE70D52633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4F9042-2C18-7D1C-A384-6A93D4513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55619D-E734-3C6D-B8EE-EFDF34FB9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340A6-466C-4238-9FA1-886D4DCDB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27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75741A-0B91-247B-5ABD-11AED54B7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BB38E-3826-4CCF-A3D7-77BE70D52633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A03625-2FC9-9BC1-7838-1E276869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493563-A4A7-D498-2D6C-75B00E656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340A6-466C-4238-9FA1-886D4DCDB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586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46334-B36F-A37B-915A-71FE72780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A0091-4366-D21D-036F-4BD08C3A0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54079E-6F7D-ECB6-C57B-6C4157E1EB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8F041F-0F02-8C08-DD16-CED2E2704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BB38E-3826-4CCF-A3D7-77BE70D52633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FB13E-C9F6-07A0-1DB1-D4DD3A245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E7225-709E-8935-A464-795CAF4EE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340A6-466C-4238-9FA1-886D4DCDB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069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A3165-F407-2385-476A-28E1983E5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4A63D7-FBEB-BA38-3EB4-45C1732D15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F76D1E-8CE8-F284-3A5C-2C6566107A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F48DD4-862D-C9F6-8ECF-E07F1EAF0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BB38E-3826-4CCF-A3D7-77BE70D52633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41BED4-82AD-33F4-AB4B-0AEB0E33F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C27FE4-EFBB-56D1-86EB-E2256D98D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340A6-466C-4238-9FA1-886D4DCDB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889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A60652-A97C-F89F-771B-E6CA7198D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BD4846-0244-4540-A02B-E48A321AEE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F0CFAF-34A5-9FCD-830F-23E2C049A8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5BB38E-3826-4CCF-A3D7-77BE70D52633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95521F-1CF6-2112-CAFC-4E207EA29E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F417BD-F273-683D-005B-3AE97C50B9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3340A6-466C-4238-9FA1-886D4DCDB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101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.pinimg.com/originals/c5/77/d6/c577d64161fa1d5111e124c9112eca96.png" TargetMode="Externa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nextcloud.wildc4t.com/s/QfwTGW86SfpHNCK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i.pinimg.com/originals/c5/77/d6/c577d64161fa1d5111e124c9112eca96.png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C764E-D008-D6E7-096E-E9DD1CB192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Co-Bonding Discussion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FA4108-7774-A46F-BA90-B9804A3249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Alex Eslinger (JLab)</a:t>
            </a:r>
          </a:p>
          <a:p>
            <a:r>
              <a:rPr lang="en-US" dirty="0"/>
              <a:t>3-5-25</a:t>
            </a:r>
          </a:p>
        </p:txBody>
      </p:sp>
    </p:spTree>
    <p:extLst>
      <p:ext uri="{BB962C8B-B14F-4D97-AF65-F5344CB8AC3E}">
        <p14:creationId xmlns:p14="http://schemas.microsoft.com/office/powerpoint/2010/main" val="1791040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3B045-C906-E683-504C-EA5C2D555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3B4D663-DFB9-E225-2721-3C98CD66FC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91" y="2043565"/>
            <a:ext cx="3263503" cy="4351338"/>
          </a:xfrm>
        </p:spPr>
      </p:pic>
      <p:pic>
        <p:nvPicPr>
          <p:cNvPr id="7" name="Picture 6" descr="A picture containing indoor, person&#10;&#10;Description automatically generated">
            <a:extLst>
              <a:ext uri="{FF2B5EF4-FFF2-40B4-BE49-F238E27FC236}">
                <a16:creationId xmlns:a16="http://schemas.microsoft.com/office/drawing/2014/main" id="{E571DEF4-D73D-F345-18A2-2DBB641013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2141535"/>
            <a:ext cx="3263504" cy="4351339"/>
          </a:xfrm>
          <a:prstGeom prst="rect">
            <a:avLst/>
          </a:prstGeom>
        </p:spPr>
      </p:pic>
      <p:pic>
        <p:nvPicPr>
          <p:cNvPr id="9" name="Picture 8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BD3427B5-9D58-72A7-CD6D-BEB4E0CDD9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051" y="2141534"/>
            <a:ext cx="3263504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510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CE1E2-F36C-4ED3-88B6-A98280AFC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Preparation</a:t>
            </a:r>
          </a:p>
        </p:txBody>
      </p:sp>
      <p:pic>
        <p:nvPicPr>
          <p:cNvPr id="5" name="Content Placeholder 4" descr="A picture containing indoor, yellow, floor&#10;&#10;Description automatically generated">
            <a:extLst>
              <a:ext uri="{FF2B5EF4-FFF2-40B4-BE49-F238E27FC236}">
                <a16:creationId xmlns:a16="http://schemas.microsoft.com/office/drawing/2014/main" id="{A0C547E6-5384-676E-5BAC-1997BE40EE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41535"/>
            <a:ext cx="3263503" cy="4351338"/>
          </a:xfrm>
        </p:spPr>
      </p:pic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F6977873-79BA-1444-9A3F-36F13C4C2E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2141535"/>
            <a:ext cx="3263503" cy="4351337"/>
          </a:xfrm>
          <a:prstGeom prst="rect">
            <a:avLst/>
          </a:prstGeom>
        </p:spPr>
      </p:pic>
      <p:pic>
        <p:nvPicPr>
          <p:cNvPr id="9" name="Picture 8" descr="A picture containing yellow&#10;&#10;Description automatically generated">
            <a:extLst>
              <a:ext uri="{FF2B5EF4-FFF2-40B4-BE49-F238E27FC236}">
                <a16:creationId xmlns:a16="http://schemas.microsoft.com/office/drawing/2014/main" id="{168AB6EB-9C2D-C361-B473-A2D5564003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296" y="2141535"/>
            <a:ext cx="3263504" cy="43513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F792D1-F326-4158-62E7-ED7641A9B706}"/>
              </a:ext>
            </a:extLst>
          </p:cNvPr>
          <p:cNvSpPr txBox="1"/>
          <p:nvPr/>
        </p:nvSpPr>
        <p:spPr>
          <a:xfrm>
            <a:off x="8185347" y="2293937"/>
            <a:ext cx="1536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DP460 (Thin)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EEBE92-9D95-79CB-8FF1-5BC719E2B743}"/>
              </a:ext>
            </a:extLst>
          </p:cNvPr>
          <p:cNvSpPr txBox="1"/>
          <p:nvPr/>
        </p:nvSpPr>
        <p:spPr>
          <a:xfrm>
            <a:off x="8848624" y="5945188"/>
            <a:ext cx="174684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DP460 (Thick)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4F942C-921E-52FA-E4A4-B685AEBCA03B}"/>
              </a:ext>
            </a:extLst>
          </p:cNvPr>
          <p:cNvSpPr txBox="1"/>
          <p:nvPr/>
        </p:nvSpPr>
        <p:spPr>
          <a:xfrm>
            <a:off x="6095999" y="2277508"/>
            <a:ext cx="1536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DP460 (Thin)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4D0EA1-CCB9-CD2E-FFDA-4A5F27F9194B}"/>
              </a:ext>
            </a:extLst>
          </p:cNvPr>
          <p:cNvSpPr txBox="1"/>
          <p:nvPr/>
        </p:nvSpPr>
        <p:spPr>
          <a:xfrm>
            <a:off x="349447" y="2789237"/>
            <a:ext cx="1536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DP460 (Thin)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B4519F-1D22-6479-5312-7BB885BD99F1}"/>
              </a:ext>
            </a:extLst>
          </p:cNvPr>
          <p:cNvSpPr txBox="1"/>
          <p:nvPr/>
        </p:nvSpPr>
        <p:spPr>
          <a:xfrm>
            <a:off x="4860031" y="5575856"/>
            <a:ext cx="174684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DP460 (Thick)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C00111-44DB-BFC3-6487-A0E3DF63027F}"/>
              </a:ext>
            </a:extLst>
          </p:cNvPr>
          <p:cNvSpPr txBox="1"/>
          <p:nvPr/>
        </p:nvSpPr>
        <p:spPr>
          <a:xfrm>
            <a:off x="139302" y="6292292"/>
            <a:ext cx="174684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DP460 (Thick)</a:t>
            </a:r>
          </a:p>
        </p:txBody>
      </p:sp>
    </p:spTree>
    <p:extLst>
      <p:ext uri="{BB962C8B-B14F-4D97-AF65-F5344CB8AC3E}">
        <p14:creationId xmlns:p14="http://schemas.microsoft.com/office/powerpoint/2010/main" val="749231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66AB1-2A3B-B996-30E4-7F8AAD01B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Preparation</a:t>
            </a:r>
          </a:p>
        </p:txBody>
      </p:sp>
      <p:pic>
        <p:nvPicPr>
          <p:cNvPr id="5" name="Content Placeholder 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9B87CB0C-3E81-8C55-4C3F-335EC640F5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21878"/>
            <a:ext cx="3263503" cy="4351338"/>
          </a:xfrm>
        </p:spPr>
      </p:pic>
      <p:pic>
        <p:nvPicPr>
          <p:cNvPr id="7" name="Picture 6" descr="A picture containing person&#10;&#10;Description automatically generated">
            <a:extLst>
              <a:ext uri="{FF2B5EF4-FFF2-40B4-BE49-F238E27FC236}">
                <a16:creationId xmlns:a16="http://schemas.microsoft.com/office/drawing/2014/main" id="{ACD4AF15-9395-1938-E460-AA78B73D47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921877"/>
            <a:ext cx="3263504" cy="4351339"/>
          </a:xfrm>
          <a:prstGeom prst="rect">
            <a:avLst/>
          </a:prstGeom>
        </p:spPr>
      </p:pic>
      <p:pic>
        <p:nvPicPr>
          <p:cNvPr id="9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E48B3E8A-0A0D-548E-5627-EA10B026EC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297" y="1921876"/>
            <a:ext cx="3263505" cy="435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687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28315-63B3-ED29-7520-DCF89EC45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Preparation</a:t>
            </a:r>
          </a:p>
        </p:txBody>
      </p:sp>
      <p:pic>
        <p:nvPicPr>
          <p:cNvPr id="5" name="Content Placeholder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C8904D54-AE3C-250E-8CC2-E77AD55510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269" y="1825625"/>
            <a:ext cx="3263503" cy="4351338"/>
          </a:xfrm>
        </p:spPr>
      </p:pic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E277AACC-A276-65D5-1D7D-53AF4F1F9F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468" y="1825626"/>
            <a:ext cx="3263503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663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0A73D-D12B-6D40-4C44-C5ED446ED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(Videos show much more detail)</a:t>
            </a:r>
          </a:p>
        </p:txBody>
      </p:sp>
      <p:pic>
        <p:nvPicPr>
          <p:cNvPr id="5" name="Content Placeholder 4" descr="A picture containing indoor&#10;&#10;Description automatically generated">
            <a:extLst>
              <a:ext uri="{FF2B5EF4-FFF2-40B4-BE49-F238E27FC236}">
                <a16:creationId xmlns:a16="http://schemas.microsoft.com/office/drawing/2014/main" id="{32DF82E4-F7CB-9D90-D1DA-0A2E7EF4CC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901824"/>
            <a:ext cx="3263503" cy="4351338"/>
          </a:xfr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C553014B-E041-F35F-A9A7-C1D5C33B70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120" y="1901824"/>
            <a:ext cx="3263505" cy="4351340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7C3664DE-EDE1-7C59-991F-C37EF4FDFF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046" y="1901824"/>
            <a:ext cx="3263504" cy="43513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9443DF4-8654-3E6A-FE8A-D143C2E8ECFF}"/>
              </a:ext>
            </a:extLst>
          </p:cNvPr>
          <p:cNvSpPr txBox="1"/>
          <p:nvPr/>
        </p:nvSpPr>
        <p:spPr>
          <a:xfrm>
            <a:off x="8758580" y="6279633"/>
            <a:ext cx="2145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Link to Line Printout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173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3AEF2-FAF2-A193-C36E-FD30BE968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Videos Link: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ED0070-CC60-5380-6303-325455A1CD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https://nextcloud.wildc4t.com/s/QfwTGW86SfpHNCK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(Download whole folder, extension wasn’t working to play in browser)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Videos before (7) are </a:t>
            </a:r>
            <a:r>
              <a:rPr lang="en-US" b="1" dirty="0"/>
              <a:t>preparation</a:t>
            </a:r>
          </a:p>
          <a:p>
            <a:pPr marL="0" indent="0">
              <a:buNone/>
            </a:pPr>
            <a:r>
              <a:rPr lang="en-US" dirty="0"/>
              <a:t>Videos (7) and after are </a:t>
            </a:r>
            <a:r>
              <a:rPr lang="en-US" b="1" dirty="0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475291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038FD-074D-9DA3-8345-0FEDE3D19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To-Do: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A76015-FD82-3972-FDA5-CE89467D6C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(Purdue) Create Curved Samples:</a:t>
            </a:r>
          </a:p>
          <a:p>
            <a:pPr lvl="1"/>
            <a:r>
              <a:rPr lang="en-US" dirty="0"/>
              <a:t>Use existing (non-ideal cone)</a:t>
            </a:r>
          </a:p>
          <a:p>
            <a:pPr lvl="1"/>
            <a:r>
              <a:rPr lang="en-US" dirty="0"/>
              <a:t>DP460 and PT2712 at “low” vacuum</a:t>
            </a:r>
          </a:p>
          <a:p>
            <a:pPr lvl="1"/>
            <a:r>
              <a:rPr lang="en-US" dirty="0"/>
              <a:t>Add threaded inserts to the 3D printed fixture</a:t>
            </a:r>
          </a:p>
          <a:p>
            <a:pPr lvl="1"/>
            <a:r>
              <a:rPr lang="en-US" dirty="0"/>
              <a:t>SBU will coat</a:t>
            </a:r>
          </a:p>
          <a:p>
            <a:r>
              <a:rPr lang="en-US" dirty="0"/>
              <a:t>(Purdue) Send SBU the ones Alex and Sushrut created (after serializing and trimming)</a:t>
            </a:r>
          </a:p>
          <a:p>
            <a:pPr lvl="1"/>
            <a:r>
              <a:rPr lang="en-US" dirty="0"/>
              <a:t>Please take a picture of the 12”x12” sheet and draw a grid onto it (PowerPoint) and serialize each square before cutting (example next slide, </a:t>
            </a:r>
            <a:r>
              <a:rPr lang="en-US" b="1" dirty="0"/>
              <a:t>use a straight on picture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SBU will coat and video with the stripes </a:t>
            </a:r>
          </a:p>
          <a:p>
            <a:r>
              <a:rPr lang="en-US" dirty="0"/>
              <a:t>(SBU) Check for thickest Lexan available? (200-300 micron?)</a:t>
            </a:r>
          </a:p>
          <a:p>
            <a:r>
              <a:rPr lang="en-US" dirty="0"/>
              <a:t>(Purdue) Additional Samples:</a:t>
            </a:r>
          </a:p>
          <a:p>
            <a:pPr lvl="1"/>
            <a:r>
              <a:rPr lang="en-US" dirty="0"/>
              <a:t>Small DP460 without any weight</a:t>
            </a:r>
          </a:p>
          <a:p>
            <a:pPr lvl="1"/>
            <a:r>
              <a:rPr lang="en-US" dirty="0"/>
              <a:t>Small PT 2712 with weight, but don’t peel protective film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DEF978-B1E3-523A-3874-EE606060B522}"/>
              </a:ext>
            </a:extLst>
          </p:cNvPr>
          <p:cNvSpPr txBox="1"/>
          <p:nvPr/>
        </p:nvSpPr>
        <p:spPr>
          <a:xfrm>
            <a:off x="5918307" y="4312768"/>
            <a:ext cx="2145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Link to Line Printout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628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F3C6986-33C5-CC93-2350-C5588E42F0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-1682" t="18444" r="2790" b="18097"/>
          <a:stretch/>
        </p:blipFill>
        <p:spPr>
          <a:xfrm>
            <a:off x="2819400" y="663119"/>
            <a:ext cx="6807199" cy="5829756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435DE01-9459-A5D9-5D3F-D5741DB4F76E}"/>
              </a:ext>
            </a:extLst>
          </p:cNvPr>
          <p:cNvCxnSpPr/>
          <p:nvPr/>
        </p:nvCxnSpPr>
        <p:spPr>
          <a:xfrm flipH="1">
            <a:off x="2486026" y="1206500"/>
            <a:ext cx="4851400" cy="22225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4E91A19-AF93-AF9C-824C-CC084A61B18C}"/>
              </a:ext>
            </a:extLst>
          </p:cNvPr>
          <p:cNvCxnSpPr>
            <a:cxnSpLocks/>
          </p:cNvCxnSpPr>
          <p:nvPr/>
        </p:nvCxnSpPr>
        <p:spPr>
          <a:xfrm flipH="1">
            <a:off x="2955228" y="1762525"/>
            <a:ext cx="5334000" cy="286249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389BDC-F75E-D5C6-B920-CDDB21A7A5C5}"/>
              </a:ext>
            </a:extLst>
          </p:cNvPr>
          <p:cNvCxnSpPr>
            <a:cxnSpLocks/>
          </p:cNvCxnSpPr>
          <p:nvPr/>
        </p:nvCxnSpPr>
        <p:spPr>
          <a:xfrm flipH="1">
            <a:off x="4152900" y="2470150"/>
            <a:ext cx="5219700" cy="33210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9DB580-1AC2-7EEC-A1DE-12C6B82A56C3}"/>
              </a:ext>
            </a:extLst>
          </p:cNvPr>
          <p:cNvCxnSpPr>
            <a:cxnSpLocks/>
          </p:cNvCxnSpPr>
          <p:nvPr/>
        </p:nvCxnSpPr>
        <p:spPr>
          <a:xfrm flipH="1" flipV="1">
            <a:off x="3254173" y="1811867"/>
            <a:ext cx="3702051" cy="426448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5D7FE0B-1CCE-4DDA-5B77-8816A51C399B}"/>
              </a:ext>
            </a:extLst>
          </p:cNvPr>
          <p:cNvCxnSpPr>
            <a:cxnSpLocks/>
          </p:cNvCxnSpPr>
          <p:nvPr/>
        </p:nvCxnSpPr>
        <p:spPr>
          <a:xfrm flipH="1" flipV="1">
            <a:off x="4265743" y="1291004"/>
            <a:ext cx="4185087" cy="414867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6AFF642-85DD-51C5-D3C0-D09B0C4B1774}"/>
              </a:ext>
            </a:extLst>
          </p:cNvPr>
          <p:cNvCxnSpPr>
            <a:cxnSpLocks/>
          </p:cNvCxnSpPr>
          <p:nvPr/>
        </p:nvCxnSpPr>
        <p:spPr>
          <a:xfrm flipH="1" flipV="1">
            <a:off x="5168183" y="921672"/>
            <a:ext cx="4317260" cy="35638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67A4464-2A24-65D5-475A-44526C0D1C69}"/>
              </a:ext>
            </a:extLst>
          </p:cNvPr>
          <p:cNvSpPr txBox="1"/>
          <p:nvPr/>
        </p:nvSpPr>
        <p:spPr>
          <a:xfrm>
            <a:off x="2482005" y="1886641"/>
            <a:ext cx="296923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0EF7E73-24E1-03CB-3D96-EB4EF1927384}"/>
              </a:ext>
            </a:extLst>
          </p:cNvPr>
          <p:cNvSpPr txBox="1"/>
          <p:nvPr/>
        </p:nvSpPr>
        <p:spPr>
          <a:xfrm>
            <a:off x="3799507" y="1486417"/>
            <a:ext cx="296923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F8E45C1-11C0-2113-52D4-33C0DFC5CDE5}"/>
              </a:ext>
            </a:extLst>
          </p:cNvPr>
          <p:cNvSpPr txBox="1"/>
          <p:nvPr/>
        </p:nvSpPr>
        <p:spPr>
          <a:xfrm>
            <a:off x="4805254" y="1121940"/>
            <a:ext cx="296923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2602DDC-EAA5-0A15-88AC-5839FD2EBEC3}"/>
              </a:ext>
            </a:extLst>
          </p:cNvPr>
          <p:cNvSpPr txBox="1"/>
          <p:nvPr/>
        </p:nvSpPr>
        <p:spPr>
          <a:xfrm>
            <a:off x="5760977" y="673656"/>
            <a:ext cx="296923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B161CE1-699F-9F12-2808-1665EC6CC11A}"/>
              </a:ext>
            </a:extLst>
          </p:cNvPr>
          <p:cNvSpPr txBox="1"/>
          <p:nvPr/>
        </p:nvSpPr>
        <p:spPr>
          <a:xfrm>
            <a:off x="2239836" y="2824438"/>
            <a:ext cx="296923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DFDD6A-3207-577C-7A6D-D8677DD2A6DB}"/>
              </a:ext>
            </a:extLst>
          </p:cNvPr>
          <p:cNvSpPr txBox="1"/>
          <p:nvPr/>
        </p:nvSpPr>
        <p:spPr>
          <a:xfrm>
            <a:off x="2657798" y="3759442"/>
            <a:ext cx="296923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B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56CA164-BFD0-8664-D3B5-757BDE0867B6}"/>
              </a:ext>
            </a:extLst>
          </p:cNvPr>
          <p:cNvSpPr txBox="1"/>
          <p:nvPr/>
        </p:nvSpPr>
        <p:spPr>
          <a:xfrm>
            <a:off x="3622859" y="4838776"/>
            <a:ext cx="296923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C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1B758F7-E83A-72BE-D4AD-D4823BFE732F}"/>
              </a:ext>
            </a:extLst>
          </p:cNvPr>
          <p:cNvSpPr txBox="1"/>
          <p:nvPr/>
        </p:nvSpPr>
        <p:spPr>
          <a:xfrm>
            <a:off x="4503813" y="5791200"/>
            <a:ext cx="296923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6241558-E0B5-1AB6-556B-76CBFEC79CC1}"/>
              </a:ext>
            </a:extLst>
          </p:cNvPr>
          <p:cNvSpPr txBox="1"/>
          <p:nvPr/>
        </p:nvSpPr>
        <p:spPr>
          <a:xfrm>
            <a:off x="765117" y="161153"/>
            <a:ext cx="10661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/>
              <a:t>Example</a:t>
            </a:r>
            <a:r>
              <a:rPr lang="en-US" sz="2800" b="1" dirty="0"/>
              <a:t> serializing DP460 (Thin), please use a straight-on photo!</a:t>
            </a:r>
          </a:p>
        </p:txBody>
      </p:sp>
    </p:spTree>
    <p:extLst>
      <p:ext uri="{BB962C8B-B14F-4D97-AF65-F5344CB8AC3E}">
        <p14:creationId xmlns:p14="http://schemas.microsoft.com/office/powerpoint/2010/main" val="18025171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245</Words>
  <Application>Microsoft Office PowerPoint</Application>
  <PresentationFormat>Widescreen</PresentationFormat>
  <Paragraphs>45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Aptos</vt:lpstr>
      <vt:lpstr>Aptos Display</vt:lpstr>
      <vt:lpstr>Arial</vt:lpstr>
      <vt:lpstr>Office Theme</vt:lpstr>
      <vt:lpstr>Co-Bonding Discussion</vt:lpstr>
      <vt:lpstr>Preparation</vt:lpstr>
      <vt:lpstr>Preparation</vt:lpstr>
      <vt:lpstr>Preparation</vt:lpstr>
      <vt:lpstr>Preparation</vt:lpstr>
      <vt:lpstr>Results (Videos show much more detail)</vt:lpstr>
      <vt:lpstr>Videos Link:</vt:lpstr>
      <vt:lpstr>To-Do: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Alex Eslinger</dc:creator>
  <cp:lastModifiedBy>Alex Eslinger</cp:lastModifiedBy>
  <cp:revision>3</cp:revision>
  <dcterms:created xsi:type="dcterms:W3CDTF">2025-03-05T13:42:44Z</dcterms:created>
  <dcterms:modified xsi:type="dcterms:W3CDTF">2025-03-05T15:41:49Z</dcterms:modified>
</cp:coreProperties>
</file>