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67" r:id="rId3"/>
    <p:sldId id="268" r:id="rId4"/>
    <p:sldId id="26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22"/>
    <p:restoredTop sz="94626"/>
  </p:normalViewPr>
  <p:slideViewPr>
    <p:cSldViewPr snapToGrid="0">
      <p:cViewPr varScale="1">
        <p:scale>
          <a:sx n="73" d="100"/>
          <a:sy n="73" d="100"/>
        </p:scale>
        <p:origin x="232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2DEC4C-C0B0-7345-A343-6B1104D60533}" type="datetimeFigureOut">
              <a:rPr lang="en-US" smtClean="0"/>
              <a:t>3/4/25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5E7A02-D395-0840-9813-0AB6C6EBA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4206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58D072-2BE4-BA86-D18C-C64F22683D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C38532-931F-88E7-45F2-4C6D8762AF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F2374C-BAFF-A2C5-5F63-06345657D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C72B-7B14-6A4C-927A-59D8AB22BD20}" type="datetime1">
              <a:rPr lang="en-US" smtClean="0"/>
              <a:t>3/4/25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18AF8E-3709-0307-70A8-54136BEDC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8F85F-B8C9-DA43-1949-6CC25947F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1F86-F0C4-4C48-A52B-4D43558CA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86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0BC64-A3B4-F7EF-8900-B6D5BDB72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8470DE-5AB2-5694-6920-D432E51E45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8DFD01-86D7-A127-92E5-42EC68C3F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4B61B-3D9D-5948-977C-17A2FBFFED47}" type="datetime1">
              <a:rPr lang="en-US" smtClean="0"/>
              <a:t>3/4/25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6EF1B-C705-17BF-5EF6-CC83903FC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7FF17F-1C52-6252-D534-507AAA6EC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1F86-F0C4-4C48-A52B-4D43558CA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13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3336FF-6124-7BF0-49CC-5D0B5F590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48D0B3-E99E-97D4-C3D1-57512DA291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E34748-CE52-471C-9BEE-7C22C51F7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922DA-CCDC-E64F-A72E-D983962B4E02}" type="datetime1">
              <a:rPr lang="en-US" smtClean="0"/>
              <a:t>3/4/25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9297E-F84D-3EB2-CD81-752C5420AB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82C69E-4935-3857-A330-D4E0F6F46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1F86-F0C4-4C48-A52B-4D43558CA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9622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1C066-9D22-B3DB-1112-19AE1AA14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CAA01-E593-F73A-0E76-4059DD75F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2D3BD3-5F87-BB8A-FF0B-213466DC1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A2351-E7A4-DE47-8028-A3F2C17B49C4}" type="datetime1">
              <a:rPr lang="en-US" smtClean="0"/>
              <a:t>3/4/25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4AB57B-3E4B-7E50-09E8-8A0F66DC4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C7D6B0-6482-6755-C943-A0E6B565D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1F86-F0C4-4C48-A52B-4D43558CA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827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96F96-588D-35EF-E0B9-0532A5455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0C4C78-8DBD-BBCB-1A83-81F66D821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36E899-993D-DB13-219E-57210AC58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0105-ABC5-F044-82A9-5C1883AE85D3}" type="datetime1">
              <a:rPr lang="en-US" smtClean="0"/>
              <a:t>3/4/25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D085C7-B4A1-58AA-8712-17CA96F0F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B8092-0CCD-2266-42E8-7091539A0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1F86-F0C4-4C48-A52B-4D43558CA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14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133BC-C8CA-4248-53DB-680557055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7A2B53-4731-3417-5B33-134670CBDE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AABF6F-A879-4574-19D2-6155595976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15F40B-819A-1047-334C-55494473D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AA366-9C95-5B4D-96E1-ADDA9D1C4FAE}" type="datetime1">
              <a:rPr lang="en-US" smtClean="0"/>
              <a:t>3/4/25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FCA809-B643-845C-C856-EDDAC2F65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BF946B-5152-F9E8-839F-9D75E5817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1F86-F0C4-4C48-A52B-4D43558CA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260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CD7D2-B40F-74A9-6F91-00EB3632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7D1F27-5312-42A0-2546-FA8255A4AD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879CE0-B988-6CE7-D18D-1DECA1AE33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048C3B-2D88-7962-9D38-277064F198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0758DC-4F6C-BC34-E560-1D0F7C63F6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A31DBE-13C7-693A-DF02-90AEBF542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85589-3A24-E84D-9FD3-32C023040FB4}" type="datetime1">
              <a:rPr lang="en-US" smtClean="0"/>
              <a:t>3/4/25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ACD0D8-6051-5D76-8B86-39CBF2B7D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89DCC8-1277-4334-8FD0-093C56592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1F86-F0C4-4C48-A52B-4D43558CA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370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4C022-E631-E7F5-522C-119A49ED58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3D04D0-1D8B-EF44-A559-88AE13A92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69023-2A56-F641-9CBA-646B5E659A60}" type="datetime1">
              <a:rPr lang="en-US" smtClean="0"/>
              <a:t>3/4/25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B9FE9A-3E5D-FEE0-F5AF-459A81B9E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4F9AD9-7FD8-45F0-8F42-427DAF5EA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1F86-F0C4-4C48-A52B-4D43558CA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422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496A18-DF87-F4C8-E6E1-2D9485B44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1CFAC-212C-6249-A0CB-37196783FC9E}" type="datetime1">
              <a:rPr lang="en-US" smtClean="0"/>
              <a:t>3/4/25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A50AC7-042F-C394-B2CE-DCBC928D3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A6E0D9-C8BE-7C28-2202-5A8FABF0E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1F86-F0C4-4C48-A52B-4D43558CA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255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B3369-7F4E-6C04-3807-E0EDF95401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30F1A4-0D2F-E656-31A4-A763C4D2AD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833987-AF4A-EE21-F15B-0716E39BE4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D1F601-6DAF-9A6F-0790-5E052C997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83808-D293-2F47-88AD-5FAE91A6ABD6}" type="datetime1">
              <a:rPr lang="en-US" smtClean="0"/>
              <a:t>3/4/25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C2C208-AD3E-B8FA-9BFC-187D72570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9A2157-3E89-FCC3-5E1D-DC256C18D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1F86-F0C4-4C48-A52B-4D43558CA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910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F4480-79C0-CAD1-F3C1-266437862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F28928-8D2A-4491-8912-DD7D129498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A16F68-A956-05BB-6340-A66E22AE6E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EC362A-47D6-4240-F5BF-313089B88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EB7BB-7706-694A-AFF6-3F05D892E40F}" type="datetime1">
              <a:rPr lang="en-US" smtClean="0"/>
              <a:t>3/4/25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F68409-8CFD-9B07-85D3-71D49FF32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BE5E72-B69D-B8D0-0FB1-29E51FB50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1F86-F0C4-4C48-A52B-4D43558CA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44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1CBAAA-CB96-F7FE-B4C8-448FD2665B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D81848-FE99-924F-ABC5-6C65F6342C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FEB39F-7140-66FE-E215-1ADFD34A32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144041-49B0-A34E-BBF2-5593971EF28B}" type="datetime1">
              <a:rPr lang="en-US" smtClean="0"/>
              <a:t>3/4/25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517EFB-129C-0EF3-D1EE-6FCE31F5BA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5D0C1C-8C2F-E979-B9A8-520A629814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B11F86-F0C4-4C48-A52B-4D43558CAA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552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indico.bnl.gov/event/26699/contributions/103160/attachments/59940/102963/20250212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EFA2F-0250-35F8-6B61-C1C5DFB295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Field Response Filter in WCT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3BAD9A-DAA8-9F9B-5E98-BAEBD87CA1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US" dirty="0" err="1"/>
              <a:t>Xuyang</a:t>
            </a:r>
            <a:r>
              <a:rPr lang="en-US" dirty="0"/>
              <a:t> Ning, Wenqiang Gu</a:t>
            </a:r>
          </a:p>
          <a:p>
            <a:pPr algn="r"/>
            <a:r>
              <a:rPr lang="en-US" i="1" dirty="0"/>
              <a:t>Discussion with Brett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D316C0-4B5E-53AB-4855-E3966A569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11F86-F0C4-4C48-A52B-4D43558CAA5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349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64AD270-1D9A-38EE-2206-E799A0B7A3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2AF3AD1-F22D-DCF7-7385-EDB5426DF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599" y="1825625"/>
            <a:ext cx="6705601" cy="4351338"/>
          </a:xfrm>
        </p:spPr>
        <p:txBody>
          <a:bodyPr/>
          <a:lstStyle/>
          <a:p>
            <a:r>
              <a:rPr lang="en-US" dirty="0" err="1"/>
              <a:t>Xuyang</a:t>
            </a:r>
            <a:r>
              <a:rPr lang="en-US" dirty="0"/>
              <a:t> updated her fitted field response in PDHD APA1 (</a:t>
            </a:r>
            <a:r>
              <a:rPr lang="en-US" dirty="0">
                <a:hlinkClick r:id="rId2"/>
              </a:rPr>
              <a:t>talk</a:t>
            </a:r>
            <a:r>
              <a:rPr lang="en-US" dirty="0"/>
              <a:t>)</a:t>
            </a:r>
          </a:p>
          <a:p>
            <a:r>
              <a:rPr lang="en-US" dirty="0"/>
              <a:t>The newly fitted field response does not provide the best performance in determining ROIs</a:t>
            </a:r>
          </a:p>
          <a:p>
            <a:r>
              <a:rPr lang="en-US" dirty="0"/>
              <a:t>To further optimize, we proposed to add additional filter for the new field response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CAB438D-01F8-6ACD-57A0-846FA53593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637588"/>
            <a:ext cx="3352921" cy="4727411"/>
          </a:xfrm>
          <a:prstGeom prst="rect">
            <a:avLst/>
          </a:prstGeom>
        </p:spPr>
      </p:pic>
      <p:pic>
        <p:nvPicPr>
          <p:cNvPr id="8" name="Content Placeholder 4" descr="Text&#10;&#10;AI-generated content may be incorrect.">
            <a:extLst>
              <a:ext uri="{FF2B5EF4-FFF2-40B4-BE49-F238E27FC236}">
                <a16:creationId xmlns:a16="http://schemas.microsoft.com/office/drawing/2014/main" id="{F5378260-18BE-F304-1331-BCB67DD3839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50347" y="5615370"/>
            <a:ext cx="5244227" cy="112318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153543A-34C9-7734-7F39-70E41E42902B}"/>
              </a:ext>
            </a:extLst>
          </p:cNvPr>
          <p:cNvSpPr txBox="1"/>
          <p:nvPr/>
        </p:nvSpPr>
        <p:spPr>
          <a:xfrm>
            <a:off x="8667750" y="6176963"/>
            <a:ext cx="3006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 filter( </a:t>
            </a:r>
            <a:r>
              <a:rPr lang="en-US" dirty="0" err="1"/>
              <a:t>i</a:t>
            </a:r>
            <a:r>
              <a:rPr lang="en-US" dirty="0"/>
              <a:t>, j ) // </a:t>
            </a:r>
            <a:r>
              <a:rPr lang="en-US" dirty="0" err="1"/>
              <a:t>i</a:t>
            </a:r>
            <a:r>
              <a:rPr lang="en-US" dirty="0"/>
              <a:t>: wire, j: tick</a:t>
            </a:r>
          </a:p>
        </p:txBody>
      </p:sp>
    </p:spTree>
    <p:extLst>
      <p:ext uri="{BB962C8B-B14F-4D97-AF65-F5344CB8AC3E}">
        <p14:creationId xmlns:p14="http://schemas.microsoft.com/office/powerpoint/2010/main" val="3845228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D50536-42A6-414C-CB0A-1E48B7E86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FilterResponse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976C1-F408-2572-7157-E36A08676D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1950AF-58E1-2F26-9CF6-87589E3F2768}"/>
              </a:ext>
            </a:extLst>
          </p:cNvPr>
          <p:cNvSpPr txBox="1"/>
          <p:nvPr/>
        </p:nvSpPr>
        <p:spPr>
          <a:xfrm>
            <a:off x="9616440" y="34706"/>
            <a:ext cx="2575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/>
              <a:t>wire-cell-toolkit feature/</a:t>
            </a:r>
            <a:r>
              <a:rPr lang="en-US" i="1" dirty="0" err="1"/>
              <a:t>wgu_filt_resp</a:t>
            </a:r>
            <a:endParaRPr lang="en-US" i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C079EE-E48D-0354-15D3-9C02BB3C04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" y="1869436"/>
            <a:ext cx="6402552" cy="430752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A59B651-ED35-D1B8-AA5A-F1CA10AAD6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11440" y="1869435"/>
            <a:ext cx="3409653" cy="4307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515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3E7CA1-3CB1-8DCB-888E-C21B3D9CA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Integration in OmnibusSigProc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D2759-4C61-58DC-C645-842022738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1520" y="1876928"/>
            <a:ext cx="3840480" cy="900721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configurable array of “</a:t>
            </a:r>
            <a:r>
              <a:rPr lang="en-US" dirty="0" err="1"/>
              <a:t>type:name</a:t>
            </a:r>
            <a:r>
              <a:rPr lang="en-US" dirty="0"/>
              <a:t>” 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263C192-1810-9C4F-384A-2D7ACBC60519}"/>
              </a:ext>
            </a:extLst>
          </p:cNvPr>
          <p:cNvGrpSpPr/>
          <p:nvPr/>
        </p:nvGrpSpPr>
        <p:grpSpPr>
          <a:xfrm>
            <a:off x="574116" y="4080352"/>
            <a:ext cx="7125381" cy="2777648"/>
            <a:chOff x="613070" y="2405063"/>
            <a:chExt cx="7125381" cy="2777648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4FFB7877-7958-1159-539C-A95A7458640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b="89348"/>
            <a:stretch/>
          </p:blipFill>
          <p:spPr>
            <a:xfrm>
              <a:off x="613070" y="2405063"/>
              <a:ext cx="7125381" cy="305752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AC76FD9-F561-C4CC-0303-44F25A5D168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t="17683"/>
            <a:stretch/>
          </p:blipFill>
          <p:spPr>
            <a:xfrm>
              <a:off x="613070" y="2819876"/>
              <a:ext cx="7125381" cy="2362835"/>
            </a:xfrm>
            <a:prstGeom prst="rect">
              <a:avLst/>
            </a:prstGeom>
          </p:spPr>
        </p:pic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DA8FB155-6D85-EC16-5078-2A23EC1303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116" y="1879554"/>
            <a:ext cx="3134154" cy="152293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17B46B0-D4BE-60A1-4DEA-610E7D868EF9}"/>
              </a:ext>
            </a:extLst>
          </p:cNvPr>
          <p:cNvSpPr txBox="1"/>
          <p:nvPr/>
        </p:nvSpPr>
        <p:spPr>
          <a:xfrm>
            <a:off x="574116" y="3702844"/>
            <a:ext cx="2682240" cy="377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// </a:t>
            </a:r>
            <a:r>
              <a:rPr lang="en-US" dirty="0" err="1"/>
              <a:t>OmnibusSigProc.cxx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E9532D6-F231-B425-DF09-82E6079744D4}"/>
              </a:ext>
            </a:extLst>
          </p:cNvPr>
          <p:cNvSpPr txBox="1"/>
          <p:nvPr/>
        </p:nvSpPr>
        <p:spPr>
          <a:xfrm>
            <a:off x="530387" y="1507596"/>
            <a:ext cx="2725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// </a:t>
            </a:r>
            <a:r>
              <a:rPr lang="en-US" dirty="0" err="1"/>
              <a:t>tools.jsonnet</a:t>
            </a:r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85AE3B9-04D3-B967-0D05-BA7AF3DC61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3792" y="1876928"/>
            <a:ext cx="3725705" cy="90072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09AC6C9-6D98-A835-829E-77900771D95F}"/>
              </a:ext>
            </a:extLst>
          </p:cNvPr>
          <p:cNvSpPr txBox="1"/>
          <p:nvPr/>
        </p:nvSpPr>
        <p:spPr>
          <a:xfrm>
            <a:off x="3880060" y="1507596"/>
            <a:ext cx="2725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// </a:t>
            </a:r>
            <a:r>
              <a:rPr lang="en-US" dirty="0" err="1"/>
              <a:t>sp.jsonnet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7517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103</Words>
  <Application>Microsoft Macintosh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Field Response Filter in WCT</vt:lpstr>
      <vt:lpstr>Motivation</vt:lpstr>
      <vt:lpstr>FilterResponse</vt:lpstr>
      <vt:lpstr>Integration in OmnibusSigProc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Gu, Wenqiang</dc:creator>
  <cp:lastModifiedBy>Gu, Wenqiang</cp:lastModifiedBy>
  <cp:revision>2</cp:revision>
  <dcterms:created xsi:type="dcterms:W3CDTF">2025-03-04T19:16:45Z</dcterms:created>
  <dcterms:modified xsi:type="dcterms:W3CDTF">2025-03-04T19:19:16Z</dcterms:modified>
</cp:coreProperties>
</file>