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 id="2147483664" r:id="rId16"/>
    <p:sldMasterId id="2147483665" r:id="rId17"/>
    <p:sldMasterId id="2147483666" r:id="rId18"/>
    <p:sldMasterId id="2147483667" r:id="rId19"/>
    <p:sldMasterId id="2147483668" r:id="rId20"/>
    <p:sldMasterId id="2147483669" r:id="rId21"/>
    <p:sldMasterId id="2147483670" r:id="rId22"/>
    <p:sldMasterId id="2147483671" r:id="rId23"/>
    <p:sldMasterId id="2147483672" r:id="rId24"/>
    <p:sldMasterId id="2147483673" r:id="rId25"/>
    <p:sldMasterId id="2147483674" r:id="rId26"/>
    <p:sldMasterId id="2147483675" r:id="rId27"/>
  </p:sldMasterIdLst>
  <p:notesMasterIdLst>
    <p:notesMasterId r:id="rId37"/>
  </p:notesMasterIdLst>
  <p:handoutMasterIdLst>
    <p:handoutMasterId r:id="rId38"/>
  </p:handoutMasterIdLst>
  <p:sldIdLst>
    <p:sldId id="257" r:id="rId28"/>
    <p:sldId id="259" r:id="rId29"/>
    <p:sldId id="270" r:id="rId30"/>
    <p:sldId id="265" r:id="rId31"/>
    <p:sldId id="266" r:id="rId32"/>
    <p:sldId id="268" r:id="rId33"/>
    <p:sldId id="267" r:id="rId34"/>
    <p:sldId id="271" r:id="rId35"/>
    <p:sldId id="269" r:id="rId36"/>
  </p:sldIdLst>
  <p:sldSz cx="13003213" cy="9752013"/>
  <p:notesSz cx="6858000" cy="9144000"/>
  <p:defaultTextStyle>
    <a:defPPr>
      <a:defRPr lang="en-GB"/>
    </a:defPPr>
    <a:lvl1pPr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1pPr>
    <a:lvl2pPr marL="742950" indent="-28575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2pPr>
    <a:lvl3pPr marL="11430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3pPr>
    <a:lvl4pPr marL="16002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4pPr>
    <a:lvl5pPr marL="20574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5pPr>
    <a:lvl6pPr marL="22860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6pPr>
    <a:lvl7pPr marL="27432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7pPr>
    <a:lvl8pPr marL="32004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8pPr>
    <a:lvl9pPr marL="36576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6F2EE"/>
    <a:srgbClr val="FAFFB7"/>
    <a:srgbClr val="00AD00"/>
    <a:srgbClr val="004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92"/>
    <p:restoredTop sz="50000" autoAdjust="0"/>
  </p:normalViewPr>
  <p:slideViewPr>
    <p:cSldViewPr>
      <p:cViewPr varScale="1">
        <p:scale>
          <a:sx n="68" d="100"/>
          <a:sy n="68" d="100"/>
        </p:scale>
        <p:origin x="1224" y="22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3672"/>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presProps" Target="presProps.xml"/><Relationship Id="rId21" Type="http://schemas.openxmlformats.org/officeDocument/2006/relationships/slideMaster" Target="slideMasters/slideMaster21.xml"/><Relationship Id="rId34" Type="http://schemas.openxmlformats.org/officeDocument/2006/relationships/slide" Target="slides/slide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FFDEA3-DE62-5748-B08F-A55EDB818D50}" type="datetimeFigureOut">
              <a:rPr lang="en-US" smtClean="0"/>
              <a:t>3/10/25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87693-1090-C54A-9912-2240EF636041}" type="slidenum">
              <a:rPr lang="en-US" smtClean="0"/>
              <a:t>‹#›</a:t>
            </a:fld>
            <a:endParaRPr lang="en-US"/>
          </a:p>
        </p:txBody>
      </p:sp>
    </p:spTree>
    <p:extLst>
      <p:ext uri="{BB962C8B-B14F-4D97-AF65-F5344CB8AC3E}">
        <p14:creationId xmlns:p14="http://schemas.microsoft.com/office/powerpoint/2010/main" val="1670042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360" cap="sq">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0"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1"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2"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3" name="Rectangle 7"/>
          <p:cNvSpPr>
            <a:spLocks noGrp="1" noRot="1" noChangeAspect="1" noChangeArrowheads="1"/>
          </p:cNvSpPr>
          <p:nvPr>
            <p:ph type="sldImg"/>
          </p:nvPr>
        </p:nvSpPr>
        <p:spPr bwMode="auto">
          <a:xfrm>
            <a:off x="-11798300" y="-11798300"/>
            <a:ext cx="11788775" cy="12482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9704" name="Rectangle 8"/>
          <p:cNvSpPr>
            <a:spLocks noGrp="1" noChangeArrowheads="1"/>
          </p:cNvSpPr>
          <p:nvPr>
            <p:ph type="body"/>
          </p:nvPr>
        </p:nvSpPr>
        <p:spPr bwMode="auto">
          <a:xfrm>
            <a:off x="685800" y="4343400"/>
            <a:ext cx="5475288" cy="4103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3624366547"/>
      </p:ext>
    </p:extLst>
  </p:cSld>
  <p:clrMap bg1="lt1" tx1="dk1" bg2="lt2" tx2="dk2" accent1="accent1" accent2="accent2" accent3="accent3" accent4="accent4" accent5="accent5" accent6="accent6" hlink="hlink" folHlink="folHlink"/>
  <p:hf hdr="0" ftr="0" dt="0"/>
  <p:notesStyle>
    <a:lvl1pPr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008968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01184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4126899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010301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11768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816796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557536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374668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647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64592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F1C022C4-13FB-734F-8574-A72C03BD2DBD}" type="slidenum">
              <a:rPr lang="en-US"/>
              <a:pPr>
                <a:defRPr/>
              </a:pPr>
              <a:t>‹#›</a:t>
            </a:fld>
            <a:endParaRPr lang="en-US"/>
          </a:p>
        </p:txBody>
      </p:sp>
    </p:spTree>
    <p:extLst>
      <p:ext uri="{BB962C8B-B14F-4D97-AF65-F5344CB8AC3E}">
        <p14:creationId xmlns:p14="http://schemas.microsoft.com/office/powerpoint/2010/main" val="30937404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D9EA0712-8108-BF48-95B4-A216FD381252}" type="slidenum">
              <a:rPr lang="en-US"/>
              <a:pPr>
                <a:defRPr/>
              </a:pPr>
              <a:t>‹#›</a:t>
            </a:fld>
            <a:endParaRPr lang="en-US"/>
          </a:p>
        </p:txBody>
      </p:sp>
    </p:spTree>
    <p:extLst>
      <p:ext uri="{BB962C8B-B14F-4D97-AF65-F5344CB8AC3E}">
        <p14:creationId xmlns:p14="http://schemas.microsoft.com/office/powerpoint/2010/main" val="12394177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7341C938-C957-0344-80B1-38579BF2764E}" type="slidenum">
              <a:rPr lang="en-US"/>
              <a:pPr>
                <a:defRPr/>
              </a:pPr>
              <a:t>‹#›</a:t>
            </a:fld>
            <a:endParaRPr lang="en-US"/>
          </a:p>
        </p:txBody>
      </p:sp>
    </p:spTree>
    <p:extLst>
      <p:ext uri="{BB962C8B-B14F-4D97-AF65-F5344CB8AC3E}">
        <p14:creationId xmlns:p14="http://schemas.microsoft.com/office/powerpoint/2010/main" val="20734026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3F9593DE-CD06-0D40-9D08-03E5225AE579}" type="slidenum">
              <a:rPr lang="en-US"/>
              <a:pPr>
                <a:defRPr/>
              </a:pPr>
              <a:t>‹#›</a:t>
            </a:fld>
            <a:endParaRPr lang="en-US"/>
          </a:p>
        </p:txBody>
      </p:sp>
    </p:spTree>
    <p:extLst>
      <p:ext uri="{BB962C8B-B14F-4D97-AF65-F5344CB8AC3E}">
        <p14:creationId xmlns:p14="http://schemas.microsoft.com/office/powerpoint/2010/main" val="18327841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B4ED417D-D5F5-FE45-9515-BD80F9B8F1AE}" type="slidenum">
              <a:rPr lang="en-US"/>
              <a:pPr>
                <a:defRPr/>
              </a:pPr>
              <a:t>‹#›</a:t>
            </a:fld>
            <a:endParaRPr lang="en-US"/>
          </a:p>
        </p:txBody>
      </p:sp>
    </p:spTree>
    <p:extLst>
      <p:ext uri="{BB962C8B-B14F-4D97-AF65-F5344CB8AC3E}">
        <p14:creationId xmlns:p14="http://schemas.microsoft.com/office/powerpoint/2010/main" val="36798023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16E4C4EA-1526-F84C-B573-6745E1519FD4}" type="slidenum">
              <a:rPr lang="en-US"/>
              <a:pPr>
                <a:defRPr/>
              </a:pPr>
              <a:t>‹#›</a:t>
            </a:fld>
            <a:endParaRPr lang="en-US"/>
          </a:p>
        </p:txBody>
      </p:sp>
    </p:spTree>
    <p:extLst>
      <p:ext uri="{BB962C8B-B14F-4D97-AF65-F5344CB8AC3E}">
        <p14:creationId xmlns:p14="http://schemas.microsoft.com/office/powerpoint/2010/main" val="20132897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79509D50-5311-0F49-BB62-5B63F8D4F3F0}" type="slidenum">
              <a:rPr lang="en-US"/>
              <a:pPr>
                <a:defRPr/>
              </a:pPr>
              <a:t>‹#›</a:t>
            </a:fld>
            <a:endParaRPr lang="en-US"/>
          </a:p>
        </p:txBody>
      </p:sp>
    </p:spTree>
    <p:extLst>
      <p:ext uri="{BB962C8B-B14F-4D97-AF65-F5344CB8AC3E}">
        <p14:creationId xmlns:p14="http://schemas.microsoft.com/office/powerpoint/2010/main" val="27180533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499C719A-786E-9B47-8DEE-8EDE2FF6524F}" type="slidenum">
              <a:rPr lang="en-US"/>
              <a:pPr>
                <a:defRPr/>
              </a:pPr>
              <a:t>‹#›</a:t>
            </a:fld>
            <a:endParaRPr lang="en-US"/>
          </a:p>
        </p:txBody>
      </p:sp>
    </p:spTree>
    <p:extLst>
      <p:ext uri="{BB962C8B-B14F-4D97-AF65-F5344CB8AC3E}">
        <p14:creationId xmlns:p14="http://schemas.microsoft.com/office/powerpoint/2010/main" val="2723592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6A0B1090-DC1D-6044-A330-E43E6CED0EED}" type="slidenum">
              <a:rPr lang="en-US"/>
              <a:pPr>
                <a:defRPr/>
              </a:pPr>
              <a:t>‹#›</a:t>
            </a:fld>
            <a:endParaRPr lang="en-US"/>
          </a:p>
        </p:txBody>
      </p:sp>
    </p:spTree>
    <p:extLst>
      <p:ext uri="{BB962C8B-B14F-4D97-AF65-F5344CB8AC3E}">
        <p14:creationId xmlns:p14="http://schemas.microsoft.com/office/powerpoint/2010/main" val="11638112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F7A8AF36-0378-3B4D-BB23-903E93675AB0}" type="slidenum">
              <a:rPr lang="en-US"/>
              <a:pPr>
                <a:defRPr/>
              </a:pPr>
              <a:t>‹#›</a:t>
            </a:fld>
            <a:endParaRPr lang="en-US"/>
          </a:p>
        </p:txBody>
      </p:sp>
    </p:spTree>
    <p:extLst>
      <p:ext uri="{BB962C8B-B14F-4D97-AF65-F5344CB8AC3E}">
        <p14:creationId xmlns:p14="http://schemas.microsoft.com/office/powerpoint/2010/main" val="62485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52259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C8A727C-017E-1D4A-8C5F-2B16CE820A8C}" type="slidenum">
              <a:rPr lang="en-US"/>
              <a:pPr>
                <a:defRPr/>
              </a:pPr>
              <a:t>‹#›</a:t>
            </a:fld>
            <a:endParaRPr lang="en-US"/>
          </a:p>
        </p:txBody>
      </p:sp>
    </p:spTree>
    <p:extLst>
      <p:ext uri="{BB962C8B-B14F-4D97-AF65-F5344CB8AC3E}">
        <p14:creationId xmlns:p14="http://schemas.microsoft.com/office/powerpoint/2010/main" val="1344833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26102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922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75470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9300" y="2324100"/>
            <a:ext cx="1949450" cy="890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471150" y="2324100"/>
            <a:ext cx="1951038" cy="890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4219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6075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67627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0863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73027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6112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290558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348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10898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10898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9881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49881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2142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12924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571500" y="863600"/>
            <a:ext cx="5848350" cy="8355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863600"/>
            <a:ext cx="5849938" cy="8355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5257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0235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22082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8088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1550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170892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59497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2314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90525"/>
            <a:ext cx="2962275" cy="88280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90525"/>
            <a:ext cx="8736013" cy="8828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752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3642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3791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68891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7284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9065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705464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607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0026145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34838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2129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3248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2134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31574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2219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59770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3278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4878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0771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3982951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8038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69923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10073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4008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9794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045813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3966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8720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5228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087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461333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410188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9220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50860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36993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9368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3399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210733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7879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40358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5016500"/>
            <a:ext cx="2457450"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5016500"/>
            <a:ext cx="2459038"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316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41968432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3310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20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281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89855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55779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5104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73563" y="1320800"/>
            <a:ext cx="1266825" cy="735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1320800"/>
            <a:ext cx="3649663" cy="735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8602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6432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0771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5783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040725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48600" y="8470900"/>
            <a:ext cx="2393950"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394950" y="8470900"/>
            <a:ext cx="2395538"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8163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7802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60756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827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16637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71984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1999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5688" y="7785100"/>
            <a:ext cx="2844800" cy="4346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09700" y="7785100"/>
            <a:ext cx="8383588" cy="4346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4421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176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882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8828488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4097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3844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8250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698180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5688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14650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11374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8103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7490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6552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86821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5565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6554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17294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5604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1234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442945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328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21901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27657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8779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044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8043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88818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6905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079410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0924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4394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22581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755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19984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69223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650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42224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12651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99354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2153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5975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8928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6436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63726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9597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383725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0210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134115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6459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3189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572542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3483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78263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2457450"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2324100"/>
            <a:ext cx="2459038"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7952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1118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0306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1070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9096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476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83107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633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73563" y="328613"/>
            <a:ext cx="1266825" cy="93138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3649663" cy="9313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6559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885370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498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402589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0294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81103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007072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320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42413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20290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48425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59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625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423345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09835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36481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2457450"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2324100"/>
            <a:ext cx="2459038"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93534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1123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0786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5992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71463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83254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78895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0315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93138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9313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1838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pPr>
              <a:defRPr/>
            </a:pPr>
            <a:fld id="{E453E357-979D-8545-89F5-822D83CC5A85}" type="slidenum">
              <a:rPr lang="en-US"/>
              <a:pPr>
                <a:defRPr/>
              </a:pPr>
              <a:t>‹#›</a:t>
            </a:fld>
            <a:endParaRPr lang="en-US"/>
          </a:p>
        </p:txBody>
      </p:sp>
    </p:spTree>
    <p:extLst>
      <p:ext uri="{BB962C8B-B14F-4D97-AF65-F5344CB8AC3E}">
        <p14:creationId xmlns:p14="http://schemas.microsoft.com/office/powerpoint/2010/main" val="27101553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B74B0091-CAD8-4A4F-9DD4-8AD6B1C13B2B}" type="slidenum">
              <a:rPr lang="en-US"/>
              <a:pPr>
                <a:defRPr/>
              </a:pPr>
              <a:t>‹#›</a:t>
            </a:fld>
            <a:endParaRPr lang="en-US"/>
          </a:p>
        </p:txBody>
      </p:sp>
    </p:spTree>
    <p:extLst>
      <p:ext uri="{BB962C8B-B14F-4D97-AF65-F5344CB8AC3E}">
        <p14:creationId xmlns:p14="http://schemas.microsoft.com/office/powerpoint/2010/main" val="21742092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0D8D6ACC-734F-E245-88B7-20D2ACEC0ADA}" type="slidenum">
              <a:rPr lang="en-US"/>
              <a:pPr>
                <a:defRPr/>
              </a:pPr>
              <a:t>‹#›</a:t>
            </a:fld>
            <a:endParaRPr lang="en-US"/>
          </a:p>
        </p:txBody>
      </p:sp>
    </p:spTree>
    <p:extLst>
      <p:ext uri="{BB962C8B-B14F-4D97-AF65-F5344CB8AC3E}">
        <p14:creationId xmlns:p14="http://schemas.microsoft.com/office/powerpoint/2010/main" val="8414921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pPr>
              <a:defRPr/>
            </a:pPr>
            <a:fld id="{C7C32E05-7506-A54F-9BF1-C2E2C69AB95D}" type="slidenum">
              <a:rPr lang="en-US"/>
              <a:pPr>
                <a:defRPr/>
              </a:pPr>
              <a:t>‹#›</a:t>
            </a:fld>
            <a:endParaRPr lang="en-US"/>
          </a:p>
        </p:txBody>
      </p:sp>
    </p:spTree>
    <p:extLst>
      <p:ext uri="{BB962C8B-B14F-4D97-AF65-F5344CB8AC3E}">
        <p14:creationId xmlns:p14="http://schemas.microsoft.com/office/powerpoint/2010/main" val="24185554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pPr>
              <a:defRPr/>
            </a:pPr>
            <a:fld id="{02657C2B-0416-9B46-9D4B-98CC1FAA506D}" type="slidenum">
              <a:rPr lang="en-US"/>
              <a:pPr>
                <a:defRPr/>
              </a:pPr>
              <a:t>‹#›</a:t>
            </a:fld>
            <a:endParaRPr lang="en-US"/>
          </a:p>
        </p:txBody>
      </p:sp>
    </p:spTree>
    <p:extLst>
      <p:ext uri="{BB962C8B-B14F-4D97-AF65-F5344CB8AC3E}">
        <p14:creationId xmlns:p14="http://schemas.microsoft.com/office/powerpoint/2010/main" val="83355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38808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pPr>
              <a:defRPr/>
            </a:pPr>
            <a:fld id="{B21F62A5-C029-5E46-8CD6-80F66CE42A9E}" type="slidenum">
              <a:rPr lang="en-US"/>
              <a:pPr>
                <a:defRPr/>
              </a:pPr>
              <a:t>‹#›</a:t>
            </a:fld>
            <a:endParaRPr lang="en-US"/>
          </a:p>
        </p:txBody>
      </p:sp>
    </p:spTree>
    <p:extLst>
      <p:ext uri="{BB962C8B-B14F-4D97-AF65-F5344CB8AC3E}">
        <p14:creationId xmlns:p14="http://schemas.microsoft.com/office/powerpoint/2010/main" val="10653387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27A72D46-45B2-A645-9F98-65947C35B51E}" type="slidenum">
              <a:rPr lang="en-US"/>
              <a:pPr>
                <a:defRPr/>
              </a:pPr>
              <a:t>‹#›</a:t>
            </a:fld>
            <a:endParaRPr lang="en-US"/>
          </a:p>
        </p:txBody>
      </p:sp>
    </p:spTree>
    <p:extLst>
      <p:ext uri="{BB962C8B-B14F-4D97-AF65-F5344CB8AC3E}">
        <p14:creationId xmlns:p14="http://schemas.microsoft.com/office/powerpoint/2010/main" val="34688686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4143B41C-BAC7-A148-ADDE-A73E07BDC059}" type="slidenum">
              <a:rPr lang="en-US"/>
              <a:pPr>
                <a:defRPr/>
              </a:pPr>
              <a:t>‹#›</a:t>
            </a:fld>
            <a:endParaRPr lang="en-US"/>
          </a:p>
        </p:txBody>
      </p:sp>
    </p:spTree>
    <p:extLst>
      <p:ext uri="{BB962C8B-B14F-4D97-AF65-F5344CB8AC3E}">
        <p14:creationId xmlns:p14="http://schemas.microsoft.com/office/powerpoint/2010/main" val="7531267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EB6734A2-5BE3-9E49-AFC0-F18EF8F60F3B}" type="slidenum">
              <a:rPr lang="en-US"/>
              <a:pPr>
                <a:defRPr/>
              </a:pPr>
              <a:t>‹#›</a:t>
            </a:fld>
            <a:endParaRPr lang="en-US"/>
          </a:p>
        </p:txBody>
      </p:sp>
    </p:spTree>
    <p:extLst>
      <p:ext uri="{BB962C8B-B14F-4D97-AF65-F5344CB8AC3E}">
        <p14:creationId xmlns:p14="http://schemas.microsoft.com/office/powerpoint/2010/main" val="29907276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CB279433-09A6-1C4F-B506-98EAFAC0ADCE}" type="slidenum">
              <a:rPr lang="en-US"/>
              <a:pPr>
                <a:defRPr/>
              </a:pPr>
              <a:t>‹#›</a:t>
            </a:fld>
            <a:endParaRPr lang="en-US"/>
          </a:p>
        </p:txBody>
      </p:sp>
    </p:spTree>
    <p:extLst>
      <p:ext uri="{BB962C8B-B14F-4D97-AF65-F5344CB8AC3E}">
        <p14:creationId xmlns:p14="http://schemas.microsoft.com/office/powerpoint/2010/main" val="78356752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EFC3F6B1-714D-3440-8BC9-206C4AE21474}" type="slidenum">
              <a:rPr lang="en-US"/>
              <a:pPr>
                <a:defRPr/>
              </a:pPr>
              <a:t>‹#›</a:t>
            </a:fld>
            <a:endParaRPr lang="en-US"/>
          </a:p>
        </p:txBody>
      </p:sp>
    </p:spTree>
    <p:extLst>
      <p:ext uri="{BB962C8B-B14F-4D97-AF65-F5344CB8AC3E}">
        <p14:creationId xmlns:p14="http://schemas.microsoft.com/office/powerpoint/2010/main" val="50580454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r>
              <a:rPr lang="en-US"/>
              <a:t>March 9, 2016</a:t>
            </a:r>
          </a:p>
        </p:txBody>
      </p:sp>
      <p:sp>
        <p:nvSpPr>
          <p:cNvPr id="5" name="Rectangle 4"/>
          <p:cNvSpPr>
            <a:spLocks noGrp="1" noChangeArrowheads="1"/>
          </p:cNvSpPr>
          <p:nvPr>
            <p:ph type="sldNum" idx="11"/>
          </p:nvPr>
        </p:nvSpPr>
        <p:spPr>
          <a:ln/>
        </p:spPr>
        <p:txBody>
          <a:bodyPr/>
          <a:lstStyle>
            <a:lvl1pPr>
              <a:defRPr/>
            </a:lvl1pPr>
          </a:lstStyle>
          <a:p>
            <a:pPr>
              <a:defRPr/>
            </a:pPr>
            <a:fld id="{DF08C30A-7EAE-9541-B0A4-4D5F08B9C98D}" type="slidenum">
              <a:rPr lang="en-US"/>
              <a:pPr>
                <a:defRPr/>
              </a:pPr>
              <a:t>‹#›</a:t>
            </a:fld>
            <a:endParaRPr lang="en-US"/>
          </a:p>
        </p:txBody>
      </p:sp>
    </p:spTree>
    <p:extLst>
      <p:ext uri="{BB962C8B-B14F-4D97-AF65-F5344CB8AC3E}">
        <p14:creationId xmlns:p14="http://schemas.microsoft.com/office/powerpoint/2010/main" val="271545806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r>
              <a:rPr lang="en-US"/>
              <a:t>March 9, 2016</a:t>
            </a:r>
          </a:p>
        </p:txBody>
      </p:sp>
      <p:sp>
        <p:nvSpPr>
          <p:cNvPr id="5" name="Rectangle 4"/>
          <p:cNvSpPr>
            <a:spLocks noGrp="1" noChangeArrowheads="1"/>
          </p:cNvSpPr>
          <p:nvPr>
            <p:ph type="sldNum" idx="11"/>
          </p:nvPr>
        </p:nvSpPr>
        <p:spPr>
          <a:ln/>
        </p:spPr>
        <p:txBody>
          <a:bodyPr/>
          <a:lstStyle>
            <a:lvl1pPr>
              <a:defRPr/>
            </a:lvl1pPr>
          </a:lstStyle>
          <a:p>
            <a:pPr>
              <a:defRPr/>
            </a:pPr>
            <a:fld id="{6BB7B757-34E8-C547-954A-0D5926DE2AAD}" type="slidenum">
              <a:rPr lang="en-US"/>
              <a:pPr>
                <a:defRPr/>
              </a:pPr>
              <a:t>‹#›</a:t>
            </a:fld>
            <a:endParaRPr lang="en-US"/>
          </a:p>
        </p:txBody>
      </p:sp>
    </p:spTree>
    <p:extLst>
      <p:ext uri="{BB962C8B-B14F-4D97-AF65-F5344CB8AC3E}">
        <p14:creationId xmlns:p14="http://schemas.microsoft.com/office/powerpoint/2010/main" val="222000240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r>
              <a:rPr lang="en-US"/>
              <a:t>March 9, 2016</a:t>
            </a:r>
          </a:p>
        </p:txBody>
      </p:sp>
      <p:sp>
        <p:nvSpPr>
          <p:cNvPr id="5" name="Rectangle 4"/>
          <p:cNvSpPr>
            <a:spLocks noGrp="1" noChangeArrowheads="1"/>
          </p:cNvSpPr>
          <p:nvPr>
            <p:ph type="sldNum" idx="11"/>
          </p:nvPr>
        </p:nvSpPr>
        <p:spPr>
          <a:ln/>
        </p:spPr>
        <p:txBody>
          <a:bodyPr/>
          <a:lstStyle>
            <a:lvl1pPr>
              <a:defRPr/>
            </a:lvl1pPr>
          </a:lstStyle>
          <a:p>
            <a:pPr>
              <a:defRPr/>
            </a:pPr>
            <a:fld id="{97770F67-02F8-2F43-942A-81A67066F70A}" type="slidenum">
              <a:rPr lang="en-US"/>
              <a:pPr>
                <a:defRPr/>
              </a:pPr>
              <a:t>‹#›</a:t>
            </a:fld>
            <a:endParaRPr lang="en-US"/>
          </a:p>
        </p:txBody>
      </p:sp>
    </p:spTree>
    <p:extLst>
      <p:ext uri="{BB962C8B-B14F-4D97-AF65-F5344CB8AC3E}">
        <p14:creationId xmlns:p14="http://schemas.microsoft.com/office/powerpoint/2010/main" val="11646921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1238"/>
            <a:ext cx="5768975"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1238"/>
            <a:ext cx="5770563"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r>
              <a:rPr lang="en-US"/>
              <a:t>March 9, 2016</a:t>
            </a:r>
          </a:p>
        </p:txBody>
      </p:sp>
      <p:sp>
        <p:nvSpPr>
          <p:cNvPr id="6" name="Rectangle 4"/>
          <p:cNvSpPr>
            <a:spLocks noGrp="1" noChangeArrowheads="1"/>
          </p:cNvSpPr>
          <p:nvPr>
            <p:ph type="sldNum" idx="11"/>
          </p:nvPr>
        </p:nvSpPr>
        <p:spPr>
          <a:ln/>
        </p:spPr>
        <p:txBody>
          <a:bodyPr/>
          <a:lstStyle>
            <a:lvl1pPr>
              <a:defRPr/>
            </a:lvl1pPr>
          </a:lstStyle>
          <a:p>
            <a:pPr>
              <a:defRPr/>
            </a:pPr>
            <a:fld id="{79ED71D0-F61A-C64E-A244-39FCEEBFDAE2}" type="slidenum">
              <a:rPr lang="en-US"/>
              <a:pPr>
                <a:defRPr/>
              </a:pPr>
              <a:t>‹#›</a:t>
            </a:fld>
            <a:endParaRPr lang="en-US"/>
          </a:p>
        </p:txBody>
      </p:sp>
    </p:spTree>
    <p:extLst>
      <p:ext uri="{BB962C8B-B14F-4D97-AF65-F5344CB8AC3E}">
        <p14:creationId xmlns:p14="http://schemas.microsoft.com/office/powerpoint/2010/main" val="102262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7161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r>
              <a:rPr lang="en-US"/>
              <a:t>March 9, 2016</a:t>
            </a:r>
          </a:p>
        </p:txBody>
      </p:sp>
      <p:sp>
        <p:nvSpPr>
          <p:cNvPr id="8" name="Rectangle 4"/>
          <p:cNvSpPr>
            <a:spLocks noGrp="1" noChangeArrowheads="1"/>
          </p:cNvSpPr>
          <p:nvPr>
            <p:ph type="sldNum" idx="11"/>
          </p:nvPr>
        </p:nvSpPr>
        <p:spPr>
          <a:ln/>
        </p:spPr>
        <p:txBody>
          <a:bodyPr/>
          <a:lstStyle>
            <a:lvl1pPr>
              <a:defRPr/>
            </a:lvl1pPr>
          </a:lstStyle>
          <a:p>
            <a:pPr>
              <a:defRPr/>
            </a:pPr>
            <a:fld id="{7CD5BE8E-80A8-4A4A-9B7D-989DBB03F7C7}" type="slidenum">
              <a:rPr lang="en-US"/>
              <a:pPr>
                <a:defRPr/>
              </a:pPr>
              <a:t>‹#›</a:t>
            </a:fld>
            <a:endParaRPr lang="en-US"/>
          </a:p>
        </p:txBody>
      </p:sp>
    </p:spTree>
    <p:extLst>
      <p:ext uri="{BB962C8B-B14F-4D97-AF65-F5344CB8AC3E}">
        <p14:creationId xmlns:p14="http://schemas.microsoft.com/office/powerpoint/2010/main" val="24030348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r>
              <a:rPr lang="en-US"/>
              <a:t>March 9, 2016</a:t>
            </a:r>
          </a:p>
        </p:txBody>
      </p:sp>
      <p:sp>
        <p:nvSpPr>
          <p:cNvPr id="4" name="Rectangle 4"/>
          <p:cNvSpPr>
            <a:spLocks noGrp="1" noChangeArrowheads="1"/>
          </p:cNvSpPr>
          <p:nvPr>
            <p:ph type="sldNum" idx="11"/>
          </p:nvPr>
        </p:nvSpPr>
        <p:spPr>
          <a:ln/>
        </p:spPr>
        <p:txBody>
          <a:bodyPr/>
          <a:lstStyle>
            <a:lvl1pPr>
              <a:defRPr/>
            </a:lvl1pPr>
          </a:lstStyle>
          <a:p>
            <a:pPr>
              <a:defRPr/>
            </a:pPr>
            <a:fld id="{344725A8-0EF9-904F-ABC6-8A3D9514797E}" type="slidenum">
              <a:rPr lang="en-US"/>
              <a:pPr>
                <a:defRPr/>
              </a:pPr>
              <a:t>‹#›</a:t>
            </a:fld>
            <a:endParaRPr lang="en-US"/>
          </a:p>
        </p:txBody>
      </p:sp>
    </p:spTree>
    <p:extLst>
      <p:ext uri="{BB962C8B-B14F-4D97-AF65-F5344CB8AC3E}">
        <p14:creationId xmlns:p14="http://schemas.microsoft.com/office/powerpoint/2010/main" val="35913908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r>
              <a:rPr lang="en-US"/>
              <a:t>March 9, 2016</a:t>
            </a:r>
          </a:p>
        </p:txBody>
      </p:sp>
      <p:sp>
        <p:nvSpPr>
          <p:cNvPr id="3" name="Rectangle 4"/>
          <p:cNvSpPr>
            <a:spLocks noGrp="1" noChangeArrowheads="1"/>
          </p:cNvSpPr>
          <p:nvPr>
            <p:ph type="sldNum" idx="11"/>
          </p:nvPr>
        </p:nvSpPr>
        <p:spPr>
          <a:ln/>
        </p:spPr>
        <p:txBody>
          <a:bodyPr/>
          <a:lstStyle>
            <a:lvl1pPr>
              <a:defRPr/>
            </a:lvl1pPr>
          </a:lstStyle>
          <a:p>
            <a:pPr>
              <a:defRPr/>
            </a:pPr>
            <a:fld id="{BC0D5A19-5F14-1444-B4F3-125BD95A0249}" type="slidenum">
              <a:rPr lang="en-US"/>
              <a:pPr>
                <a:defRPr/>
              </a:pPr>
              <a:t>‹#›</a:t>
            </a:fld>
            <a:endParaRPr lang="en-US"/>
          </a:p>
        </p:txBody>
      </p:sp>
    </p:spTree>
    <p:extLst>
      <p:ext uri="{BB962C8B-B14F-4D97-AF65-F5344CB8AC3E}">
        <p14:creationId xmlns:p14="http://schemas.microsoft.com/office/powerpoint/2010/main" val="18842485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r>
              <a:rPr lang="en-US"/>
              <a:t>March 9, 2016</a:t>
            </a:r>
          </a:p>
        </p:txBody>
      </p:sp>
      <p:sp>
        <p:nvSpPr>
          <p:cNvPr id="6" name="Rectangle 4"/>
          <p:cNvSpPr>
            <a:spLocks noGrp="1" noChangeArrowheads="1"/>
          </p:cNvSpPr>
          <p:nvPr>
            <p:ph type="sldNum" idx="11"/>
          </p:nvPr>
        </p:nvSpPr>
        <p:spPr>
          <a:ln/>
        </p:spPr>
        <p:txBody>
          <a:bodyPr/>
          <a:lstStyle>
            <a:lvl1pPr>
              <a:defRPr/>
            </a:lvl1pPr>
          </a:lstStyle>
          <a:p>
            <a:pPr>
              <a:defRPr/>
            </a:pPr>
            <a:fld id="{4792C739-91CD-AF44-9A36-203A157C9059}" type="slidenum">
              <a:rPr lang="en-US"/>
              <a:pPr>
                <a:defRPr/>
              </a:pPr>
              <a:t>‹#›</a:t>
            </a:fld>
            <a:endParaRPr lang="en-US"/>
          </a:p>
        </p:txBody>
      </p:sp>
    </p:spTree>
    <p:extLst>
      <p:ext uri="{BB962C8B-B14F-4D97-AF65-F5344CB8AC3E}">
        <p14:creationId xmlns:p14="http://schemas.microsoft.com/office/powerpoint/2010/main" val="228671026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r>
              <a:rPr lang="en-US"/>
              <a:t>March 9, 2016</a:t>
            </a:r>
          </a:p>
        </p:txBody>
      </p:sp>
      <p:sp>
        <p:nvSpPr>
          <p:cNvPr id="6" name="Rectangle 4"/>
          <p:cNvSpPr>
            <a:spLocks noGrp="1" noChangeArrowheads="1"/>
          </p:cNvSpPr>
          <p:nvPr>
            <p:ph type="sldNum" idx="11"/>
          </p:nvPr>
        </p:nvSpPr>
        <p:spPr>
          <a:ln/>
        </p:spPr>
        <p:txBody>
          <a:bodyPr/>
          <a:lstStyle>
            <a:lvl1pPr>
              <a:defRPr/>
            </a:lvl1pPr>
          </a:lstStyle>
          <a:p>
            <a:pPr>
              <a:defRPr/>
            </a:pPr>
            <a:fld id="{B1FDBE46-7FD3-B145-B46C-3E340CFF7166}" type="slidenum">
              <a:rPr lang="en-US"/>
              <a:pPr>
                <a:defRPr/>
              </a:pPr>
              <a:t>‹#›</a:t>
            </a:fld>
            <a:endParaRPr lang="en-US"/>
          </a:p>
        </p:txBody>
      </p:sp>
    </p:spTree>
    <p:extLst>
      <p:ext uri="{BB962C8B-B14F-4D97-AF65-F5344CB8AC3E}">
        <p14:creationId xmlns:p14="http://schemas.microsoft.com/office/powerpoint/2010/main" val="16541257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r>
              <a:rPr lang="en-US"/>
              <a:t>March 9, 2016</a:t>
            </a:r>
          </a:p>
        </p:txBody>
      </p:sp>
      <p:sp>
        <p:nvSpPr>
          <p:cNvPr id="5" name="Rectangle 4"/>
          <p:cNvSpPr>
            <a:spLocks noGrp="1" noChangeArrowheads="1"/>
          </p:cNvSpPr>
          <p:nvPr>
            <p:ph type="sldNum" idx="11"/>
          </p:nvPr>
        </p:nvSpPr>
        <p:spPr>
          <a:ln/>
        </p:spPr>
        <p:txBody>
          <a:bodyPr/>
          <a:lstStyle>
            <a:lvl1pPr>
              <a:defRPr/>
            </a:lvl1pPr>
          </a:lstStyle>
          <a:p>
            <a:pPr>
              <a:defRPr/>
            </a:pPr>
            <a:fld id="{A08C5D74-9DBD-2845-9933-4727D5CAA36A}" type="slidenum">
              <a:rPr lang="en-US"/>
              <a:pPr>
                <a:defRPr/>
              </a:pPr>
              <a:t>‹#›</a:t>
            </a:fld>
            <a:endParaRPr lang="en-US"/>
          </a:p>
        </p:txBody>
      </p:sp>
    </p:spTree>
    <p:extLst>
      <p:ext uri="{BB962C8B-B14F-4D97-AF65-F5344CB8AC3E}">
        <p14:creationId xmlns:p14="http://schemas.microsoft.com/office/powerpoint/2010/main" val="317449934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7537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7537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r>
              <a:rPr lang="en-US"/>
              <a:t>March 9, 2016</a:t>
            </a:r>
          </a:p>
        </p:txBody>
      </p:sp>
      <p:sp>
        <p:nvSpPr>
          <p:cNvPr id="5" name="Rectangle 4"/>
          <p:cNvSpPr>
            <a:spLocks noGrp="1" noChangeArrowheads="1"/>
          </p:cNvSpPr>
          <p:nvPr>
            <p:ph type="sldNum" idx="11"/>
          </p:nvPr>
        </p:nvSpPr>
        <p:spPr>
          <a:ln/>
        </p:spPr>
        <p:txBody>
          <a:bodyPr/>
          <a:lstStyle>
            <a:lvl1pPr>
              <a:defRPr/>
            </a:lvl1pPr>
          </a:lstStyle>
          <a:p>
            <a:pPr>
              <a:defRPr/>
            </a:pPr>
            <a:fld id="{071E7740-4E7D-C64C-BEF3-DAC1E8934B78}" type="slidenum">
              <a:rPr lang="en-US"/>
              <a:pPr>
                <a:defRPr/>
              </a:pPr>
              <a:t>‹#›</a:t>
            </a:fld>
            <a:endParaRPr lang="en-US"/>
          </a:p>
        </p:txBody>
      </p:sp>
    </p:spTree>
    <p:extLst>
      <p:ext uri="{BB962C8B-B14F-4D97-AF65-F5344CB8AC3E}">
        <p14:creationId xmlns:p14="http://schemas.microsoft.com/office/powerpoint/2010/main" val="390835858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idx="10"/>
          </p:nvPr>
        </p:nvSpPr>
        <p:spPr>
          <a:ln/>
        </p:spPr>
        <p:txBody>
          <a:bodyPr/>
          <a:lstStyle>
            <a:lvl1pPr>
              <a:defRPr/>
            </a:lvl1pPr>
          </a:lstStyle>
          <a:p>
            <a:pPr>
              <a:defRPr/>
            </a:pPr>
            <a:r>
              <a:rPr lang="en-US"/>
              <a:t>March 9, 2016</a:t>
            </a:r>
          </a:p>
        </p:txBody>
      </p:sp>
      <p:sp>
        <p:nvSpPr>
          <p:cNvPr id="5" name="Rectangle 6"/>
          <p:cNvSpPr>
            <a:spLocks noGrp="1" noChangeArrowheads="1"/>
          </p:cNvSpPr>
          <p:nvPr>
            <p:ph type="sldNum" idx="11"/>
          </p:nvPr>
        </p:nvSpPr>
        <p:spPr>
          <a:ln/>
        </p:spPr>
        <p:txBody>
          <a:bodyPr/>
          <a:lstStyle>
            <a:lvl1pPr>
              <a:defRPr/>
            </a:lvl1pPr>
          </a:lstStyle>
          <a:p>
            <a:pPr>
              <a:defRPr/>
            </a:pPr>
            <a:fld id="{C3E998AA-A84F-5C43-91EE-11B2DED93707}" type="slidenum">
              <a:rPr lang="en-US"/>
              <a:pPr>
                <a:defRPr/>
              </a:pPr>
              <a:t>‹#›</a:t>
            </a:fld>
            <a:endParaRPr lang="en-US"/>
          </a:p>
        </p:txBody>
      </p:sp>
    </p:spTree>
    <p:extLst>
      <p:ext uri="{BB962C8B-B14F-4D97-AF65-F5344CB8AC3E}">
        <p14:creationId xmlns:p14="http://schemas.microsoft.com/office/powerpoint/2010/main" val="36367650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r>
              <a:rPr lang="en-US"/>
              <a:t>March 9, 2016</a:t>
            </a:r>
          </a:p>
        </p:txBody>
      </p:sp>
      <p:sp>
        <p:nvSpPr>
          <p:cNvPr id="5" name="Rectangle 6"/>
          <p:cNvSpPr>
            <a:spLocks noGrp="1" noChangeArrowheads="1"/>
          </p:cNvSpPr>
          <p:nvPr>
            <p:ph type="sldNum" idx="11"/>
          </p:nvPr>
        </p:nvSpPr>
        <p:spPr>
          <a:ln/>
        </p:spPr>
        <p:txBody>
          <a:bodyPr/>
          <a:lstStyle>
            <a:lvl1pPr>
              <a:defRPr/>
            </a:lvl1pPr>
          </a:lstStyle>
          <a:p>
            <a:pPr>
              <a:defRPr/>
            </a:pPr>
            <a:fld id="{7F5F58B8-1878-CB46-B5CA-3331AA433E48}" type="slidenum">
              <a:rPr lang="en-US"/>
              <a:pPr>
                <a:defRPr/>
              </a:pPr>
              <a:t>‹#›</a:t>
            </a:fld>
            <a:endParaRPr lang="en-US"/>
          </a:p>
        </p:txBody>
      </p:sp>
    </p:spTree>
    <p:extLst>
      <p:ext uri="{BB962C8B-B14F-4D97-AF65-F5344CB8AC3E}">
        <p14:creationId xmlns:p14="http://schemas.microsoft.com/office/powerpoint/2010/main" val="13172325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March 9, 2016</a:t>
            </a:r>
          </a:p>
        </p:txBody>
      </p:sp>
      <p:sp>
        <p:nvSpPr>
          <p:cNvPr id="5" name="Rectangle 6"/>
          <p:cNvSpPr>
            <a:spLocks noGrp="1" noChangeArrowheads="1"/>
          </p:cNvSpPr>
          <p:nvPr>
            <p:ph type="sldNum" idx="11"/>
          </p:nvPr>
        </p:nvSpPr>
        <p:spPr>
          <a:ln/>
        </p:spPr>
        <p:txBody>
          <a:bodyPr/>
          <a:lstStyle>
            <a:lvl1pPr>
              <a:defRPr/>
            </a:lvl1pPr>
          </a:lstStyle>
          <a:p>
            <a:pPr>
              <a:defRPr/>
            </a:pPr>
            <a:fld id="{B42B71B8-3DEC-854E-8206-274F2B0AE3DE}" type="slidenum">
              <a:rPr lang="en-US"/>
              <a:pPr>
                <a:defRPr/>
              </a:pPr>
              <a:t>‹#›</a:t>
            </a:fld>
            <a:endParaRPr lang="en-US"/>
          </a:p>
        </p:txBody>
      </p:sp>
    </p:spTree>
    <p:extLst>
      <p:ext uri="{BB962C8B-B14F-4D97-AF65-F5344CB8AC3E}">
        <p14:creationId xmlns:p14="http://schemas.microsoft.com/office/powerpoint/2010/main" val="2481964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28471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25" y="2058988"/>
            <a:ext cx="5443538"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0663" y="2058988"/>
            <a:ext cx="5445125"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idx="10"/>
          </p:nvPr>
        </p:nvSpPr>
        <p:spPr>
          <a:ln/>
        </p:spPr>
        <p:txBody>
          <a:bodyPr/>
          <a:lstStyle>
            <a:lvl1pPr>
              <a:defRPr/>
            </a:lvl1pPr>
          </a:lstStyle>
          <a:p>
            <a:pPr>
              <a:defRPr/>
            </a:pPr>
            <a:r>
              <a:rPr lang="en-US"/>
              <a:t>March 9, 2016</a:t>
            </a:r>
          </a:p>
        </p:txBody>
      </p:sp>
      <p:sp>
        <p:nvSpPr>
          <p:cNvPr id="6" name="Rectangle 6"/>
          <p:cNvSpPr>
            <a:spLocks noGrp="1" noChangeArrowheads="1"/>
          </p:cNvSpPr>
          <p:nvPr>
            <p:ph type="sldNum" idx="11"/>
          </p:nvPr>
        </p:nvSpPr>
        <p:spPr>
          <a:ln/>
        </p:spPr>
        <p:txBody>
          <a:bodyPr/>
          <a:lstStyle>
            <a:lvl1pPr>
              <a:defRPr/>
            </a:lvl1pPr>
          </a:lstStyle>
          <a:p>
            <a:pPr>
              <a:defRPr/>
            </a:pPr>
            <a:fld id="{DCF9DA82-3903-8749-9909-84B0344012C7}" type="slidenum">
              <a:rPr lang="en-US"/>
              <a:pPr>
                <a:defRPr/>
              </a:pPr>
              <a:t>‹#›</a:t>
            </a:fld>
            <a:endParaRPr lang="en-US"/>
          </a:p>
        </p:txBody>
      </p:sp>
    </p:spTree>
    <p:extLst>
      <p:ext uri="{BB962C8B-B14F-4D97-AF65-F5344CB8AC3E}">
        <p14:creationId xmlns:p14="http://schemas.microsoft.com/office/powerpoint/2010/main" val="139322257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idx="10"/>
          </p:nvPr>
        </p:nvSpPr>
        <p:spPr>
          <a:ln/>
        </p:spPr>
        <p:txBody>
          <a:bodyPr/>
          <a:lstStyle>
            <a:lvl1pPr>
              <a:defRPr/>
            </a:lvl1pPr>
          </a:lstStyle>
          <a:p>
            <a:pPr>
              <a:defRPr/>
            </a:pPr>
            <a:r>
              <a:rPr lang="en-US"/>
              <a:t>March 9, 2016</a:t>
            </a:r>
          </a:p>
        </p:txBody>
      </p:sp>
      <p:sp>
        <p:nvSpPr>
          <p:cNvPr id="8" name="Rectangle 6"/>
          <p:cNvSpPr>
            <a:spLocks noGrp="1" noChangeArrowheads="1"/>
          </p:cNvSpPr>
          <p:nvPr>
            <p:ph type="sldNum" idx="11"/>
          </p:nvPr>
        </p:nvSpPr>
        <p:spPr>
          <a:ln/>
        </p:spPr>
        <p:txBody>
          <a:bodyPr/>
          <a:lstStyle>
            <a:lvl1pPr>
              <a:defRPr/>
            </a:lvl1pPr>
          </a:lstStyle>
          <a:p>
            <a:pPr>
              <a:defRPr/>
            </a:pPr>
            <a:fld id="{EF10E790-372F-5B42-B4D4-150D8C76B79A}" type="slidenum">
              <a:rPr lang="en-US"/>
              <a:pPr>
                <a:defRPr/>
              </a:pPr>
              <a:t>‹#›</a:t>
            </a:fld>
            <a:endParaRPr lang="en-US"/>
          </a:p>
        </p:txBody>
      </p:sp>
    </p:spTree>
    <p:extLst>
      <p:ext uri="{BB962C8B-B14F-4D97-AF65-F5344CB8AC3E}">
        <p14:creationId xmlns:p14="http://schemas.microsoft.com/office/powerpoint/2010/main" val="34943454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idx="10"/>
          </p:nvPr>
        </p:nvSpPr>
        <p:spPr>
          <a:ln/>
        </p:spPr>
        <p:txBody>
          <a:bodyPr/>
          <a:lstStyle>
            <a:lvl1pPr>
              <a:defRPr/>
            </a:lvl1pPr>
          </a:lstStyle>
          <a:p>
            <a:pPr>
              <a:defRPr/>
            </a:pPr>
            <a:r>
              <a:rPr lang="en-US"/>
              <a:t>March 9, 2016</a:t>
            </a:r>
          </a:p>
        </p:txBody>
      </p:sp>
      <p:sp>
        <p:nvSpPr>
          <p:cNvPr id="4" name="Rectangle 6"/>
          <p:cNvSpPr>
            <a:spLocks noGrp="1" noChangeArrowheads="1"/>
          </p:cNvSpPr>
          <p:nvPr>
            <p:ph type="sldNum" idx="11"/>
          </p:nvPr>
        </p:nvSpPr>
        <p:spPr>
          <a:ln/>
        </p:spPr>
        <p:txBody>
          <a:bodyPr/>
          <a:lstStyle>
            <a:lvl1pPr>
              <a:defRPr/>
            </a:lvl1pPr>
          </a:lstStyle>
          <a:p>
            <a:pPr>
              <a:defRPr/>
            </a:pPr>
            <a:fld id="{EBD8A9DF-C2D2-1446-87EC-9DAF05A7CFCF}" type="slidenum">
              <a:rPr lang="en-US"/>
              <a:pPr>
                <a:defRPr/>
              </a:pPr>
              <a:t>‹#›</a:t>
            </a:fld>
            <a:endParaRPr lang="en-US"/>
          </a:p>
        </p:txBody>
      </p:sp>
    </p:spTree>
    <p:extLst>
      <p:ext uri="{BB962C8B-B14F-4D97-AF65-F5344CB8AC3E}">
        <p14:creationId xmlns:p14="http://schemas.microsoft.com/office/powerpoint/2010/main" val="406228863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March 9, 2016</a:t>
            </a:r>
          </a:p>
        </p:txBody>
      </p:sp>
      <p:sp>
        <p:nvSpPr>
          <p:cNvPr id="3" name="Rectangle 6"/>
          <p:cNvSpPr>
            <a:spLocks noGrp="1" noChangeArrowheads="1"/>
          </p:cNvSpPr>
          <p:nvPr>
            <p:ph type="sldNum" idx="11"/>
          </p:nvPr>
        </p:nvSpPr>
        <p:spPr>
          <a:ln/>
        </p:spPr>
        <p:txBody>
          <a:bodyPr/>
          <a:lstStyle>
            <a:lvl1pPr>
              <a:defRPr/>
            </a:lvl1pPr>
          </a:lstStyle>
          <a:p>
            <a:pPr>
              <a:defRPr/>
            </a:pPr>
            <a:fld id="{7D5D1B73-ED9E-474D-B069-916661F1BDB3}" type="slidenum">
              <a:rPr lang="en-US"/>
              <a:pPr>
                <a:defRPr/>
              </a:pPr>
              <a:t>‹#›</a:t>
            </a:fld>
            <a:endParaRPr lang="en-US"/>
          </a:p>
        </p:txBody>
      </p:sp>
    </p:spTree>
    <p:extLst>
      <p:ext uri="{BB962C8B-B14F-4D97-AF65-F5344CB8AC3E}">
        <p14:creationId xmlns:p14="http://schemas.microsoft.com/office/powerpoint/2010/main" val="424906709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March 9, 2016</a:t>
            </a:r>
          </a:p>
        </p:txBody>
      </p:sp>
      <p:sp>
        <p:nvSpPr>
          <p:cNvPr id="6" name="Rectangle 6"/>
          <p:cNvSpPr>
            <a:spLocks noGrp="1" noChangeArrowheads="1"/>
          </p:cNvSpPr>
          <p:nvPr>
            <p:ph type="sldNum" idx="11"/>
          </p:nvPr>
        </p:nvSpPr>
        <p:spPr>
          <a:ln/>
        </p:spPr>
        <p:txBody>
          <a:bodyPr/>
          <a:lstStyle>
            <a:lvl1pPr>
              <a:defRPr/>
            </a:lvl1pPr>
          </a:lstStyle>
          <a:p>
            <a:pPr>
              <a:defRPr/>
            </a:pPr>
            <a:fld id="{B5A598DA-539F-F443-91BF-AAA7BE7578A7}" type="slidenum">
              <a:rPr lang="en-US"/>
              <a:pPr>
                <a:defRPr/>
              </a:pPr>
              <a:t>‹#›</a:t>
            </a:fld>
            <a:endParaRPr lang="en-US"/>
          </a:p>
        </p:txBody>
      </p:sp>
    </p:spTree>
    <p:extLst>
      <p:ext uri="{BB962C8B-B14F-4D97-AF65-F5344CB8AC3E}">
        <p14:creationId xmlns:p14="http://schemas.microsoft.com/office/powerpoint/2010/main" val="142397047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March 9, 2016</a:t>
            </a:r>
          </a:p>
        </p:txBody>
      </p:sp>
      <p:sp>
        <p:nvSpPr>
          <p:cNvPr id="6" name="Rectangle 6"/>
          <p:cNvSpPr>
            <a:spLocks noGrp="1" noChangeArrowheads="1"/>
          </p:cNvSpPr>
          <p:nvPr>
            <p:ph type="sldNum" idx="11"/>
          </p:nvPr>
        </p:nvSpPr>
        <p:spPr>
          <a:ln/>
        </p:spPr>
        <p:txBody>
          <a:bodyPr/>
          <a:lstStyle>
            <a:lvl1pPr>
              <a:defRPr/>
            </a:lvl1pPr>
          </a:lstStyle>
          <a:p>
            <a:pPr>
              <a:defRPr/>
            </a:pPr>
            <a:fld id="{6A2157FE-5A73-7A4C-B2E6-111184D495D5}" type="slidenum">
              <a:rPr lang="en-US"/>
              <a:pPr>
                <a:defRPr/>
              </a:pPr>
              <a:t>‹#›</a:t>
            </a:fld>
            <a:endParaRPr lang="en-US"/>
          </a:p>
        </p:txBody>
      </p:sp>
    </p:spTree>
    <p:extLst>
      <p:ext uri="{BB962C8B-B14F-4D97-AF65-F5344CB8AC3E}">
        <p14:creationId xmlns:p14="http://schemas.microsoft.com/office/powerpoint/2010/main" val="396696439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r>
              <a:rPr lang="en-US"/>
              <a:t>March 9, 2016</a:t>
            </a:r>
          </a:p>
        </p:txBody>
      </p:sp>
      <p:sp>
        <p:nvSpPr>
          <p:cNvPr id="5" name="Rectangle 6"/>
          <p:cNvSpPr>
            <a:spLocks noGrp="1" noChangeArrowheads="1"/>
          </p:cNvSpPr>
          <p:nvPr>
            <p:ph type="sldNum" idx="11"/>
          </p:nvPr>
        </p:nvSpPr>
        <p:spPr>
          <a:ln/>
        </p:spPr>
        <p:txBody>
          <a:bodyPr/>
          <a:lstStyle>
            <a:lvl1pPr>
              <a:defRPr/>
            </a:lvl1pPr>
          </a:lstStyle>
          <a:p>
            <a:pPr>
              <a:defRPr/>
            </a:pPr>
            <a:fld id="{87991FAE-BE64-0C49-B08C-B1B2E5D95239}" type="slidenum">
              <a:rPr lang="en-US"/>
              <a:pPr>
                <a:defRPr/>
              </a:pPr>
              <a:t>‹#›</a:t>
            </a:fld>
            <a:endParaRPr lang="en-US"/>
          </a:p>
        </p:txBody>
      </p:sp>
    </p:spTree>
    <p:extLst>
      <p:ext uri="{BB962C8B-B14F-4D97-AF65-F5344CB8AC3E}">
        <p14:creationId xmlns:p14="http://schemas.microsoft.com/office/powerpoint/2010/main" val="3581028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713" y="866775"/>
            <a:ext cx="2759075" cy="7791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4725" y="866775"/>
            <a:ext cx="8129588" cy="779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r>
              <a:rPr lang="en-US"/>
              <a:t>March 9, 2016</a:t>
            </a:r>
          </a:p>
        </p:txBody>
      </p:sp>
      <p:sp>
        <p:nvSpPr>
          <p:cNvPr id="5" name="Rectangle 6"/>
          <p:cNvSpPr>
            <a:spLocks noGrp="1" noChangeArrowheads="1"/>
          </p:cNvSpPr>
          <p:nvPr>
            <p:ph type="sldNum" idx="11"/>
          </p:nvPr>
        </p:nvSpPr>
        <p:spPr>
          <a:ln/>
        </p:spPr>
        <p:txBody>
          <a:bodyPr/>
          <a:lstStyle>
            <a:lvl1pPr>
              <a:defRPr/>
            </a:lvl1pPr>
          </a:lstStyle>
          <a:p>
            <a:pPr>
              <a:defRPr/>
            </a:pPr>
            <a:fld id="{1199EF29-73B2-3B47-857F-D9E789BD1D18}" type="slidenum">
              <a:rPr lang="en-US"/>
              <a:pPr>
                <a:defRPr/>
              </a:pPr>
              <a:t>‹#›</a:t>
            </a:fld>
            <a:endParaRPr lang="en-US"/>
          </a:p>
        </p:txBody>
      </p:sp>
    </p:spTree>
    <p:extLst>
      <p:ext uri="{BB962C8B-B14F-4D97-AF65-F5344CB8AC3E}">
        <p14:creationId xmlns:p14="http://schemas.microsoft.com/office/powerpoint/2010/main" val="3211299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928058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6684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2099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81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2282825"/>
            <a:ext cx="2962275" cy="5645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282825"/>
            <a:ext cx="8736013" cy="5645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106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3183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779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66921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470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203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6386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70638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37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2192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6860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114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8318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831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072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noChangeArrowheads="1"/>
          </p:cNvSpPr>
          <p:nvPr>
            <p:ph type="sldNum" idx="10"/>
          </p:nvPr>
        </p:nvSpPr>
        <p:spPr>
          <a:ln/>
        </p:spPr>
        <p:txBody>
          <a:bodyPr/>
          <a:lstStyle>
            <a:lvl1pPr>
              <a:defRPr/>
            </a:lvl1pPr>
          </a:lstStyle>
          <a:p>
            <a:pPr>
              <a:defRPr/>
            </a:pPr>
            <a:fld id="{D1F349EE-647D-2C4C-A4D1-D23182A159EE}" type="slidenum">
              <a:rPr lang="en-US"/>
              <a:pPr>
                <a:defRPr/>
              </a:pPr>
              <a:t>‹#›</a:t>
            </a:fld>
            <a:endParaRPr lang="en-US"/>
          </a:p>
        </p:txBody>
      </p:sp>
    </p:spTree>
    <p:extLst>
      <p:ext uri="{BB962C8B-B14F-4D97-AF65-F5344CB8AC3E}">
        <p14:creationId xmlns:p14="http://schemas.microsoft.com/office/powerpoint/2010/main" val="2110580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8EC9014C-F727-CA43-80A3-B9D035ABDC9A}" type="slidenum">
              <a:rPr lang="en-US"/>
              <a:pPr>
                <a:defRPr/>
              </a:pPr>
              <a:t>‹#›</a:t>
            </a:fld>
            <a:endParaRPr lang="en-US"/>
          </a:p>
        </p:txBody>
      </p:sp>
    </p:spTree>
    <p:extLst>
      <p:ext uri="{BB962C8B-B14F-4D97-AF65-F5344CB8AC3E}">
        <p14:creationId xmlns:p14="http://schemas.microsoft.com/office/powerpoint/2010/main" val="3365700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noChangeArrowheads="1"/>
          </p:cNvSpPr>
          <p:nvPr>
            <p:ph type="sldNum" idx="10"/>
          </p:nvPr>
        </p:nvSpPr>
        <p:spPr>
          <a:ln/>
        </p:spPr>
        <p:txBody>
          <a:bodyPr/>
          <a:lstStyle>
            <a:lvl1pPr>
              <a:defRPr/>
            </a:lvl1pPr>
          </a:lstStyle>
          <a:p>
            <a:pPr>
              <a:defRPr/>
            </a:pPr>
            <a:fld id="{00B4199E-56D3-8D4B-AAE4-E27AB6E7CC9C}" type="slidenum">
              <a:rPr lang="en-US"/>
              <a:pPr>
                <a:defRPr/>
              </a:pPr>
              <a:t>‹#›</a:t>
            </a:fld>
            <a:endParaRPr lang="en-US"/>
          </a:p>
        </p:txBody>
      </p:sp>
    </p:spTree>
    <p:extLst>
      <p:ext uri="{BB962C8B-B14F-4D97-AF65-F5344CB8AC3E}">
        <p14:creationId xmlns:p14="http://schemas.microsoft.com/office/powerpoint/2010/main" val="3497456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noChangeArrowheads="1"/>
          </p:cNvSpPr>
          <p:nvPr>
            <p:ph type="sldNum" idx="10"/>
          </p:nvPr>
        </p:nvSpPr>
        <p:spPr>
          <a:ln/>
        </p:spPr>
        <p:txBody>
          <a:bodyPr/>
          <a:lstStyle>
            <a:lvl1pPr>
              <a:defRPr/>
            </a:lvl1pPr>
          </a:lstStyle>
          <a:p>
            <a:pPr>
              <a:defRPr/>
            </a:pPr>
            <a:fld id="{4B03C04B-1E1C-B746-8E1B-09FE8FFB848A}" type="slidenum">
              <a:rPr lang="en-US"/>
              <a:pPr>
                <a:defRPr/>
              </a:pPr>
              <a:t>‹#›</a:t>
            </a:fld>
            <a:endParaRPr lang="en-US"/>
          </a:p>
        </p:txBody>
      </p:sp>
    </p:spTree>
    <p:extLst>
      <p:ext uri="{BB962C8B-B14F-4D97-AF65-F5344CB8AC3E}">
        <p14:creationId xmlns:p14="http://schemas.microsoft.com/office/powerpoint/2010/main" val="47980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noChangeArrowheads="1"/>
          </p:cNvSpPr>
          <p:nvPr>
            <p:ph type="sldNum" idx="10"/>
          </p:nvPr>
        </p:nvSpPr>
        <p:spPr>
          <a:ln/>
        </p:spPr>
        <p:txBody>
          <a:bodyPr/>
          <a:lstStyle>
            <a:lvl1pPr>
              <a:defRPr/>
            </a:lvl1pPr>
          </a:lstStyle>
          <a:p>
            <a:pPr>
              <a:defRPr/>
            </a:pPr>
            <a:fld id="{D68A3949-9787-B44A-8918-7C57BAAE8B14}" type="slidenum">
              <a:rPr lang="en-US"/>
              <a:pPr>
                <a:defRPr/>
              </a:pPr>
              <a:t>‹#›</a:t>
            </a:fld>
            <a:endParaRPr lang="en-US"/>
          </a:p>
        </p:txBody>
      </p:sp>
    </p:spTree>
    <p:extLst>
      <p:ext uri="{BB962C8B-B14F-4D97-AF65-F5344CB8AC3E}">
        <p14:creationId xmlns:p14="http://schemas.microsoft.com/office/powerpoint/2010/main" val="171269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412760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noChangeArrowheads="1"/>
          </p:cNvSpPr>
          <p:nvPr>
            <p:ph type="sldNum" idx="10"/>
          </p:nvPr>
        </p:nvSpPr>
        <p:spPr>
          <a:ln/>
        </p:spPr>
        <p:txBody>
          <a:bodyPr/>
          <a:lstStyle>
            <a:lvl1pPr>
              <a:defRPr/>
            </a:lvl1pPr>
          </a:lstStyle>
          <a:p>
            <a:pPr>
              <a:defRPr/>
            </a:pPr>
            <a:fld id="{2C24FE7E-9590-DA4C-B7D9-66BFB80FA97C}" type="slidenum">
              <a:rPr lang="en-US"/>
              <a:pPr>
                <a:defRPr/>
              </a:pPr>
              <a:t>‹#›</a:t>
            </a:fld>
            <a:endParaRPr lang="en-US"/>
          </a:p>
        </p:txBody>
      </p:sp>
    </p:spTree>
    <p:extLst>
      <p:ext uri="{BB962C8B-B14F-4D97-AF65-F5344CB8AC3E}">
        <p14:creationId xmlns:p14="http://schemas.microsoft.com/office/powerpoint/2010/main" val="3450881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ln/>
        </p:spPr>
        <p:txBody>
          <a:bodyPr/>
          <a:lstStyle>
            <a:lvl1pPr>
              <a:defRPr/>
            </a:lvl1pPr>
          </a:lstStyle>
          <a:p>
            <a:pPr>
              <a:defRPr/>
            </a:pPr>
            <a:fld id="{97517740-341E-C547-8366-C330FB5C658D}" type="slidenum">
              <a:rPr lang="en-US"/>
              <a:pPr>
                <a:defRPr/>
              </a:pPr>
              <a:t>‹#›</a:t>
            </a:fld>
            <a:endParaRPr lang="en-US"/>
          </a:p>
        </p:txBody>
      </p:sp>
    </p:spTree>
    <p:extLst>
      <p:ext uri="{BB962C8B-B14F-4D97-AF65-F5344CB8AC3E}">
        <p14:creationId xmlns:p14="http://schemas.microsoft.com/office/powerpoint/2010/main" val="3454617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028D806D-E244-684C-8FD5-216A5C4D1CC3}" type="slidenum">
              <a:rPr lang="en-US"/>
              <a:pPr>
                <a:defRPr/>
              </a:pPr>
              <a:t>‹#›</a:t>
            </a:fld>
            <a:endParaRPr lang="en-US"/>
          </a:p>
        </p:txBody>
      </p:sp>
    </p:spTree>
    <p:extLst>
      <p:ext uri="{BB962C8B-B14F-4D97-AF65-F5344CB8AC3E}">
        <p14:creationId xmlns:p14="http://schemas.microsoft.com/office/powerpoint/2010/main" val="2022851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F883B731-1B25-7345-A8EA-02F23F686A13}" type="slidenum">
              <a:rPr lang="en-US"/>
              <a:pPr>
                <a:defRPr/>
              </a:pPr>
              <a:t>‹#›</a:t>
            </a:fld>
            <a:endParaRPr lang="en-US"/>
          </a:p>
        </p:txBody>
      </p:sp>
    </p:spTree>
    <p:extLst>
      <p:ext uri="{BB962C8B-B14F-4D97-AF65-F5344CB8AC3E}">
        <p14:creationId xmlns:p14="http://schemas.microsoft.com/office/powerpoint/2010/main" val="2449111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9897841B-B213-9C44-A146-500537F9473F}" type="slidenum">
              <a:rPr lang="en-US"/>
              <a:pPr>
                <a:defRPr/>
              </a:pPr>
              <a:t>‹#›</a:t>
            </a:fld>
            <a:endParaRPr lang="en-US"/>
          </a:p>
        </p:txBody>
      </p:sp>
    </p:spTree>
    <p:extLst>
      <p:ext uri="{BB962C8B-B14F-4D97-AF65-F5344CB8AC3E}">
        <p14:creationId xmlns:p14="http://schemas.microsoft.com/office/powerpoint/2010/main" val="293870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8318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831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5669C6F2-9FAF-6543-9BD2-A3953BA4CE12}" type="slidenum">
              <a:rPr lang="en-US"/>
              <a:pPr>
                <a:defRPr/>
              </a:pPr>
              <a:t>‹#›</a:t>
            </a:fld>
            <a:endParaRPr lang="en-US"/>
          </a:p>
        </p:txBody>
      </p:sp>
    </p:spTree>
    <p:extLst>
      <p:ext uri="{BB962C8B-B14F-4D97-AF65-F5344CB8AC3E}">
        <p14:creationId xmlns:p14="http://schemas.microsoft.com/office/powerpoint/2010/main" val="4253490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E2EFE32E-6611-0E42-81D9-E69FBED8EEB5}" type="slidenum">
              <a:rPr lang="en-US"/>
              <a:pPr>
                <a:defRPr/>
              </a:pPr>
              <a:t>‹#›</a:t>
            </a:fld>
            <a:endParaRPr lang="en-US"/>
          </a:p>
        </p:txBody>
      </p:sp>
    </p:spTree>
    <p:extLst>
      <p:ext uri="{BB962C8B-B14F-4D97-AF65-F5344CB8AC3E}">
        <p14:creationId xmlns:p14="http://schemas.microsoft.com/office/powerpoint/2010/main" val="2398693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A68D7E82-4E55-4342-9113-5E632C07DEE8}" type="slidenum">
              <a:rPr lang="en-US"/>
              <a:pPr>
                <a:defRPr/>
              </a:pPr>
              <a:t>‹#›</a:t>
            </a:fld>
            <a:endParaRPr lang="en-US"/>
          </a:p>
        </p:txBody>
      </p:sp>
    </p:spTree>
    <p:extLst>
      <p:ext uri="{BB962C8B-B14F-4D97-AF65-F5344CB8AC3E}">
        <p14:creationId xmlns:p14="http://schemas.microsoft.com/office/powerpoint/2010/main" val="27836721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CE391A40-AAC3-EE4F-828F-F62E3770E9CA}" type="slidenum">
              <a:rPr lang="en-US"/>
              <a:pPr>
                <a:defRPr/>
              </a:pPr>
              <a:t>‹#›</a:t>
            </a:fld>
            <a:endParaRPr lang="en-US"/>
          </a:p>
        </p:txBody>
      </p:sp>
    </p:spTree>
    <p:extLst>
      <p:ext uri="{BB962C8B-B14F-4D97-AF65-F5344CB8AC3E}">
        <p14:creationId xmlns:p14="http://schemas.microsoft.com/office/powerpoint/2010/main" val="583837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7BDE2EFE-7898-6E4F-9985-33D8CEC022FF}" type="slidenum">
              <a:rPr lang="en-US"/>
              <a:pPr>
                <a:defRPr/>
              </a:pPr>
              <a:t>‹#›</a:t>
            </a:fld>
            <a:endParaRPr lang="en-US"/>
          </a:p>
        </p:txBody>
      </p:sp>
    </p:spTree>
    <p:extLst>
      <p:ext uri="{BB962C8B-B14F-4D97-AF65-F5344CB8AC3E}">
        <p14:creationId xmlns:p14="http://schemas.microsoft.com/office/powerpoint/2010/main" val="424821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6652399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3EC9275B-B27A-5046-B8B0-A66C5FCC6097}" type="slidenum">
              <a:rPr lang="en-US"/>
              <a:pPr>
                <a:defRPr/>
              </a:pPr>
              <a:t>‹#›</a:t>
            </a:fld>
            <a:endParaRPr lang="en-US"/>
          </a:p>
        </p:txBody>
      </p:sp>
    </p:spTree>
    <p:extLst>
      <p:ext uri="{BB962C8B-B14F-4D97-AF65-F5344CB8AC3E}">
        <p14:creationId xmlns:p14="http://schemas.microsoft.com/office/powerpoint/2010/main" val="33290585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F674976B-0482-0C45-970F-D05EB8615B79}" type="slidenum">
              <a:rPr lang="en-US"/>
              <a:pPr>
                <a:defRPr/>
              </a:pPr>
              <a:t>‹#›</a:t>
            </a:fld>
            <a:endParaRPr lang="en-US"/>
          </a:p>
        </p:txBody>
      </p:sp>
    </p:spTree>
    <p:extLst>
      <p:ext uri="{BB962C8B-B14F-4D97-AF65-F5344CB8AC3E}">
        <p14:creationId xmlns:p14="http://schemas.microsoft.com/office/powerpoint/2010/main" val="8566931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A836F0C3-C80B-334A-8FD0-EFE5254B8033}" type="slidenum">
              <a:rPr lang="en-US"/>
              <a:pPr>
                <a:defRPr/>
              </a:pPr>
              <a:t>‹#›</a:t>
            </a:fld>
            <a:endParaRPr lang="en-US"/>
          </a:p>
        </p:txBody>
      </p:sp>
    </p:spTree>
    <p:extLst>
      <p:ext uri="{BB962C8B-B14F-4D97-AF65-F5344CB8AC3E}">
        <p14:creationId xmlns:p14="http://schemas.microsoft.com/office/powerpoint/2010/main" val="2439720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4789BB62-FF00-CE40-8532-4AA574458788}" type="slidenum">
              <a:rPr lang="en-US"/>
              <a:pPr>
                <a:defRPr/>
              </a:pPr>
              <a:t>‹#›</a:t>
            </a:fld>
            <a:endParaRPr lang="en-US"/>
          </a:p>
        </p:txBody>
      </p:sp>
    </p:spTree>
    <p:extLst>
      <p:ext uri="{BB962C8B-B14F-4D97-AF65-F5344CB8AC3E}">
        <p14:creationId xmlns:p14="http://schemas.microsoft.com/office/powerpoint/2010/main" val="1507631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ADE0B610-4ACA-6745-9643-A289F995E497}" type="slidenum">
              <a:rPr lang="en-US"/>
              <a:pPr>
                <a:defRPr/>
              </a:pPr>
              <a:t>‹#›</a:t>
            </a:fld>
            <a:endParaRPr lang="en-US"/>
          </a:p>
        </p:txBody>
      </p:sp>
    </p:spTree>
    <p:extLst>
      <p:ext uri="{BB962C8B-B14F-4D97-AF65-F5344CB8AC3E}">
        <p14:creationId xmlns:p14="http://schemas.microsoft.com/office/powerpoint/2010/main" val="40350067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75BF0B39-CBAF-E54A-B6AB-5336EF817856}" type="slidenum">
              <a:rPr lang="en-US"/>
              <a:pPr>
                <a:defRPr/>
              </a:pPr>
              <a:t>‹#›</a:t>
            </a:fld>
            <a:endParaRPr lang="en-US"/>
          </a:p>
        </p:txBody>
      </p:sp>
    </p:spTree>
    <p:extLst>
      <p:ext uri="{BB962C8B-B14F-4D97-AF65-F5344CB8AC3E}">
        <p14:creationId xmlns:p14="http://schemas.microsoft.com/office/powerpoint/2010/main" val="18299263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7550ADD7-D299-EA4B-9F24-31804CC71D7E}" type="slidenum">
              <a:rPr lang="en-US"/>
              <a:pPr>
                <a:defRPr/>
              </a:pPr>
              <a:t>‹#›</a:t>
            </a:fld>
            <a:endParaRPr lang="en-US"/>
          </a:p>
        </p:txBody>
      </p:sp>
    </p:spTree>
    <p:extLst>
      <p:ext uri="{BB962C8B-B14F-4D97-AF65-F5344CB8AC3E}">
        <p14:creationId xmlns:p14="http://schemas.microsoft.com/office/powerpoint/2010/main" val="10690095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pPr>
              <a:defRPr/>
            </a:pPr>
            <a:fld id="{CD2DCD52-BDD6-0F48-8EF6-6CB1E6BA6D91}" type="slidenum">
              <a:rPr lang="en-US"/>
              <a:pPr>
                <a:defRPr/>
              </a:pPr>
              <a:t>‹#›</a:t>
            </a:fld>
            <a:endParaRPr lang="en-US"/>
          </a:p>
        </p:txBody>
      </p:sp>
    </p:spTree>
    <p:extLst>
      <p:ext uri="{BB962C8B-B14F-4D97-AF65-F5344CB8AC3E}">
        <p14:creationId xmlns:p14="http://schemas.microsoft.com/office/powerpoint/2010/main" val="2783683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3FF7BB06-45C8-9840-9329-6B4E5F5223FC}" type="slidenum">
              <a:rPr lang="en-US"/>
              <a:pPr>
                <a:defRPr/>
              </a:pPr>
              <a:t>‹#›</a:t>
            </a:fld>
            <a:endParaRPr lang="en-US"/>
          </a:p>
        </p:txBody>
      </p:sp>
    </p:spTree>
    <p:extLst>
      <p:ext uri="{BB962C8B-B14F-4D97-AF65-F5344CB8AC3E}">
        <p14:creationId xmlns:p14="http://schemas.microsoft.com/office/powerpoint/2010/main" val="8172946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D2BC8940-BF53-6844-848B-F018018F53E9}" type="slidenum">
              <a:rPr lang="en-US"/>
              <a:pPr>
                <a:defRPr/>
              </a:pPr>
              <a:t>‹#›</a:t>
            </a:fld>
            <a:endParaRPr lang="en-US"/>
          </a:p>
        </p:txBody>
      </p:sp>
    </p:spTree>
    <p:extLst>
      <p:ext uri="{BB962C8B-B14F-4D97-AF65-F5344CB8AC3E}">
        <p14:creationId xmlns:p14="http://schemas.microsoft.com/office/powerpoint/2010/main" val="61875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pic>
        <p:nvPicPr>
          <p:cNvPr id="3" name="Picture 2">
            <a:extLst>
              <a:ext uri="{FF2B5EF4-FFF2-40B4-BE49-F238E27FC236}">
                <a16:creationId xmlns:a16="http://schemas.microsoft.com/office/drawing/2014/main" id="{CBFE5CBB-92DF-464B-8F49-7A08D9987BBA}"/>
              </a:ext>
            </a:extLst>
          </p:cNvPr>
          <p:cNvPicPr>
            <a:picLocks noChangeAspect="1"/>
          </p:cNvPicPr>
          <p:nvPr userDrawn="1"/>
        </p:nvPicPr>
        <p:blipFill>
          <a:blip r:embed="rId2"/>
          <a:stretch>
            <a:fillRect/>
          </a:stretch>
        </p:blipFill>
        <p:spPr>
          <a:xfrm>
            <a:off x="11434863" y="193675"/>
            <a:ext cx="1350233" cy="765596"/>
          </a:xfrm>
          <a:prstGeom prst="rect">
            <a:avLst/>
          </a:prstGeom>
        </p:spPr>
      </p:pic>
      <p:pic>
        <p:nvPicPr>
          <p:cNvPr id="2052" name="Picture 4">
            <a:extLst>
              <a:ext uri="{FF2B5EF4-FFF2-40B4-BE49-F238E27FC236}">
                <a16:creationId xmlns:a16="http://schemas.microsoft.com/office/drawing/2014/main" id="{D3A75A30-6073-1E96-174D-317EB5AD88E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24742" y="959271"/>
            <a:ext cx="1170477" cy="84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54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pPr>
              <a:defRPr/>
            </a:pPr>
            <a:fld id="{FFA5BC7E-1A0D-4344-BD1F-D644FFCB782E}" type="slidenum">
              <a:rPr lang="en-US"/>
              <a:pPr>
                <a:defRPr/>
              </a:pPr>
              <a:t>‹#›</a:t>
            </a:fld>
            <a:endParaRPr lang="en-US"/>
          </a:p>
        </p:txBody>
      </p:sp>
    </p:spTree>
    <p:extLst>
      <p:ext uri="{BB962C8B-B14F-4D97-AF65-F5344CB8AC3E}">
        <p14:creationId xmlns:p14="http://schemas.microsoft.com/office/powerpoint/2010/main" val="41543363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pPr>
              <a:defRPr/>
            </a:pPr>
            <a:fld id="{993AF8BB-74BB-464F-A7BA-9A37D4B28585}" type="slidenum">
              <a:rPr lang="en-US"/>
              <a:pPr>
                <a:defRPr/>
              </a:pPr>
              <a:t>‹#›</a:t>
            </a:fld>
            <a:endParaRPr lang="en-US"/>
          </a:p>
        </p:txBody>
      </p:sp>
    </p:spTree>
    <p:extLst>
      <p:ext uri="{BB962C8B-B14F-4D97-AF65-F5344CB8AC3E}">
        <p14:creationId xmlns:p14="http://schemas.microsoft.com/office/powerpoint/2010/main" val="218731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pPr>
              <a:defRPr/>
            </a:pPr>
            <a:fld id="{9D8B8050-5692-0549-8127-7D5E4F3AD2A7}" type="slidenum">
              <a:rPr lang="en-US"/>
              <a:pPr>
                <a:defRPr/>
              </a:pPr>
              <a:t>‹#›</a:t>
            </a:fld>
            <a:endParaRPr lang="en-US"/>
          </a:p>
        </p:txBody>
      </p:sp>
    </p:spTree>
    <p:extLst>
      <p:ext uri="{BB962C8B-B14F-4D97-AF65-F5344CB8AC3E}">
        <p14:creationId xmlns:p14="http://schemas.microsoft.com/office/powerpoint/2010/main" val="38281319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D2DD889C-F675-244F-B647-AF2E7DCD7048}" type="slidenum">
              <a:rPr lang="en-US"/>
              <a:pPr>
                <a:defRPr/>
              </a:pPr>
              <a:t>‹#›</a:t>
            </a:fld>
            <a:endParaRPr lang="en-US"/>
          </a:p>
        </p:txBody>
      </p:sp>
    </p:spTree>
    <p:extLst>
      <p:ext uri="{BB962C8B-B14F-4D97-AF65-F5344CB8AC3E}">
        <p14:creationId xmlns:p14="http://schemas.microsoft.com/office/powerpoint/2010/main" val="37306254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2F14B371-30EE-5941-8E85-A0CE73D1CD49}" type="slidenum">
              <a:rPr lang="en-US"/>
              <a:pPr>
                <a:defRPr/>
              </a:pPr>
              <a:t>‹#›</a:t>
            </a:fld>
            <a:endParaRPr lang="en-US"/>
          </a:p>
        </p:txBody>
      </p:sp>
    </p:spTree>
    <p:extLst>
      <p:ext uri="{BB962C8B-B14F-4D97-AF65-F5344CB8AC3E}">
        <p14:creationId xmlns:p14="http://schemas.microsoft.com/office/powerpoint/2010/main" val="26820437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BD5848E4-6C3B-8D45-82DF-170EDEF24B26}" type="slidenum">
              <a:rPr lang="en-US"/>
              <a:pPr>
                <a:defRPr/>
              </a:pPr>
              <a:t>‹#›</a:t>
            </a:fld>
            <a:endParaRPr lang="en-US"/>
          </a:p>
        </p:txBody>
      </p:sp>
    </p:spTree>
    <p:extLst>
      <p:ext uri="{BB962C8B-B14F-4D97-AF65-F5344CB8AC3E}">
        <p14:creationId xmlns:p14="http://schemas.microsoft.com/office/powerpoint/2010/main" val="870083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6E368164-FF09-6D47-BE16-D689A817C160}" type="slidenum">
              <a:rPr lang="en-US"/>
              <a:pPr>
                <a:defRPr/>
              </a:pPr>
              <a:t>‹#›</a:t>
            </a:fld>
            <a:endParaRPr lang="en-US"/>
          </a:p>
        </p:txBody>
      </p:sp>
    </p:spTree>
    <p:extLst>
      <p:ext uri="{BB962C8B-B14F-4D97-AF65-F5344CB8AC3E}">
        <p14:creationId xmlns:p14="http://schemas.microsoft.com/office/powerpoint/2010/main" val="33208728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C11AC43E-8E6E-3E43-81E7-66AE9D5197C3}" type="slidenum">
              <a:rPr lang="en-US"/>
              <a:pPr>
                <a:defRPr/>
              </a:pPr>
              <a:t>‹#›</a:t>
            </a:fld>
            <a:endParaRPr lang="en-US"/>
          </a:p>
        </p:txBody>
      </p:sp>
    </p:spTree>
    <p:extLst>
      <p:ext uri="{BB962C8B-B14F-4D97-AF65-F5344CB8AC3E}">
        <p14:creationId xmlns:p14="http://schemas.microsoft.com/office/powerpoint/2010/main" val="40446967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31729910-342F-7241-8A29-AB1339B8B30E}" type="slidenum">
              <a:rPr lang="en-US"/>
              <a:pPr>
                <a:defRPr/>
              </a:pPr>
              <a:t>‹#›</a:t>
            </a:fld>
            <a:endParaRPr lang="en-US"/>
          </a:p>
        </p:txBody>
      </p:sp>
    </p:spTree>
    <p:extLst>
      <p:ext uri="{BB962C8B-B14F-4D97-AF65-F5344CB8AC3E}">
        <p14:creationId xmlns:p14="http://schemas.microsoft.com/office/powerpoint/2010/main" val="31463685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8A1485B3-ADB6-6740-B866-03E0E0A3EC1E}" type="slidenum">
              <a:rPr lang="en-US"/>
              <a:pPr>
                <a:defRPr/>
              </a:pPr>
              <a:t>‹#›</a:t>
            </a:fld>
            <a:endParaRPr lang="en-US"/>
          </a:p>
        </p:txBody>
      </p:sp>
    </p:spTree>
    <p:extLst>
      <p:ext uri="{BB962C8B-B14F-4D97-AF65-F5344CB8AC3E}">
        <p14:creationId xmlns:p14="http://schemas.microsoft.com/office/powerpoint/2010/main" val="766308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9079633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10CA0D47-F2EF-3A46-B1C2-2F3EBEA32C2F}" type="slidenum">
              <a:rPr lang="en-US"/>
              <a:pPr>
                <a:defRPr/>
              </a:pPr>
              <a:t>‹#›</a:t>
            </a:fld>
            <a:endParaRPr lang="en-US"/>
          </a:p>
        </p:txBody>
      </p:sp>
    </p:spTree>
    <p:extLst>
      <p:ext uri="{BB962C8B-B14F-4D97-AF65-F5344CB8AC3E}">
        <p14:creationId xmlns:p14="http://schemas.microsoft.com/office/powerpoint/2010/main" val="1144082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8814D04F-76A8-EF47-B7A3-A6B9A92B7F26}" type="slidenum">
              <a:rPr lang="en-US"/>
              <a:pPr>
                <a:defRPr/>
              </a:pPr>
              <a:t>‹#›</a:t>
            </a:fld>
            <a:endParaRPr lang="en-US"/>
          </a:p>
        </p:txBody>
      </p:sp>
    </p:spTree>
    <p:extLst>
      <p:ext uri="{BB962C8B-B14F-4D97-AF65-F5344CB8AC3E}">
        <p14:creationId xmlns:p14="http://schemas.microsoft.com/office/powerpoint/2010/main" val="15434225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F892A506-835F-2D46-99E8-A7EC6ACEE55E}" type="slidenum">
              <a:rPr lang="en-US"/>
              <a:pPr>
                <a:defRPr/>
              </a:pPr>
              <a:t>‹#›</a:t>
            </a:fld>
            <a:endParaRPr lang="en-US"/>
          </a:p>
        </p:txBody>
      </p:sp>
    </p:spTree>
    <p:extLst>
      <p:ext uri="{BB962C8B-B14F-4D97-AF65-F5344CB8AC3E}">
        <p14:creationId xmlns:p14="http://schemas.microsoft.com/office/powerpoint/2010/main" val="3167665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30C8FC3C-9F28-A14C-A5A7-2079C8077AE3}" type="slidenum">
              <a:rPr lang="en-US"/>
              <a:pPr>
                <a:defRPr/>
              </a:pPr>
              <a:t>‹#›</a:t>
            </a:fld>
            <a:endParaRPr lang="en-US"/>
          </a:p>
        </p:txBody>
      </p:sp>
    </p:spTree>
    <p:extLst>
      <p:ext uri="{BB962C8B-B14F-4D97-AF65-F5344CB8AC3E}">
        <p14:creationId xmlns:p14="http://schemas.microsoft.com/office/powerpoint/2010/main" val="1022380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E08EA119-AA4E-2A4E-87AE-8B75F695F37F}" type="slidenum">
              <a:rPr lang="en-US"/>
              <a:pPr>
                <a:defRPr/>
              </a:pPr>
              <a:t>‹#›</a:t>
            </a:fld>
            <a:endParaRPr lang="en-US"/>
          </a:p>
        </p:txBody>
      </p:sp>
    </p:spTree>
    <p:extLst>
      <p:ext uri="{BB962C8B-B14F-4D97-AF65-F5344CB8AC3E}">
        <p14:creationId xmlns:p14="http://schemas.microsoft.com/office/powerpoint/2010/main" val="2522723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26E28D25-08D3-6C40-986C-34B72D777C35}" type="slidenum">
              <a:rPr lang="en-US"/>
              <a:pPr>
                <a:defRPr/>
              </a:pPr>
              <a:t>‹#›</a:t>
            </a:fld>
            <a:endParaRPr lang="en-US"/>
          </a:p>
        </p:txBody>
      </p:sp>
    </p:spTree>
    <p:extLst>
      <p:ext uri="{BB962C8B-B14F-4D97-AF65-F5344CB8AC3E}">
        <p14:creationId xmlns:p14="http://schemas.microsoft.com/office/powerpoint/2010/main" val="7184650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914215E9-4330-FA45-B983-D71E966C2494}" type="slidenum">
              <a:rPr lang="en-US"/>
              <a:pPr>
                <a:defRPr/>
              </a:pPr>
              <a:t>‹#›</a:t>
            </a:fld>
            <a:endParaRPr lang="en-US"/>
          </a:p>
        </p:txBody>
      </p:sp>
    </p:spTree>
    <p:extLst>
      <p:ext uri="{BB962C8B-B14F-4D97-AF65-F5344CB8AC3E}">
        <p14:creationId xmlns:p14="http://schemas.microsoft.com/office/powerpoint/2010/main" val="22698530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081E9661-F860-3940-835C-E06907127E0F}" type="slidenum">
              <a:rPr lang="en-US"/>
              <a:pPr>
                <a:defRPr/>
              </a:pPr>
              <a:t>‹#›</a:t>
            </a:fld>
            <a:endParaRPr lang="en-US"/>
          </a:p>
        </p:txBody>
      </p:sp>
    </p:spTree>
    <p:extLst>
      <p:ext uri="{BB962C8B-B14F-4D97-AF65-F5344CB8AC3E}">
        <p14:creationId xmlns:p14="http://schemas.microsoft.com/office/powerpoint/2010/main" val="1342155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C724554-936B-594D-AA13-DCF3599F31F6}" type="slidenum">
              <a:rPr lang="en-US"/>
              <a:pPr>
                <a:defRPr/>
              </a:pPr>
              <a:t>‹#›</a:t>
            </a:fld>
            <a:endParaRPr lang="en-US"/>
          </a:p>
        </p:txBody>
      </p:sp>
    </p:spTree>
    <p:extLst>
      <p:ext uri="{BB962C8B-B14F-4D97-AF65-F5344CB8AC3E}">
        <p14:creationId xmlns:p14="http://schemas.microsoft.com/office/powerpoint/2010/main" val="27005757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F2643782-7F98-C240-B400-941BC47D0265}" type="slidenum">
              <a:rPr lang="en-US"/>
              <a:pPr>
                <a:defRPr/>
              </a:pPr>
              <a:t>‹#›</a:t>
            </a:fld>
            <a:endParaRPr lang="en-US"/>
          </a:p>
        </p:txBody>
      </p:sp>
    </p:spTree>
    <p:extLst>
      <p:ext uri="{BB962C8B-B14F-4D97-AF65-F5344CB8AC3E}">
        <p14:creationId xmlns:p14="http://schemas.microsoft.com/office/powerpoint/2010/main" val="4064655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5073962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B8CBC84-CF0E-6748-9A51-2D6D5BE0CA0C}" type="slidenum">
              <a:rPr lang="en-US"/>
              <a:pPr>
                <a:defRPr/>
              </a:pPr>
              <a:t>‹#›</a:t>
            </a:fld>
            <a:endParaRPr lang="en-US"/>
          </a:p>
        </p:txBody>
      </p:sp>
    </p:spTree>
    <p:extLst>
      <p:ext uri="{BB962C8B-B14F-4D97-AF65-F5344CB8AC3E}">
        <p14:creationId xmlns:p14="http://schemas.microsoft.com/office/powerpoint/2010/main" val="24075393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24813F10-CD68-2443-9E49-10ABB37826FC}" type="slidenum">
              <a:rPr lang="en-US"/>
              <a:pPr>
                <a:defRPr/>
              </a:pPr>
              <a:t>‹#›</a:t>
            </a:fld>
            <a:endParaRPr lang="en-US"/>
          </a:p>
        </p:txBody>
      </p:sp>
    </p:spTree>
    <p:extLst>
      <p:ext uri="{BB962C8B-B14F-4D97-AF65-F5344CB8AC3E}">
        <p14:creationId xmlns:p14="http://schemas.microsoft.com/office/powerpoint/2010/main" val="23467616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F60AE281-65E5-9D4B-9BFC-76737B3E54BF}" type="slidenum">
              <a:rPr lang="en-US"/>
              <a:pPr>
                <a:defRPr/>
              </a:pPr>
              <a:t>‹#›</a:t>
            </a:fld>
            <a:endParaRPr lang="en-US"/>
          </a:p>
        </p:txBody>
      </p:sp>
    </p:spTree>
    <p:extLst>
      <p:ext uri="{BB962C8B-B14F-4D97-AF65-F5344CB8AC3E}">
        <p14:creationId xmlns:p14="http://schemas.microsoft.com/office/powerpoint/2010/main" val="34908668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057C0DD2-435F-FE47-B667-B04FA794E616}" type="slidenum">
              <a:rPr lang="en-US"/>
              <a:pPr>
                <a:defRPr/>
              </a:pPr>
              <a:t>‹#›</a:t>
            </a:fld>
            <a:endParaRPr lang="en-US"/>
          </a:p>
        </p:txBody>
      </p:sp>
    </p:spTree>
    <p:extLst>
      <p:ext uri="{BB962C8B-B14F-4D97-AF65-F5344CB8AC3E}">
        <p14:creationId xmlns:p14="http://schemas.microsoft.com/office/powerpoint/2010/main" val="866067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B79ACD1A-655D-1C4C-8EFA-3B465160B240}" type="slidenum">
              <a:rPr lang="en-US"/>
              <a:pPr>
                <a:defRPr/>
              </a:pPr>
              <a:t>‹#›</a:t>
            </a:fld>
            <a:endParaRPr lang="en-US"/>
          </a:p>
        </p:txBody>
      </p:sp>
    </p:spTree>
    <p:extLst>
      <p:ext uri="{BB962C8B-B14F-4D97-AF65-F5344CB8AC3E}">
        <p14:creationId xmlns:p14="http://schemas.microsoft.com/office/powerpoint/2010/main" val="11214910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1C1A53AF-FBD6-B34A-8CE3-EE9BAF3766D7}" type="slidenum">
              <a:rPr lang="en-US"/>
              <a:pPr>
                <a:defRPr/>
              </a:pPr>
              <a:t>‹#›</a:t>
            </a:fld>
            <a:endParaRPr lang="en-US"/>
          </a:p>
        </p:txBody>
      </p:sp>
    </p:spTree>
    <p:extLst>
      <p:ext uri="{BB962C8B-B14F-4D97-AF65-F5344CB8AC3E}">
        <p14:creationId xmlns:p14="http://schemas.microsoft.com/office/powerpoint/2010/main" val="31541286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0886842D-90FF-7C40-A016-71B6868CAF2C}" type="slidenum">
              <a:rPr lang="en-US"/>
              <a:pPr>
                <a:defRPr/>
              </a:pPr>
              <a:t>‹#›</a:t>
            </a:fld>
            <a:endParaRPr lang="en-US"/>
          </a:p>
        </p:txBody>
      </p:sp>
    </p:spTree>
    <p:extLst>
      <p:ext uri="{BB962C8B-B14F-4D97-AF65-F5344CB8AC3E}">
        <p14:creationId xmlns:p14="http://schemas.microsoft.com/office/powerpoint/2010/main" val="35016982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E28F4298-CA30-DE4C-A964-C62585A07054}" type="slidenum">
              <a:rPr lang="en-US"/>
              <a:pPr>
                <a:defRPr/>
              </a:pPr>
              <a:t>‹#›</a:t>
            </a:fld>
            <a:endParaRPr lang="en-US"/>
          </a:p>
        </p:txBody>
      </p:sp>
    </p:spTree>
    <p:extLst>
      <p:ext uri="{BB962C8B-B14F-4D97-AF65-F5344CB8AC3E}">
        <p14:creationId xmlns:p14="http://schemas.microsoft.com/office/powerpoint/2010/main" val="4225114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B1307073-7A9C-A34F-8457-50ADD26ACBC5}" type="slidenum">
              <a:rPr lang="en-US"/>
              <a:pPr>
                <a:defRPr/>
              </a:pPr>
              <a:t>‹#›</a:t>
            </a:fld>
            <a:endParaRPr lang="en-US"/>
          </a:p>
        </p:txBody>
      </p:sp>
    </p:spTree>
    <p:extLst>
      <p:ext uri="{BB962C8B-B14F-4D97-AF65-F5344CB8AC3E}">
        <p14:creationId xmlns:p14="http://schemas.microsoft.com/office/powerpoint/2010/main" val="5311706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FD5A18DA-02BE-3441-A58D-D1AF053E03C3}" type="slidenum">
              <a:rPr lang="en-US"/>
              <a:pPr>
                <a:defRPr/>
              </a:pPr>
              <a:t>‹#›</a:t>
            </a:fld>
            <a:endParaRPr lang="en-US"/>
          </a:p>
        </p:txBody>
      </p:sp>
    </p:spTree>
    <p:extLst>
      <p:ext uri="{BB962C8B-B14F-4D97-AF65-F5344CB8AC3E}">
        <p14:creationId xmlns:p14="http://schemas.microsoft.com/office/powerpoint/2010/main" val="388545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3.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3.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050"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1"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1266"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67"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9E15170F-BF4F-F742-BA51-3C0C03EA7196}" type="slidenum">
              <a:rPr lang="en-US"/>
              <a:pPr>
                <a:defRPr/>
              </a:pPr>
              <a:t>‹#›</a:t>
            </a:fld>
            <a:endParaRPr lang="en-US"/>
          </a:p>
        </p:txBody>
      </p:sp>
      <p:sp>
        <p:nvSpPr>
          <p:cNvPr id="11268"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bwMode="auto">
          <a:xfrm>
            <a:off x="8369300" y="2324100"/>
            <a:ext cx="4052888" cy="8902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2290"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2291"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body" idx="1"/>
          </p:nvPr>
        </p:nvSpPr>
        <p:spPr bwMode="auto">
          <a:xfrm>
            <a:off x="571500" y="863600"/>
            <a:ext cx="11850688" cy="8355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4338" name="Line 2"/>
          <p:cNvSpPr>
            <a:spLocks noChangeShapeType="1"/>
          </p:cNvSpPr>
          <p:nvPr/>
        </p:nvSpPr>
        <p:spPr bwMode="auto">
          <a:xfrm flipH="1">
            <a:off x="9055100" y="519113"/>
            <a:ext cx="23813" cy="79644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39" name="Line 3"/>
          <p:cNvSpPr>
            <a:spLocks noChangeShapeType="1"/>
          </p:cNvSpPr>
          <p:nvPr/>
        </p:nvSpPr>
        <p:spPr bwMode="auto">
          <a:xfrm>
            <a:off x="9066213" y="3092450"/>
            <a:ext cx="34305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40" name="Line 4"/>
          <p:cNvSpPr>
            <a:spLocks noChangeShapeType="1"/>
          </p:cNvSpPr>
          <p:nvPr/>
        </p:nvSpPr>
        <p:spPr bwMode="auto">
          <a:xfrm>
            <a:off x="9066213" y="5873750"/>
            <a:ext cx="34305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hdr="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5362"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5363"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6386" name="Line 2"/>
          <p:cNvSpPr>
            <a:spLocks noChangeShapeType="1"/>
          </p:cNvSpPr>
          <p:nvPr/>
        </p:nvSpPr>
        <p:spPr bwMode="auto">
          <a:xfrm flipH="1">
            <a:off x="4419600" y="1778000"/>
            <a:ext cx="23813" cy="50546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body" idx="1"/>
          </p:nvPr>
        </p:nvSpPr>
        <p:spPr bwMode="auto">
          <a:xfrm>
            <a:off x="571500" y="5016500"/>
            <a:ext cx="5068888" cy="3660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7410" name="Line 2"/>
          <p:cNvSpPr>
            <a:spLocks noChangeShapeType="1"/>
          </p:cNvSpPr>
          <p:nvPr/>
        </p:nvSpPr>
        <p:spPr bwMode="auto">
          <a:xfrm>
            <a:off x="647700" y="4749800"/>
            <a:ext cx="4881563"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1" name="Rectangle 3"/>
          <p:cNvSpPr>
            <a:spLocks noGrp="1" noChangeArrowheads="1"/>
          </p:cNvSpPr>
          <p:nvPr>
            <p:ph type="title"/>
          </p:nvPr>
        </p:nvSpPr>
        <p:spPr bwMode="auto">
          <a:xfrm>
            <a:off x="571500" y="1320800"/>
            <a:ext cx="5068888" cy="3163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1409700" y="7785100"/>
            <a:ext cx="5780088" cy="169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ctr" anchorCtr="0" compatLnSpc="1">
            <a:prstTxWarp prst="textNoShape">
              <a:avLst/>
            </a:prstTxWarp>
          </a:bodyPr>
          <a:lstStyle/>
          <a:p>
            <a:pPr lvl="0"/>
            <a:r>
              <a:rPr lang="en-GB"/>
              <a:t>Click to edit the title text format</a:t>
            </a:r>
          </a:p>
        </p:txBody>
      </p:sp>
      <p:sp>
        <p:nvSpPr>
          <p:cNvPr id="18434" name="Line 2"/>
          <p:cNvSpPr>
            <a:spLocks noChangeShapeType="1"/>
          </p:cNvSpPr>
          <p:nvPr/>
        </p:nvSpPr>
        <p:spPr bwMode="auto">
          <a:xfrm>
            <a:off x="7543800" y="7975600"/>
            <a:ext cx="1588" cy="1422400"/>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35" name="Rectangle 3"/>
          <p:cNvSpPr>
            <a:spLocks noGrp="1" noChangeArrowheads="1"/>
          </p:cNvSpPr>
          <p:nvPr>
            <p:ph type="body" idx="1"/>
          </p:nvPr>
        </p:nvSpPr>
        <p:spPr bwMode="auto">
          <a:xfrm>
            <a:off x="7848600" y="8470900"/>
            <a:ext cx="4941888" cy="3660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hdr="0"/>
  <p:txStyles>
    <p:titleStyle>
      <a:lvl1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9458" name="Line 2"/>
          <p:cNvSpPr>
            <a:spLocks noChangeShapeType="1"/>
          </p:cNvSpPr>
          <p:nvPr/>
        </p:nvSpPr>
        <p:spPr bwMode="auto">
          <a:xfrm>
            <a:off x="6502400" y="1803400"/>
            <a:ext cx="1588" cy="43180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0482" name="Line 2"/>
          <p:cNvSpPr>
            <a:spLocks noChangeShapeType="1"/>
          </p:cNvSpPr>
          <p:nvPr/>
        </p:nvSpPr>
        <p:spPr bwMode="auto">
          <a:xfrm flipH="1">
            <a:off x="6477000" y="508000"/>
            <a:ext cx="23813" cy="80137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hf hdr="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3074"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5" name="Rectangle 3"/>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1506" name="Line 2"/>
          <p:cNvSpPr>
            <a:spLocks noChangeShapeType="1"/>
          </p:cNvSpPr>
          <p:nvPr/>
        </p:nvSpPr>
        <p:spPr bwMode="auto">
          <a:xfrm flipH="1">
            <a:off x="4432300" y="1776413"/>
            <a:ext cx="23813" cy="50688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07" name="Line 3"/>
          <p:cNvSpPr>
            <a:spLocks noChangeShapeType="1"/>
          </p:cNvSpPr>
          <p:nvPr/>
        </p:nvSpPr>
        <p:spPr bwMode="auto">
          <a:xfrm flipH="1">
            <a:off x="8534400" y="1776413"/>
            <a:ext cx="23813" cy="50688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hf hdr="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body" idx="1"/>
          </p:nvPr>
        </p:nvSpPr>
        <p:spPr bwMode="auto">
          <a:xfrm>
            <a:off x="571500" y="2324100"/>
            <a:ext cx="5068888" cy="7318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3554" name="Line 2"/>
          <p:cNvSpPr>
            <a:spLocks noChangeShapeType="1"/>
          </p:cNvSpPr>
          <p:nvPr/>
        </p:nvSpPr>
        <p:spPr bwMode="auto">
          <a:xfrm>
            <a:off x="647700" y="1968500"/>
            <a:ext cx="48768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55" name="Rectangle 3"/>
          <p:cNvSpPr>
            <a:spLocks noGrp="1" noChangeArrowheads="1"/>
          </p:cNvSpPr>
          <p:nvPr>
            <p:ph type="title"/>
          </p:nvPr>
        </p:nvSpPr>
        <p:spPr bwMode="auto">
          <a:xfrm>
            <a:off x="571500" y="328613"/>
            <a:ext cx="50688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4578" name="Line 2"/>
          <p:cNvSpPr>
            <a:spLocks noChangeShapeType="1"/>
          </p:cNvSpPr>
          <p:nvPr/>
        </p:nvSpPr>
        <p:spPr bwMode="auto">
          <a:xfrm flipH="1">
            <a:off x="6477000" y="519113"/>
            <a:ext cx="23813" cy="79644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79" name="Line 3"/>
          <p:cNvSpPr>
            <a:spLocks noChangeShapeType="1"/>
          </p:cNvSpPr>
          <p:nvPr/>
        </p:nvSpPr>
        <p:spPr bwMode="auto">
          <a:xfrm>
            <a:off x="6488113" y="4476750"/>
            <a:ext cx="59959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body" idx="1"/>
          </p:nvPr>
        </p:nvSpPr>
        <p:spPr bwMode="auto">
          <a:xfrm>
            <a:off x="571500" y="2324100"/>
            <a:ext cx="5068888" cy="7318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5602"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5603"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6626"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627"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6628" name="Rectangle 4"/>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FC6198F5-EBB4-8446-B074-2C0AE5D5E2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4750" y="8777288"/>
            <a:ext cx="2889250" cy="8239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7650" name="Rectangle 2"/>
          <p:cNvSpPr>
            <a:spLocks noGrp="1" noChangeArrowheads="1"/>
          </p:cNvSpPr>
          <p:nvPr>
            <p:ph type="dt"/>
          </p:nvPr>
        </p:nvSpPr>
        <p:spPr bwMode="auto">
          <a:xfrm>
            <a:off x="9747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r>
              <a:rPr lang="en-US"/>
              <a:t>March 9, 2016</a:t>
            </a:r>
          </a:p>
        </p:txBody>
      </p:sp>
      <p:sp>
        <p:nvSpPr>
          <p:cNvPr id="27651" name="Text Box 3"/>
          <p:cNvSpPr txBox="1">
            <a:spLocks noChangeArrowheads="1"/>
          </p:cNvSpPr>
          <p:nvPr/>
        </p:nvSpPr>
        <p:spPr bwMode="auto">
          <a:xfrm>
            <a:off x="4441825" y="8885238"/>
            <a:ext cx="4116388" cy="649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2" name="Rectangle 4"/>
          <p:cNvSpPr>
            <a:spLocks noGrp="1" noChangeArrowheads="1"/>
          </p:cNvSpPr>
          <p:nvPr>
            <p:ph type="sldNum"/>
          </p:nvPr>
        </p:nvSpPr>
        <p:spPr bwMode="auto">
          <a:xfrm>
            <a:off x="93186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fld id="{A4BBA098-45FA-4740-B54A-326D89CB41EC}" type="slidenum">
              <a:rPr lang="en-US"/>
              <a:pPr>
                <a:defRPr/>
              </a:pPr>
              <a:t>‹#›</a:t>
            </a:fld>
            <a:endParaRPr lang="en-US"/>
          </a:p>
        </p:txBody>
      </p:sp>
      <p:sp>
        <p:nvSpPr>
          <p:cNvPr id="27653" name="Rectangle 5"/>
          <p:cNvSpPr>
            <a:spLocks noGrp="1" noChangeArrowheads="1"/>
          </p:cNvSpPr>
          <p:nvPr>
            <p:ph type="title"/>
          </p:nvPr>
        </p:nvSpPr>
        <p:spPr bwMode="auto">
          <a:xfrm>
            <a:off x="650875" y="388938"/>
            <a:ext cx="11691938" cy="1616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7654" name="Rectangle 6"/>
          <p:cNvSpPr>
            <a:spLocks noGrp="1" noChangeArrowheads="1"/>
          </p:cNvSpPr>
          <p:nvPr>
            <p:ph type="body" idx="1"/>
          </p:nvPr>
        </p:nvSpPr>
        <p:spPr bwMode="auto">
          <a:xfrm>
            <a:off x="650875" y="2281238"/>
            <a:ext cx="11691938" cy="5645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298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hf hdr="0"/>
  <p:txStyles>
    <p:titleStyle>
      <a:lvl1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mj-lt"/>
          <a:ea typeface="+mj-ea"/>
          <a:cs typeface="+mj-cs"/>
        </a:defRPr>
      </a:lvl1pPr>
      <a:lvl2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2pPr>
      <a:lvl3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3pPr>
      <a:lvl4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4pPr>
      <a:lvl5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5pPr>
      <a:lvl6pPr marL="25146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6pPr>
      <a:lvl7pPr marL="29718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7pPr>
      <a:lvl8pPr marL="34290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8pPr>
      <a:lvl9pPr marL="38862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9pPr>
    </p:titleStyle>
    <p:bodyStyle>
      <a:lvl1pPr marL="342900" indent="-342900" algn="l" defTabSz="358775" rtl="0" eaLnBrk="0" fontAlgn="base" hangingPunct="0">
        <a:lnSpc>
          <a:spcPct val="93000"/>
        </a:lnSpc>
        <a:spcBef>
          <a:spcPct val="0"/>
        </a:spcBef>
        <a:spcAft>
          <a:spcPts val="2013"/>
        </a:spcAft>
        <a:buClr>
          <a:srgbClr val="000000"/>
        </a:buClr>
        <a:buSzPct val="100000"/>
        <a:buFont typeface="Times New Roman" charset="0"/>
        <a:defRPr sz="3400" i="1">
          <a:solidFill>
            <a:srgbClr val="0000FF"/>
          </a:solidFill>
          <a:latin typeface="+mn-lt"/>
          <a:ea typeface="+mn-ea"/>
          <a:cs typeface="+mn-cs"/>
        </a:defRPr>
      </a:lvl1pPr>
      <a:lvl2pPr marL="742950" indent="-285750" algn="l" defTabSz="358775" rtl="0" eaLnBrk="0" fontAlgn="base" hangingPunct="0">
        <a:lnSpc>
          <a:spcPct val="93000"/>
        </a:lnSpc>
        <a:spcBef>
          <a:spcPct val="0"/>
        </a:spcBef>
        <a:spcAft>
          <a:spcPts val="1613"/>
        </a:spcAft>
        <a:buClr>
          <a:srgbClr val="000000"/>
        </a:buClr>
        <a:buSzPct val="100000"/>
        <a:buFont typeface="Times New Roman" charset="0"/>
        <a:defRPr sz="2600" i="1">
          <a:solidFill>
            <a:srgbClr val="000000"/>
          </a:solidFill>
          <a:latin typeface="+mn-lt"/>
          <a:ea typeface="+mn-ea"/>
          <a:cs typeface="+mn-cs"/>
        </a:defRPr>
      </a:lvl2pPr>
      <a:lvl3pPr marL="1143000" indent="-228600" algn="l" defTabSz="358775" rtl="0" eaLnBrk="0" fontAlgn="base" hangingPunct="0">
        <a:lnSpc>
          <a:spcPct val="93000"/>
        </a:lnSpc>
        <a:spcBef>
          <a:spcPct val="0"/>
        </a:spcBef>
        <a:spcAft>
          <a:spcPts val="1213"/>
        </a:spcAft>
        <a:buClr>
          <a:srgbClr val="000000"/>
        </a:buClr>
        <a:buSzPct val="100000"/>
        <a:buFont typeface="Times New Roman" charset="0"/>
        <a:defRPr sz="2300" i="1">
          <a:solidFill>
            <a:srgbClr val="000000"/>
          </a:solidFill>
          <a:latin typeface="+mn-lt"/>
          <a:ea typeface="+mn-ea"/>
          <a:cs typeface="+mn-cs"/>
        </a:defRPr>
      </a:lvl3pPr>
      <a:lvl4pPr marL="1600200" indent="-228600" algn="l" defTabSz="358775" rtl="0" eaLnBrk="0" fontAlgn="base" hangingPunct="0">
        <a:lnSpc>
          <a:spcPct val="93000"/>
        </a:lnSpc>
        <a:spcBef>
          <a:spcPct val="0"/>
        </a:spcBef>
        <a:spcAft>
          <a:spcPts val="813"/>
        </a:spcAft>
        <a:buClr>
          <a:srgbClr val="000000"/>
        </a:buClr>
        <a:buSzPct val="100000"/>
        <a:buFont typeface="Times New Roman" charset="0"/>
        <a:defRPr sz="2000" i="1">
          <a:solidFill>
            <a:srgbClr val="000000"/>
          </a:solidFill>
          <a:latin typeface="+mn-lt"/>
          <a:ea typeface="+mn-ea"/>
          <a:cs typeface="+mn-cs"/>
        </a:defRPr>
      </a:lvl4pPr>
      <a:lvl5pPr marL="20574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5pPr>
      <a:lvl6pPr marL="25146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6pPr>
      <a:lvl7pPr marL="29718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7pPr>
      <a:lvl8pPr marL="34290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8pPr>
      <a:lvl9pPr marL="38862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4750" y="8777288"/>
            <a:ext cx="2889250" cy="8239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8674" name="Rectangle 2"/>
          <p:cNvSpPr>
            <a:spLocks noGrp="1" noChangeArrowheads="1"/>
          </p:cNvSpPr>
          <p:nvPr>
            <p:ph type="title"/>
          </p:nvPr>
        </p:nvSpPr>
        <p:spPr bwMode="auto">
          <a:xfrm>
            <a:off x="974725" y="866775"/>
            <a:ext cx="11041063" cy="963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8675" name="Rectangle 3"/>
          <p:cNvSpPr>
            <a:spLocks noGrp="1" noChangeArrowheads="1"/>
          </p:cNvSpPr>
          <p:nvPr>
            <p:ph type="body" idx="1"/>
          </p:nvPr>
        </p:nvSpPr>
        <p:spPr bwMode="auto">
          <a:xfrm>
            <a:off x="974725" y="2058988"/>
            <a:ext cx="11041063" cy="65992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8676" name="Rectangle 4"/>
          <p:cNvSpPr>
            <a:spLocks noGrp="1" noChangeArrowheads="1"/>
          </p:cNvSpPr>
          <p:nvPr>
            <p:ph type="dt"/>
          </p:nvPr>
        </p:nvSpPr>
        <p:spPr bwMode="auto">
          <a:xfrm>
            <a:off x="9747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r>
              <a:rPr lang="en-US"/>
              <a:t>March 9, 2016</a:t>
            </a:r>
          </a:p>
        </p:txBody>
      </p:sp>
      <p:sp>
        <p:nvSpPr>
          <p:cNvPr id="28677" name="Text Box 5"/>
          <p:cNvSpPr txBox="1">
            <a:spLocks noChangeArrowheads="1"/>
          </p:cNvSpPr>
          <p:nvPr/>
        </p:nvSpPr>
        <p:spPr bwMode="auto">
          <a:xfrm>
            <a:off x="4441825" y="8885238"/>
            <a:ext cx="4116388" cy="649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78" name="Rectangle 6"/>
          <p:cNvSpPr>
            <a:spLocks noGrp="1" noChangeArrowheads="1"/>
          </p:cNvSpPr>
          <p:nvPr>
            <p:ph type="sldNum"/>
          </p:nvPr>
        </p:nvSpPr>
        <p:spPr bwMode="auto">
          <a:xfrm>
            <a:off x="93186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fld id="{B55B6CC4-C500-8A48-94CD-4A9BC520D3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p:txStyles>
    <p:titleStyle>
      <a:lvl1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mj-lt"/>
          <a:ea typeface="+mj-ea"/>
          <a:cs typeface="+mj-cs"/>
        </a:defRPr>
      </a:lvl1pPr>
      <a:lvl2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2pPr>
      <a:lvl3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3pPr>
      <a:lvl4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4pPr>
      <a:lvl5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5pPr>
      <a:lvl6pPr marL="25146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6pPr>
      <a:lvl7pPr marL="29718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7pPr>
      <a:lvl8pPr marL="34290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8pPr>
      <a:lvl9pPr marL="38862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9pPr>
    </p:titleStyle>
    <p:bodyStyle>
      <a:lvl1pPr marL="342900" indent="-342900" algn="l" defTabSz="358775" rtl="0" eaLnBrk="0" fontAlgn="base" hangingPunct="0">
        <a:lnSpc>
          <a:spcPct val="93000"/>
        </a:lnSpc>
        <a:spcBef>
          <a:spcPct val="0"/>
        </a:spcBef>
        <a:spcAft>
          <a:spcPts val="2013"/>
        </a:spcAft>
        <a:buClr>
          <a:srgbClr val="000000"/>
        </a:buClr>
        <a:buSzPct val="100000"/>
        <a:buFont typeface="Times New Roman" charset="0"/>
        <a:defRPr sz="3400" i="1">
          <a:solidFill>
            <a:srgbClr val="0000FF"/>
          </a:solidFill>
          <a:latin typeface="+mn-lt"/>
          <a:ea typeface="+mn-ea"/>
          <a:cs typeface="+mn-cs"/>
        </a:defRPr>
      </a:lvl1pPr>
      <a:lvl2pPr marL="742950" indent="-285750" algn="l" defTabSz="358775" rtl="0" eaLnBrk="0" fontAlgn="base" hangingPunct="0">
        <a:lnSpc>
          <a:spcPct val="93000"/>
        </a:lnSpc>
        <a:spcBef>
          <a:spcPct val="0"/>
        </a:spcBef>
        <a:spcAft>
          <a:spcPts val="1613"/>
        </a:spcAft>
        <a:buClr>
          <a:srgbClr val="000000"/>
        </a:buClr>
        <a:buSzPct val="100000"/>
        <a:buFont typeface="Times New Roman" charset="0"/>
        <a:defRPr sz="2600" i="1">
          <a:solidFill>
            <a:srgbClr val="000000"/>
          </a:solidFill>
          <a:latin typeface="+mn-lt"/>
          <a:ea typeface="+mn-ea"/>
          <a:cs typeface="+mn-cs"/>
        </a:defRPr>
      </a:lvl2pPr>
      <a:lvl3pPr marL="1143000" indent="-228600" algn="l" defTabSz="358775" rtl="0" eaLnBrk="0" fontAlgn="base" hangingPunct="0">
        <a:lnSpc>
          <a:spcPct val="93000"/>
        </a:lnSpc>
        <a:spcBef>
          <a:spcPct val="0"/>
        </a:spcBef>
        <a:spcAft>
          <a:spcPts val="1213"/>
        </a:spcAft>
        <a:buClr>
          <a:srgbClr val="000000"/>
        </a:buClr>
        <a:buSzPct val="100000"/>
        <a:buFont typeface="Times New Roman" charset="0"/>
        <a:defRPr sz="2300" i="1">
          <a:solidFill>
            <a:srgbClr val="000000"/>
          </a:solidFill>
          <a:latin typeface="+mn-lt"/>
          <a:ea typeface="+mn-ea"/>
          <a:cs typeface="+mn-cs"/>
        </a:defRPr>
      </a:lvl3pPr>
      <a:lvl4pPr marL="1600200" indent="-228600" algn="l" defTabSz="358775" rtl="0" eaLnBrk="0" fontAlgn="base" hangingPunct="0">
        <a:lnSpc>
          <a:spcPct val="93000"/>
        </a:lnSpc>
        <a:spcBef>
          <a:spcPct val="0"/>
        </a:spcBef>
        <a:spcAft>
          <a:spcPts val="813"/>
        </a:spcAft>
        <a:buClr>
          <a:srgbClr val="000000"/>
        </a:buClr>
        <a:buSzPct val="100000"/>
        <a:buFont typeface="Times New Roman" charset="0"/>
        <a:defRPr sz="2000" i="1">
          <a:solidFill>
            <a:srgbClr val="000000"/>
          </a:solidFill>
          <a:latin typeface="+mn-lt"/>
          <a:ea typeface="+mn-ea"/>
          <a:cs typeface="+mn-cs"/>
        </a:defRPr>
      </a:lvl4pPr>
      <a:lvl5pPr marL="20574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5pPr>
      <a:lvl6pPr marL="25146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6pPr>
      <a:lvl7pPr marL="29718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7pPr>
      <a:lvl8pPr marL="34290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8pPr>
      <a:lvl9pPr marL="38862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571500" y="3708400"/>
            <a:ext cx="11850688" cy="2325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ctr" anchorCtr="0" compatLnSpc="1">
            <a:prstTxWarp prst="textNoShape">
              <a:avLst/>
            </a:prstTxWarp>
          </a:bodyPr>
          <a:lstStyle/>
          <a:p>
            <a:pPr lvl="0"/>
            <a:r>
              <a:rPr lang="en-GB"/>
              <a:t>Click to edit the title text format</a:t>
            </a:r>
          </a:p>
        </p:txBody>
      </p:sp>
      <p:sp>
        <p:nvSpPr>
          <p:cNvPr id="4098" name="Rectangle 2"/>
          <p:cNvSpPr>
            <a:spLocks noGrp="1" noChangeArrowheads="1"/>
          </p:cNvSpPr>
          <p:nvPr>
            <p:ph type="body" idx="1"/>
          </p:nvPr>
        </p:nvSpPr>
        <p:spPr bwMode="auto">
          <a:xfrm>
            <a:off x="650875" y="2282825"/>
            <a:ext cx="11691938" cy="5645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50875" y="388938"/>
            <a:ext cx="11691938" cy="1617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5122" name="Rectangle 2"/>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FA926AD2-D67B-E04E-BF9D-5B4C5D9F892F}" type="slidenum">
              <a:rPr lang="en-US"/>
              <a:pPr>
                <a:defRPr/>
              </a:pPr>
              <a:t>‹#›</a:t>
            </a:fld>
            <a:endParaRPr lang="en-US"/>
          </a:p>
        </p:txBody>
      </p:sp>
      <p:sp>
        <p:nvSpPr>
          <p:cNvPr id="6146" name="Rectangle 2"/>
          <p:cNvSpPr>
            <a:spLocks noGrp="1" noChangeArrowheads="1"/>
          </p:cNvSpPr>
          <p:nvPr>
            <p:ph type="title"/>
          </p:nvPr>
        </p:nvSpPr>
        <p:spPr bwMode="auto">
          <a:xfrm>
            <a:off x="650875" y="388938"/>
            <a:ext cx="11691938" cy="1617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6147" name="Rectangle 3"/>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7170"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171"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5AB99F3E-9034-EC4C-AB9F-1C4B53344E32}" type="slidenum">
              <a:rPr lang="en-US"/>
              <a:pPr>
                <a:defRPr/>
              </a:pPr>
              <a:t>‹#›</a:t>
            </a:fld>
            <a:endParaRPr lang="en-US"/>
          </a:p>
        </p:txBody>
      </p:sp>
      <p:sp>
        <p:nvSpPr>
          <p:cNvPr id="7172"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8194"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195"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8196" name="Rectangle 4"/>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6C080CF3-D0AE-524D-A0B6-6695C259EA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9218"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19"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B7E25456-F0F1-4445-A779-BF3123C5508F}" type="slidenum">
              <a:rPr lang="en-US"/>
              <a:pPr>
                <a:defRPr/>
              </a:pPr>
              <a:t>‹#›</a:t>
            </a:fld>
            <a:endParaRPr lang="en-US"/>
          </a:p>
        </p:txBody>
      </p:sp>
      <p:sp>
        <p:nvSpPr>
          <p:cNvPr id="9220"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0242"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43"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BF6931AB-6532-304C-A554-03C4E777D590}" type="slidenum">
              <a:rPr lang="en-US"/>
              <a:pPr>
                <a:defRPr/>
              </a:pPr>
              <a:t>‹#›</a:t>
            </a:fld>
            <a:endParaRPr lang="en-US"/>
          </a:p>
        </p:txBody>
      </p:sp>
      <p:sp>
        <p:nvSpPr>
          <p:cNvPr id="10244"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3 mile high view of our “GTU”</a:t>
            </a:r>
          </a:p>
        </p:txBody>
      </p:sp>
      <p:sp>
        <p:nvSpPr>
          <p:cNvPr id="2" name="Slide Number Placeholder 1"/>
          <p:cNvSpPr>
            <a:spLocks noGrp="1"/>
          </p:cNvSpPr>
          <p:nvPr>
            <p:ph type="sldNum" sz="quarter" idx="4"/>
          </p:nvPr>
        </p:nvSpPr>
        <p:spPr/>
        <p:txBody>
          <a:bodyPr/>
          <a:lstStyle/>
          <a:p>
            <a:fld id="{7D854EC2-8F58-5C4F-8AEB-33CAAE66C4BD}" type="slidenum">
              <a:rPr lang="en-US" smtClean="0"/>
              <a:t>1</a:t>
            </a:fld>
            <a:endParaRPr lang="en-US" dirty="0"/>
          </a:p>
        </p:txBody>
      </p:sp>
      <p:cxnSp>
        <p:nvCxnSpPr>
          <p:cNvPr id="5" name="Straight Arrow Connector 4">
            <a:extLst>
              <a:ext uri="{FF2B5EF4-FFF2-40B4-BE49-F238E27FC236}">
                <a16:creationId xmlns:a16="http://schemas.microsoft.com/office/drawing/2014/main" id="{26935892-FF9C-B743-A33B-BBDB82019710}"/>
              </a:ext>
            </a:extLst>
          </p:cNvPr>
          <p:cNvCxnSpPr>
            <a:cxnSpLocks/>
          </p:cNvCxnSpPr>
          <p:nvPr/>
        </p:nvCxnSpPr>
        <p:spPr bwMode="auto">
          <a:xfrm flipH="1">
            <a:off x="2120280" y="4372871"/>
            <a:ext cx="1079084" cy="0"/>
          </a:xfrm>
          <a:prstGeom prst="straightConnector1">
            <a:avLst/>
          </a:prstGeom>
          <a:solidFill>
            <a:srgbClr val="00B8FF"/>
          </a:solidFill>
          <a:ln w="28575" cap="flat" cmpd="sng" algn="ctr">
            <a:solidFill>
              <a:srgbClr val="FF0000"/>
            </a:solidFill>
            <a:prstDash val="solid"/>
            <a:round/>
            <a:headEnd type="arrow" w="med" len="med"/>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0" name="Group 9">
            <a:extLst>
              <a:ext uri="{FF2B5EF4-FFF2-40B4-BE49-F238E27FC236}">
                <a16:creationId xmlns:a16="http://schemas.microsoft.com/office/drawing/2014/main" id="{07FB7EDE-7026-FA49-9A03-A1FFFE64BDD3}"/>
              </a:ext>
            </a:extLst>
          </p:cNvPr>
          <p:cNvGrpSpPr/>
          <p:nvPr/>
        </p:nvGrpSpPr>
        <p:grpSpPr>
          <a:xfrm>
            <a:off x="5393871" y="2513806"/>
            <a:ext cx="4088525" cy="1737040"/>
            <a:chOff x="5597630" y="2590800"/>
            <a:chExt cx="3089170" cy="1312457"/>
          </a:xfrm>
        </p:grpSpPr>
        <p:sp>
          <p:nvSpPr>
            <p:cNvPr id="11" name="Rounded Rectangle 10">
              <a:extLst>
                <a:ext uri="{FF2B5EF4-FFF2-40B4-BE49-F238E27FC236}">
                  <a16:creationId xmlns:a16="http://schemas.microsoft.com/office/drawing/2014/main" id="{833FD68D-AD40-5D4C-BC63-F8F69E8DC213}"/>
                </a:ext>
              </a:extLst>
            </p:cNvPr>
            <p:cNvSpPr/>
            <p:nvPr/>
          </p:nvSpPr>
          <p:spPr>
            <a:xfrm>
              <a:off x="6172200" y="2590800"/>
              <a:ext cx="2514600" cy="971550"/>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cxnSp>
          <p:nvCxnSpPr>
            <p:cNvPr id="12" name="Elbow Connector 11">
              <a:extLst>
                <a:ext uri="{FF2B5EF4-FFF2-40B4-BE49-F238E27FC236}">
                  <a16:creationId xmlns:a16="http://schemas.microsoft.com/office/drawing/2014/main" id="{74AE5693-BB82-5346-B42F-11C999145EA9}"/>
                </a:ext>
              </a:extLst>
            </p:cNvPr>
            <p:cNvCxnSpPr>
              <a:cxnSpLocks/>
            </p:cNvCxnSpPr>
            <p:nvPr/>
          </p:nvCxnSpPr>
          <p:spPr>
            <a:xfrm rot="10800000" flipV="1">
              <a:off x="5597630" y="3365804"/>
              <a:ext cx="1260370" cy="537453"/>
            </a:xfrm>
            <a:prstGeom prst="bentConnector3">
              <a:avLst>
                <a:gd name="adj1" fmla="val -879"/>
              </a:avLst>
            </a:prstGeom>
            <a:ln w="12700">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169FDCEB-C7DC-F947-8CB1-855AA65E4718}"/>
                </a:ext>
              </a:extLst>
            </p:cNvPr>
            <p:cNvSpPr/>
            <p:nvPr/>
          </p:nvSpPr>
          <p:spPr>
            <a:xfrm>
              <a:off x="6504876" y="3337076"/>
              <a:ext cx="1040050" cy="232547"/>
            </a:xfrm>
            <a:prstGeom prst="rect">
              <a:avLst/>
            </a:prstGeom>
            <a:noFill/>
          </p:spPr>
          <p:txBody>
            <a:bodyPr wrap="square">
              <a:spAutoFit/>
            </a:bodyPr>
            <a:lstStyle/>
            <a:p>
              <a:pPr algn="ctr"/>
              <a:r>
                <a:rPr lang="en-US" sz="1400" dirty="0">
                  <a:solidFill>
                    <a:schemeClr val="tx1"/>
                  </a:solidFill>
                </a:rPr>
                <a:t>Busy</a:t>
              </a:r>
              <a:endParaRPr lang="en-US" sz="1600" dirty="0">
                <a:solidFill>
                  <a:schemeClr val="tx1"/>
                </a:solidFill>
              </a:endParaRPr>
            </a:p>
          </p:txBody>
        </p:sp>
        <p:grpSp>
          <p:nvGrpSpPr>
            <p:cNvPr id="14" name="Group 13">
              <a:extLst>
                <a:ext uri="{FF2B5EF4-FFF2-40B4-BE49-F238E27FC236}">
                  <a16:creationId xmlns:a16="http://schemas.microsoft.com/office/drawing/2014/main" id="{8006374B-1D33-EB42-83EB-D6FE8D0D8461}"/>
                </a:ext>
              </a:extLst>
            </p:cNvPr>
            <p:cNvGrpSpPr/>
            <p:nvPr/>
          </p:nvGrpSpPr>
          <p:grpSpPr>
            <a:xfrm>
              <a:off x="7086600" y="2800350"/>
              <a:ext cx="1371600" cy="609600"/>
              <a:chOff x="7151207" y="2952750"/>
              <a:chExt cx="1371600" cy="609600"/>
            </a:xfrm>
          </p:grpSpPr>
          <p:grpSp>
            <p:nvGrpSpPr>
              <p:cNvPr id="17" name="Group 16">
                <a:extLst>
                  <a:ext uri="{FF2B5EF4-FFF2-40B4-BE49-F238E27FC236}">
                    <a16:creationId xmlns:a16="http://schemas.microsoft.com/office/drawing/2014/main" id="{F201EDA2-5B75-E049-AB3C-2D8D257D21EC}"/>
                  </a:ext>
                </a:extLst>
              </p:cNvPr>
              <p:cNvGrpSpPr/>
              <p:nvPr/>
            </p:nvGrpSpPr>
            <p:grpSpPr>
              <a:xfrm>
                <a:off x="7151207" y="2952750"/>
                <a:ext cx="1143000" cy="381000"/>
                <a:chOff x="7151207" y="2952750"/>
                <a:chExt cx="1143000" cy="381000"/>
              </a:xfrm>
            </p:grpSpPr>
            <p:sp>
              <p:nvSpPr>
                <p:cNvPr id="27" name="Rectangle 130">
                  <a:extLst>
                    <a:ext uri="{FF2B5EF4-FFF2-40B4-BE49-F238E27FC236}">
                      <a16:creationId xmlns:a16="http://schemas.microsoft.com/office/drawing/2014/main" id="{B8473287-B06E-C349-90B0-BEB1FAD4E8E0}"/>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28" name="Straight Arrow Connector 27">
                  <a:extLst>
                    <a:ext uri="{FF2B5EF4-FFF2-40B4-BE49-F238E27FC236}">
                      <a16:creationId xmlns:a16="http://schemas.microsoft.com/office/drawing/2014/main" id="{AE36F330-930C-6E4C-AE6D-241E64A0E06C}"/>
                    </a:ext>
                  </a:extLst>
                </p:cNvPr>
                <p:cNvCxnSpPr>
                  <a:cxnSpLocks/>
                </p:cNvCxnSpPr>
                <p:nvPr/>
              </p:nvCxnSpPr>
              <p:spPr bwMode="auto">
                <a:xfrm flipH="1">
                  <a:off x="7151207" y="3143250"/>
                  <a:ext cx="531813"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8" name="Group 17">
                <a:extLst>
                  <a:ext uri="{FF2B5EF4-FFF2-40B4-BE49-F238E27FC236}">
                    <a16:creationId xmlns:a16="http://schemas.microsoft.com/office/drawing/2014/main" id="{4C168F1E-827D-8649-9D41-AB703E253C76}"/>
                  </a:ext>
                </a:extLst>
              </p:cNvPr>
              <p:cNvGrpSpPr/>
              <p:nvPr/>
            </p:nvGrpSpPr>
            <p:grpSpPr>
              <a:xfrm>
                <a:off x="7151207" y="3028950"/>
                <a:ext cx="1219200" cy="381000"/>
                <a:chOff x="7075007" y="2952750"/>
                <a:chExt cx="1219200" cy="381000"/>
              </a:xfrm>
            </p:grpSpPr>
            <p:sp>
              <p:nvSpPr>
                <p:cNvPr id="25" name="Rectangle 130">
                  <a:extLst>
                    <a:ext uri="{FF2B5EF4-FFF2-40B4-BE49-F238E27FC236}">
                      <a16:creationId xmlns:a16="http://schemas.microsoft.com/office/drawing/2014/main" id="{552B1D86-A379-9640-89B1-9014D3FA0257}"/>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26" name="Straight Arrow Connector 25">
                  <a:extLst>
                    <a:ext uri="{FF2B5EF4-FFF2-40B4-BE49-F238E27FC236}">
                      <a16:creationId xmlns:a16="http://schemas.microsoft.com/office/drawing/2014/main" id="{5895DE63-618F-8A47-BD2F-D8B8D1011A50}"/>
                    </a:ext>
                  </a:extLst>
                </p:cNvPr>
                <p:cNvCxnSpPr>
                  <a:cxnSpLocks/>
                </p:cNvCxnSpPr>
                <p:nvPr/>
              </p:nvCxnSpPr>
              <p:spPr bwMode="auto">
                <a:xfrm flipH="1">
                  <a:off x="7075007" y="3143250"/>
                  <a:ext cx="6080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9" name="Group 18">
                <a:extLst>
                  <a:ext uri="{FF2B5EF4-FFF2-40B4-BE49-F238E27FC236}">
                    <a16:creationId xmlns:a16="http://schemas.microsoft.com/office/drawing/2014/main" id="{E9FB0A54-37A5-1147-A4E7-1C50247A2F40}"/>
                  </a:ext>
                </a:extLst>
              </p:cNvPr>
              <p:cNvGrpSpPr/>
              <p:nvPr/>
            </p:nvGrpSpPr>
            <p:grpSpPr>
              <a:xfrm>
                <a:off x="7151207" y="3105150"/>
                <a:ext cx="1295400" cy="381000"/>
                <a:chOff x="6998807" y="2952750"/>
                <a:chExt cx="1295400" cy="381000"/>
              </a:xfrm>
            </p:grpSpPr>
            <p:sp>
              <p:nvSpPr>
                <p:cNvPr id="23" name="Rectangle 130">
                  <a:extLst>
                    <a:ext uri="{FF2B5EF4-FFF2-40B4-BE49-F238E27FC236}">
                      <a16:creationId xmlns:a16="http://schemas.microsoft.com/office/drawing/2014/main" id="{55CDF4E7-74C5-2542-8F83-3C5D0E4820F7}"/>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24" name="Straight Arrow Connector 23">
                  <a:extLst>
                    <a:ext uri="{FF2B5EF4-FFF2-40B4-BE49-F238E27FC236}">
                      <a16:creationId xmlns:a16="http://schemas.microsoft.com/office/drawing/2014/main" id="{CED387D4-A90D-BE4D-86F0-82CAF200F3FB}"/>
                    </a:ext>
                  </a:extLst>
                </p:cNvPr>
                <p:cNvCxnSpPr>
                  <a:cxnSpLocks/>
                </p:cNvCxnSpPr>
                <p:nvPr/>
              </p:nvCxnSpPr>
              <p:spPr bwMode="auto">
                <a:xfrm flipH="1">
                  <a:off x="6998807" y="3143250"/>
                  <a:ext cx="6842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0" name="Group 19">
                <a:extLst>
                  <a:ext uri="{FF2B5EF4-FFF2-40B4-BE49-F238E27FC236}">
                    <a16:creationId xmlns:a16="http://schemas.microsoft.com/office/drawing/2014/main" id="{A1398FD4-284F-FC4D-999D-68136984416E}"/>
                  </a:ext>
                </a:extLst>
              </p:cNvPr>
              <p:cNvGrpSpPr/>
              <p:nvPr/>
            </p:nvGrpSpPr>
            <p:grpSpPr>
              <a:xfrm>
                <a:off x="7151207" y="3181350"/>
                <a:ext cx="1371600" cy="381000"/>
                <a:chOff x="6922607" y="2952750"/>
                <a:chExt cx="1371600" cy="381000"/>
              </a:xfrm>
            </p:grpSpPr>
            <p:sp>
              <p:nvSpPr>
                <p:cNvPr id="21" name="Rectangle 130">
                  <a:extLst>
                    <a:ext uri="{FF2B5EF4-FFF2-40B4-BE49-F238E27FC236}">
                      <a16:creationId xmlns:a16="http://schemas.microsoft.com/office/drawing/2014/main" id="{6D2E4AD8-0D56-234C-9DE7-A5E73BCFDF5B}"/>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22" name="Straight Arrow Connector 21">
                  <a:extLst>
                    <a:ext uri="{FF2B5EF4-FFF2-40B4-BE49-F238E27FC236}">
                      <a16:creationId xmlns:a16="http://schemas.microsoft.com/office/drawing/2014/main" id="{BCF0452C-FE88-F647-B054-456044CD8F2E}"/>
                    </a:ext>
                  </a:extLst>
                </p:cNvPr>
                <p:cNvCxnSpPr>
                  <a:cxnSpLocks/>
                </p:cNvCxnSpPr>
                <p:nvPr/>
              </p:nvCxnSpPr>
              <p:spPr bwMode="auto">
                <a:xfrm flipH="1">
                  <a:off x="6922607" y="3143250"/>
                  <a:ext cx="7604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sp>
          <p:nvSpPr>
            <p:cNvPr id="15" name="Rectangle 127">
              <a:extLst>
                <a:ext uri="{FF2B5EF4-FFF2-40B4-BE49-F238E27FC236}">
                  <a16:creationId xmlns:a16="http://schemas.microsoft.com/office/drawing/2014/main" id="{36E6E6F4-C02A-4649-B341-70D87EF66D67}"/>
                </a:ext>
              </a:extLst>
            </p:cNvPr>
            <p:cNvSpPr>
              <a:spLocks noChangeArrowheads="1"/>
            </p:cNvSpPr>
            <p:nvPr/>
          </p:nvSpPr>
          <p:spPr bwMode="auto">
            <a:xfrm>
              <a:off x="6477000" y="2842250"/>
              <a:ext cx="611188" cy="515157"/>
            </a:xfrm>
            <a:prstGeom prst="rect">
              <a:avLst/>
            </a:prstGeom>
            <a:solidFill>
              <a:schemeClr val="accent3">
                <a:lumMod val="75000"/>
              </a:schemeClr>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err="1">
                  <a:solidFill>
                    <a:schemeClr val="tx1"/>
                  </a:solidFill>
                  <a:cs typeface="Arial" charset="0"/>
                </a:rPr>
                <a:t>vGTM</a:t>
              </a:r>
              <a:endParaRPr lang="en-GB" sz="1800" dirty="0">
                <a:solidFill>
                  <a:schemeClr val="tx1"/>
                </a:solidFill>
                <a:cs typeface="Arial" charset="0"/>
              </a:endParaRPr>
            </a:p>
          </p:txBody>
        </p:sp>
        <p:sp>
          <p:nvSpPr>
            <p:cNvPr id="16" name="Rectangle 15">
              <a:extLst>
                <a:ext uri="{FF2B5EF4-FFF2-40B4-BE49-F238E27FC236}">
                  <a16:creationId xmlns:a16="http://schemas.microsoft.com/office/drawing/2014/main" id="{9353C9B4-7B2A-964D-8A30-6009A7C13043}"/>
                </a:ext>
              </a:extLst>
            </p:cNvPr>
            <p:cNvSpPr/>
            <p:nvPr/>
          </p:nvSpPr>
          <p:spPr>
            <a:xfrm>
              <a:off x="6911162" y="2599551"/>
              <a:ext cx="724530" cy="279057"/>
            </a:xfrm>
            <a:prstGeom prst="rect">
              <a:avLst/>
            </a:prstGeom>
            <a:noFill/>
          </p:spPr>
          <p:txBody>
            <a:bodyPr wrap="none">
              <a:spAutoFit/>
            </a:bodyPr>
            <a:lstStyle/>
            <a:p>
              <a:pPr algn="ctr"/>
              <a:r>
                <a:rPr lang="en-US" sz="1800" dirty="0">
                  <a:solidFill>
                    <a:schemeClr val="tx1"/>
                  </a:solidFill>
                </a:rPr>
                <a:t>Granule</a:t>
              </a:r>
              <a:endParaRPr lang="en-US" sz="2000" dirty="0">
                <a:solidFill>
                  <a:schemeClr val="tx1"/>
                </a:solidFill>
              </a:endParaRPr>
            </a:p>
          </p:txBody>
        </p:sp>
      </p:grpSp>
      <p:grpSp>
        <p:nvGrpSpPr>
          <p:cNvPr id="29" name="Group 28">
            <a:extLst>
              <a:ext uri="{FF2B5EF4-FFF2-40B4-BE49-F238E27FC236}">
                <a16:creationId xmlns:a16="http://schemas.microsoft.com/office/drawing/2014/main" id="{44546E92-FCCE-D046-BD47-E6AF61BFA1C5}"/>
              </a:ext>
            </a:extLst>
          </p:cNvPr>
          <p:cNvGrpSpPr/>
          <p:nvPr/>
        </p:nvGrpSpPr>
        <p:grpSpPr>
          <a:xfrm>
            <a:off x="5404385" y="2816359"/>
            <a:ext cx="4279713" cy="1710290"/>
            <a:chOff x="5453174" y="2590800"/>
            <a:chExt cx="3233626" cy="1292245"/>
          </a:xfrm>
        </p:grpSpPr>
        <p:sp>
          <p:nvSpPr>
            <p:cNvPr id="30" name="Rounded Rectangle 29">
              <a:extLst>
                <a:ext uri="{FF2B5EF4-FFF2-40B4-BE49-F238E27FC236}">
                  <a16:creationId xmlns:a16="http://schemas.microsoft.com/office/drawing/2014/main" id="{CEA3FED3-EC07-5244-B715-53B81ED0513C}"/>
                </a:ext>
              </a:extLst>
            </p:cNvPr>
            <p:cNvSpPr/>
            <p:nvPr/>
          </p:nvSpPr>
          <p:spPr>
            <a:xfrm>
              <a:off x="6172200" y="2590800"/>
              <a:ext cx="2514600" cy="971550"/>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cxnSp>
          <p:nvCxnSpPr>
            <p:cNvPr id="31" name="Elbow Connector 30">
              <a:extLst>
                <a:ext uri="{FF2B5EF4-FFF2-40B4-BE49-F238E27FC236}">
                  <a16:creationId xmlns:a16="http://schemas.microsoft.com/office/drawing/2014/main" id="{EEE47374-031C-2E49-A319-DF349054218A}"/>
                </a:ext>
              </a:extLst>
            </p:cNvPr>
            <p:cNvCxnSpPr>
              <a:cxnSpLocks/>
            </p:cNvCxnSpPr>
            <p:nvPr/>
          </p:nvCxnSpPr>
          <p:spPr>
            <a:xfrm rot="10800000" flipV="1">
              <a:off x="5453174" y="3365804"/>
              <a:ext cx="1404826" cy="517241"/>
            </a:xfrm>
            <a:prstGeom prst="bentConnector3">
              <a:avLst>
                <a:gd name="adj1" fmla="val 16187"/>
              </a:avLst>
            </a:prstGeom>
            <a:ln w="12700">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14213A06-E813-924A-B9C5-AFB0DF2BA4AA}"/>
                </a:ext>
              </a:extLst>
            </p:cNvPr>
            <p:cNvSpPr/>
            <p:nvPr/>
          </p:nvSpPr>
          <p:spPr>
            <a:xfrm>
              <a:off x="6504876" y="3337076"/>
              <a:ext cx="1040050" cy="232547"/>
            </a:xfrm>
            <a:prstGeom prst="rect">
              <a:avLst/>
            </a:prstGeom>
            <a:noFill/>
          </p:spPr>
          <p:txBody>
            <a:bodyPr wrap="square">
              <a:spAutoFit/>
            </a:bodyPr>
            <a:lstStyle/>
            <a:p>
              <a:pPr algn="ctr"/>
              <a:r>
                <a:rPr lang="en-US" sz="1400" dirty="0">
                  <a:solidFill>
                    <a:schemeClr val="tx1"/>
                  </a:solidFill>
                </a:rPr>
                <a:t>Busy</a:t>
              </a:r>
              <a:endParaRPr lang="en-US" sz="1600" dirty="0">
                <a:solidFill>
                  <a:schemeClr val="tx1"/>
                </a:solidFill>
              </a:endParaRPr>
            </a:p>
          </p:txBody>
        </p:sp>
        <p:grpSp>
          <p:nvGrpSpPr>
            <p:cNvPr id="33" name="Group 32">
              <a:extLst>
                <a:ext uri="{FF2B5EF4-FFF2-40B4-BE49-F238E27FC236}">
                  <a16:creationId xmlns:a16="http://schemas.microsoft.com/office/drawing/2014/main" id="{95E769B4-AC8E-F44D-A1D0-246A6E842032}"/>
                </a:ext>
              </a:extLst>
            </p:cNvPr>
            <p:cNvGrpSpPr/>
            <p:nvPr/>
          </p:nvGrpSpPr>
          <p:grpSpPr>
            <a:xfrm>
              <a:off x="7086600" y="2800350"/>
              <a:ext cx="1371600" cy="609600"/>
              <a:chOff x="7151207" y="2952750"/>
              <a:chExt cx="1371600" cy="609600"/>
            </a:xfrm>
          </p:grpSpPr>
          <p:grpSp>
            <p:nvGrpSpPr>
              <p:cNvPr id="36" name="Group 35">
                <a:extLst>
                  <a:ext uri="{FF2B5EF4-FFF2-40B4-BE49-F238E27FC236}">
                    <a16:creationId xmlns:a16="http://schemas.microsoft.com/office/drawing/2014/main" id="{A6C3299B-7223-874A-867F-DBB72878AEEF}"/>
                  </a:ext>
                </a:extLst>
              </p:cNvPr>
              <p:cNvGrpSpPr/>
              <p:nvPr/>
            </p:nvGrpSpPr>
            <p:grpSpPr>
              <a:xfrm>
                <a:off x="7151207" y="2952750"/>
                <a:ext cx="1143000" cy="381000"/>
                <a:chOff x="7151207" y="2952750"/>
                <a:chExt cx="1143000" cy="381000"/>
              </a:xfrm>
            </p:grpSpPr>
            <p:sp>
              <p:nvSpPr>
                <p:cNvPr id="46" name="Rectangle 130">
                  <a:extLst>
                    <a:ext uri="{FF2B5EF4-FFF2-40B4-BE49-F238E27FC236}">
                      <a16:creationId xmlns:a16="http://schemas.microsoft.com/office/drawing/2014/main" id="{CD55F80D-5901-AF4C-832D-681C934C1A41}"/>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47" name="Straight Arrow Connector 46">
                  <a:extLst>
                    <a:ext uri="{FF2B5EF4-FFF2-40B4-BE49-F238E27FC236}">
                      <a16:creationId xmlns:a16="http://schemas.microsoft.com/office/drawing/2014/main" id="{9E793F4C-DFA6-A047-B61C-93443592C50B}"/>
                    </a:ext>
                  </a:extLst>
                </p:cNvPr>
                <p:cNvCxnSpPr>
                  <a:cxnSpLocks/>
                </p:cNvCxnSpPr>
                <p:nvPr/>
              </p:nvCxnSpPr>
              <p:spPr bwMode="auto">
                <a:xfrm flipH="1">
                  <a:off x="7151207" y="3143250"/>
                  <a:ext cx="531813"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7" name="Group 36">
                <a:extLst>
                  <a:ext uri="{FF2B5EF4-FFF2-40B4-BE49-F238E27FC236}">
                    <a16:creationId xmlns:a16="http://schemas.microsoft.com/office/drawing/2014/main" id="{9419144E-5D23-374D-AD0F-67A8C7288D7E}"/>
                  </a:ext>
                </a:extLst>
              </p:cNvPr>
              <p:cNvGrpSpPr/>
              <p:nvPr/>
            </p:nvGrpSpPr>
            <p:grpSpPr>
              <a:xfrm>
                <a:off x="7151207" y="3028950"/>
                <a:ext cx="1219200" cy="381000"/>
                <a:chOff x="7075007" y="2952750"/>
                <a:chExt cx="1219200" cy="381000"/>
              </a:xfrm>
            </p:grpSpPr>
            <p:sp>
              <p:nvSpPr>
                <p:cNvPr id="44" name="Rectangle 130">
                  <a:extLst>
                    <a:ext uri="{FF2B5EF4-FFF2-40B4-BE49-F238E27FC236}">
                      <a16:creationId xmlns:a16="http://schemas.microsoft.com/office/drawing/2014/main" id="{39A22985-3FB1-A44D-9608-9FA91355FA1B}"/>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45" name="Straight Arrow Connector 44">
                  <a:extLst>
                    <a:ext uri="{FF2B5EF4-FFF2-40B4-BE49-F238E27FC236}">
                      <a16:creationId xmlns:a16="http://schemas.microsoft.com/office/drawing/2014/main" id="{21F67086-62FC-F746-B08D-56EDCF7E3A38}"/>
                    </a:ext>
                  </a:extLst>
                </p:cNvPr>
                <p:cNvCxnSpPr>
                  <a:cxnSpLocks/>
                </p:cNvCxnSpPr>
                <p:nvPr/>
              </p:nvCxnSpPr>
              <p:spPr bwMode="auto">
                <a:xfrm flipH="1">
                  <a:off x="7075007" y="3143250"/>
                  <a:ext cx="6080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8" name="Group 37">
                <a:extLst>
                  <a:ext uri="{FF2B5EF4-FFF2-40B4-BE49-F238E27FC236}">
                    <a16:creationId xmlns:a16="http://schemas.microsoft.com/office/drawing/2014/main" id="{558369B0-8BFA-DF42-A960-359B6721B9EE}"/>
                  </a:ext>
                </a:extLst>
              </p:cNvPr>
              <p:cNvGrpSpPr/>
              <p:nvPr/>
            </p:nvGrpSpPr>
            <p:grpSpPr>
              <a:xfrm>
                <a:off x="7151207" y="3105150"/>
                <a:ext cx="1295400" cy="381000"/>
                <a:chOff x="6998807" y="2952750"/>
                <a:chExt cx="1295400" cy="381000"/>
              </a:xfrm>
            </p:grpSpPr>
            <p:sp>
              <p:nvSpPr>
                <p:cNvPr id="42" name="Rectangle 130">
                  <a:extLst>
                    <a:ext uri="{FF2B5EF4-FFF2-40B4-BE49-F238E27FC236}">
                      <a16:creationId xmlns:a16="http://schemas.microsoft.com/office/drawing/2014/main" id="{3AA5E31A-039E-BB49-80A7-BB1C7608E1F3}"/>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43" name="Straight Arrow Connector 42">
                  <a:extLst>
                    <a:ext uri="{FF2B5EF4-FFF2-40B4-BE49-F238E27FC236}">
                      <a16:creationId xmlns:a16="http://schemas.microsoft.com/office/drawing/2014/main" id="{112FEF59-9736-994C-A894-71A35D1A2544}"/>
                    </a:ext>
                  </a:extLst>
                </p:cNvPr>
                <p:cNvCxnSpPr>
                  <a:cxnSpLocks/>
                </p:cNvCxnSpPr>
                <p:nvPr/>
              </p:nvCxnSpPr>
              <p:spPr bwMode="auto">
                <a:xfrm flipH="1">
                  <a:off x="6998807" y="3143250"/>
                  <a:ext cx="6842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9" name="Group 38">
                <a:extLst>
                  <a:ext uri="{FF2B5EF4-FFF2-40B4-BE49-F238E27FC236}">
                    <a16:creationId xmlns:a16="http://schemas.microsoft.com/office/drawing/2014/main" id="{B81D4310-89FE-3A42-A21D-E672B2700E72}"/>
                  </a:ext>
                </a:extLst>
              </p:cNvPr>
              <p:cNvGrpSpPr/>
              <p:nvPr/>
            </p:nvGrpSpPr>
            <p:grpSpPr>
              <a:xfrm>
                <a:off x="7151207" y="3181350"/>
                <a:ext cx="1371600" cy="381000"/>
                <a:chOff x="6922607" y="2952750"/>
                <a:chExt cx="1371600" cy="381000"/>
              </a:xfrm>
            </p:grpSpPr>
            <p:sp>
              <p:nvSpPr>
                <p:cNvPr id="40" name="Rectangle 130">
                  <a:extLst>
                    <a:ext uri="{FF2B5EF4-FFF2-40B4-BE49-F238E27FC236}">
                      <a16:creationId xmlns:a16="http://schemas.microsoft.com/office/drawing/2014/main" id="{CF55865F-DA73-304D-A74E-C11B32DAE589}"/>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41" name="Straight Arrow Connector 40">
                  <a:extLst>
                    <a:ext uri="{FF2B5EF4-FFF2-40B4-BE49-F238E27FC236}">
                      <a16:creationId xmlns:a16="http://schemas.microsoft.com/office/drawing/2014/main" id="{4AE6DFC7-4467-F640-9288-8B21196D393C}"/>
                    </a:ext>
                  </a:extLst>
                </p:cNvPr>
                <p:cNvCxnSpPr>
                  <a:cxnSpLocks/>
                </p:cNvCxnSpPr>
                <p:nvPr/>
              </p:nvCxnSpPr>
              <p:spPr bwMode="auto">
                <a:xfrm flipH="1">
                  <a:off x="6922607" y="3143250"/>
                  <a:ext cx="7604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sp>
          <p:nvSpPr>
            <p:cNvPr id="34" name="Rectangle 127">
              <a:extLst>
                <a:ext uri="{FF2B5EF4-FFF2-40B4-BE49-F238E27FC236}">
                  <a16:creationId xmlns:a16="http://schemas.microsoft.com/office/drawing/2014/main" id="{1C59D47D-0F78-194A-8239-D53E4942BE6C}"/>
                </a:ext>
              </a:extLst>
            </p:cNvPr>
            <p:cNvSpPr>
              <a:spLocks noChangeArrowheads="1"/>
            </p:cNvSpPr>
            <p:nvPr/>
          </p:nvSpPr>
          <p:spPr bwMode="auto">
            <a:xfrm>
              <a:off x="6477000" y="2842250"/>
              <a:ext cx="611188" cy="515157"/>
            </a:xfrm>
            <a:prstGeom prst="rect">
              <a:avLst/>
            </a:prstGeom>
            <a:solidFill>
              <a:schemeClr val="accent3">
                <a:lumMod val="75000"/>
              </a:schemeClr>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err="1">
                  <a:solidFill>
                    <a:schemeClr val="tx1"/>
                  </a:solidFill>
                  <a:cs typeface="Arial" charset="0"/>
                </a:rPr>
                <a:t>vGTM</a:t>
              </a:r>
              <a:endParaRPr lang="en-GB" sz="1800" dirty="0">
                <a:solidFill>
                  <a:schemeClr val="tx1"/>
                </a:solidFill>
                <a:cs typeface="Arial" charset="0"/>
              </a:endParaRPr>
            </a:p>
          </p:txBody>
        </p:sp>
        <p:sp>
          <p:nvSpPr>
            <p:cNvPr id="35" name="Rectangle 34">
              <a:extLst>
                <a:ext uri="{FF2B5EF4-FFF2-40B4-BE49-F238E27FC236}">
                  <a16:creationId xmlns:a16="http://schemas.microsoft.com/office/drawing/2014/main" id="{0A216814-A525-0E4A-A2C2-7D0C7E78DED1}"/>
                </a:ext>
              </a:extLst>
            </p:cNvPr>
            <p:cNvSpPr/>
            <p:nvPr/>
          </p:nvSpPr>
          <p:spPr>
            <a:xfrm>
              <a:off x="6911162" y="2599551"/>
              <a:ext cx="724530" cy="279056"/>
            </a:xfrm>
            <a:prstGeom prst="rect">
              <a:avLst/>
            </a:prstGeom>
            <a:noFill/>
          </p:spPr>
          <p:txBody>
            <a:bodyPr wrap="none">
              <a:spAutoFit/>
            </a:bodyPr>
            <a:lstStyle/>
            <a:p>
              <a:pPr algn="ctr"/>
              <a:r>
                <a:rPr lang="en-US" sz="1800" dirty="0">
                  <a:solidFill>
                    <a:schemeClr val="tx1"/>
                  </a:solidFill>
                </a:rPr>
                <a:t>Granule</a:t>
              </a:r>
              <a:endParaRPr lang="en-US" sz="2000" dirty="0">
                <a:solidFill>
                  <a:schemeClr val="tx1"/>
                </a:solidFill>
              </a:endParaRPr>
            </a:p>
          </p:txBody>
        </p:sp>
      </p:grpSp>
      <p:grpSp>
        <p:nvGrpSpPr>
          <p:cNvPr id="48" name="Group 47">
            <a:extLst>
              <a:ext uri="{FF2B5EF4-FFF2-40B4-BE49-F238E27FC236}">
                <a16:creationId xmlns:a16="http://schemas.microsoft.com/office/drawing/2014/main" id="{BC85329F-02E0-7648-ADD4-4D80ADE1D1F5}"/>
              </a:ext>
            </a:extLst>
          </p:cNvPr>
          <p:cNvGrpSpPr/>
          <p:nvPr/>
        </p:nvGrpSpPr>
        <p:grpSpPr>
          <a:xfrm>
            <a:off x="5404997" y="3118911"/>
            <a:ext cx="4480803" cy="1724523"/>
            <a:chOff x="5301236" y="2590800"/>
            <a:chExt cx="3385564" cy="1302999"/>
          </a:xfrm>
        </p:grpSpPr>
        <p:sp>
          <p:nvSpPr>
            <p:cNvPr id="49" name="Rounded Rectangle 48">
              <a:extLst>
                <a:ext uri="{FF2B5EF4-FFF2-40B4-BE49-F238E27FC236}">
                  <a16:creationId xmlns:a16="http://schemas.microsoft.com/office/drawing/2014/main" id="{D7567B7D-7A35-C84C-853C-C5B1B8F66B6C}"/>
                </a:ext>
              </a:extLst>
            </p:cNvPr>
            <p:cNvSpPr/>
            <p:nvPr/>
          </p:nvSpPr>
          <p:spPr>
            <a:xfrm>
              <a:off x="6172200" y="2590800"/>
              <a:ext cx="2514600" cy="971550"/>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cxnSp>
          <p:nvCxnSpPr>
            <p:cNvPr id="50" name="Elbow Connector 49">
              <a:extLst>
                <a:ext uri="{FF2B5EF4-FFF2-40B4-BE49-F238E27FC236}">
                  <a16:creationId xmlns:a16="http://schemas.microsoft.com/office/drawing/2014/main" id="{C7AE8150-F532-3A4D-A2B0-53FD33B41448}"/>
                </a:ext>
              </a:extLst>
            </p:cNvPr>
            <p:cNvCxnSpPr>
              <a:cxnSpLocks/>
            </p:cNvCxnSpPr>
            <p:nvPr/>
          </p:nvCxnSpPr>
          <p:spPr>
            <a:xfrm rot="10800000" flipV="1">
              <a:off x="5301236" y="3365805"/>
              <a:ext cx="1556767" cy="527994"/>
            </a:xfrm>
            <a:prstGeom prst="bentConnector3">
              <a:avLst>
                <a:gd name="adj1" fmla="val 26353"/>
              </a:avLst>
            </a:prstGeom>
            <a:ln w="12700">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8E965367-37AE-674C-A053-C4C1480A706F}"/>
                </a:ext>
              </a:extLst>
            </p:cNvPr>
            <p:cNvSpPr/>
            <p:nvPr/>
          </p:nvSpPr>
          <p:spPr>
            <a:xfrm>
              <a:off x="6504876" y="3337076"/>
              <a:ext cx="1040050" cy="232547"/>
            </a:xfrm>
            <a:prstGeom prst="rect">
              <a:avLst/>
            </a:prstGeom>
            <a:noFill/>
          </p:spPr>
          <p:txBody>
            <a:bodyPr wrap="square">
              <a:spAutoFit/>
            </a:bodyPr>
            <a:lstStyle/>
            <a:p>
              <a:pPr algn="ctr"/>
              <a:r>
                <a:rPr lang="en-US" sz="1400" dirty="0">
                  <a:solidFill>
                    <a:schemeClr val="tx1"/>
                  </a:solidFill>
                </a:rPr>
                <a:t>Busy</a:t>
              </a:r>
              <a:endParaRPr lang="en-US" sz="1600" dirty="0">
                <a:solidFill>
                  <a:schemeClr val="tx1"/>
                </a:solidFill>
              </a:endParaRPr>
            </a:p>
          </p:txBody>
        </p:sp>
        <p:grpSp>
          <p:nvGrpSpPr>
            <p:cNvPr id="52" name="Group 51">
              <a:extLst>
                <a:ext uri="{FF2B5EF4-FFF2-40B4-BE49-F238E27FC236}">
                  <a16:creationId xmlns:a16="http://schemas.microsoft.com/office/drawing/2014/main" id="{44DDAF37-D91C-2449-B6E5-72001947210C}"/>
                </a:ext>
              </a:extLst>
            </p:cNvPr>
            <p:cNvGrpSpPr/>
            <p:nvPr/>
          </p:nvGrpSpPr>
          <p:grpSpPr>
            <a:xfrm>
              <a:off x="7086600" y="2800350"/>
              <a:ext cx="1371600" cy="609600"/>
              <a:chOff x="7151207" y="2952750"/>
              <a:chExt cx="1371600" cy="609600"/>
            </a:xfrm>
          </p:grpSpPr>
          <p:grpSp>
            <p:nvGrpSpPr>
              <p:cNvPr id="55" name="Group 54">
                <a:extLst>
                  <a:ext uri="{FF2B5EF4-FFF2-40B4-BE49-F238E27FC236}">
                    <a16:creationId xmlns:a16="http://schemas.microsoft.com/office/drawing/2014/main" id="{DB9364CD-7236-D741-83BC-3CE7FF922905}"/>
                  </a:ext>
                </a:extLst>
              </p:cNvPr>
              <p:cNvGrpSpPr/>
              <p:nvPr/>
            </p:nvGrpSpPr>
            <p:grpSpPr>
              <a:xfrm>
                <a:off x="7151207" y="2952750"/>
                <a:ext cx="1143000" cy="381000"/>
                <a:chOff x="7151207" y="2952750"/>
                <a:chExt cx="1143000" cy="381000"/>
              </a:xfrm>
            </p:grpSpPr>
            <p:sp>
              <p:nvSpPr>
                <p:cNvPr id="65" name="Rectangle 130">
                  <a:extLst>
                    <a:ext uri="{FF2B5EF4-FFF2-40B4-BE49-F238E27FC236}">
                      <a16:creationId xmlns:a16="http://schemas.microsoft.com/office/drawing/2014/main" id="{E248F93D-EBC6-9346-85AE-02342B0920CD}"/>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66" name="Straight Arrow Connector 65">
                  <a:extLst>
                    <a:ext uri="{FF2B5EF4-FFF2-40B4-BE49-F238E27FC236}">
                      <a16:creationId xmlns:a16="http://schemas.microsoft.com/office/drawing/2014/main" id="{9CBCC308-ED64-E444-A9AB-4E46C804D6E0}"/>
                    </a:ext>
                  </a:extLst>
                </p:cNvPr>
                <p:cNvCxnSpPr>
                  <a:cxnSpLocks/>
                </p:cNvCxnSpPr>
                <p:nvPr/>
              </p:nvCxnSpPr>
              <p:spPr bwMode="auto">
                <a:xfrm flipH="1">
                  <a:off x="7151207" y="3143250"/>
                  <a:ext cx="531813"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6" name="Group 55">
                <a:extLst>
                  <a:ext uri="{FF2B5EF4-FFF2-40B4-BE49-F238E27FC236}">
                    <a16:creationId xmlns:a16="http://schemas.microsoft.com/office/drawing/2014/main" id="{33506B89-48C8-0449-B55E-AC1C40BFC186}"/>
                  </a:ext>
                </a:extLst>
              </p:cNvPr>
              <p:cNvGrpSpPr/>
              <p:nvPr/>
            </p:nvGrpSpPr>
            <p:grpSpPr>
              <a:xfrm>
                <a:off x="7151207" y="3028950"/>
                <a:ext cx="1219200" cy="381000"/>
                <a:chOff x="7075007" y="2952750"/>
                <a:chExt cx="1219200" cy="381000"/>
              </a:xfrm>
            </p:grpSpPr>
            <p:sp>
              <p:nvSpPr>
                <p:cNvPr id="63" name="Rectangle 130">
                  <a:extLst>
                    <a:ext uri="{FF2B5EF4-FFF2-40B4-BE49-F238E27FC236}">
                      <a16:creationId xmlns:a16="http://schemas.microsoft.com/office/drawing/2014/main" id="{A6DDA4B7-A0DD-2442-A1BB-74378070E1FD}"/>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64" name="Straight Arrow Connector 63">
                  <a:extLst>
                    <a:ext uri="{FF2B5EF4-FFF2-40B4-BE49-F238E27FC236}">
                      <a16:creationId xmlns:a16="http://schemas.microsoft.com/office/drawing/2014/main" id="{E81B2C03-C9D5-C144-9A8B-2EFE168D19AA}"/>
                    </a:ext>
                  </a:extLst>
                </p:cNvPr>
                <p:cNvCxnSpPr>
                  <a:cxnSpLocks/>
                </p:cNvCxnSpPr>
                <p:nvPr/>
              </p:nvCxnSpPr>
              <p:spPr bwMode="auto">
                <a:xfrm flipH="1">
                  <a:off x="7075007" y="3143250"/>
                  <a:ext cx="6080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7" name="Group 56">
                <a:extLst>
                  <a:ext uri="{FF2B5EF4-FFF2-40B4-BE49-F238E27FC236}">
                    <a16:creationId xmlns:a16="http://schemas.microsoft.com/office/drawing/2014/main" id="{D543E99E-F4D2-5346-B78F-9FD7411C4646}"/>
                  </a:ext>
                </a:extLst>
              </p:cNvPr>
              <p:cNvGrpSpPr/>
              <p:nvPr/>
            </p:nvGrpSpPr>
            <p:grpSpPr>
              <a:xfrm>
                <a:off x="7151207" y="3105150"/>
                <a:ext cx="1295400" cy="381000"/>
                <a:chOff x="6998807" y="2952750"/>
                <a:chExt cx="1295400" cy="381000"/>
              </a:xfrm>
            </p:grpSpPr>
            <p:sp>
              <p:nvSpPr>
                <p:cNvPr id="61" name="Rectangle 130">
                  <a:extLst>
                    <a:ext uri="{FF2B5EF4-FFF2-40B4-BE49-F238E27FC236}">
                      <a16:creationId xmlns:a16="http://schemas.microsoft.com/office/drawing/2014/main" id="{E295CAB1-6F6F-8548-8A97-9A057362020A}"/>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62" name="Straight Arrow Connector 61">
                  <a:extLst>
                    <a:ext uri="{FF2B5EF4-FFF2-40B4-BE49-F238E27FC236}">
                      <a16:creationId xmlns:a16="http://schemas.microsoft.com/office/drawing/2014/main" id="{CF51B8FD-0030-F34F-8023-E0CE0C26242C}"/>
                    </a:ext>
                  </a:extLst>
                </p:cNvPr>
                <p:cNvCxnSpPr>
                  <a:cxnSpLocks/>
                </p:cNvCxnSpPr>
                <p:nvPr/>
              </p:nvCxnSpPr>
              <p:spPr bwMode="auto">
                <a:xfrm flipH="1">
                  <a:off x="6998807" y="3143250"/>
                  <a:ext cx="6842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8" name="Group 57">
                <a:extLst>
                  <a:ext uri="{FF2B5EF4-FFF2-40B4-BE49-F238E27FC236}">
                    <a16:creationId xmlns:a16="http://schemas.microsoft.com/office/drawing/2014/main" id="{E22E9F48-D3C8-944E-B1C6-E8F2B50334F7}"/>
                  </a:ext>
                </a:extLst>
              </p:cNvPr>
              <p:cNvGrpSpPr/>
              <p:nvPr/>
            </p:nvGrpSpPr>
            <p:grpSpPr>
              <a:xfrm>
                <a:off x="7151207" y="3181350"/>
                <a:ext cx="1371600" cy="381000"/>
                <a:chOff x="6922607" y="2952750"/>
                <a:chExt cx="1371600" cy="381000"/>
              </a:xfrm>
            </p:grpSpPr>
            <p:sp>
              <p:nvSpPr>
                <p:cNvPr id="59" name="Rectangle 130">
                  <a:extLst>
                    <a:ext uri="{FF2B5EF4-FFF2-40B4-BE49-F238E27FC236}">
                      <a16:creationId xmlns:a16="http://schemas.microsoft.com/office/drawing/2014/main" id="{B73E2F9D-1320-3B4C-887C-66B8B9DF2F09}"/>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60" name="Straight Arrow Connector 59">
                  <a:extLst>
                    <a:ext uri="{FF2B5EF4-FFF2-40B4-BE49-F238E27FC236}">
                      <a16:creationId xmlns:a16="http://schemas.microsoft.com/office/drawing/2014/main" id="{662B7B1B-1E56-4F49-8FC3-2601FAE9904E}"/>
                    </a:ext>
                  </a:extLst>
                </p:cNvPr>
                <p:cNvCxnSpPr>
                  <a:cxnSpLocks/>
                </p:cNvCxnSpPr>
                <p:nvPr/>
              </p:nvCxnSpPr>
              <p:spPr bwMode="auto">
                <a:xfrm flipH="1">
                  <a:off x="6922607" y="3143250"/>
                  <a:ext cx="7604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sp>
          <p:nvSpPr>
            <p:cNvPr id="53" name="Rectangle 127">
              <a:extLst>
                <a:ext uri="{FF2B5EF4-FFF2-40B4-BE49-F238E27FC236}">
                  <a16:creationId xmlns:a16="http://schemas.microsoft.com/office/drawing/2014/main" id="{856B087D-9B49-FE4D-8CB7-9C1D7483DED0}"/>
                </a:ext>
              </a:extLst>
            </p:cNvPr>
            <p:cNvSpPr>
              <a:spLocks noChangeArrowheads="1"/>
            </p:cNvSpPr>
            <p:nvPr/>
          </p:nvSpPr>
          <p:spPr bwMode="auto">
            <a:xfrm>
              <a:off x="6477000" y="2842250"/>
              <a:ext cx="611188" cy="515157"/>
            </a:xfrm>
            <a:prstGeom prst="rect">
              <a:avLst/>
            </a:prstGeom>
            <a:solidFill>
              <a:schemeClr val="accent3">
                <a:lumMod val="75000"/>
              </a:schemeClr>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err="1">
                  <a:solidFill>
                    <a:schemeClr val="tx1"/>
                  </a:solidFill>
                  <a:cs typeface="Arial" charset="0"/>
                </a:rPr>
                <a:t>vGTM</a:t>
              </a:r>
              <a:endParaRPr lang="en-GB" sz="1800" dirty="0">
                <a:solidFill>
                  <a:schemeClr val="tx1"/>
                </a:solidFill>
                <a:cs typeface="Arial" charset="0"/>
              </a:endParaRPr>
            </a:p>
          </p:txBody>
        </p:sp>
        <p:sp>
          <p:nvSpPr>
            <p:cNvPr id="54" name="Rectangle 53">
              <a:extLst>
                <a:ext uri="{FF2B5EF4-FFF2-40B4-BE49-F238E27FC236}">
                  <a16:creationId xmlns:a16="http://schemas.microsoft.com/office/drawing/2014/main" id="{3ADBD8F2-AD9E-9043-884B-ED1CA142B1FD}"/>
                </a:ext>
              </a:extLst>
            </p:cNvPr>
            <p:cNvSpPr/>
            <p:nvPr/>
          </p:nvSpPr>
          <p:spPr>
            <a:xfrm>
              <a:off x="6911163" y="2599551"/>
              <a:ext cx="724530" cy="279056"/>
            </a:xfrm>
            <a:prstGeom prst="rect">
              <a:avLst/>
            </a:prstGeom>
            <a:noFill/>
          </p:spPr>
          <p:txBody>
            <a:bodyPr wrap="none">
              <a:spAutoFit/>
            </a:bodyPr>
            <a:lstStyle/>
            <a:p>
              <a:pPr algn="ctr"/>
              <a:r>
                <a:rPr lang="en-US" sz="1800" dirty="0">
                  <a:solidFill>
                    <a:schemeClr val="tx1"/>
                  </a:solidFill>
                </a:rPr>
                <a:t>Granule</a:t>
              </a:r>
              <a:endParaRPr lang="en-US" sz="2000" dirty="0">
                <a:solidFill>
                  <a:schemeClr val="tx1"/>
                </a:solidFill>
              </a:endParaRPr>
            </a:p>
          </p:txBody>
        </p:sp>
      </p:grpSp>
      <p:grpSp>
        <p:nvGrpSpPr>
          <p:cNvPr id="67" name="Group 66">
            <a:extLst>
              <a:ext uri="{FF2B5EF4-FFF2-40B4-BE49-F238E27FC236}">
                <a16:creationId xmlns:a16="http://schemas.microsoft.com/office/drawing/2014/main" id="{B3430775-724F-9D4A-BCC8-C18223E98F95}"/>
              </a:ext>
            </a:extLst>
          </p:cNvPr>
          <p:cNvGrpSpPr/>
          <p:nvPr/>
        </p:nvGrpSpPr>
        <p:grpSpPr>
          <a:xfrm>
            <a:off x="5408785" y="3421464"/>
            <a:ext cx="4678717" cy="1689253"/>
            <a:chOff x="5151698" y="2590800"/>
            <a:chExt cx="3535102" cy="1276350"/>
          </a:xfrm>
        </p:grpSpPr>
        <p:sp>
          <p:nvSpPr>
            <p:cNvPr id="68" name="Rounded Rectangle 67">
              <a:extLst>
                <a:ext uri="{FF2B5EF4-FFF2-40B4-BE49-F238E27FC236}">
                  <a16:creationId xmlns:a16="http://schemas.microsoft.com/office/drawing/2014/main" id="{CC5C445D-2DDE-B84B-B40C-EF1ED3F65EFE}"/>
                </a:ext>
              </a:extLst>
            </p:cNvPr>
            <p:cNvSpPr/>
            <p:nvPr/>
          </p:nvSpPr>
          <p:spPr>
            <a:xfrm>
              <a:off x="6172200" y="2590800"/>
              <a:ext cx="2514600" cy="971550"/>
            </a:xfrm>
            <a:prstGeom prst="round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cxnSp>
          <p:nvCxnSpPr>
            <p:cNvPr id="69" name="Elbow Connector 68">
              <a:extLst>
                <a:ext uri="{FF2B5EF4-FFF2-40B4-BE49-F238E27FC236}">
                  <a16:creationId xmlns:a16="http://schemas.microsoft.com/office/drawing/2014/main" id="{E87CD018-348C-434A-ABE4-0A78010C8475}"/>
                </a:ext>
              </a:extLst>
            </p:cNvPr>
            <p:cNvCxnSpPr>
              <a:cxnSpLocks/>
            </p:cNvCxnSpPr>
            <p:nvPr/>
          </p:nvCxnSpPr>
          <p:spPr>
            <a:xfrm rot="10800000" flipV="1">
              <a:off x="5151698" y="3365717"/>
              <a:ext cx="1630102" cy="501433"/>
            </a:xfrm>
            <a:prstGeom prst="bentConnector3">
              <a:avLst>
                <a:gd name="adj1" fmla="val -267"/>
              </a:avLst>
            </a:prstGeom>
            <a:ln w="12700">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70" name="Rectangle 69">
              <a:extLst>
                <a:ext uri="{FF2B5EF4-FFF2-40B4-BE49-F238E27FC236}">
                  <a16:creationId xmlns:a16="http://schemas.microsoft.com/office/drawing/2014/main" id="{A48A3ABF-2372-6048-B3CE-EEA65D741C2D}"/>
                </a:ext>
              </a:extLst>
            </p:cNvPr>
            <p:cNvSpPr/>
            <p:nvPr/>
          </p:nvSpPr>
          <p:spPr>
            <a:xfrm>
              <a:off x="6504876" y="3337076"/>
              <a:ext cx="1040050" cy="232547"/>
            </a:xfrm>
            <a:prstGeom prst="rect">
              <a:avLst/>
            </a:prstGeom>
            <a:noFill/>
          </p:spPr>
          <p:txBody>
            <a:bodyPr wrap="square">
              <a:spAutoFit/>
            </a:bodyPr>
            <a:lstStyle/>
            <a:p>
              <a:pPr algn="ctr"/>
              <a:r>
                <a:rPr lang="en-US" sz="1400" dirty="0">
                  <a:solidFill>
                    <a:schemeClr val="tx1"/>
                  </a:solidFill>
                </a:rPr>
                <a:t>Busy</a:t>
              </a:r>
              <a:endParaRPr lang="en-US" sz="1600" dirty="0">
                <a:solidFill>
                  <a:schemeClr val="tx1"/>
                </a:solidFill>
              </a:endParaRPr>
            </a:p>
          </p:txBody>
        </p:sp>
        <p:grpSp>
          <p:nvGrpSpPr>
            <p:cNvPr id="71" name="Group 70">
              <a:extLst>
                <a:ext uri="{FF2B5EF4-FFF2-40B4-BE49-F238E27FC236}">
                  <a16:creationId xmlns:a16="http://schemas.microsoft.com/office/drawing/2014/main" id="{DE998E14-BBFB-E54F-9AF5-E8DE6FAB1A6F}"/>
                </a:ext>
              </a:extLst>
            </p:cNvPr>
            <p:cNvGrpSpPr/>
            <p:nvPr/>
          </p:nvGrpSpPr>
          <p:grpSpPr>
            <a:xfrm>
              <a:off x="7086600" y="2800350"/>
              <a:ext cx="1371600" cy="609600"/>
              <a:chOff x="7151207" y="2952750"/>
              <a:chExt cx="1371600" cy="609600"/>
            </a:xfrm>
          </p:grpSpPr>
          <p:grpSp>
            <p:nvGrpSpPr>
              <p:cNvPr id="74" name="Group 73">
                <a:extLst>
                  <a:ext uri="{FF2B5EF4-FFF2-40B4-BE49-F238E27FC236}">
                    <a16:creationId xmlns:a16="http://schemas.microsoft.com/office/drawing/2014/main" id="{AADF150C-163A-BD47-BC30-DF10BC513B8F}"/>
                  </a:ext>
                </a:extLst>
              </p:cNvPr>
              <p:cNvGrpSpPr/>
              <p:nvPr/>
            </p:nvGrpSpPr>
            <p:grpSpPr>
              <a:xfrm>
                <a:off x="7151207" y="2952750"/>
                <a:ext cx="1143000" cy="381000"/>
                <a:chOff x="7151207" y="2952750"/>
                <a:chExt cx="1143000" cy="381000"/>
              </a:xfrm>
            </p:grpSpPr>
            <p:sp>
              <p:nvSpPr>
                <p:cNvPr id="84" name="Rectangle 130">
                  <a:extLst>
                    <a:ext uri="{FF2B5EF4-FFF2-40B4-BE49-F238E27FC236}">
                      <a16:creationId xmlns:a16="http://schemas.microsoft.com/office/drawing/2014/main" id="{8F160277-7304-2641-BAFD-FDFCED54B246}"/>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85" name="Straight Arrow Connector 84">
                  <a:extLst>
                    <a:ext uri="{FF2B5EF4-FFF2-40B4-BE49-F238E27FC236}">
                      <a16:creationId xmlns:a16="http://schemas.microsoft.com/office/drawing/2014/main" id="{713AE5DC-DBE7-1A49-A9F5-DBE2D31EF1FB}"/>
                    </a:ext>
                  </a:extLst>
                </p:cNvPr>
                <p:cNvCxnSpPr>
                  <a:cxnSpLocks/>
                </p:cNvCxnSpPr>
                <p:nvPr/>
              </p:nvCxnSpPr>
              <p:spPr bwMode="auto">
                <a:xfrm flipH="1">
                  <a:off x="7151207" y="3143250"/>
                  <a:ext cx="531813"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75" name="Group 74">
                <a:extLst>
                  <a:ext uri="{FF2B5EF4-FFF2-40B4-BE49-F238E27FC236}">
                    <a16:creationId xmlns:a16="http://schemas.microsoft.com/office/drawing/2014/main" id="{800D28C2-66FE-714E-B0F9-EE2B50586BC1}"/>
                  </a:ext>
                </a:extLst>
              </p:cNvPr>
              <p:cNvGrpSpPr/>
              <p:nvPr/>
            </p:nvGrpSpPr>
            <p:grpSpPr>
              <a:xfrm>
                <a:off x="7151207" y="3028950"/>
                <a:ext cx="1219200" cy="381000"/>
                <a:chOff x="7075007" y="2952750"/>
                <a:chExt cx="1219200" cy="381000"/>
              </a:xfrm>
            </p:grpSpPr>
            <p:sp>
              <p:nvSpPr>
                <p:cNvPr id="82" name="Rectangle 130">
                  <a:extLst>
                    <a:ext uri="{FF2B5EF4-FFF2-40B4-BE49-F238E27FC236}">
                      <a16:creationId xmlns:a16="http://schemas.microsoft.com/office/drawing/2014/main" id="{0DD5DDD5-8A86-FA46-B796-3C925C5BE0EB}"/>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83" name="Straight Arrow Connector 82">
                  <a:extLst>
                    <a:ext uri="{FF2B5EF4-FFF2-40B4-BE49-F238E27FC236}">
                      <a16:creationId xmlns:a16="http://schemas.microsoft.com/office/drawing/2014/main" id="{80934786-257A-D84B-BB3C-453C9BD57D22}"/>
                    </a:ext>
                  </a:extLst>
                </p:cNvPr>
                <p:cNvCxnSpPr>
                  <a:cxnSpLocks/>
                </p:cNvCxnSpPr>
                <p:nvPr/>
              </p:nvCxnSpPr>
              <p:spPr bwMode="auto">
                <a:xfrm flipH="1">
                  <a:off x="7075007" y="3143250"/>
                  <a:ext cx="6080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76" name="Group 75">
                <a:extLst>
                  <a:ext uri="{FF2B5EF4-FFF2-40B4-BE49-F238E27FC236}">
                    <a16:creationId xmlns:a16="http://schemas.microsoft.com/office/drawing/2014/main" id="{AC4336BF-D388-EC4A-B436-705BB32A3975}"/>
                  </a:ext>
                </a:extLst>
              </p:cNvPr>
              <p:cNvGrpSpPr/>
              <p:nvPr/>
            </p:nvGrpSpPr>
            <p:grpSpPr>
              <a:xfrm>
                <a:off x="7151207" y="3105150"/>
                <a:ext cx="1295400" cy="381000"/>
                <a:chOff x="6998807" y="2952750"/>
                <a:chExt cx="1295400" cy="381000"/>
              </a:xfrm>
            </p:grpSpPr>
            <p:sp>
              <p:nvSpPr>
                <p:cNvPr id="80" name="Rectangle 130">
                  <a:extLst>
                    <a:ext uri="{FF2B5EF4-FFF2-40B4-BE49-F238E27FC236}">
                      <a16:creationId xmlns:a16="http://schemas.microsoft.com/office/drawing/2014/main" id="{A5DD1D55-841B-7D49-8829-2CE7FBA992FF}"/>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81" name="Straight Arrow Connector 80">
                  <a:extLst>
                    <a:ext uri="{FF2B5EF4-FFF2-40B4-BE49-F238E27FC236}">
                      <a16:creationId xmlns:a16="http://schemas.microsoft.com/office/drawing/2014/main" id="{6D6276ED-7A6F-C840-9693-821FDD4F0D5F}"/>
                    </a:ext>
                  </a:extLst>
                </p:cNvPr>
                <p:cNvCxnSpPr>
                  <a:cxnSpLocks/>
                </p:cNvCxnSpPr>
                <p:nvPr/>
              </p:nvCxnSpPr>
              <p:spPr bwMode="auto">
                <a:xfrm flipH="1">
                  <a:off x="6998807" y="3143250"/>
                  <a:ext cx="6842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77" name="Group 76">
                <a:extLst>
                  <a:ext uri="{FF2B5EF4-FFF2-40B4-BE49-F238E27FC236}">
                    <a16:creationId xmlns:a16="http://schemas.microsoft.com/office/drawing/2014/main" id="{41B0476F-8772-714F-9350-29FDDB0CF11F}"/>
                  </a:ext>
                </a:extLst>
              </p:cNvPr>
              <p:cNvGrpSpPr/>
              <p:nvPr/>
            </p:nvGrpSpPr>
            <p:grpSpPr>
              <a:xfrm>
                <a:off x="7151207" y="3181350"/>
                <a:ext cx="1371600" cy="381000"/>
                <a:chOff x="6922607" y="2952750"/>
                <a:chExt cx="1371600" cy="381000"/>
              </a:xfrm>
            </p:grpSpPr>
            <p:sp>
              <p:nvSpPr>
                <p:cNvPr id="78" name="Rectangle 130">
                  <a:extLst>
                    <a:ext uri="{FF2B5EF4-FFF2-40B4-BE49-F238E27FC236}">
                      <a16:creationId xmlns:a16="http://schemas.microsoft.com/office/drawing/2014/main" id="{D90570DD-4501-E040-A7E9-0AADC17E2FFC}"/>
                    </a:ext>
                  </a:extLst>
                </p:cNvPr>
                <p:cNvSpPr>
                  <a:spLocks noChangeArrowheads="1"/>
                </p:cNvSpPr>
                <p:nvPr/>
              </p:nvSpPr>
              <p:spPr bwMode="auto">
                <a:xfrm>
                  <a:off x="7683019" y="2952750"/>
                  <a:ext cx="611188" cy="381000"/>
                </a:xfrm>
                <a:prstGeom prst="rect">
                  <a:avLst/>
                </a:prstGeom>
                <a:solidFill>
                  <a:srgbClr val="008000"/>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a:solidFill>
                        <a:schemeClr val="tx1"/>
                      </a:solidFill>
                      <a:cs typeface="Arial" charset="0"/>
                    </a:rPr>
                    <a:t>FEM</a:t>
                  </a:r>
                </a:p>
              </p:txBody>
            </p:sp>
            <p:cxnSp>
              <p:nvCxnSpPr>
                <p:cNvPr id="79" name="Straight Arrow Connector 78">
                  <a:extLst>
                    <a:ext uri="{FF2B5EF4-FFF2-40B4-BE49-F238E27FC236}">
                      <a16:creationId xmlns:a16="http://schemas.microsoft.com/office/drawing/2014/main" id="{1C57DDC1-9A85-8A4E-8107-C4615B832A29}"/>
                    </a:ext>
                  </a:extLst>
                </p:cNvPr>
                <p:cNvCxnSpPr>
                  <a:cxnSpLocks/>
                </p:cNvCxnSpPr>
                <p:nvPr/>
              </p:nvCxnSpPr>
              <p:spPr bwMode="auto">
                <a:xfrm flipH="1">
                  <a:off x="6922607" y="3143250"/>
                  <a:ext cx="760414" cy="0"/>
                </a:xfrm>
                <a:prstGeom prst="straightConnector1">
                  <a:avLst/>
                </a:prstGeom>
                <a:solidFill>
                  <a:srgbClr val="00B8FF"/>
                </a:solidFill>
                <a:ln w="28575" cap="flat" cmpd="sng" algn="ctr">
                  <a:solidFill>
                    <a:srgbClr val="FF00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sp>
          <p:nvSpPr>
            <p:cNvPr id="72" name="Rectangle 127">
              <a:extLst>
                <a:ext uri="{FF2B5EF4-FFF2-40B4-BE49-F238E27FC236}">
                  <a16:creationId xmlns:a16="http://schemas.microsoft.com/office/drawing/2014/main" id="{7132670C-ED44-784F-92FA-133215BDAA4C}"/>
                </a:ext>
              </a:extLst>
            </p:cNvPr>
            <p:cNvSpPr>
              <a:spLocks noChangeArrowheads="1"/>
            </p:cNvSpPr>
            <p:nvPr/>
          </p:nvSpPr>
          <p:spPr bwMode="auto">
            <a:xfrm>
              <a:off x="6477000" y="2842250"/>
              <a:ext cx="611188" cy="515157"/>
            </a:xfrm>
            <a:prstGeom prst="rect">
              <a:avLst/>
            </a:prstGeom>
            <a:solidFill>
              <a:schemeClr val="accent3">
                <a:lumMod val="75000"/>
              </a:schemeClr>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800" dirty="0" err="1">
                  <a:solidFill>
                    <a:schemeClr val="tx1"/>
                  </a:solidFill>
                  <a:cs typeface="Arial" charset="0"/>
                </a:rPr>
                <a:t>vGTM</a:t>
              </a:r>
              <a:endParaRPr lang="en-GB" sz="1800" dirty="0">
                <a:solidFill>
                  <a:schemeClr val="tx1"/>
                </a:solidFill>
                <a:cs typeface="Arial" charset="0"/>
              </a:endParaRPr>
            </a:p>
          </p:txBody>
        </p:sp>
        <p:sp>
          <p:nvSpPr>
            <p:cNvPr id="73" name="Rectangle 72">
              <a:extLst>
                <a:ext uri="{FF2B5EF4-FFF2-40B4-BE49-F238E27FC236}">
                  <a16:creationId xmlns:a16="http://schemas.microsoft.com/office/drawing/2014/main" id="{5870C9D5-B88C-E847-89A6-D12C759B6AAA}"/>
                </a:ext>
              </a:extLst>
            </p:cNvPr>
            <p:cNvSpPr/>
            <p:nvPr/>
          </p:nvSpPr>
          <p:spPr>
            <a:xfrm>
              <a:off x="6911163" y="2599551"/>
              <a:ext cx="724530" cy="279056"/>
            </a:xfrm>
            <a:prstGeom prst="rect">
              <a:avLst/>
            </a:prstGeom>
            <a:noFill/>
          </p:spPr>
          <p:txBody>
            <a:bodyPr wrap="none">
              <a:spAutoFit/>
            </a:bodyPr>
            <a:lstStyle/>
            <a:p>
              <a:pPr algn="ctr"/>
              <a:r>
                <a:rPr lang="en-US" sz="1800" dirty="0">
                  <a:solidFill>
                    <a:schemeClr val="tx1"/>
                  </a:solidFill>
                </a:rPr>
                <a:t>Granule</a:t>
              </a:r>
              <a:endParaRPr lang="en-US" sz="2000" dirty="0">
                <a:solidFill>
                  <a:schemeClr val="tx1"/>
                </a:solidFill>
              </a:endParaRPr>
            </a:p>
          </p:txBody>
        </p:sp>
      </p:grpSp>
      <p:sp>
        <p:nvSpPr>
          <p:cNvPr id="86" name="Rounded Rectangle 85">
            <a:extLst>
              <a:ext uri="{FF2B5EF4-FFF2-40B4-BE49-F238E27FC236}">
                <a16:creationId xmlns:a16="http://schemas.microsoft.com/office/drawing/2014/main" id="{1A2D6EA5-3336-CC4A-AA98-3F8CD9739FDD}"/>
              </a:ext>
            </a:extLst>
          </p:cNvPr>
          <p:cNvSpPr/>
          <p:nvPr/>
        </p:nvSpPr>
        <p:spPr>
          <a:xfrm>
            <a:off x="337377" y="4120740"/>
            <a:ext cx="1814661" cy="352982"/>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rPr>
              <a:t>V124</a:t>
            </a:r>
          </a:p>
        </p:txBody>
      </p:sp>
      <p:cxnSp>
        <p:nvCxnSpPr>
          <p:cNvPr id="90" name="Straight Arrow Connector 89">
            <a:extLst>
              <a:ext uri="{FF2B5EF4-FFF2-40B4-BE49-F238E27FC236}">
                <a16:creationId xmlns:a16="http://schemas.microsoft.com/office/drawing/2014/main" id="{64D8A533-7614-D445-8227-D9A79C09FFC1}"/>
              </a:ext>
            </a:extLst>
          </p:cNvPr>
          <p:cNvCxnSpPr>
            <a:cxnSpLocks/>
          </p:cNvCxnSpPr>
          <p:nvPr/>
        </p:nvCxnSpPr>
        <p:spPr bwMode="auto">
          <a:xfrm flipH="1">
            <a:off x="5075233" y="3118911"/>
            <a:ext cx="1326764" cy="0"/>
          </a:xfrm>
          <a:prstGeom prst="straightConnector1">
            <a:avLst/>
          </a:prstGeom>
          <a:solidFill>
            <a:srgbClr val="00B8FF"/>
          </a:solidFill>
          <a:ln w="28575" cap="flat" cmpd="sng" algn="ctr">
            <a:solidFill>
              <a:srgbClr val="FF0000"/>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1" name="Straight Arrow Connector 90">
            <a:extLst>
              <a:ext uri="{FF2B5EF4-FFF2-40B4-BE49-F238E27FC236}">
                <a16:creationId xmlns:a16="http://schemas.microsoft.com/office/drawing/2014/main" id="{290D604C-22DF-8848-AB11-807420EB90D6}"/>
              </a:ext>
            </a:extLst>
          </p:cNvPr>
          <p:cNvCxnSpPr>
            <a:cxnSpLocks/>
          </p:cNvCxnSpPr>
          <p:nvPr/>
        </p:nvCxnSpPr>
        <p:spPr bwMode="auto">
          <a:xfrm flipH="1">
            <a:off x="5289012" y="3428340"/>
            <a:ext cx="1311455" cy="0"/>
          </a:xfrm>
          <a:prstGeom prst="straightConnector1">
            <a:avLst/>
          </a:prstGeom>
          <a:solidFill>
            <a:srgbClr val="00B8FF"/>
          </a:solidFill>
          <a:ln w="28575" cap="flat" cmpd="sng" algn="ctr">
            <a:solidFill>
              <a:srgbClr val="FF0000"/>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2" name="Straight Arrow Connector 91">
            <a:extLst>
              <a:ext uri="{FF2B5EF4-FFF2-40B4-BE49-F238E27FC236}">
                <a16:creationId xmlns:a16="http://schemas.microsoft.com/office/drawing/2014/main" id="{E91149BF-AFC0-C143-89C7-D54BDDC130AC}"/>
              </a:ext>
            </a:extLst>
          </p:cNvPr>
          <p:cNvCxnSpPr>
            <a:cxnSpLocks/>
          </p:cNvCxnSpPr>
          <p:nvPr/>
        </p:nvCxnSpPr>
        <p:spPr bwMode="auto">
          <a:xfrm flipH="1">
            <a:off x="5289013" y="3673591"/>
            <a:ext cx="1543824" cy="0"/>
          </a:xfrm>
          <a:prstGeom prst="straightConnector1">
            <a:avLst/>
          </a:prstGeom>
          <a:solidFill>
            <a:srgbClr val="00B8FF"/>
          </a:solidFill>
          <a:ln w="28575" cap="flat" cmpd="sng" algn="ctr">
            <a:solidFill>
              <a:srgbClr val="FF0000"/>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3" name="Straight Arrow Connector 92">
            <a:extLst>
              <a:ext uri="{FF2B5EF4-FFF2-40B4-BE49-F238E27FC236}">
                <a16:creationId xmlns:a16="http://schemas.microsoft.com/office/drawing/2014/main" id="{74F8A308-3B5B-8441-A644-EA484F3896DE}"/>
              </a:ext>
            </a:extLst>
          </p:cNvPr>
          <p:cNvCxnSpPr>
            <a:cxnSpLocks/>
          </p:cNvCxnSpPr>
          <p:nvPr/>
        </p:nvCxnSpPr>
        <p:spPr bwMode="auto">
          <a:xfrm flipH="1">
            <a:off x="5289012" y="3950931"/>
            <a:ext cx="1910708" cy="0"/>
          </a:xfrm>
          <a:prstGeom prst="straightConnector1">
            <a:avLst/>
          </a:prstGeom>
          <a:solidFill>
            <a:srgbClr val="00B8FF"/>
          </a:solidFill>
          <a:ln w="28575" cap="flat" cmpd="sng" algn="ctr">
            <a:solidFill>
              <a:srgbClr val="FF0000"/>
            </a:solidFill>
            <a:prstDash val="solid"/>
            <a:round/>
            <a:headEnd type="arrow" w="med" len="med"/>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4" name="Rounded Rectangle 93">
            <a:extLst>
              <a:ext uri="{FF2B5EF4-FFF2-40B4-BE49-F238E27FC236}">
                <a16:creationId xmlns:a16="http://schemas.microsoft.com/office/drawing/2014/main" id="{CC769F49-7EE9-7F44-9984-4F5DDAEEDC74}"/>
              </a:ext>
            </a:extLst>
          </p:cNvPr>
          <p:cNvSpPr/>
          <p:nvPr/>
        </p:nvSpPr>
        <p:spPr>
          <a:xfrm>
            <a:off x="3145251" y="2583347"/>
            <a:ext cx="2263534" cy="2754461"/>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rPr>
              <a:t>GL1 / core</a:t>
            </a:r>
          </a:p>
          <a:p>
            <a:pPr algn="ctr"/>
            <a:r>
              <a:rPr lang="en-US" sz="1800" dirty="0">
                <a:solidFill>
                  <a:schemeClr val="tx1"/>
                </a:solidFill>
              </a:rPr>
              <a:t>Start/stop </a:t>
            </a:r>
            <a:r>
              <a:rPr lang="en-US" sz="1800" dirty="0" err="1">
                <a:solidFill>
                  <a:schemeClr val="tx1"/>
                </a:solidFill>
              </a:rPr>
              <a:t>etc</a:t>
            </a:r>
            <a:endParaRPr lang="en-US" sz="1800" dirty="0">
              <a:solidFill>
                <a:schemeClr val="tx1"/>
              </a:solidFill>
            </a:endParaRPr>
          </a:p>
          <a:p>
            <a:pPr algn="ctr"/>
            <a:r>
              <a:rPr lang="en-US" sz="1800" dirty="0">
                <a:solidFill>
                  <a:schemeClr val="tx1"/>
                </a:solidFill>
              </a:rPr>
              <a:t>DB interaction</a:t>
            </a:r>
          </a:p>
        </p:txBody>
      </p:sp>
      <p:sp>
        <p:nvSpPr>
          <p:cNvPr id="95" name="TextBox 94">
            <a:extLst>
              <a:ext uri="{FF2B5EF4-FFF2-40B4-BE49-F238E27FC236}">
                <a16:creationId xmlns:a16="http://schemas.microsoft.com/office/drawing/2014/main" id="{4BD4D65A-220C-E443-ACD6-926D62EF9D2E}"/>
              </a:ext>
            </a:extLst>
          </p:cNvPr>
          <p:cNvSpPr txBox="1"/>
          <p:nvPr/>
        </p:nvSpPr>
        <p:spPr>
          <a:xfrm>
            <a:off x="8171335" y="4530824"/>
            <a:ext cx="697628" cy="707886"/>
          </a:xfrm>
          <a:prstGeom prst="rect">
            <a:avLst/>
          </a:prstGeom>
          <a:noFill/>
        </p:spPr>
        <p:txBody>
          <a:bodyPr wrap="none" rtlCol="0">
            <a:spAutoFit/>
          </a:bodyPr>
          <a:lstStyle/>
          <a:p>
            <a:r>
              <a:rPr lang="en-US" sz="4000" b="1" dirty="0">
                <a:solidFill>
                  <a:schemeClr val="tx1"/>
                </a:solidFill>
              </a:rPr>
              <a:t>…</a:t>
            </a:r>
          </a:p>
        </p:txBody>
      </p:sp>
      <p:sp>
        <p:nvSpPr>
          <p:cNvPr id="96" name="Content Placeholder 1">
            <a:extLst>
              <a:ext uri="{FF2B5EF4-FFF2-40B4-BE49-F238E27FC236}">
                <a16:creationId xmlns:a16="http://schemas.microsoft.com/office/drawing/2014/main" id="{15F4A808-8A6C-7C4E-9DF3-A818FF3FDD9F}"/>
              </a:ext>
            </a:extLst>
          </p:cNvPr>
          <p:cNvSpPr txBox="1">
            <a:spLocks/>
          </p:cNvSpPr>
          <p:nvPr/>
        </p:nvSpPr>
        <p:spPr bwMode="auto">
          <a:xfrm>
            <a:off x="1315344" y="5697578"/>
            <a:ext cx="3328080" cy="120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The GL1 transmits the RF clock to the </a:t>
            </a:r>
            <a:r>
              <a:rPr lang="en-US" dirty="0" err="1"/>
              <a:t>vGTMs</a:t>
            </a:r>
            <a:endParaRPr lang="en-US" dirty="0"/>
          </a:p>
          <a:p>
            <a:pPr marL="0" indent="0">
              <a:buFont typeface="Arial" pitchFamily="34" charset="0"/>
              <a:buNone/>
            </a:pPr>
            <a:endParaRPr lang="en-US" dirty="0"/>
          </a:p>
          <a:p>
            <a:pPr marL="0" indent="0">
              <a:buFont typeface="Arial" pitchFamily="34" charset="0"/>
              <a:buNone/>
            </a:pPr>
            <a:endParaRPr lang="en-US" dirty="0"/>
          </a:p>
        </p:txBody>
      </p:sp>
      <p:sp>
        <p:nvSpPr>
          <p:cNvPr id="97" name="Content Placeholder 1">
            <a:extLst>
              <a:ext uri="{FF2B5EF4-FFF2-40B4-BE49-F238E27FC236}">
                <a16:creationId xmlns:a16="http://schemas.microsoft.com/office/drawing/2014/main" id="{F1E1F667-2433-0E48-8785-808EB1272A7F}"/>
              </a:ext>
            </a:extLst>
          </p:cNvPr>
          <p:cNvSpPr txBox="1">
            <a:spLocks/>
          </p:cNvSpPr>
          <p:nvPr/>
        </p:nvSpPr>
        <p:spPr bwMode="auto">
          <a:xfrm>
            <a:off x="4977605" y="5648367"/>
            <a:ext cx="8001001" cy="343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The </a:t>
            </a:r>
            <a:r>
              <a:rPr lang="en-US" dirty="0" err="1"/>
              <a:t>vGTMs</a:t>
            </a:r>
            <a:r>
              <a:rPr lang="en-US" dirty="0"/>
              <a:t> (virtual Granule Timing Modules) transmit clock and other info to their front-ends</a:t>
            </a:r>
          </a:p>
          <a:p>
            <a:pPr marL="0" indent="0">
              <a:buFont typeface="Arial" pitchFamily="34" charset="0"/>
              <a:buNone/>
            </a:pPr>
            <a:r>
              <a:rPr lang="en-US" dirty="0"/>
              <a:t>Think of them partially as a Gate &amp; Delay generator from 30 years ago (each detector system needs different timing)</a:t>
            </a:r>
          </a:p>
          <a:p>
            <a:pPr marL="0" indent="0">
              <a:buNone/>
            </a:pPr>
            <a:r>
              <a:rPr lang="en-US" dirty="0"/>
              <a:t>At each bunch crossing they distribute 96 bits</a:t>
            </a:r>
          </a:p>
          <a:p>
            <a:pPr marL="0" indent="0">
              <a:buNone/>
            </a:pPr>
            <a:r>
              <a:rPr lang="en-US" dirty="0"/>
              <a:t>They are aware of the bunch rotation in the accelerator</a:t>
            </a:r>
          </a:p>
          <a:p>
            <a:pPr marL="0" indent="0">
              <a:buNone/>
            </a:pPr>
            <a:r>
              <a:rPr lang="en-US" dirty="0"/>
              <a:t>And they facilitate the calibration running </a:t>
            </a:r>
          </a:p>
          <a:p>
            <a:pPr marL="0" indent="0">
              <a:buFont typeface="Arial" pitchFamily="34" charset="0"/>
              <a:buNone/>
            </a:pPr>
            <a:endParaRPr lang="en-US" dirty="0"/>
          </a:p>
        </p:txBody>
      </p:sp>
      <p:sp>
        <p:nvSpPr>
          <p:cNvPr id="99" name="Rounded Rectangle 98">
            <a:extLst>
              <a:ext uri="{FF2B5EF4-FFF2-40B4-BE49-F238E27FC236}">
                <a16:creationId xmlns:a16="http://schemas.microsoft.com/office/drawing/2014/main" id="{304F99F2-E1E7-7A41-92DB-8C949AB8902B}"/>
              </a:ext>
            </a:extLst>
          </p:cNvPr>
          <p:cNvSpPr/>
          <p:nvPr/>
        </p:nvSpPr>
        <p:spPr>
          <a:xfrm>
            <a:off x="408014" y="3062914"/>
            <a:ext cx="1814661" cy="352982"/>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tx1"/>
                </a:solidFill>
              </a:rPr>
              <a:t>Clock</a:t>
            </a:r>
          </a:p>
        </p:txBody>
      </p:sp>
      <p:cxnSp>
        <p:nvCxnSpPr>
          <p:cNvPr id="4" name="Straight Arrow Connector 3">
            <a:extLst>
              <a:ext uri="{FF2B5EF4-FFF2-40B4-BE49-F238E27FC236}">
                <a16:creationId xmlns:a16="http://schemas.microsoft.com/office/drawing/2014/main" id="{6413BE44-3F7E-27D7-18AB-41C3E85BFE45}"/>
              </a:ext>
            </a:extLst>
          </p:cNvPr>
          <p:cNvCxnSpPr>
            <a:cxnSpLocks/>
            <a:endCxn id="99" idx="3"/>
          </p:cNvCxnSpPr>
          <p:nvPr/>
        </p:nvCxnSpPr>
        <p:spPr bwMode="auto">
          <a:xfrm flipH="1" flipV="1">
            <a:off x="2222675" y="3239405"/>
            <a:ext cx="938415" cy="15117"/>
          </a:xfrm>
          <a:prstGeom prst="straightConnector1">
            <a:avLst/>
          </a:prstGeom>
          <a:solidFill>
            <a:srgbClr val="00B8FF"/>
          </a:solidFill>
          <a:ln w="28575" cap="flat" cmpd="sng" algn="ctr">
            <a:solidFill>
              <a:srgbClr val="FF0000"/>
            </a:solidFill>
            <a:prstDash val="solid"/>
            <a:round/>
            <a:headEnd type="arrow" w="med" len="med"/>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1" name="Content Placeholder 1">
            <a:extLst>
              <a:ext uri="{FF2B5EF4-FFF2-40B4-BE49-F238E27FC236}">
                <a16:creationId xmlns:a16="http://schemas.microsoft.com/office/drawing/2014/main" id="{2BDE7E6A-84CF-4BB1-C464-1F3B6E174196}"/>
              </a:ext>
            </a:extLst>
          </p:cNvPr>
          <p:cNvSpPr txBox="1">
            <a:spLocks/>
          </p:cNvSpPr>
          <p:nvPr/>
        </p:nvSpPr>
        <p:spPr bwMode="auto">
          <a:xfrm>
            <a:off x="337376" y="7109196"/>
            <a:ext cx="4487829" cy="157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a:t>All this is following a “KISS” - “keep it simple and stupid” – principle </a:t>
            </a:r>
          </a:p>
          <a:p>
            <a:pPr marL="0" indent="0">
              <a:buFont typeface="Arial" pitchFamily="34" charset="0"/>
              <a:buNone/>
            </a:pPr>
            <a:endParaRPr lang="en-US" sz="2800"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15 </a:t>
            </a:r>
            <a:r>
              <a:rPr lang="en-US" sz="4200" dirty="0" err="1">
                <a:solidFill>
                  <a:srgbClr val="000000"/>
                </a:solidFill>
                <a:latin typeface="Arial Narrow" charset="0"/>
              </a:rPr>
              <a:t>vGTMs</a:t>
            </a:r>
            <a:endParaRPr lang="en-US" sz="4200" dirty="0">
              <a:solidFill>
                <a:srgbClr val="000000"/>
              </a:solidFill>
              <a:latin typeface="Arial Narrow" charset="0"/>
            </a:endParaRPr>
          </a:p>
        </p:txBody>
      </p:sp>
      <p:sp>
        <p:nvSpPr>
          <p:cNvPr id="31746" name="Text Box 2"/>
          <p:cNvSpPr txBox="1">
            <a:spLocks noChangeArrowheads="1"/>
          </p:cNvSpPr>
          <p:nvPr/>
        </p:nvSpPr>
        <p:spPr bwMode="auto">
          <a:xfrm>
            <a:off x="710406" y="2437606"/>
            <a:ext cx="12115800" cy="624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chemeClr val="tx1"/>
                </a:solidFill>
                <a:latin typeface="Arial Narrow" charset="0"/>
              </a:rPr>
              <a:t>We have 15 </a:t>
            </a:r>
            <a:r>
              <a:rPr lang="en-US" sz="2800" dirty="0" err="1">
                <a:solidFill>
                  <a:schemeClr val="tx1"/>
                </a:solidFill>
                <a:latin typeface="Arial Narrow" charset="0"/>
              </a:rPr>
              <a:t>vGTMs</a:t>
            </a:r>
            <a:r>
              <a:rPr lang="en-US" sz="2800" dirty="0">
                <a:solidFill>
                  <a:schemeClr val="tx1"/>
                </a:solidFill>
                <a:latin typeface="Arial Narrow" charset="0"/>
              </a:rPr>
              <a:t> total (completely driven by how many transceivers are free), and use 11</a:t>
            </a:r>
          </a:p>
          <a:p>
            <a:pPr eaLnBrk="1" hangingPunct="1">
              <a:spcBef>
                <a:spcPts val="1363"/>
              </a:spcBef>
              <a:buClrTx/>
              <a:buFontTx/>
              <a:buNone/>
              <a:defRPr/>
            </a:pPr>
            <a:r>
              <a:rPr lang="en-US" sz="2800" dirty="0">
                <a:solidFill>
                  <a:schemeClr val="tx1"/>
                </a:solidFill>
                <a:latin typeface="Arial Narrow" charset="0"/>
              </a:rPr>
              <a:t>Each </a:t>
            </a:r>
            <a:r>
              <a:rPr lang="en-US" sz="2800" dirty="0" err="1">
                <a:solidFill>
                  <a:schemeClr val="tx1"/>
                </a:solidFill>
                <a:latin typeface="Arial Narrow" charset="0"/>
              </a:rPr>
              <a:t>vGTM’s</a:t>
            </a:r>
            <a:r>
              <a:rPr lang="en-US" sz="2800" dirty="0">
                <a:solidFill>
                  <a:schemeClr val="tx1"/>
                </a:solidFill>
                <a:latin typeface="Arial Narrow" charset="0"/>
              </a:rPr>
              <a:t> output is a fiber bundle (a </a:t>
            </a:r>
            <a:r>
              <a:rPr lang="en-US" sz="2800" dirty="0" err="1">
                <a:solidFill>
                  <a:schemeClr val="tx1"/>
                </a:solidFill>
                <a:latin typeface="Arial Narrow" charset="0"/>
              </a:rPr>
              <a:t>Minipod</a:t>
            </a:r>
            <a:r>
              <a:rPr lang="en-US" sz="2800" dirty="0">
                <a:solidFill>
                  <a:schemeClr val="tx1"/>
                </a:solidFill>
                <a:latin typeface="Arial Narrow" charset="0"/>
              </a:rPr>
              <a:t> worth) with up to 12 fibers sending an identical signal </a:t>
            </a:r>
          </a:p>
          <a:p>
            <a:pPr eaLnBrk="1" hangingPunct="1">
              <a:spcBef>
                <a:spcPts val="1363"/>
              </a:spcBef>
              <a:buClrTx/>
              <a:buFontTx/>
              <a:buNone/>
              <a:defRPr/>
            </a:pPr>
            <a:r>
              <a:rPr lang="en-US" sz="2800" dirty="0">
                <a:solidFill>
                  <a:schemeClr val="tx1"/>
                </a:solidFill>
                <a:latin typeface="Arial Narrow" charset="0"/>
              </a:rPr>
              <a:t>Each </a:t>
            </a:r>
            <a:r>
              <a:rPr lang="en-US" sz="2800" dirty="0" err="1">
                <a:solidFill>
                  <a:schemeClr val="tx1"/>
                </a:solidFill>
                <a:latin typeface="Arial Narrow" charset="0"/>
              </a:rPr>
              <a:t>vGTM</a:t>
            </a:r>
            <a:r>
              <a:rPr lang="en-US" sz="2800" dirty="0">
                <a:solidFill>
                  <a:schemeClr val="tx1"/>
                </a:solidFill>
                <a:latin typeface="Arial Narrow" charset="0"/>
              </a:rPr>
              <a:t> is assigned to a detector (TPC has 2 for N/S split, all others have 1)</a:t>
            </a:r>
          </a:p>
          <a:p>
            <a:pPr eaLnBrk="1" hangingPunct="1">
              <a:spcBef>
                <a:spcPts val="1363"/>
              </a:spcBef>
              <a:buClrTx/>
              <a:buFontTx/>
              <a:buNone/>
              <a:defRPr/>
            </a:pPr>
            <a:r>
              <a:rPr lang="en-US" sz="2400" dirty="0">
                <a:solidFill>
                  <a:schemeClr val="tx1"/>
                </a:solidFill>
                <a:latin typeface="Arial Narrow" charset="0"/>
              </a:rPr>
              <a:t>yesterday during commissioning around 7pm – taking </a:t>
            </a:r>
            <a:r>
              <a:rPr lang="en-US" sz="2400" dirty="0" err="1">
                <a:solidFill>
                  <a:schemeClr val="tx1"/>
                </a:solidFill>
                <a:latin typeface="Arial Narrow" charset="0"/>
              </a:rPr>
              <a:t>cosmics</a:t>
            </a:r>
            <a:r>
              <a:rPr lang="en-US" sz="2400" dirty="0">
                <a:solidFill>
                  <a:schemeClr val="tx1"/>
                </a:solidFill>
                <a:latin typeface="Arial Narrow" charset="0"/>
              </a:rPr>
              <a:t> data with TPC, INTT, MVTX, HCAL:</a:t>
            </a:r>
          </a:p>
          <a:p>
            <a:pPr eaLnBrk="1" hangingPunct="1">
              <a:spcBef>
                <a:spcPts val="1363"/>
              </a:spcBef>
              <a:buClrTx/>
              <a:buFontTx/>
              <a:buNone/>
              <a:defRPr/>
            </a:pPr>
            <a:endParaRPr lang="en-US" sz="2800" dirty="0">
              <a:solidFill>
                <a:schemeClr val="tx1"/>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a:t>
            </a:fld>
            <a:endParaRPr lang="en-US" dirty="0"/>
          </a:p>
        </p:txBody>
      </p:sp>
      <p:pic>
        <p:nvPicPr>
          <p:cNvPr id="4" name="Picture 3">
            <a:extLst>
              <a:ext uri="{FF2B5EF4-FFF2-40B4-BE49-F238E27FC236}">
                <a16:creationId xmlns:a16="http://schemas.microsoft.com/office/drawing/2014/main" id="{CAC43E75-B256-C96E-31A9-AC40AD8CA38A}"/>
              </a:ext>
            </a:extLst>
          </p:cNvPr>
          <p:cNvPicPr>
            <a:picLocks noChangeAspect="1"/>
          </p:cNvPicPr>
          <p:nvPr/>
        </p:nvPicPr>
        <p:blipFill>
          <a:blip r:embed="rId3"/>
          <a:stretch>
            <a:fillRect/>
          </a:stretch>
        </p:blipFill>
        <p:spPr>
          <a:xfrm>
            <a:off x="405606" y="5180806"/>
            <a:ext cx="11416506" cy="4703429"/>
          </a:xfrm>
          <a:prstGeom prst="rect">
            <a:avLst/>
          </a:prstGeom>
        </p:spPr>
      </p:pic>
    </p:spTree>
    <p:extLst>
      <p:ext uri="{BB962C8B-B14F-4D97-AF65-F5344CB8AC3E}">
        <p14:creationId xmlns:p14="http://schemas.microsoft.com/office/powerpoint/2010/main" val="32256914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up of a computer equipment&#10;&#10;Description automatically generated">
            <a:extLst>
              <a:ext uri="{FF2B5EF4-FFF2-40B4-BE49-F238E27FC236}">
                <a16:creationId xmlns:a16="http://schemas.microsoft.com/office/drawing/2014/main" id="{15357032-AFDA-D671-1D80-21ACF4AB7116}"/>
              </a:ext>
            </a:extLst>
          </p:cNvPr>
          <p:cNvPicPr>
            <a:picLocks noChangeAspect="1"/>
          </p:cNvPicPr>
          <p:nvPr/>
        </p:nvPicPr>
        <p:blipFill rotWithShape="1">
          <a:blip r:embed="rId3"/>
          <a:srcRect l="7691" b="25553"/>
          <a:stretch/>
        </p:blipFill>
        <p:spPr>
          <a:xfrm>
            <a:off x="182563" y="5638006"/>
            <a:ext cx="5289928" cy="3199724"/>
          </a:xfrm>
          <a:prstGeom prst="rect">
            <a:avLst/>
          </a:prstGeom>
        </p:spPr>
      </p:pic>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Units of 12 MTP Fibers…</a:t>
            </a:r>
          </a:p>
        </p:txBody>
      </p:sp>
      <p:sp>
        <p:nvSpPr>
          <p:cNvPr id="31746" name="Text Box 2"/>
          <p:cNvSpPr txBox="1">
            <a:spLocks noChangeArrowheads="1"/>
          </p:cNvSpPr>
          <p:nvPr/>
        </p:nvSpPr>
        <p:spPr bwMode="auto">
          <a:xfrm>
            <a:off x="559254" y="2158206"/>
            <a:ext cx="12115800" cy="167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chemeClr val="tx1"/>
                </a:solidFill>
                <a:latin typeface="Arial Narrow" charset="0"/>
              </a:rPr>
              <a:t>Just to show you how the FELIX hardware interface  looks…</a:t>
            </a:r>
            <a:endParaRPr lang="en-US" sz="2400" dirty="0">
              <a:solidFill>
                <a:schemeClr val="tx1"/>
              </a:solidFill>
              <a:latin typeface="Arial Narrow" charset="0"/>
            </a:endParaRPr>
          </a:p>
          <a:p>
            <a:pPr eaLnBrk="1" hangingPunct="1">
              <a:spcBef>
                <a:spcPts val="1363"/>
              </a:spcBef>
              <a:buClrTx/>
              <a:buFontTx/>
              <a:buNone/>
              <a:defRPr/>
            </a:pPr>
            <a:r>
              <a:rPr lang="en-US" sz="2800" dirty="0">
                <a:solidFill>
                  <a:schemeClr val="tx1"/>
                </a:solidFill>
                <a:latin typeface="Arial Narrow" charset="0"/>
              </a:rPr>
              <a:t>Groups of 12 identical-signal fibers via MTP fibers to a rack, then -&gt;LC breakout</a:t>
            </a:r>
          </a:p>
        </p:txBody>
      </p:sp>
      <p:sp>
        <p:nvSpPr>
          <p:cNvPr id="2" name="Slide Number Placeholder 1"/>
          <p:cNvSpPr>
            <a:spLocks noGrp="1"/>
          </p:cNvSpPr>
          <p:nvPr>
            <p:ph type="sldNum" sz="quarter" idx="4"/>
          </p:nvPr>
        </p:nvSpPr>
        <p:spPr/>
        <p:txBody>
          <a:bodyPr/>
          <a:lstStyle/>
          <a:p>
            <a:fld id="{7D854EC2-8F58-5C4F-8AEB-33CAAE66C4BD}" type="slidenum">
              <a:rPr lang="en-US" smtClean="0"/>
              <a:t>3</a:t>
            </a:fld>
            <a:endParaRPr lang="en-US" dirty="0"/>
          </a:p>
        </p:txBody>
      </p:sp>
      <p:pic>
        <p:nvPicPr>
          <p:cNvPr id="5" name="Picture 4" descr="A close-up of a computer&#10;&#10;Description automatically generated">
            <a:extLst>
              <a:ext uri="{FF2B5EF4-FFF2-40B4-BE49-F238E27FC236}">
                <a16:creationId xmlns:a16="http://schemas.microsoft.com/office/drawing/2014/main" id="{47750805-F77E-72B2-5486-660ACD4BC009}"/>
              </a:ext>
            </a:extLst>
          </p:cNvPr>
          <p:cNvPicPr>
            <a:picLocks noChangeAspect="1"/>
          </p:cNvPicPr>
          <p:nvPr/>
        </p:nvPicPr>
        <p:blipFill rotWithShape="1">
          <a:blip r:embed="rId4"/>
          <a:srcRect l="15925" t="12932" b="13002"/>
          <a:stretch/>
        </p:blipFill>
        <p:spPr>
          <a:xfrm>
            <a:off x="4291806" y="3504406"/>
            <a:ext cx="8534400" cy="5638800"/>
          </a:xfrm>
          <a:prstGeom prst="rect">
            <a:avLst/>
          </a:prstGeom>
        </p:spPr>
      </p:pic>
      <p:sp>
        <p:nvSpPr>
          <p:cNvPr id="6" name="TextBox 5">
            <a:extLst>
              <a:ext uri="{FF2B5EF4-FFF2-40B4-BE49-F238E27FC236}">
                <a16:creationId xmlns:a16="http://schemas.microsoft.com/office/drawing/2014/main" id="{A868A201-E511-2B8F-01C8-3689CEF4867F}"/>
              </a:ext>
            </a:extLst>
          </p:cNvPr>
          <p:cNvSpPr txBox="1"/>
          <p:nvPr/>
        </p:nvSpPr>
        <p:spPr>
          <a:xfrm>
            <a:off x="7361232" y="3727667"/>
            <a:ext cx="4350806" cy="584775"/>
          </a:xfrm>
          <a:prstGeom prst="rect">
            <a:avLst/>
          </a:prstGeom>
          <a:noFill/>
        </p:spPr>
        <p:txBody>
          <a:bodyPr wrap="none" rtlCol="0">
            <a:spAutoFit/>
          </a:bodyPr>
          <a:lstStyle/>
          <a:p>
            <a:r>
              <a:rPr lang="en-US" sz="3200" b="1" dirty="0">
                <a:solidFill>
                  <a:srgbClr val="FFFF00"/>
                </a:solidFill>
              </a:rPr>
              <a:t>MPT-&gt;12 LC converter</a:t>
            </a:r>
          </a:p>
        </p:txBody>
      </p:sp>
      <p:sp>
        <p:nvSpPr>
          <p:cNvPr id="7" name="TextBox 6">
            <a:extLst>
              <a:ext uri="{FF2B5EF4-FFF2-40B4-BE49-F238E27FC236}">
                <a16:creationId xmlns:a16="http://schemas.microsoft.com/office/drawing/2014/main" id="{B63C3D29-1686-F901-9F93-092DCB07FB42}"/>
              </a:ext>
            </a:extLst>
          </p:cNvPr>
          <p:cNvSpPr txBox="1"/>
          <p:nvPr/>
        </p:nvSpPr>
        <p:spPr>
          <a:xfrm>
            <a:off x="10219077" y="5986918"/>
            <a:ext cx="2588096" cy="1077218"/>
          </a:xfrm>
          <a:prstGeom prst="rect">
            <a:avLst/>
          </a:prstGeom>
          <a:noFill/>
        </p:spPr>
        <p:txBody>
          <a:bodyPr wrap="square" rtlCol="0">
            <a:spAutoFit/>
          </a:bodyPr>
          <a:lstStyle/>
          <a:p>
            <a:r>
              <a:rPr lang="en-US" sz="3200" b="1" dirty="0">
                <a:solidFill>
                  <a:srgbClr val="FFFF00"/>
                </a:solidFill>
              </a:rPr>
              <a:t>GTM-&gt;FELIX input</a:t>
            </a:r>
          </a:p>
        </p:txBody>
      </p:sp>
      <p:cxnSp>
        <p:nvCxnSpPr>
          <p:cNvPr id="9" name="Straight Arrow Connector 8">
            <a:extLst>
              <a:ext uri="{FF2B5EF4-FFF2-40B4-BE49-F238E27FC236}">
                <a16:creationId xmlns:a16="http://schemas.microsoft.com/office/drawing/2014/main" id="{7DA50C97-725E-D4C7-D4FD-BBCB1317B66A}"/>
              </a:ext>
            </a:extLst>
          </p:cNvPr>
          <p:cNvCxnSpPr/>
          <p:nvPr/>
        </p:nvCxnSpPr>
        <p:spPr bwMode="auto">
          <a:xfrm flipH="1">
            <a:off x="6637677" y="4020054"/>
            <a:ext cx="609600" cy="195551"/>
          </a:xfrm>
          <a:prstGeom prst="straightConnector1">
            <a:avLst/>
          </a:prstGeom>
          <a:solidFill>
            <a:srgbClr val="00B8FF"/>
          </a:solidFill>
          <a:ln w="5715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A8AD7F77-830B-4A53-DB49-254883B57C19}"/>
              </a:ext>
            </a:extLst>
          </p:cNvPr>
          <p:cNvCxnSpPr>
            <a:cxnSpLocks/>
          </p:cNvCxnSpPr>
          <p:nvPr/>
        </p:nvCxnSpPr>
        <p:spPr bwMode="auto">
          <a:xfrm flipH="1" flipV="1">
            <a:off x="9609477" y="6512032"/>
            <a:ext cx="609600" cy="13495"/>
          </a:xfrm>
          <a:prstGeom prst="straightConnector1">
            <a:avLst/>
          </a:prstGeom>
          <a:solidFill>
            <a:srgbClr val="00B8FF"/>
          </a:solidFill>
          <a:ln w="5715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a:extLst>
              <a:ext uri="{FF2B5EF4-FFF2-40B4-BE49-F238E27FC236}">
                <a16:creationId xmlns:a16="http://schemas.microsoft.com/office/drawing/2014/main" id="{D6250FB5-AE60-6D95-3702-08930D4DF8BF}"/>
              </a:ext>
            </a:extLst>
          </p:cNvPr>
          <p:cNvSpPr txBox="1"/>
          <p:nvPr/>
        </p:nvSpPr>
        <p:spPr>
          <a:xfrm>
            <a:off x="10780857" y="7375234"/>
            <a:ext cx="1809767" cy="1104680"/>
          </a:xfrm>
          <a:prstGeom prst="rect">
            <a:avLst/>
          </a:prstGeom>
          <a:noFill/>
        </p:spPr>
        <p:txBody>
          <a:bodyPr wrap="square" rtlCol="0">
            <a:spAutoFit/>
          </a:bodyPr>
          <a:lstStyle/>
          <a:p>
            <a:r>
              <a:rPr lang="en-US" sz="3200" b="1" dirty="0">
                <a:solidFill>
                  <a:srgbClr val="FFFF00"/>
                </a:solidFill>
              </a:rPr>
              <a:t>Detector fibers</a:t>
            </a:r>
          </a:p>
        </p:txBody>
      </p:sp>
      <p:cxnSp>
        <p:nvCxnSpPr>
          <p:cNvPr id="13" name="Straight Arrow Connector 12">
            <a:extLst>
              <a:ext uri="{FF2B5EF4-FFF2-40B4-BE49-F238E27FC236}">
                <a16:creationId xmlns:a16="http://schemas.microsoft.com/office/drawing/2014/main" id="{FC9864C3-E6C5-0913-1505-581DE8CEB147}"/>
              </a:ext>
            </a:extLst>
          </p:cNvPr>
          <p:cNvCxnSpPr>
            <a:cxnSpLocks/>
          </p:cNvCxnSpPr>
          <p:nvPr/>
        </p:nvCxnSpPr>
        <p:spPr bwMode="auto">
          <a:xfrm flipH="1" flipV="1">
            <a:off x="9761877" y="7389523"/>
            <a:ext cx="1018980" cy="382082"/>
          </a:xfrm>
          <a:prstGeom prst="straightConnector1">
            <a:avLst/>
          </a:prstGeom>
          <a:solidFill>
            <a:srgbClr val="00B8FF"/>
          </a:solidFill>
          <a:ln w="5715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7" name="Picture 16" descr="A picture containing miller&#10;&#10;Description automatically generated">
            <a:extLst>
              <a:ext uri="{FF2B5EF4-FFF2-40B4-BE49-F238E27FC236}">
                <a16:creationId xmlns:a16="http://schemas.microsoft.com/office/drawing/2014/main" id="{83B94571-A518-DE53-EB57-1BA2F4A47198}"/>
              </a:ext>
            </a:extLst>
          </p:cNvPr>
          <p:cNvPicPr>
            <a:picLocks noChangeAspect="1"/>
          </p:cNvPicPr>
          <p:nvPr/>
        </p:nvPicPr>
        <p:blipFill>
          <a:blip r:embed="rId5"/>
          <a:stretch>
            <a:fillRect/>
          </a:stretch>
        </p:blipFill>
        <p:spPr>
          <a:xfrm>
            <a:off x="315197" y="3511548"/>
            <a:ext cx="2803673" cy="2102755"/>
          </a:xfrm>
          <a:prstGeom prst="rect">
            <a:avLst/>
          </a:prstGeom>
        </p:spPr>
      </p:pic>
      <p:pic>
        <p:nvPicPr>
          <p:cNvPr id="18" name="Picture 17">
            <a:extLst>
              <a:ext uri="{FF2B5EF4-FFF2-40B4-BE49-F238E27FC236}">
                <a16:creationId xmlns:a16="http://schemas.microsoft.com/office/drawing/2014/main" id="{0DF433FC-6300-9B46-B654-B3CB6B470034}"/>
              </a:ext>
            </a:extLst>
          </p:cNvPr>
          <p:cNvPicPr>
            <a:picLocks noChangeAspect="1"/>
          </p:cNvPicPr>
          <p:nvPr/>
        </p:nvPicPr>
        <p:blipFill rotWithShape="1">
          <a:blip r:embed="rId6">
            <a:extLst>
              <a:ext uri="{28A0092B-C50C-407E-A947-70E740481C1C}">
                <a14:useLocalDpi xmlns:a14="http://schemas.microsoft.com/office/drawing/2010/main" val="0"/>
              </a:ext>
            </a:extLst>
          </a:blip>
          <a:srcRect l="5555" t="28551" r="3334" b="58897"/>
          <a:stretch/>
        </p:blipFill>
        <p:spPr>
          <a:xfrm flipV="1">
            <a:off x="228207" y="9169916"/>
            <a:ext cx="4906606" cy="506968"/>
          </a:xfrm>
          <a:prstGeom prst="rect">
            <a:avLst/>
          </a:prstGeom>
        </p:spPr>
      </p:pic>
    </p:spTree>
    <p:extLst>
      <p:ext uri="{BB962C8B-B14F-4D97-AF65-F5344CB8AC3E}">
        <p14:creationId xmlns:p14="http://schemas.microsoft.com/office/powerpoint/2010/main" val="402150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Global or local</a:t>
            </a:r>
          </a:p>
        </p:txBody>
      </p:sp>
      <p:sp>
        <p:nvSpPr>
          <p:cNvPr id="31746" name="Text Box 2"/>
          <p:cNvSpPr txBox="1">
            <a:spLocks noChangeArrowheads="1"/>
          </p:cNvSpPr>
          <p:nvPr/>
        </p:nvSpPr>
        <p:spPr bwMode="auto">
          <a:xfrm>
            <a:off x="710406" y="2437606"/>
            <a:ext cx="11963399" cy="624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762" indent="0" eaLnBrk="1" hangingPunct="1">
              <a:spcBef>
                <a:spcPts val="1363"/>
              </a:spcBef>
              <a:buClrTx/>
              <a:defRPr/>
            </a:pPr>
            <a:r>
              <a:rPr lang="en-US" sz="2800" dirty="0">
                <a:solidFill>
                  <a:schemeClr val="tx1"/>
                </a:solidFill>
                <a:latin typeface="Arial Narrow" charset="0"/>
              </a:rPr>
              <a:t>Mostly </a:t>
            </a:r>
            <a:r>
              <a:rPr lang="en-US" sz="2800" dirty="0" err="1">
                <a:solidFill>
                  <a:schemeClr val="tx1"/>
                </a:solidFill>
                <a:latin typeface="Arial Narrow" charset="0"/>
              </a:rPr>
              <a:t>vGTMs</a:t>
            </a:r>
            <a:r>
              <a:rPr lang="en-US" sz="2800" dirty="0">
                <a:solidFill>
                  <a:schemeClr val="tx1"/>
                </a:solidFill>
                <a:latin typeface="Arial Narrow" charset="0"/>
              </a:rPr>
              <a:t> run in “global” mode with beam</a:t>
            </a:r>
          </a:p>
          <a:p>
            <a:pPr marL="4762" indent="0" eaLnBrk="1" hangingPunct="1">
              <a:spcBef>
                <a:spcPts val="1363"/>
              </a:spcBef>
              <a:buClrTx/>
              <a:defRPr/>
            </a:pPr>
            <a:r>
              <a:rPr lang="en-US" sz="2800" dirty="0">
                <a:solidFill>
                  <a:schemeClr val="tx1"/>
                </a:solidFill>
                <a:latin typeface="Arial Narrow" charset="0"/>
              </a:rPr>
              <a:t>They start and stop together – this is how you run the experiment with beam</a:t>
            </a:r>
          </a:p>
          <a:p>
            <a:pPr marL="4762" indent="0" eaLnBrk="1" hangingPunct="1">
              <a:spcBef>
                <a:spcPts val="1363"/>
              </a:spcBef>
              <a:buClrTx/>
              <a:defRPr/>
            </a:pPr>
            <a:r>
              <a:rPr lang="en-US" sz="2800" dirty="0">
                <a:solidFill>
                  <a:schemeClr val="tx1"/>
                </a:solidFill>
                <a:latin typeface="Arial Narrow" charset="0"/>
              </a:rPr>
              <a:t>They can individually be brought into “local” mode primarily for debugging but also for LED/calibration running</a:t>
            </a:r>
          </a:p>
          <a:p>
            <a:pPr marL="4762" indent="0" eaLnBrk="1" hangingPunct="1">
              <a:spcBef>
                <a:spcPts val="1363"/>
              </a:spcBef>
              <a:buClrTx/>
              <a:defRPr/>
            </a:pPr>
            <a:r>
              <a:rPr lang="en-US" sz="2800" dirty="0">
                <a:solidFill>
                  <a:schemeClr val="tx1"/>
                </a:solidFill>
                <a:latin typeface="Arial Narrow" charset="0"/>
              </a:rPr>
              <a:t>Local - they start and stop individually. Say you debug the TPC, and someone else is debugging the </a:t>
            </a:r>
            <a:r>
              <a:rPr lang="en-US" sz="2800" dirty="0" err="1">
                <a:solidFill>
                  <a:schemeClr val="tx1"/>
                </a:solidFill>
                <a:latin typeface="Arial Narrow" charset="0"/>
              </a:rPr>
              <a:t>EmCal</a:t>
            </a:r>
            <a:r>
              <a:rPr lang="en-US" sz="2800" dirty="0">
                <a:solidFill>
                  <a:schemeClr val="tx1"/>
                </a:solidFill>
                <a:latin typeface="Arial Narrow" charset="0"/>
              </a:rPr>
              <a:t>… in this way it is as if you have completely independent timing systems. </a:t>
            </a:r>
          </a:p>
          <a:p>
            <a:pPr marL="4762" indent="0" eaLnBrk="1" hangingPunct="1">
              <a:spcBef>
                <a:spcPts val="1363"/>
              </a:spcBef>
              <a:buClrTx/>
              <a:defRPr/>
            </a:pPr>
            <a:r>
              <a:rPr lang="en-US" sz="2800" dirty="0">
                <a:solidFill>
                  <a:schemeClr val="tx1"/>
                </a:solidFill>
                <a:latin typeface="Arial Narrow" charset="0"/>
              </a:rPr>
              <a:t>In local mode, you can do your thing without having to coordinate with anyone else</a:t>
            </a:r>
          </a:p>
          <a:p>
            <a:pPr marL="4762" indent="0" eaLnBrk="1" hangingPunct="1">
              <a:spcBef>
                <a:spcPts val="1363"/>
              </a:spcBef>
              <a:buClrTx/>
              <a:defRPr/>
            </a:pPr>
            <a:r>
              <a:rPr lang="en-US" sz="2800" dirty="0">
                <a:solidFill>
                  <a:schemeClr val="tx1"/>
                </a:solidFill>
                <a:latin typeface="Arial Narrow" charset="0"/>
              </a:rPr>
              <a:t>We also use this local mode to take LED/calibration data for, say, </a:t>
            </a:r>
            <a:r>
              <a:rPr lang="en-US" sz="2800" dirty="0" err="1">
                <a:solidFill>
                  <a:schemeClr val="tx1"/>
                </a:solidFill>
                <a:latin typeface="Arial Narrow" charset="0"/>
              </a:rPr>
              <a:t>HCal</a:t>
            </a:r>
            <a:r>
              <a:rPr lang="en-US" sz="2800" dirty="0">
                <a:solidFill>
                  <a:schemeClr val="tx1"/>
                </a:solidFill>
                <a:latin typeface="Arial Narrow" charset="0"/>
              </a:rPr>
              <a:t> and </a:t>
            </a:r>
            <a:r>
              <a:rPr lang="en-US" sz="2800" dirty="0" err="1">
                <a:solidFill>
                  <a:schemeClr val="tx1"/>
                </a:solidFill>
                <a:latin typeface="Arial Narrow" charset="0"/>
              </a:rPr>
              <a:t>EmCal</a:t>
            </a:r>
            <a:r>
              <a:rPr lang="en-US" sz="2800" dirty="0">
                <a:solidFill>
                  <a:schemeClr val="tx1"/>
                </a:solidFill>
                <a:latin typeface="Arial Narrow" charset="0"/>
              </a:rPr>
              <a:t> concurrently and independently</a:t>
            </a:r>
          </a:p>
          <a:p>
            <a:pPr marL="4762" indent="0" eaLnBrk="1" hangingPunct="1">
              <a:spcBef>
                <a:spcPts val="1363"/>
              </a:spcBef>
              <a:buClrTx/>
              <a:defRPr/>
            </a:pPr>
            <a:endParaRPr lang="en-US" sz="2800" dirty="0">
              <a:solidFill>
                <a:schemeClr val="tx1"/>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4</a:t>
            </a:fld>
            <a:endParaRPr lang="en-US" dirty="0"/>
          </a:p>
        </p:txBody>
      </p:sp>
    </p:spTree>
    <p:extLst>
      <p:ext uri="{BB962C8B-B14F-4D97-AF65-F5344CB8AC3E}">
        <p14:creationId xmlns:p14="http://schemas.microsoft.com/office/powerpoint/2010/main" val="352031596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Accelerator rotation / “</a:t>
            </a:r>
            <a:r>
              <a:rPr lang="en-US" sz="4200" dirty="0" err="1">
                <a:solidFill>
                  <a:srgbClr val="000000"/>
                </a:solidFill>
                <a:latin typeface="Arial Narrow" charset="0"/>
              </a:rPr>
              <a:t>modebits</a:t>
            </a:r>
            <a:r>
              <a:rPr lang="en-US" sz="4200" dirty="0">
                <a:solidFill>
                  <a:srgbClr val="000000"/>
                </a:solidFill>
                <a:latin typeface="Arial Narrow" charset="0"/>
              </a:rPr>
              <a:t>”</a:t>
            </a:r>
          </a:p>
        </p:txBody>
      </p:sp>
      <p:sp>
        <p:nvSpPr>
          <p:cNvPr id="31746" name="Text Box 2"/>
          <p:cNvSpPr txBox="1">
            <a:spLocks noChangeArrowheads="1"/>
          </p:cNvSpPr>
          <p:nvPr/>
        </p:nvSpPr>
        <p:spPr bwMode="auto">
          <a:xfrm>
            <a:off x="710406" y="2437606"/>
            <a:ext cx="11963399" cy="624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762" indent="0" eaLnBrk="1" hangingPunct="1">
              <a:spcBef>
                <a:spcPts val="1363"/>
              </a:spcBef>
              <a:buClrTx/>
              <a:defRPr/>
            </a:pPr>
            <a:r>
              <a:rPr lang="en-US" sz="2800" dirty="0">
                <a:solidFill>
                  <a:schemeClr val="tx1"/>
                </a:solidFill>
                <a:latin typeface="Arial Narrow" charset="0"/>
              </a:rPr>
              <a:t>RHIC has 120 bunch “buckets” –  one full rotation of about 12us</a:t>
            </a:r>
          </a:p>
          <a:p>
            <a:pPr marL="4762" indent="0" eaLnBrk="1" hangingPunct="1">
              <a:spcBef>
                <a:spcPts val="1363"/>
              </a:spcBef>
              <a:buClrTx/>
              <a:defRPr/>
            </a:pPr>
            <a:r>
              <a:rPr lang="en-US" sz="2800" dirty="0">
                <a:solidFill>
                  <a:schemeClr val="tx1"/>
                </a:solidFill>
                <a:latin typeface="Arial Narrow" charset="0"/>
              </a:rPr>
              <a:t>The </a:t>
            </a:r>
            <a:r>
              <a:rPr lang="en-US" sz="2800" dirty="0" err="1">
                <a:solidFill>
                  <a:schemeClr val="tx1"/>
                </a:solidFill>
                <a:latin typeface="Arial Narrow" charset="0"/>
              </a:rPr>
              <a:t>vGTMs</a:t>
            </a:r>
            <a:r>
              <a:rPr lang="en-US" sz="2800" dirty="0">
                <a:solidFill>
                  <a:schemeClr val="tx1"/>
                </a:solidFill>
                <a:latin typeface="Arial Narrow" charset="0"/>
              </a:rPr>
              <a:t> know (from the v124) when “bunch 0” is passing buy</a:t>
            </a:r>
          </a:p>
          <a:p>
            <a:pPr marL="4762" indent="0" eaLnBrk="1" hangingPunct="1">
              <a:spcBef>
                <a:spcPts val="1363"/>
              </a:spcBef>
              <a:buClrTx/>
              <a:defRPr/>
            </a:pPr>
            <a:r>
              <a:rPr lang="en-US" sz="2800" dirty="0">
                <a:solidFill>
                  <a:schemeClr val="tx1"/>
                </a:solidFill>
                <a:latin typeface="Arial Narrow" charset="0"/>
              </a:rPr>
              <a:t>Each </a:t>
            </a:r>
            <a:r>
              <a:rPr lang="en-US" sz="2800" dirty="0" err="1">
                <a:solidFill>
                  <a:schemeClr val="tx1"/>
                </a:solidFill>
                <a:latin typeface="Arial Narrow" charset="0"/>
              </a:rPr>
              <a:t>vGTM</a:t>
            </a:r>
            <a:r>
              <a:rPr lang="en-US" sz="2800" dirty="0">
                <a:solidFill>
                  <a:schemeClr val="tx1"/>
                </a:solidFill>
                <a:latin typeface="Arial Narrow" charset="0"/>
              </a:rPr>
              <a:t> has 32 “banks” with information for 120 individual bunch crossings each</a:t>
            </a:r>
          </a:p>
          <a:p>
            <a:pPr marL="4762" indent="0" eaLnBrk="1" hangingPunct="1">
              <a:spcBef>
                <a:spcPts val="1363"/>
              </a:spcBef>
              <a:buClrTx/>
              <a:defRPr/>
            </a:pPr>
            <a:r>
              <a:rPr lang="en-US" sz="2800" dirty="0">
                <a:solidFill>
                  <a:schemeClr val="tx1"/>
                </a:solidFill>
                <a:latin typeface="Arial Narrow" charset="0"/>
              </a:rPr>
              <a:t>We can store detector instructions (“</a:t>
            </a:r>
            <a:r>
              <a:rPr lang="en-US" sz="2800" dirty="0" err="1">
                <a:solidFill>
                  <a:schemeClr val="tx1"/>
                </a:solidFill>
                <a:latin typeface="Arial Narrow" charset="0"/>
              </a:rPr>
              <a:t>modebits</a:t>
            </a:r>
            <a:r>
              <a:rPr lang="en-US" sz="2800" dirty="0">
                <a:solidFill>
                  <a:schemeClr val="tx1"/>
                </a:solidFill>
                <a:latin typeface="Arial Narrow" charset="0"/>
              </a:rPr>
              <a:t>”) for any crossing and per </a:t>
            </a:r>
            <a:r>
              <a:rPr lang="en-US" sz="2800" dirty="0" err="1">
                <a:solidFill>
                  <a:schemeClr val="tx1"/>
                </a:solidFill>
                <a:latin typeface="Arial Narrow" charset="0"/>
              </a:rPr>
              <a:t>vGTM</a:t>
            </a:r>
            <a:endParaRPr lang="en-US" sz="2800" dirty="0">
              <a:solidFill>
                <a:schemeClr val="tx1"/>
              </a:solidFill>
              <a:latin typeface="Arial Narrow" charset="0"/>
            </a:endParaRPr>
          </a:p>
          <a:p>
            <a:pPr marL="4762" indent="0" eaLnBrk="1" hangingPunct="1">
              <a:spcBef>
                <a:spcPts val="1363"/>
              </a:spcBef>
              <a:buClrTx/>
              <a:defRPr/>
            </a:pPr>
            <a:r>
              <a:rPr lang="en-US" sz="2800" dirty="0">
                <a:solidFill>
                  <a:schemeClr val="tx1"/>
                </a:solidFill>
                <a:latin typeface="Arial Narrow" charset="0"/>
              </a:rPr>
              <a:t>(so you can send different instructions to, say, the TPC and the </a:t>
            </a:r>
            <a:r>
              <a:rPr lang="en-US" sz="2800" dirty="0" err="1">
                <a:solidFill>
                  <a:schemeClr val="tx1"/>
                </a:solidFill>
                <a:latin typeface="Arial Narrow" charset="0"/>
              </a:rPr>
              <a:t>EmCal</a:t>
            </a:r>
            <a:r>
              <a:rPr lang="en-US" sz="2800" dirty="0">
                <a:solidFill>
                  <a:schemeClr val="tx1"/>
                </a:solidFill>
                <a:latin typeface="Arial Narrow" charset="0"/>
              </a:rPr>
              <a:t>)</a:t>
            </a:r>
          </a:p>
          <a:p>
            <a:pPr marL="4762" indent="0" eaLnBrk="1" hangingPunct="1">
              <a:spcBef>
                <a:spcPts val="1363"/>
              </a:spcBef>
              <a:buClrTx/>
              <a:defRPr/>
            </a:pPr>
            <a:r>
              <a:rPr lang="en-US" sz="2800" dirty="0">
                <a:solidFill>
                  <a:schemeClr val="tx1"/>
                </a:solidFill>
                <a:latin typeface="Arial Narrow" charset="0"/>
              </a:rPr>
              <a:t>That is the way to make a frond-end do things exactly when we need it to </a:t>
            </a:r>
          </a:p>
          <a:p>
            <a:pPr marL="4762" indent="0" eaLnBrk="1" hangingPunct="1">
              <a:spcBef>
                <a:spcPts val="1363"/>
              </a:spcBef>
              <a:buClrTx/>
              <a:defRPr/>
            </a:pPr>
            <a:r>
              <a:rPr lang="en-US" sz="2800" dirty="0">
                <a:solidFill>
                  <a:schemeClr val="tx1"/>
                </a:solidFill>
                <a:latin typeface="Arial Narrow" charset="0"/>
              </a:rPr>
              <a:t>They are detector-specific special instructions such as “reset all your internal counters”, “prime yourself for taking data”, “start”, </a:t>
            </a:r>
            <a:r>
              <a:rPr lang="en-US" sz="2800" dirty="0" err="1">
                <a:solidFill>
                  <a:schemeClr val="tx1"/>
                </a:solidFill>
                <a:latin typeface="Arial Narrow" charset="0"/>
              </a:rPr>
              <a:t>etc</a:t>
            </a:r>
            <a:r>
              <a:rPr lang="en-US" sz="2800" dirty="0">
                <a:solidFill>
                  <a:schemeClr val="tx1"/>
                </a:solidFill>
                <a:latin typeface="Arial Narrow" charset="0"/>
              </a:rPr>
              <a:t> </a:t>
            </a:r>
          </a:p>
          <a:p>
            <a:pPr marL="4762" indent="0" eaLnBrk="1" hangingPunct="1">
              <a:spcBef>
                <a:spcPts val="1363"/>
              </a:spcBef>
              <a:buClrTx/>
              <a:defRPr/>
            </a:pPr>
            <a:r>
              <a:rPr lang="en-US" sz="2800" dirty="0">
                <a:solidFill>
                  <a:schemeClr val="tx1"/>
                </a:solidFill>
                <a:latin typeface="Arial Narrow" charset="0"/>
              </a:rPr>
              <a:t>All </a:t>
            </a:r>
            <a:r>
              <a:rPr lang="en-US" sz="2800" dirty="0" err="1">
                <a:solidFill>
                  <a:schemeClr val="tx1"/>
                </a:solidFill>
                <a:latin typeface="Arial Narrow" charset="0"/>
              </a:rPr>
              <a:t>modebits</a:t>
            </a:r>
            <a:r>
              <a:rPr lang="en-US" sz="2800" dirty="0">
                <a:solidFill>
                  <a:schemeClr val="tx1"/>
                </a:solidFill>
                <a:latin typeface="Arial Narrow" charset="0"/>
              </a:rPr>
              <a:t> but a tiny handful are empty  - “just the clock and nothing else”</a:t>
            </a:r>
          </a:p>
          <a:p>
            <a:pPr marL="4762" indent="0" eaLnBrk="1" hangingPunct="1">
              <a:spcBef>
                <a:spcPts val="1363"/>
              </a:spcBef>
              <a:buClrTx/>
              <a:defRPr/>
            </a:pPr>
            <a:r>
              <a:rPr lang="en-US" sz="2800" dirty="0">
                <a:solidFill>
                  <a:schemeClr val="tx1"/>
                </a:solidFill>
                <a:latin typeface="Arial Narrow" charset="0"/>
              </a:rPr>
              <a:t>Better explained with an example…</a:t>
            </a:r>
          </a:p>
          <a:p>
            <a:pPr marL="4762" indent="0" eaLnBrk="1" hangingPunct="1">
              <a:spcBef>
                <a:spcPts val="1363"/>
              </a:spcBef>
              <a:buClrTx/>
              <a:defRPr/>
            </a:pPr>
            <a:endParaRPr lang="en-US" sz="2800" dirty="0">
              <a:solidFill>
                <a:schemeClr val="tx1"/>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5</a:t>
            </a:fld>
            <a:endParaRPr lang="en-US" dirty="0"/>
          </a:p>
        </p:txBody>
      </p:sp>
    </p:spTree>
    <p:extLst>
      <p:ext uri="{BB962C8B-B14F-4D97-AF65-F5344CB8AC3E}">
        <p14:creationId xmlns:p14="http://schemas.microsoft.com/office/powerpoint/2010/main" val="212443304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4564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err="1">
                <a:solidFill>
                  <a:srgbClr val="000000"/>
                </a:solidFill>
                <a:latin typeface="Arial Narrow" charset="0"/>
              </a:rPr>
              <a:t>Modebits</a:t>
            </a:r>
            <a:endParaRPr lang="en-US" sz="4200" dirty="0">
              <a:solidFill>
                <a:srgbClr val="000000"/>
              </a:solidFill>
              <a:latin typeface="Arial Narrow" charset="0"/>
            </a:endParaRPr>
          </a:p>
        </p:txBody>
      </p:sp>
      <p:sp>
        <p:nvSpPr>
          <p:cNvPr id="31746" name="Text Box 2"/>
          <p:cNvSpPr txBox="1">
            <a:spLocks noChangeArrowheads="1"/>
          </p:cNvSpPr>
          <p:nvPr/>
        </p:nvSpPr>
        <p:spPr bwMode="auto">
          <a:xfrm>
            <a:off x="469901" y="2072809"/>
            <a:ext cx="11963399" cy="22697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762" indent="0" eaLnBrk="1" hangingPunct="1">
              <a:spcBef>
                <a:spcPts val="1363"/>
              </a:spcBef>
              <a:buClrTx/>
              <a:defRPr/>
            </a:pPr>
            <a:r>
              <a:rPr lang="en-US" sz="2800" dirty="0">
                <a:solidFill>
                  <a:schemeClr val="tx1"/>
                </a:solidFill>
                <a:latin typeface="Arial Narrow" charset="0"/>
              </a:rPr>
              <a:t>Here is the (dirt simple) setup for our calorimeters using 5 such 120-slot banks</a:t>
            </a:r>
          </a:p>
          <a:p>
            <a:pPr marL="4762" indent="0" eaLnBrk="1" hangingPunct="1">
              <a:spcBef>
                <a:spcPts val="1363"/>
              </a:spcBef>
              <a:buClrTx/>
              <a:defRPr/>
            </a:pPr>
            <a:r>
              <a:rPr lang="en-US" sz="2800" dirty="0">
                <a:solidFill>
                  <a:schemeClr val="tx1"/>
                </a:solidFill>
                <a:latin typeface="Arial Narrow" charset="0"/>
              </a:rPr>
              <a:t>(remember each bank represents one RHIC turn, about 12us)</a:t>
            </a:r>
          </a:p>
          <a:p>
            <a:pPr marL="4762" indent="0" eaLnBrk="1" hangingPunct="1">
              <a:spcBef>
                <a:spcPts val="1363"/>
              </a:spcBef>
              <a:buClrTx/>
              <a:defRPr/>
            </a:pPr>
            <a:r>
              <a:rPr lang="en-US" sz="2800" dirty="0">
                <a:solidFill>
                  <a:schemeClr val="tx1"/>
                </a:solidFill>
                <a:latin typeface="Arial Narrow" charset="0"/>
              </a:rPr>
              <a:t>When we start, we issue a “run” </a:t>
            </a:r>
            <a:r>
              <a:rPr lang="en-US" sz="2800" dirty="0" err="1">
                <a:solidFill>
                  <a:schemeClr val="tx1"/>
                </a:solidFill>
                <a:latin typeface="Arial Narrow" charset="0"/>
              </a:rPr>
              <a:t>modebit</a:t>
            </a:r>
            <a:r>
              <a:rPr lang="en-US" sz="2800" dirty="0">
                <a:solidFill>
                  <a:schemeClr val="tx1"/>
                </a:solidFill>
                <a:latin typeface="Arial Narrow" charset="0"/>
              </a:rPr>
              <a:t>, more accurately “prime yourself” </a:t>
            </a:r>
          </a:p>
          <a:p>
            <a:pPr marL="4762" indent="0" eaLnBrk="1" hangingPunct="1">
              <a:spcBef>
                <a:spcPts val="1363"/>
              </a:spcBef>
              <a:buClrTx/>
              <a:defRPr/>
            </a:pPr>
            <a:r>
              <a:rPr lang="en-US" sz="2800" dirty="0">
                <a:solidFill>
                  <a:schemeClr val="tx1"/>
                </a:solidFill>
                <a:latin typeface="Arial Narrow" charset="0"/>
              </a:rPr>
              <a:t>Later we issue a “reset” </a:t>
            </a:r>
            <a:r>
              <a:rPr lang="en-US" sz="2800" dirty="0" err="1">
                <a:solidFill>
                  <a:schemeClr val="tx1"/>
                </a:solidFill>
                <a:latin typeface="Arial Narrow" charset="0"/>
              </a:rPr>
              <a:t>modebit</a:t>
            </a:r>
            <a:r>
              <a:rPr lang="en-US" sz="2800" dirty="0">
                <a:solidFill>
                  <a:schemeClr val="tx1"/>
                </a:solidFill>
                <a:latin typeface="Arial Narrow" charset="0"/>
              </a:rPr>
              <a:t>, clearing all internal counters - now we are ready to go </a:t>
            </a: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br>
              <a:rPr lang="en-US" sz="2800" dirty="0">
                <a:solidFill>
                  <a:schemeClr val="tx1"/>
                </a:solidFill>
                <a:latin typeface="Arial Narrow" charset="0"/>
              </a:rPr>
            </a:b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r>
              <a:rPr lang="en-US" sz="2800" dirty="0">
                <a:solidFill>
                  <a:schemeClr val="tx1"/>
                </a:solidFill>
                <a:latin typeface="Arial Narrow" charset="0"/>
              </a:rPr>
              <a:t>What you see here is a one-shot </a:t>
            </a:r>
            <a:r>
              <a:rPr lang="en-US" sz="2800" dirty="0" err="1">
                <a:solidFill>
                  <a:schemeClr val="tx1"/>
                </a:solidFill>
                <a:latin typeface="Arial Narrow" charset="0"/>
              </a:rPr>
              <a:t>init</a:t>
            </a:r>
            <a:r>
              <a:rPr lang="en-US" sz="2800" dirty="0">
                <a:solidFill>
                  <a:schemeClr val="tx1"/>
                </a:solidFill>
                <a:latin typeface="Arial Narrow" charset="0"/>
              </a:rPr>
              <a:t> section in banks 0..3, followed by sending ”nothing” indefinitely (until we say “stop”)</a:t>
            </a: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6</a:t>
            </a:fld>
            <a:endParaRPr lang="en-US" dirty="0"/>
          </a:p>
        </p:txBody>
      </p:sp>
      <p:sp>
        <p:nvSpPr>
          <p:cNvPr id="5" name="Text Box 2">
            <a:extLst>
              <a:ext uri="{FF2B5EF4-FFF2-40B4-BE49-F238E27FC236}">
                <a16:creationId xmlns:a16="http://schemas.microsoft.com/office/drawing/2014/main" id="{A7BF1415-BC08-3199-37AA-728D9DEF40EB}"/>
              </a:ext>
            </a:extLst>
          </p:cNvPr>
          <p:cNvSpPr txBox="1">
            <a:spLocks noChangeArrowheads="1"/>
          </p:cNvSpPr>
          <p:nvPr/>
        </p:nvSpPr>
        <p:spPr bwMode="auto">
          <a:xfrm>
            <a:off x="7111206" y="4628546"/>
            <a:ext cx="5322094" cy="22697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762" indent="0" eaLnBrk="1" hangingPunct="1">
              <a:spcBef>
                <a:spcPts val="1363"/>
              </a:spcBef>
              <a:buClrTx/>
              <a:defRPr/>
            </a:pPr>
            <a:r>
              <a:rPr lang="en-US" sz="2800" dirty="0">
                <a:solidFill>
                  <a:schemeClr val="tx1"/>
                </a:solidFill>
                <a:latin typeface="Arial Narrow" charset="0"/>
              </a:rPr>
              <a:t>0 – we make 100 turns doing nothing</a:t>
            </a:r>
          </a:p>
          <a:p>
            <a:pPr marL="4762" indent="0" eaLnBrk="1" hangingPunct="1">
              <a:spcBef>
                <a:spcPts val="1363"/>
              </a:spcBef>
              <a:buClrTx/>
              <a:defRPr/>
            </a:pPr>
            <a:r>
              <a:rPr lang="en-US" sz="2800" dirty="0">
                <a:solidFill>
                  <a:schemeClr val="tx1"/>
                </a:solidFill>
                <a:latin typeface="Arial Narrow" charset="0"/>
              </a:rPr>
              <a:t>1 – in bucket 9 we issue “run”</a:t>
            </a:r>
          </a:p>
          <a:p>
            <a:pPr marL="4762" indent="0" eaLnBrk="1" hangingPunct="1">
              <a:spcBef>
                <a:spcPts val="1363"/>
              </a:spcBef>
              <a:buClrTx/>
              <a:defRPr/>
            </a:pPr>
            <a:r>
              <a:rPr lang="en-US" sz="2800" dirty="0">
                <a:solidFill>
                  <a:schemeClr val="tx1"/>
                </a:solidFill>
                <a:latin typeface="Arial Narrow" charset="0"/>
              </a:rPr>
              <a:t>2 – 100 turns / 1.2ms nothing </a:t>
            </a:r>
          </a:p>
          <a:p>
            <a:pPr marL="4762" indent="0" eaLnBrk="1" hangingPunct="1">
              <a:spcBef>
                <a:spcPts val="1363"/>
              </a:spcBef>
              <a:buClrTx/>
              <a:defRPr/>
            </a:pPr>
            <a:r>
              <a:rPr lang="en-US" sz="2800" dirty="0">
                <a:solidFill>
                  <a:schemeClr val="tx1"/>
                </a:solidFill>
                <a:latin typeface="Arial Narrow" charset="0"/>
              </a:rPr>
              <a:t>3 – bucket 9 sends “reset”</a:t>
            </a:r>
          </a:p>
          <a:p>
            <a:pPr marL="4762" indent="0" eaLnBrk="1" hangingPunct="1">
              <a:spcBef>
                <a:spcPts val="1363"/>
              </a:spcBef>
              <a:buClrTx/>
              <a:defRPr/>
            </a:pPr>
            <a:r>
              <a:rPr lang="en-US" sz="2800" dirty="0">
                <a:solidFill>
                  <a:schemeClr val="tx1"/>
                </a:solidFill>
                <a:latin typeface="Arial Narrow" charset="0"/>
              </a:rPr>
              <a:t>4 – 120,000 turns of nothing, followed by a jump to bank 4 again, going on forever</a:t>
            </a:r>
          </a:p>
          <a:p>
            <a:pPr marL="4762" indent="0" eaLnBrk="1" hangingPunct="1">
              <a:spcBef>
                <a:spcPts val="1363"/>
              </a:spcBef>
              <a:buClrTx/>
              <a:defRPr/>
            </a:pPr>
            <a:endParaRPr lang="en-US" sz="2800" dirty="0">
              <a:solidFill>
                <a:schemeClr val="tx1"/>
              </a:solidFill>
              <a:latin typeface="Arial Narrow" charset="0"/>
            </a:endParaRPr>
          </a:p>
        </p:txBody>
      </p:sp>
      <p:sp>
        <p:nvSpPr>
          <p:cNvPr id="3" name="TextBox 2">
            <a:extLst>
              <a:ext uri="{FF2B5EF4-FFF2-40B4-BE49-F238E27FC236}">
                <a16:creationId xmlns:a16="http://schemas.microsoft.com/office/drawing/2014/main" id="{6EFCBCA3-B5CD-705F-FE17-FFEC40F300CB}"/>
              </a:ext>
            </a:extLst>
          </p:cNvPr>
          <p:cNvSpPr txBox="1"/>
          <p:nvPr/>
        </p:nvSpPr>
        <p:spPr>
          <a:xfrm>
            <a:off x="100806" y="5104606"/>
            <a:ext cx="6858000" cy="2308324"/>
          </a:xfrm>
          <a:prstGeom prst="rect">
            <a:avLst/>
          </a:prstGeom>
          <a:solidFill>
            <a:srgbClr val="C6F2EE"/>
          </a:solidFill>
        </p:spPr>
        <p:txBody>
          <a:bodyPr wrap="square">
            <a:spAutoFit/>
          </a:bodyPr>
          <a:lstStyle/>
          <a:p>
            <a:r>
              <a:rPr lang="en-US" sz="2400" b="1" dirty="0">
                <a:solidFill>
                  <a:srgbClr val="C00000"/>
                </a:solidFill>
                <a:latin typeface="Courier New" panose="02070309020205020404" pitchFamily="49" charset="0"/>
                <a:cs typeface="Courier New" panose="02070309020205020404" pitchFamily="49" charset="0"/>
              </a:rPr>
              <a:t># </a:t>
            </a:r>
            <a:r>
              <a:rPr lang="en-US" sz="2400" b="1" dirty="0" err="1">
                <a:solidFill>
                  <a:srgbClr val="C00000"/>
                </a:solidFill>
                <a:latin typeface="Courier New" panose="02070309020205020404" pitchFamily="49" charset="0"/>
                <a:cs typeface="Courier New" panose="02070309020205020404" pitchFamily="49" charset="0"/>
              </a:rPr>
              <a:t>modegrp</a:t>
            </a:r>
            <a:r>
              <a:rPr lang="en-US" sz="2400" b="1" dirty="0">
                <a:solidFill>
                  <a:srgbClr val="C00000"/>
                </a:solidFill>
                <a:latin typeface="Courier New" panose="02070309020205020404" pitchFamily="49" charset="0"/>
                <a:cs typeface="Courier New" panose="02070309020205020404" pitchFamily="49" charset="0"/>
              </a:rPr>
              <a:t> repeat jump target values </a:t>
            </a:r>
          </a:p>
          <a:p>
            <a:r>
              <a:rPr lang="en-US" sz="2400" b="1" dirty="0">
                <a:solidFill>
                  <a:srgbClr val="C00000"/>
                </a:solidFill>
                <a:latin typeface="Courier New" panose="02070309020205020404" pitchFamily="49" charset="0"/>
                <a:cs typeface="Courier New" panose="02070309020205020404" pitchFamily="49" charset="0"/>
              </a:rPr>
              <a:t> 0       100   0   0</a:t>
            </a:r>
          </a:p>
          <a:p>
            <a:r>
              <a:rPr lang="en-US" sz="2400" b="1" dirty="0">
                <a:solidFill>
                  <a:srgbClr val="C00000"/>
                </a:solidFill>
                <a:latin typeface="Courier New" panose="02070309020205020404" pitchFamily="49" charset="0"/>
                <a:cs typeface="Courier New" panose="02070309020205020404" pitchFamily="49" charset="0"/>
              </a:rPr>
              <a:t> 1         0   0   0     9:RUN;</a:t>
            </a:r>
          </a:p>
          <a:p>
            <a:r>
              <a:rPr lang="en-US" sz="2400" b="1" dirty="0">
                <a:solidFill>
                  <a:srgbClr val="C00000"/>
                </a:solidFill>
                <a:latin typeface="Courier New" panose="02070309020205020404" pitchFamily="49" charset="0"/>
                <a:cs typeface="Courier New" panose="02070309020205020404" pitchFamily="49" charset="0"/>
              </a:rPr>
              <a:t> 2       100   0   0</a:t>
            </a:r>
          </a:p>
          <a:p>
            <a:r>
              <a:rPr lang="en-US" sz="2400" b="1" dirty="0">
                <a:solidFill>
                  <a:srgbClr val="C00000"/>
                </a:solidFill>
                <a:latin typeface="Courier New" panose="02070309020205020404" pitchFamily="49" charset="0"/>
                <a:cs typeface="Courier New" panose="02070309020205020404" pitchFamily="49" charset="0"/>
              </a:rPr>
              <a:t> 3         0   0   0     9:RESET;</a:t>
            </a:r>
          </a:p>
          <a:p>
            <a:r>
              <a:rPr lang="en-US" sz="2400" b="1" dirty="0">
                <a:solidFill>
                  <a:srgbClr val="C00000"/>
                </a:solidFill>
                <a:latin typeface="Courier New" panose="02070309020205020404" pitchFamily="49" charset="0"/>
                <a:cs typeface="Courier New" panose="02070309020205020404" pitchFamily="49" charset="0"/>
              </a:rPr>
              <a:t> 4    120000   1   4</a:t>
            </a:r>
          </a:p>
        </p:txBody>
      </p:sp>
    </p:spTree>
    <p:extLst>
      <p:ext uri="{BB962C8B-B14F-4D97-AF65-F5344CB8AC3E}">
        <p14:creationId xmlns:p14="http://schemas.microsoft.com/office/powerpoint/2010/main" val="203027082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LED </a:t>
            </a:r>
            <a:r>
              <a:rPr lang="en-US" sz="4200" dirty="0" err="1">
                <a:solidFill>
                  <a:srgbClr val="000000"/>
                </a:solidFill>
                <a:latin typeface="Arial Narrow" charset="0"/>
              </a:rPr>
              <a:t>etc</a:t>
            </a:r>
            <a:r>
              <a:rPr lang="en-US" sz="4200" dirty="0">
                <a:solidFill>
                  <a:srgbClr val="000000"/>
                </a:solidFill>
                <a:latin typeface="Arial Narrow" charset="0"/>
              </a:rPr>
              <a:t> </a:t>
            </a:r>
            <a:r>
              <a:rPr lang="en-US" sz="4200" dirty="0" err="1">
                <a:solidFill>
                  <a:srgbClr val="000000"/>
                </a:solidFill>
                <a:latin typeface="Arial Narrow" charset="0"/>
              </a:rPr>
              <a:t>calibs</a:t>
            </a:r>
            <a:endParaRPr lang="en-US" sz="4200" dirty="0">
              <a:solidFill>
                <a:srgbClr val="000000"/>
              </a:solidFill>
              <a:latin typeface="Arial Narrow" charset="0"/>
            </a:endParaRPr>
          </a:p>
        </p:txBody>
      </p:sp>
      <p:sp>
        <p:nvSpPr>
          <p:cNvPr id="31746" name="Text Box 2"/>
          <p:cNvSpPr txBox="1">
            <a:spLocks noChangeArrowheads="1"/>
          </p:cNvSpPr>
          <p:nvPr/>
        </p:nvSpPr>
        <p:spPr bwMode="auto">
          <a:xfrm>
            <a:off x="469901" y="2072809"/>
            <a:ext cx="11963399" cy="22697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762" indent="0" eaLnBrk="1" hangingPunct="1">
              <a:spcBef>
                <a:spcPts val="1363"/>
              </a:spcBef>
              <a:buClrTx/>
              <a:defRPr/>
            </a:pPr>
            <a:r>
              <a:rPr lang="en-US" sz="2800" dirty="0">
                <a:solidFill>
                  <a:schemeClr val="tx1"/>
                </a:solidFill>
                <a:latin typeface="Arial Narrow" charset="0"/>
              </a:rPr>
              <a:t>Now it’s easy to see how calibration events are triggered, and the readout is started.</a:t>
            </a:r>
          </a:p>
          <a:p>
            <a:pPr marL="4762" indent="0" eaLnBrk="1" hangingPunct="1">
              <a:spcBef>
                <a:spcPts val="1363"/>
              </a:spcBef>
              <a:buClrTx/>
              <a:defRPr/>
            </a:pPr>
            <a:r>
              <a:rPr lang="en-US" sz="2800" dirty="0">
                <a:solidFill>
                  <a:schemeClr val="tx1"/>
                </a:solidFill>
                <a:latin typeface="Arial Narrow" charset="0"/>
              </a:rPr>
              <a:t>We place the LED firing into the abort gap, where the detector is quiet</a:t>
            </a:r>
          </a:p>
          <a:p>
            <a:pPr marL="4762" indent="0" eaLnBrk="1" hangingPunct="1">
              <a:spcBef>
                <a:spcPts val="1363"/>
              </a:spcBef>
              <a:buClrTx/>
              <a:defRPr/>
            </a:pPr>
            <a:r>
              <a:rPr lang="en-US" sz="2800" dirty="0">
                <a:solidFill>
                  <a:schemeClr val="tx1"/>
                </a:solidFill>
                <a:latin typeface="Arial Narrow" charset="0"/>
              </a:rPr>
              <a:t>From there it’s a calibrated propagation latency until we need to trigger the  ADC readout (here: 29 buckets)</a:t>
            </a: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r>
              <a:rPr lang="en-US" sz="2800" dirty="0">
                <a:solidFill>
                  <a:schemeClr val="tx1"/>
                </a:solidFill>
                <a:latin typeface="Arial Narrow" charset="0"/>
              </a:rPr>
              <a:t>… again until we say “stop”</a:t>
            </a:r>
          </a:p>
          <a:p>
            <a:pPr marL="4762" indent="0" eaLnBrk="1" hangingPunct="1">
              <a:spcBef>
                <a:spcPts val="1363"/>
              </a:spcBef>
              <a:buClrTx/>
              <a:defRPr/>
            </a:pPr>
            <a:endParaRPr lang="en-US" sz="2800" dirty="0">
              <a:solidFill>
                <a:schemeClr val="tx1"/>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7</a:t>
            </a:fld>
            <a:endParaRPr lang="en-US" dirty="0"/>
          </a:p>
        </p:txBody>
      </p:sp>
      <p:sp>
        <p:nvSpPr>
          <p:cNvPr id="4" name="TextBox 3">
            <a:extLst>
              <a:ext uri="{FF2B5EF4-FFF2-40B4-BE49-F238E27FC236}">
                <a16:creationId xmlns:a16="http://schemas.microsoft.com/office/drawing/2014/main" id="{68E9EA29-766B-390A-3940-13DC70822C9A}"/>
              </a:ext>
            </a:extLst>
          </p:cNvPr>
          <p:cNvSpPr txBox="1"/>
          <p:nvPr/>
        </p:nvSpPr>
        <p:spPr>
          <a:xfrm>
            <a:off x="253206" y="4431486"/>
            <a:ext cx="7315200" cy="3416320"/>
          </a:xfrm>
          <a:prstGeom prst="rect">
            <a:avLst/>
          </a:prstGeom>
          <a:solidFill>
            <a:srgbClr val="C6F2EE"/>
          </a:solidFill>
        </p:spPr>
        <p:txBody>
          <a:bodyPr wrap="square">
            <a:spAutoFit/>
          </a:bodyPr>
          <a:lstStyle/>
          <a:p>
            <a:r>
              <a:rPr lang="en-US" sz="2400" b="1" dirty="0">
                <a:solidFill>
                  <a:srgbClr val="C00000"/>
                </a:solidFill>
                <a:latin typeface="Courier New" panose="02070309020205020404" pitchFamily="49" charset="0"/>
                <a:cs typeface="Courier New" panose="02070309020205020404" pitchFamily="49" charset="0"/>
              </a:rPr>
              <a:t># </a:t>
            </a:r>
            <a:r>
              <a:rPr lang="en-US" sz="2400" b="1" dirty="0" err="1">
                <a:solidFill>
                  <a:srgbClr val="C00000"/>
                </a:solidFill>
                <a:latin typeface="Courier New" panose="02070309020205020404" pitchFamily="49" charset="0"/>
                <a:cs typeface="Courier New" panose="02070309020205020404" pitchFamily="49" charset="0"/>
              </a:rPr>
              <a:t>modegrp</a:t>
            </a:r>
            <a:r>
              <a:rPr lang="en-US" sz="2400" b="1" dirty="0">
                <a:solidFill>
                  <a:srgbClr val="C00000"/>
                </a:solidFill>
                <a:latin typeface="Courier New" panose="02070309020205020404" pitchFamily="49" charset="0"/>
                <a:cs typeface="Courier New" panose="02070309020205020404" pitchFamily="49" charset="0"/>
              </a:rPr>
              <a:t> repeat jump target values</a:t>
            </a:r>
          </a:p>
          <a:p>
            <a:r>
              <a:rPr lang="en-US" sz="2400" b="1" dirty="0">
                <a:solidFill>
                  <a:srgbClr val="C00000"/>
                </a:solidFill>
                <a:latin typeface="Courier New" panose="02070309020205020404" pitchFamily="49" charset="0"/>
                <a:cs typeface="Courier New" panose="02070309020205020404" pitchFamily="49" charset="0"/>
              </a:rPr>
              <a:t>  0        100    0    0</a:t>
            </a:r>
          </a:p>
          <a:p>
            <a:r>
              <a:rPr lang="en-US" sz="2400" b="1" dirty="0">
                <a:solidFill>
                  <a:srgbClr val="C00000"/>
                </a:solidFill>
                <a:latin typeface="Courier New" panose="02070309020205020404" pitchFamily="49" charset="0"/>
                <a:cs typeface="Courier New" panose="02070309020205020404" pitchFamily="49" charset="0"/>
              </a:rPr>
              <a:t>  1          0    0    0     9:RUN</a:t>
            </a:r>
          </a:p>
          <a:p>
            <a:r>
              <a:rPr lang="en-US" sz="2400" b="1" dirty="0">
                <a:solidFill>
                  <a:srgbClr val="C00000"/>
                </a:solidFill>
                <a:latin typeface="Courier New" panose="02070309020205020404" pitchFamily="49" charset="0"/>
                <a:cs typeface="Courier New" panose="02070309020205020404" pitchFamily="49" charset="0"/>
              </a:rPr>
              <a:t>  2        100    0    0</a:t>
            </a:r>
          </a:p>
          <a:p>
            <a:r>
              <a:rPr lang="en-US" sz="2400" b="1" dirty="0">
                <a:solidFill>
                  <a:srgbClr val="C00000"/>
                </a:solidFill>
                <a:latin typeface="Courier New" panose="02070309020205020404" pitchFamily="49" charset="0"/>
                <a:cs typeface="Courier New" panose="02070309020205020404" pitchFamily="49" charset="0"/>
              </a:rPr>
              <a:t>  3          0    0    0     0:RESET</a:t>
            </a:r>
          </a:p>
          <a:p>
            <a:r>
              <a:rPr lang="en-US" sz="2400" b="1" dirty="0">
                <a:solidFill>
                  <a:srgbClr val="C00000"/>
                </a:solidFill>
                <a:latin typeface="Courier New" panose="02070309020205020404" pitchFamily="49" charset="0"/>
                <a:cs typeface="Courier New" panose="02070309020205020404" pitchFamily="49" charset="0"/>
              </a:rPr>
              <a:t>#  757 is about 10ms</a:t>
            </a:r>
          </a:p>
          <a:p>
            <a:r>
              <a:rPr lang="en-US" sz="2400" b="1" dirty="0">
                <a:solidFill>
                  <a:srgbClr val="C00000"/>
                </a:solidFill>
                <a:latin typeface="Courier New" panose="02070309020205020404" pitchFamily="49" charset="0"/>
                <a:cs typeface="Courier New" panose="02070309020205020404" pitchFamily="49" charset="0"/>
              </a:rPr>
              <a:t>  4        757     0     0</a:t>
            </a:r>
          </a:p>
          <a:p>
            <a:r>
              <a:rPr lang="en-US" sz="2400" b="1" dirty="0">
                <a:solidFill>
                  <a:srgbClr val="C00000"/>
                </a:solidFill>
                <a:latin typeface="Courier New" panose="02070309020205020404" pitchFamily="49" charset="0"/>
                <a:cs typeface="Courier New" panose="02070309020205020404" pitchFamily="49" charset="0"/>
              </a:rPr>
              <a:t>  5          0     0     0   119:PULSE</a:t>
            </a:r>
          </a:p>
          <a:p>
            <a:r>
              <a:rPr lang="en-US" sz="2400" b="1" dirty="0">
                <a:solidFill>
                  <a:srgbClr val="C00000"/>
                </a:solidFill>
                <a:latin typeface="Courier New" panose="02070309020205020404" pitchFamily="49" charset="0"/>
                <a:cs typeface="Courier New" panose="02070309020205020404" pitchFamily="49" charset="0"/>
              </a:rPr>
              <a:t>  6          0     1     4    28:FA</a:t>
            </a:r>
          </a:p>
        </p:txBody>
      </p:sp>
      <p:sp>
        <p:nvSpPr>
          <p:cNvPr id="5" name="Text Box 2">
            <a:extLst>
              <a:ext uri="{FF2B5EF4-FFF2-40B4-BE49-F238E27FC236}">
                <a16:creationId xmlns:a16="http://schemas.microsoft.com/office/drawing/2014/main" id="{A7BF1415-BC08-3199-37AA-728D9DEF40EB}"/>
              </a:ext>
            </a:extLst>
          </p:cNvPr>
          <p:cNvSpPr txBox="1">
            <a:spLocks noChangeArrowheads="1"/>
          </p:cNvSpPr>
          <p:nvPr/>
        </p:nvSpPr>
        <p:spPr bwMode="auto">
          <a:xfrm>
            <a:off x="7785101" y="4152435"/>
            <a:ext cx="5366544" cy="22697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762" indent="0" eaLnBrk="1" hangingPunct="1">
              <a:spcBef>
                <a:spcPts val="1363"/>
              </a:spcBef>
              <a:buClrTx/>
              <a:defRPr/>
            </a:pPr>
            <a:r>
              <a:rPr lang="en-US" sz="2800" dirty="0">
                <a:solidFill>
                  <a:schemeClr val="tx1"/>
                </a:solidFill>
                <a:latin typeface="Arial Narrow" charset="0"/>
              </a:rPr>
              <a:t>0…3 you already know</a:t>
            </a:r>
          </a:p>
          <a:p>
            <a:pPr marL="4762" indent="0" eaLnBrk="1" hangingPunct="1">
              <a:spcBef>
                <a:spcPts val="1363"/>
              </a:spcBef>
              <a:buClrTx/>
              <a:defRPr/>
            </a:pPr>
            <a:r>
              <a:rPr lang="en-US" sz="2800" dirty="0">
                <a:solidFill>
                  <a:schemeClr val="tx1"/>
                </a:solidFill>
                <a:latin typeface="Arial Narrow" charset="0"/>
              </a:rPr>
              <a:t>4 – we wait 757 turns - ~10ms</a:t>
            </a:r>
          </a:p>
          <a:p>
            <a:pPr marL="4762" indent="0" eaLnBrk="1" hangingPunct="1">
              <a:spcBef>
                <a:spcPts val="1363"/>
              </a:spcBef>
              <a:buClrTx/>
              <a:defRPr/>
            </a:pPr>
            <a:r>
              <a:rPr lang="en-US" sz="2800" dirty="0">
                <a:solidFill>
                  <a:schemeClr val="tx1"/>
                </a:solidFill>
                <a:latin typeface="Arial Narrow" charset="0"/>
              </a:rPr>
              <a:t>5 – “PULSE” fires the LEDs in bucket 119 (last bucket in abort gap)</a:t>
            </a:r>
          </a:p>
          <a:p>
            <a:pPr marL="4762" indent="0" eaLnBrk="1" hangingPunct="1">
              <a:spcBef>
                <a:spcPts val="1363"/>
              </a:spcBef>
              <a:buClrTx/>
              <a:defRPr/>
            </a:pPr>
            <a:r>
              <a:rPr lang="en-US" sz="2800" dirty="0">
                <a:solidFill>
                  <a:schemeClr val="tx1"/>
                </a:solidFill>
                <a:latin typeface="Arial Narrow" charset="0"/>
              </a:rPr>
              <a:t>6 – 29 beam crossings after we start the readout (FA = “Forced Accept”)</a:t>
            </a:r>
          </a:p>
          <a:p>
            <a:pPr marL="4762" indent="0" eaLnBrk="1" hangingPunct="1">
              <a:spcBef>
                <a:spcPts val="1363"/>
              </a:spcBef>
              <a:buClrTx/>
              <a:defRPr/>
            </a:pPr>
            <a:r>
              <a:rPr lang="en-US" sz="2800" dirty="0">
                <a:solidFill>
                  <a:schemeClr val="tx1"/>
                </a:solidFill>
                <a:latin typeface="Arial Narrow" charset="0"/>
              </a:rPr>
              <a:t>… and we jump back to 4, so we get ~100Hz of LED events. </a:t>
            </a:r>
          </a:p>
          <a:p>
            <a:pPr marL="4762" indent="0" eaLnBrk="1" hangingPunct="1">
              <a:spcBef>
                <a:spcPts val="1363"/>
              </a:spcBef>
              <a:buClrTx/>
              <a:defRPr/>
            </a:pPr>
            <a:endParaRPr lang="en-US" sz="2800" dirty="0">
              <a:solidFill>
                <a:schemeClr val="tx1"/>
              </a:solidFill>
              <a:latin typeface="Arial Narrow" charset="0"/>
            </a:endParaRPr>
          </a:p>
        </p:txBody>
      </p:sp>
    </p:spTree>
    <p:extLst>
      <p:ext uri="{BB962C8B-B14F-4D97-AF65-F5344CB8AC3E}">
        <p14:creationId xmlns:p14="http://schemas.microsoft.com/office/powerpoint/2010/main" val="316501386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And you can see what this does</a:t>
            </a:r>
          </a:p>
        </p:txBody>
      </p:sp>
      <p:sp>
        <p:nvSpPr>
          <p:cNvPr id="2" name="Slide Number Placeholder 1"/>
          <p:cNvSpPr>
            <a:spLocks noGrp="1"/>
          </p:cNvSpPr>
          <p:nvPr>
            <p:ph type="sldNum" sz="quarter" idx="4"/>
          </p:nvPr>
        </p:nvSpPr>
        <p:spPr/>
        <p:txBody>
          <a:bodyPr/>
          <a:lstStyle/>
          <a:p>
            <a:fld id="{7D854EC2-8F58-5C4F-8AEB-33CAAE66C4BD}" type="slidenum">
              <a:rPr lang="en-US" smtClean="0"/>
              <a:t>8</a:t>
            </a:fld>
            <a:endParaRPr lang="en-US" dirty="0"/>
          </a:p>
        </p:txBody>
      </p:sp>
      <p:sp>
        <p:nvSpPr>
          <p:cNvPr id="4" name="TextBox 3">
            <a:extLst>
              <a:ext uri="{FF2B5EF4-FFF2-40B4-BE49-F238E27FC236}">
                <a16:creationId xmlns:a16="http://schemas.microsoft.com/office/drawing/2014/main" id="{68E9EA29-766B-390A-3940-13DC70822C9A}"/>
              </a:ext>
            </a:extLst>
          </p:cNvPr>
          <p:cNvSpPr txBox="1"/>
          <p:nvPr/>
        </p:nvSpPr>
        <p:spPr>
          <a:xfrm>
            <a:off x="329407" y="3352643"/>
            <a:ext cx="7315200" cy="3416320"/>
          </a:xfrm>
          <a:prstGeom prst="rect">
            <a:avLst/>
          </a:prstGeom>
          <a:solidFill>
            <a:srgbClr val="C6F2EE"/>
          </a:solidFill>
          <a:ln>
            <a:solidFill>
              <a:schemeClr val="tx1"/>
            </a:solidFill>
          </a:ln>
        </p:spPr>
        <p:txBody>
          <a:bodyPr wrap="square">
            <a:spAutoFit/>
          </a:bodyPr>
          <a:lstStyle/>
          <a:p>
            <a:r>
              <a:rPr lang="en-US" sz="2400" b="1" dirty="0">
                <a:solidFill>
                  <a:srgbClr val="C00000"/>
                </a:solidFill>
                <a:latin typeface="Courier New" panose="02070309020205020404" pitchFamily="49" charset="0"/>
                <a:cs typeface="Courier New" panose="02070309020205020404" pitchFamily="49" charset="0"/>
              </a:rPr>
              <a:t># </a:t>
            </a:r>
            <a:r>
              <a:rPr lang="en-US" sz="2400" b="1" dirty="0" err="1">
                <a:solidFill>
                  <a:srgbClr val="C00000"/>
                </a:solidFill>
                <a:latin typeface="Courier New" panose="02070309020205020404" pitchFamily="49" charset="0"/>
                <a:cs typeface="Courier New" panose="02070309020205020404" pitchFamily="49" charset="0"/>
              </a:rPr>
              <a:t>modegrp</a:t>
            </a:r>
            <a:r>
              <a:rPr lang="en-US" sz="2400" b="1" dirty="0">
                <a:solidFill>
                  <a:srgbClr val="C00000"/>
                </a:solidFill>
                <a:latin typeface="Courier New" panose="02070309020205020404" pitchFamily="49" charset="0"/>
                <a:cs typeface="Courier New" panose="02070309020205020404" pitchFamily="49" charset="0"/>
              </a:rPr>
              <a:t> repeat jump target values</a:t>
            </a:r>
          </a:p>
          <a:p>
            <a:r>
              <a:rPr lang="en-US" sz="2400" b="1" dirty="0">
                <a:solidFill>
                  <a:srgbClr val="C00000"/>
                </a:solidFill>
                <a:latin typeface="Courier New" panose="02070309020205020404" pitchFamily="49" charset="0"/>
                <a:cs typeface="Courier New" panose="02070309020205020404" pitchFamily="49" charset="0"/>
              </a:rPr>
              <a:t>  0        100    0    0</a:t>
            </a:r>
          </a:p>
          <a:p>
            <a:r>
              <a:rPr lang="en-US" sz="2400" b="1" dirty="0">
                <a:solidFill>
                  <a:srgbClr val="C00000"/>
                </a:solidFill>
                <a:latin typeface="Courier New" panose="02070309020205020404" pitchFamily="49" charset="0"/>
                <a:cs typeface="Courier New" panose="02070309020205020404" pitchFamily="49" charset="0"/>
              </a:rPr>
              <a:t>  1          0    0    0     9:RUN</a:t>
            </a:r>
          </a:p>
          <a:p>
            <a:r>
              <a:rPr lang="en-US" sz="2400" b="1" dirty="0">
                <a:solidFill>
                  <a:srgbClr val="C00000"/>
                </a:solidFill>
                <a:latin typeface="Courier New" panose="02070309020205020404" pitchFamily="49" charset="0"/>
                <a:cs typeface="Courier New" panose="02070309020205020404" pitchFamily="49" charset="0"/>
              </a:rPr>
              <a:t>  2        100    0    0</a:t>
            </a:r>
          </a:p>
          <a:p>
            <a:r>
              <a:rPr lang="en-US" sz="2400" b="1" dirty="0">
                <a:solidFill>
                  <a:srgbClr val="C00000"/>
                </a:solidFill>
                <a:latin typeface="Courier New" panose="02070309020205020404" pitchFamily="49" charset="0"/>
                <a:cs typeface="Courier New" panose="02070309020205020404" pitchFamily="49" charset="0"/>
              </a:rPr>
              <a:t>  3          0    0    0     0:RESET</a:t>
            </a:r>
          </a:p>
          <a:p>
            <a:r>
              <a:rPr lang="en-US" sz="2400" b="1" dirty="0">
                <a:solidFill>
                  <a:srgbClr val="C00000"/>
                </a:solidFill>
                <a:latin typeface="Courier New" panose="02070309020205020404" pitchFamily="49" charset="0"/>
                <a:cs typeface="Courier New" panose="02070309020205020404" pitchFamily="49" charset="0"/>
              </a:rPr>
              <a:t>#  757 is about 10ms</a:t>
            </a:r>
          </a:p>
          <a:p>
            <a:r>
              <a:rPr lang="en-US" sz="2400" b="1" dirty="0">
                <a:solidFill>
                  <a:srgbClr val="C00000"/>
                </a:solidFill>
                <a:latin typeface="Courier New" panose="02070309020205020404" pitchFamily="49" charset="0"/>
                <a:cs typeface="Courier New" panose="02070309020205020404" pitchFamily="49" charset="0"/>
              </a:rPr>
              <a:t>  4        757     0     0</a:t>
            </a:r>
          </a:p>
          <a:p>
            <a:r>
              <a:rPr lang="en-US" sz="2400" b="1" dirty="0">
                <a:solidFill>
                  <a:srgbClr val="C00000"/>
                </a:solidFill>
                <a:latin typeface="Courier New" panose="02070309020205020404" pitchFamily="49" charset="0"/>
                <a:cs typeface="Courier New" panose="02070309020205020404" pitchFamily="49" charset="0"/>
              </a:rPr>
              <a:t>  </a:t>
            </a:r>
            <a:r>
              <a:rPr lang="en-US" sz="2400" b="1" dirty="0">
                <a:solidFill>
                  <a:srgbClr val="002060"/>
                </a:solidFill>
                <a:latin typeface="Courier New" panose="02070309020205020404" pitchFamily="49" charset="0"/>
                <a:cs typeface="Courier New" panose="02070309020205020404" pitchFamily="49" charset="0"/>
              </a:rPr>
              <a:t>5          0     0     0   119:PULSE</a:t>
            </a:r>
          </a:p>
          <a:p>
            <a:r>
              <a:rPr lang="en-US" sz="2400" b="1" dirty="0">
                <a:solidFill>
                  <a:srgbClr val="C00000"/>
                </a:solidFill>
                <a:latin typeface="Courier New" panose="02070309020205020404" pitchFamily="49" charset="0"/>
                <a:cs typeface="Courier New" panose="02070309020205020404" pitchFamily="49" charset="0"/>
              </a:rPr>
              <a:t>  6          0     1     4    28:FA</a:t>
            </a:r>
          </a:p>
        </p:txBody>
      </p:sp>
      <p:sp>
        <p:nvSpPr>
          <p:cNvPr id="5" name="Text Box 2">
            <a:extLst>
              <a:ext uri="{FF2B5EF4-FFF2-40B4-BE49-F238E27FC236}">
                <a16:creationId xmlns:a16="http://schemas.microsoft.com/office/drawing/2014/main" id="{A7BF1415-BC08-3199-37AA-728D9DEF40EB}"/>
              </a:ext>
            </a:extLst>
          </p:cNvPr>
          <p:cNvSpPr txBox="1">
            <a:spLocks noChangeArrowheads="1"/>
          </p:cNvSpPr>
          <p:nvPr/>
        </p:nvSpPr>
        <p:spPr bwMode="auto">
          <a:xfrm>
            <a:off x="1853406" y="7163819"/>
            <a:ext cx="10014743" cy="913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762" indent="0" eaLnBrk="1" hangingPunct="1">
              <a:spcBef>
                <a:spcPts val="1363"/>
              </a:spcBef>
              <a:buClrTx/>
              <a:defRPr/>
            </a:pPr>
            <a:r>
              <a:rPr lang="en-US" sz="2800" dirty="0">
                <a:solidFill>
                  <a:schemeClr val="tx1"/>
                </a:solidFill>
                <a:latin typeface="Arial Narrow" charset="0"/>
              </a:rPr>
              <a:t>This is the setup for a pedestal run, everything as before, just no LED firing</a:t>
            </a:r>
          </a:p>
          <a:p>
            <a:pPr marL="4762" indent="0" eaLnBrk="1" hangingPunct="1">
              <a:spcBef>
                <a:spcPts val="1363"/>
              </a:spcBef>
              <a:buClrTx/>
              <a:defRPr/>
            </a:pPr>
            <a:endParaRPr lang="en-US" sz="2800" dirty="0">
              <a:solidFill>
                <a:schemeClr val="tx1"/>
              </a:solidFill>
              <a:latin typeface="Arial Narrow" charset="0"/>
            </a:endParaRPr>
          </a:p>
        </p:txBody>
      </p:sp>
      <p:sp>
        <p:nvSpPr>
          <p:cNvPr id="3" name="TextBox 2">
            <a:extLst>
              <a:ext uri="{FF2B5EF4-FFF2-40B4-BE49-F238E27FC236}">
                <a16:creationId xmlns:a16="http://schemas.microsoft.com/office/drawing/2014/main" id="{4D70A1D2-9321-3825-C203-55FDDAA1D07A}"/>
              </a:ext>
            </a:extLst>
          </p:cNvPr>
          <p:cNvSpPr txBox="1"/>
          <p:nvPr/>
        </p:nvSpPr>
        <p:spPr>
          <a:xfrm>
            <a:off x="5358606" y="2069286"/>
            <a:ext cx="7315200" cy="3416320"/>
          </a:xfrm>
          <a:prstGeom prst="rect">
            <a:avLst/>
          </a:prstGeom>
          <a:solidFill>
            <a:srgbClr val="C6F2EE"/>
          </a:solidFill>
          <a:ln>
            <a:solidFill>
              <a:schemeClr val="tx1"/>
            </a:solidFill>
          </a:ln>
        </p:spPr>
        <p:txBody>
          <a:bodyPr wrap="square">
            <a:spAutoFit/>
          </a:bodyPr>
          <a:lstStyle/>
          <a:p>
            <a:r>
              <a:rPr lang="en-US" sz="2400" b="1" dirty="0">
                <a:solidFill>
                  <a:srgbClr val="C00000"/>
                </a:solidFill>
                <a:latin typeface="Courier New" panose="02070309020205020404" pitchFamily="49" charset="0"/>
                <a:cs typeface="Courier New" panose="02070309020205020404" pitchFamily="49" charset="0"/>
              </a:rPr>
              <a:t># </a:t>
            </a:r>
            <a:r>
              <a:rPr lang="en-US" sz="2400" b="1" dirty="0" err="1">
                <a:solidFill>
                  <a:srgbClr val="C00000"/>
                </a:solidFill>
                <a:latin typeface="Courier New" panose="02070309020205020404" pitchFamily="49" charset="0"/>
                <a:cs typeface="Courier New" panose="02070309020205020404" pitchFamily="49" charset="0"/>
              </a:rPr>
              <a:t>modegrp</a:t>
            </a:r>
            <a:r>
              <a:rPr lang="en-US" sz="2400" b="1" dirty="0">
                <a:solidFill>
                  <a:srgbClr val="C00000"/>
                </a:solidFill>
                <a:latin typeface="Courier New" panose="02070309020205020404" pitchFamily="49" charset="0"/>
                <a:cs typeface="Courier New" panose="02070309020205020404" pitchFamily="49" charset="0"/>
              </a:rPr>
              <a:t> repeat jump target values</a:t>
            </a:r>
          </a:p>
          <a:p>
            <a:r>
              <a:rPr lang="en-US" sz="2400" b="1" dirty="0">
                <a:solidFill>
                  <a:srgbClr val="C00000"/>
                </a:solidFill>
                <a:latin typeface="Courier New" panose="02070309020205020404" pitchFamily="49" charset="0"/>
                <a:cs typeface="Courier New" panose="02070309020205020404" pitchFamily="49" charset="0"/>
              </a:rPr>
              <a:t>  0        100    0    0</a:t>
            </a:r>
          </a:p>
          <a:p>
            <a:r>
              <a:rPr lang="en-US" sz="2400" b="1" dirty="0">
                <a:solidFill>
                  <a:srgbClr val="C00000"/>
                </a:solidFill>
                <a:latin typeface="Courier New" panose="02070309020205020404" pitchFamily="49" charset="0"/>
                <a:cs typeface="Courier New" panose="02070309020205020404" pitchFamily="49" charset="0"/>
              </a:rPr>
              <a:t>  1          0    0    0     9:RUN</a:t>
            </a:r>
          </a:p>
          <a:p>
            <a:r>
              <a:rPr lang="en-US" sz="2400" b="1" dirty="0">
                <a:solidFill>
                  <a:srgbClr val="C00000"/>
                </a:solidFill>
                <a:latin typeface="Courier New" panose="02070309020205020404" pitchFamily="49" charset="0"/>
                <a:cs typeface="Courier New" panose="02070309020205020404" pitchFamily="49" charset="0"/>
              </a:rPr>
              <a:t>  2        100    0    0</a:t>
            </a:r>
          </a:p>
          <a:p>
            <a:r>
              <a:rPr lang="en-US" sz="2400" b="1" dirty="0">
                <a:solidFill>
                  <a:srgbClr val="C00000"/>
                </a:solidFill>
                <a:latin typeface="Courier New" panose="02070309020205020404" pitchFamily="49" charset="0"/>
                <a:cs typeface="Courier New" panose="02070309020205020404" pitchFamily="49" charset="0"/>
              </a:rPr>
              <a:t>  3          0    0    0     0:RESET</a:t>
            </a:r>
          </a:p>
          <a:p>
            <a:r>
              <a:rPr lang="en-US" sz="2400" b="1" dirty="0">
                <a:solidFill>
                  <a:srgbClr val="C00000"/>
                </a:solidFill>
                <a:latin typeface="Courier New" panose="02070309020205020404" pitchFamily="49" charset="0"/>
                <a:cs typeface="Courier New" panose="02070309020205020404" pitchFamily="49" charset="0"/>
              </a:rPr>
              <a:t>#  757 is about 10ms</a:t>
            </a:r>
          </a:p>
          <a:p>
            <a:r>
              <a:rPr lang="en-US" sz="2400" b="1" dirty="0">
                <a:solidFill>
                  <a:srgbClr val="C00000"/>
                </a:solidFill>
                <a:latin typeface="Courier New" panose="02070309020205020404" pitchFamily="49" charset="0"/>
                <a:cs typeface="Courier New" panose="02070309020205020404" pitchFamily="49" charset="0"/>
              </a:rPr>
              <a:t>  4        757     0     0</a:t>
            </a:r>
          </a:p>
          <a:p>
            <a:r>
              <a:rPr lang="en-US" sz="2400" b="1" dirty="0">
                <a:solidFill>
                  <a:srgbClr val="C00000"/>
                </a:solidFill>
                <a:latin typeface="Courier New" panose="02070309020205020404" pitchFamily="49" charset="0"/>
                <a:cs typeface="Courier New" panose="02070309020205020404" pitchFamily="49" charset="0"/>
              </a:rPr>
              <a:t>  </a:t>
            </a:r>
            <a:r>
              <a:rPr lang="en-US" sz="2400" b="1" dirty="0">
                <a:solidFill>
                  <a:srgbClr val="002060"/>
                </a:solidFill>
                <a:latin typeface="Courier New" panose="02070309020205020404" pitchFamily="49" charset="0"/>
                <a:cs typeface="Courier New" panose="02070309020205020404" pitchFamily="49" charset="0"/>
              </a:rPr>
              <a:t>5          0     0     0</a:t>
            </a:r>
          </a:p>
          <a:p>
            <a:r>
              <a:rPr lang="en-US" sz="2400" b="1" dirty="0">
                <a:solidFill>
                  <a:srgbClr val="C00000"/>
                </a:solidFill>
                <a:latin typeface="Courier New" panose="02070309020205020404" pitchFamily="49" charset="0"/>
                <a:cs typeface="Courier New" panose="02070309020205020404" pitchFamily="49" charset="0"/>
              </a:rPr>
              <a:t>  6          0     1     4    28:FA</a:t>
            </a:r>
          </a:p>
        </p:txBody>
      </p:sp>
      <p:cxnSp>
        <p:nvCxnSpPr>
          <p:cNvPr id="7" name="Straight Arrow Connector 6">
            <a:extLst>
              <a:ext uri="{FF2B5EF4-FFF2-40B4-BE49-F238E27FC236}">
                <a16:creationId xmlns:a16="http://schemas.microsoft.com/office/drawing/2014/main" id="{B7BC5932-582D-FE85-8925-971F1828F0B7}"/>
              </a:ext>
            </a:extLst>
          </p:cNvPr>
          <p:cNvCxnSpPr>
            <a:cxnSpLocks/>
          </p:cNvCxnSpPr>
          <p:nvPr/>
        </p:nvCxnSpPr>
        <p:spPr bwMode="auto">
          <a:xfrm flipV="1">
            <a:off x="6501606" y="4925033"/>
            <a:ext cx="1143001" cy="955429"/>
          </a:xfrm>
          <a:prstGeom prst="straightConnector1">
            <a:avLst/>
          </a:prstGeom>
          <a:solidFill>
            <a:srgbClr val="00B8FF"/>
          </a:solidFill>
          <a:ln w="28575" cap="flat" cmpd="sng" algn="ctr">
            <a:solidFill>
              <a:srgbClr val="0070C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9273668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Summary</a:t>
            </a:r>
          </a:p>
        </p:txBody>
      </p:sp>
      <p:sp>
        <p:nvSpPr>
          <p:cNvPr id="31746" name="Text Box 2"/>
          <p:cNvSpPr txBox="1">
            <a:spLocks noChangeArrowheads="1"/>
          </p:cNvSpPr>
          <p:nvPr/>
        </p:nvSpPr>
        <p:spPr bwMode="auto">
          <a:xfrm>
            <a:off x="469901" y="1980406"/>
            <a:ext cx="12356305" cy="42509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762" indent="0" eaLnBrk="1" hangingPunct="1">
              <a:spcBef>
                <a:spcPts val="1363"/>
              </a:spcBef>
              <a:buClrTx/>
              <a:defRPr/>
            </a:pPr>
            <a:r>
              <a:rPr lang="en-US" sz="2800" dirty="0">
                <a:solidFill>
                  <a:schemeClr val="tx1"/>
                </a:solidFill>
                <a:latin typeface="Arial Narrow" charset="0"/>
              </a:rPr>
              <a:t>The GL1 core, and by extension the </a:t>
            </a:r>
            <a:r>
              <a:rPr lang="en-US" sz="2800" dirty="0" err="1">
                <a:solidFill>
                  <a:schemeClr val="tx1"/>
                </a:solidFill>
                <a:latin typeface="Arial Narrow" charset="0"/>
              </a:rPr>
              <a:t>vGTMs</a:t>
            </a:r>
            <a:r>
              <a:rPr lang="en-US" sz="2800" dirty="0">
                <a:solidFill>
                  <a:schemeClr val="tx1"/>
                </a:solidFill>
                <a:latin typeface="Arial Narrow" charset="0"/>
              </a:rPr>
              <a:t> know the “bunch number” that is currently flying by</a:t>
            </a:r>
          </a:p>
          <a:p>
            <a:pPr marL="4762" indent="0" eaLnBrk="1" hangingPunct="1">
              <a:spcBef>
                <a:spcPts val="1363"/>
              </a:spcBef>
              <a:buClrTx/>
              <a:defRPr/>
            </a:pPr>
            <a:r>
              <a:rPr lang="en-US" sz="2800" dirty="0">
                <a:solidFill>
                  <a:schemeClr val="tx1"/>
                </a:solidFill>
                <a:latin typeface="Arial Narrow" charset="0"/>
              </a:rPr>
              <a:t>They count bunches 0…119, 0…119, and so on</a:t>
            </a:r>
          </a:p>
          <a:p>
            <a:pPr marL="4762" indent="0" eaLnBrk="1" hangingPunct="1">
              <a:spcBef>
                <a:spcPts val="1363"/>
              </a:spcBef>
              <a:buClrTx/>
              <a:defRPr/>
            </a:pPr>
            <a:r>
              <a:rPr lang="en-US" sz="2800" dirty="0">
                <a:solidFill>
                  <a:schemeClr val="tx1"/>
                </a:solidFill>
                <a:latin typeface="Arial Narrow" charset="0"/>
              </a:rPr>
              <a:t>That allows us to place special actions such as the LEDs firing into the abort gap when the detector is quiet, and schedule the detector readout at the right moment after</a:t>
            </a:r>
          </a:p>
          <a:p>
            <a:pPr marL="4762" indent="0" eaLnBrk="1" hangingPunct="1">
              <a:spcBef>
                <a:spcPts val="1363"/>
              </a:spcBef>
              <a:buClrTx/>
              <a:defRPr/>
            </a:pPr>
            <a:r>
              <a:rPr lang="en-US" sz="2800" dirty="0">
                <a:solidFill>
                  <a:schemeClr val="tx1"/>
                </a:solidFill>
                <a:latin typeface="Arial Narrow" charset="0"/>
              </a:rPr>
              <a:t>We can do that on a per-detector basis (latency of the </a:t>
            </a:r>
            <a:r>
              <a:rPr lang="en-US" sz="2800" dirty="0" err="1">
                <a:solidFill>
                  <a:schemeClr val="tx1"/>
                </a:solidFill>
                <a:latin typeface="Arial Narrow" charset="0"/>
              </a:rPr>
              <a:t>HCal</a:t>
            </a:r>
            <a:r>
              <a:rPr lang="en-US" sz="2800" dirty="0">
                <a:solidFill>
                  <a:schemeClr val="tx1"/>
                </a:solidFill>
                <a:latin typeface="Arial Narrow" charset="0"/>
              </a:rPr>
              <a:t> LED-&gt;signal is different from the </a:t>
            </a:r>
            <a:r>
              <a:rPr lang="en-US" sz="2800" dirty="0" err="1">
                <a:solidFill>
                  <a:schemeClr val="tx1"/>
                </a:solidFill>
                <a:latin typeface="Arial Narrow" charset="0"/>
              </a:rPr>
              <a:t>emcal</a:t>
            </a:r>
            <a:r>
              <a:rPr lang="en-US" sz="2800" dirty="0">
                <a:solidFill>
                  <a:schemeClr val="tx1"/>
                </a:solidFill>
                <a:latin typeface="Arial Narrow" charset="0"/>
              </a:rPr>
              <a:t>)</a:t>
            </a:r>
          </a:p>
          <a:p>
            <a:pPr marL="4762" indent="0" eaLnBrk="1" hangingPunct="1">
              <a:spcBef>
                <a:spcPts val="1363"/>
              </a:spcBef>
              <a:buClrTx/>
              <a:defRPr/>
            </a:pPr>
            <a:r>
              <a:rPr lang="en-US" sz="2800" dirty="0">
                <a:solidFill>
                  <a:schemeClr val="tx1"/>
                </a:solidFill>
                <a:latin typeface="Arial Narrow" charset="0"/>
              </a:rPr>
              <a:t>Important b/c even though we take dedicated LED runs, we need to do this with beam in the machine.</a:t>
            </a: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a:p>
            <a:pPr marL="4762" indent="0" eaLnBrk="1" hangingPunct="1">
              <a:spcBef>
                <a:spcPts val="1363"/>
              </a:spcBef>
              <a:buClrTx/>
              <a:defRPr/>
            </a:pPr>
            <a:endParaRPr lang="en-US" sz="2800" dirty="0">
              <a:solidFill>
                <a:schemeClr val="tx1"/>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9</a:t>
            </a:fld>
            <a:endParaRPr lang="en-US" dirty="0"/>
          </a:p>
        </p:txBody>
      </p:sp>
      <p:sp>
        <p:nvSpPr>
          <p:cNvPr id="3" name="AutoShape 2">
            <a:extLst>
              <a:ext uri="{FF2B5EF4-FFF2-40B4-BE49-F238E27FC236}">
                <a16:creationId xmlns:a16="http://schemas.microsoft.com/office/drawing/2014/main" id="{73124DF0-D773-1961-D6D0-4AA5509A4608}"/>
              </a:ext>
            </a:extLst>
          </p:cNvPr>
          <p:cNvSpPr>
            <a:spLocks noChangeAspect="1" noChangeArrowheads="1"/>
          </p:cNvSpPr>
          <p:nvPr/>
        </p:nvSpPr>
        <p:spPr bwMode="auto">
          <a:xfrm>
            <a:off x="1370013" y="557213"/>
            <a:ext cx="10261600" cy="8636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5D689C8-28AD-7AF8-016C-1A91A08E2AE3}"/>
              </a:ext>
            </a:extLst>
          </p:cNvPr>
          <p:cNvPicPr>
            <a:picLocks noChangeAspect="1"/>
          </p:cNvPicPr>
          <p:nvPr/>
        </p:nvPicPr>
        <p:blipFill>
          <a:blip r:embed="rId3"/>
          <a:stretch>
            <a:fillRect/>
          </a:stretch>
        </p:blipFill>
        <p:spPr>
          <a:xfrm>
            <a:off x="6501607" y="5824763"/>
            <a:ext cx="5715000" cy="3777381"/>
          </a:xfrm>
          <a:prstGeom prst="rect">
            <a:avLst/>
          </a:prstGeom>
        </p:spPr>
      </p:pic>
      <p:sp>
        <p:nvSpPr>
          <p:cNvPr id="7" name="Text Box 2">
            <a:extLst>
              <a:ext uri="{FF2B5EF4-FFF2-40B4-BE49-F238E27FC236}">
                <a16:creationId xmlns:a16="http://schemas.microsoft.com/office/drawing/2014/main" id="{409522BE-D717-4F7C-9183-67B8A29E3DFA}"/>
              </a:ext>
            </a:extLst>
          </p:cNvPr>
          <p:cNvSpPr txBox="1">
            <a:spLocks noChangeArrowheads="1"/>
          </p:cNvSpPr>
          <p:nvPr/>
        </p:nvSpPr>
        <p:spPr bwMode="auto">
          <a:xfrm>
            <a:off x="437357" y="6769428"/>
            <a:ext cx="5633242" cy="22697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762" indent="0" eaLnBrk="1" hangingPunct="1">
              <a:spcBef>
                <a:spcPts val="1363"/>
              </a:spcBef>
              <a:buClrTx/>
              <a:defRPr/>
            </a:pPr>
            <a:r>
              <a:rPr lang="en-US" sz="2800" dirty="0">
                <a:solidFill>
                  <a:schemeClr val="tx1"/>
                </a:solidFill>
                <a:latin typeface="Arial Narrow" charset="0"/>
              </a:rPr>
              <a:t>We meticulously check (online monitoring plot here) that the abort gap is in the right place, meaning that the V124 told us the truth</a:t>
            </a:r>
          </a:p>
          <a:p>
            <a:pPr marL="4762" indent="0" eaLnBrk="1" hangingPunct="1">
              <a:spcBef>
                <a:spcPts val="1363"/>
              </a:spcBef>
              <a:buClrTx/>
              <a:defRPr/>
            </a:pPr>
            <a:endParaRPr lang="en-US" sz="2800" dirty="0">
              <a:solidFill>
                <a:schemeClr val="tx1"/>
              </a:solidFill>
              <a:latin typeface="Arial Narrow" charset="0"/>
            </a:endParaRPr>
          </a:p>
        </p:txBody>
      </p:sp>
    </p:spTree>
    <p:extLst>
      <p:ext uri="{BB962C8B-B14F-4D97-AF65-F5344CB8AC3E}">
        <p14:creationId xmlns:p14="http://schemas.microsoft.com/office/powerpoint/2010/main" val="177004127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94972</TotalTime>
  <Words>1188</Words>
  <Application>Microsoft Macintosh PowerPoint</Application>
  <PresentationFormat>Custom</PresentationFormat>
  <Paragraphs>157</Paragraphs>
  <Slides>9</Slides>
  <Notes>9</Notes>
  <HiddenSlides>0</HiddenSlides>
  <MMClips>0</MMClips>
  <ScaleCrop>false</ScaleCrop>
  <HeadingPairs>
    <vt:vector size="6" baseType="variant">
      <vt:variant>
        <vt:lpstr>Fonts Used</vt:lpstr>
      </vt:variant>
      <vt:variant>
        <vt:i4>6</vt:i4>
      </vt:variant>
      <vt:variant>
        <vt:lpstr>Theme</vt:lpstr>
      </vt:variant>
      <vt:variant>
        <vt:i4>27</vt:i4>
      </vt:variant>
      <vt:variant>
        <vt:lpstr>Slide Titles</vt:lpstr>
      </vt:variant>
      <vt:variant>
        <vt:i4>9</vt:i4>
      </vt:variant>
    </vt:vector>
  </HeadingPairs>
  <TitlesOfParts>
    <vt:vector size="42" baseType="lpstr">
      <vt:lpstr>Arial</vt:lpstr>
      <vt:lpstr>Arial Narrow</vt:lpstr>
      <vt:lpstr>Courier New</vt:lpstr>
      <vt:lpstr>Helvetica Neue</vt:lpstr>
      <vt:lpstr>Helvetica Neue Light</vt:lpstr>
      <vt:lpstr>Times New Roman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PET Scanner for Plants at the Brookhaven National Laboratory </dc:title>
  <cp:lastModifiedBy>Purschke, Martin</cp:lastModifiedBy>
  <cp:revision>389</cp:revision>
  <cp:lastPrinted>1601-01-01T00:00:00Z</cp:lastPrinted>
  <dcterms:created xsi:type="dcterms:W3CDTF">1601-01-01T00:00:00Z</dcterms:created>
  <dcterms:modified xsi:type="dcterms:W3CDTF">2025-03-11T15:46:14Z</dcterms:modified>
</cp:coreProperties>
</file>