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75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00"/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5844" y="126783"/>
            <a:ext cx="83058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(https://indico.bnl.gov/conferenceDisplay.py?confId=2731)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 update ?</a:t>
            </a:r>
            <a:r>
              <a:rPr lang="en-US" sz="23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Burdened with the ATR work, P. Rosas hasn’t been able to go back to work on the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Power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Supply.  But I. Marneris has just helped by sending one technician to work on the Power Supply with P. </a:t>
            </a:r>
            <a: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Rosas.</a:t>
            </a:r>
            <a:b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oltage tap locations, signal cables and how to get through the Extension (P. Giannotti)</a:t>
            </a:r>
          </a:p>
          <a:p>
            <a:pPr marL="0" indent="0" algn="just">
              <a:lnSpc>
                <a:spcPct val="85000"/>
              </a:lnSpc>
            </a:pPr>
            <a:endParaRPr lang="en-US" sz="28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60533</TotalTime>
  <Words>8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140</cp:revision>
  <cp:lastPrinted>2016-12-20T20:03:44Z</cp:lastPrinted>
  <dcterms:created xsi:type="dcterms:W3CDTF">2015-04-20T12:10:02Z</dcterms:created>
  <dcterms:modified xsi:type="dcterms:W3CDTF">2017-01-04T15:39:12Z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