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265" r:id="rId2"/>
    <p:sldId id="258" r:id="rId3"/>
    <p:sldId id="259" r:id="rId4"/>
    <p:sldId id="266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7"/>
    <p:restoredTop sz="96534"/>
  </p:normalViewPr>
  <p:slideViewPr>
    <p:cSldViewPr snapToGrid="0">
      <p:cViewPr varScale="1">
        <p:scale>
          <a:sx n="130" d="100"/>
          <a:sy n="130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321D3-C277-924D-8770-9D1B87CCFEBE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8C83-C2DE-944C-8B0C-9A8E9EE65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9AA518-E690-1AC1-FB37-01A0653E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0394D8-BD07-8DA1-FB4D-8F004448B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A906EF-03B6-D7F6-B8AB-3C0489ED6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4730-9F2C-9B2F-4F7C-8BF418FE5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8E77F-7858-3B86-9084-215FEB97C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5CBEBD1-C48B-293A-D90D-2B2626184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413DEE-031A-69C8-0B9E-D55C8D1D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A50E-0218-05D5-AF39-3CC1A83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6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FB44A8-3F7F-148E-DABD-A7011BBA7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A50E-0218-05D5-AF39-3CC1A83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6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7D62B-5559-E6C1-4331-085C94288A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1888" y="1468417"/>
            <a:ext cx="6850112" cy="5260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0B598A-D4EE-E56D-A2B5-E03A50B293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4194" y="843279"/>
            <a:ext cx="4948528" cy="588551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281F6-56B1-0085-69F1-11BD6FBA8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A50E-0218-05D5-AF39-3CC1A83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6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090CAF0-39B4-B0FE-A34F-E21FFAE30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9465" y="855428"/>
            <a:ext cx="4948237" cy="29406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3EA18DB-844C-C3E3-71DE-B55FAB8C37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4300" y="860368"/>
            <a:ext cx="4972606" cy="2940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B754E0B-D69B-FAAD-5C64-A5E492950E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29465" y="3912383"/>
            <a:ext cx="4948237" cy="2940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35E25A2-097C-4306-4AA3-9DB5B79A1C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14300" y="3917323"/>
            <a:ext cx="4972606" cy="2940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BE40020-19B7-3CC5-099A-C1684604F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A50E-0218-05D5-AF39-3CC1A83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6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C9B17-C959-6EA5-FCCF-32F40E35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886777"/>
            <a:ext cx="5497424" cy="7342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7727-A32C-C4BA-7193-6B1B99706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1986747"/>
            <a:ext cx="5497424" cy="4362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0D563-7217-AF2F-1EBF-F6091A3F9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886777"/>
            <a:ext cx="5524498" cy="7342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3E3477-9F9F-F2F2-9EB2-F7312515F8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1" y="1986747"/>
            <a:ext cx="5524498" cy="4362682"/>
          </a:xfrm>
        </p:spPr>
        <p:txBody>
          <a:bodyPr/>
          <a:lstStyle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D5F2C3-D9DB-2ED3-9B45-9FDE9BFC8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2A50E-0218-05D5-AF39-3CC1A83B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0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6EAB-05EF-5FD1-B4B8-EFAEDB418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920" y="810682"/>
            <a:ext cx="3805291" cy="27068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2BEBF7-F336-8664-DF4E-B47523958A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5814" y="814475"/>
            <a:ext cx="3805291" cy="2706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BF1DC7-6962-4C66-0F33-D6FD26B7F10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6709" y="810682"/>
            <a:ext cx="3805291" cy="2706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35C84-5F80-27CC-3CDF-F9BF4D531E2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24920" y="3815689"/>
            <a:ext cx="3805291" cy="2706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07AB4B-51D9-9AB3-A637-C37AFFA81B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5814" y="3792293"/>
            <a:ext cx="3805291" cy="2706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E36D74-5192-51B3-E847-A2DB7F25A10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6708" y="3792293"/>
            <a:ext cx="3805291" cy="2706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5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B74D72-2600-4FF5-2980-A3EDA1C45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3032BADB-EE2E-644E-B9FA-32D89DC0F9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059438-55D9-9B2D-1367-E4D49909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0"/>
            <a:ext cx="11049000" cy="7342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76A082-6412-A8B3-7269-45D205F213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5" y="1655763"/>
            <a:ext cx="11049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3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6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882976-6858-4C4B-113E-CDE6798D1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95028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400"/>
            </a:lvl1pPr>
          </a:lstStyle>
          <a:p>
            <a:fld id="{3032BADB-EE2E-644E-B9FA-32D89DC0F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hy.bnl.gov/twister/bee/set/b0c89584-b971-4122-a7a0-4a63560e183d/event/0/" TargetMode="External"/><Relationship Id="rId4" Type="http://schemas.openxmlformats.org/officeDocument/2006/relationships/hyperlink" Target="https://www.phy.bnl.gov/twister/bee/set/0625c215-8b46-44e3-b07f-088093360924/event/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3976-DAD5-A4D6-A51C-F9CFB9AF1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for imaging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BD660-2E89-54DF-6C02-1CCEAA8DF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6" y="4321503"/>
            <a:ext cx="10334625" cy="746185"/>
          </a:xfrm>
        </p:spPr>
        <p:txBody>
          <a:bodyPr/>
          <a:lstStyle/>
          <a:p>
            <a:r>
              <a:rPr lang="en-US" dirty="0"/>
              <a:t>Xuyang 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4A3DC-5386-9369-F252-F17148268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1AB6-C554-2CC5-961B-A816CCB6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C6EF-4C3E-81B3-5150-7E9F260C8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z="1600" smtClean="0"/>
              <a:t>2</a:t>
            </a:fld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846CF-D2A9-4580-51E9-682B92A9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2" y="801398"/>
            <a:ext cx="3812490" cy="2448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99971-1D10-EE24-5A02-7861B6A2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22" y="699798"/>
            <a:ext cx="3649384" cy="241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D25F4C-7074-BF95-D4B7-E58D71042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583" y="699798"/>
            <a:ext cx="3761771" cy="2448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F6E9C-36B9-5947-F5DE-0A22938A3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90" y="3740433"/>
            <a:ext cx="3669532" cy="2530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61902-9749-C097-BDA7-FE8DB7C7D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52" y="3763609"/>
            <a:ext cx="3494854" cy="2448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ECC26-1173-7DCF-BE5B-FC9988646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483" y="3763609"/>
            <a:ext cx="3530871" cy="2448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C5461-00A6-D24E-2021-E3D2DCB8EE1F}"/>
              </a:ext>
            </a:extLst>
          </p:cNvPr>
          <p:cNvSpPr txBox="1"/>
          <p:nvPr/>
        </p:nvSpPr>
        <p:spPr>
          <a:xfrm>
            <a:off x="4279322" y="3373202"/>
            <a:ext cx="418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back after wire-cell-imaging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9F533-1AF9-8AD9-5A32-BA6FCD672AA6}"/>
              </a:ext>
            </a:extLst>
          </p:cNvPr>
          <p:cNvSpPr txBox="1"/>
          <p:nvPr/>
        </p:nvSpPr>
        <p:spPr>
          <a:xfrm>
            <a:off x="4431722" y="532153"/>
            <a:ext cx="418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Decon</a:t>
            </a:r>
            <a:r>
              <a:rPr lang="en-US" dirty="0"/>
              <a:t> result from signal processing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1F363-11FF-4758-E98B-511E25AEC208}"/>
              </a:ext>
            </a:extLst>
          </p:cNvPr>
          <p:cNvSpPr txBox="1"/>
          <p:nvPr/>
        </p:nvSpPr>
        <p:spPr>
          <a:xfrm>
            <a:off x="10111918" y="84478"/>
            <a:ext cx="1984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t0  = 489.0; // us</a:t>
            </a:r>
          </a:p>
        </p:txBody>
      </p:sp>
    </p:spTree>
    <p:extLst>
      <p:ext uri="{BB962C8B-B14F-4D97-AF65-F5344CB8AC3E}">
        <p14:creationId xmlns:p14="http://schemas.microsoft.com/office/powerpoint/2010/main" val="60725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6340-7082-3165-4349-F999FF4B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disconnected track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E1C48-0269-C6B7-2949-671A87AA6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FFCAB-9BC1-8E83-6DA1-F57106F1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818" y="4156585"/>
            <a:ext cx="3889403" cy="2518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0AFFC-BA50-99FB-B9CF-5E86EE1F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4" y="4106023"/>
            <a:ext cx="3889403" cy="2550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FB677-71B7-D588-5106-081AA466F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219" y="4149177"/>
            <a:ext cx="3889403" cy="2526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02DEA-DFD7-CE65-0A26-CC51845BF1E9}"/>
              </a:ext>
            </a:extLst>
          </p:cNvPr>
          <p:cNvSpPr txBox="1"/>
          <p:nvPr/>
        </p:nvSpPr>
        <p:spPr>
          <a:xfrm>
            <a:off x="495271" y="1420530"/>
            <a:ext cx="262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the charge threshold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89623-781E-D8AA-49C8-9E3496792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45" y="814415"/>
            <a:ext cx="3352800" cy="2504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FC3571-B52E-31EB-3EDC-2C51A81390A0}"/>
              </a:ext>
            </a:extLst>
          </p:cNvPr>
          <p:cNvSpPr txBox="1"/>
          <p:nvPr/>
        </p:nvSpPr>
        <p:spPr>
          <a:xfrm>
            <a:off x="6352856" y="1703029"/>
            <a:ext cx="54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of the blob is an overlap region between 5 strips,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upload to bee, points are randomly sampled with certain </a:t>
            </a:r>
            <a:r>
              <a:rPr lang="en-US" dirty="0">
                <a:solidFill>
                  <a:srgbClr val="0070C0"/>
                </a:solidFill>
              </a:rPr>
              <a:t>density</a:t>
            </a:r>
            <a:r>
              <a:rPr lang="en-US" dirty="0"/>
              <a:t> in the blob region.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density=100.</a:t>
            </a:r>
          </a:p>
        </p:txBody>
      </p:sp>
    </p:spTree>
    <p:extLst>
      <p:ext uri="{BB962C8B-B14F-4D97-AF65-F5344CB8AC3E}">
        <p14:creationId xmlns:p14="http://schemas.microsoft.com/office/powerpoint/2010/main" val="60010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32A3-E772-C0D6-20A4-07D80481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ABB12-2CB3-2DC6-C57A-5555C271E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176D7-FED9-B24C-33B5-06BDBF6F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64" y="223769"/>
            <a:ext cx="6866164" cy="62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E74B-FD3E-A479-820A-674FEEAC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Blobs geometry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8BD96-C9E2-FDA5-5F5D-E0C778840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1E4C3-3149-1400-88F0-4E20C2336451}"/>
              </a:ext>
            </a:extLst>
          </p:cNvPr>
          <p:cNvSpPr txBox="1"/>
          <p:nvPr/>
        </p:nvSpPr>
        <p:spPr>
          <a:xfrm>
            <a:off x="407710" y="948264"/>
            <a:ext cx="9876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wirecell-img</a:t>
            </a:r>
            <a:r>
              <a:rPr lang="en-US" dirty="0"/>
              <a:t> dump-blobs clusters-apa-apa0.tar.gz -o clusters-apa-apa0.txt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671D1-EF77-C3C7-0D4F-9B5EE506D382}"/>
              </a:ext>
            </a:extLst>
          </p:cNvPr>
          <p:cNvSpPr txBox="1"/>
          <p:nvPr/>
        </p:nvSpPr>
        <p:spPr>
          <a:xfrm>
            <a:off x="203857" y="2098307"/>
            <a:ext cx="1137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tick_start</a:t>
            </a:r>
            <a:r>
              <a:rPr lang="en-US" dirty="0"/>
              <a:t> </a:t>
            </a:r>
            <a:r>
              <a:rPr lang="en-US" dirty="0" err="1"/>
              <a:t>tick_end</a:t>
            </a:r>
            <a:r>
              <a:rPr lang="en-US" dirty="0"/>
              <a:t>] start: end, start: end, start: end, [charges]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B3477-62F7-B596-001B-E75EDD914376}"/>
              </a:ext>
            </a:extLst>
          </p:cNvPr>
          <p:cNvSpPr txBox="1"/>
          <p:nvPr/>
        </p:nvSpPr>
        <p:spPr>
          <a:xfrm>
            <a:off x="2421804" y="1791919"/>
            <a:ext cx="104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u_wire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39C03-6DD8-08A2-1423-AAE071E2C51A}"/>
              </a:ext>
            </a:extLst>
          </p:cNvPr>
          <p:cNvSpPr txBox="1"/>
          <p:nvPr/>
        </p:nvSpPr>
        <p:spPr>
          <a:xfrm>
            <a:off x="3468180" y="1777796"/>
            <a:ext cx="104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v_wire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A5459-A418-0506-3B2B-11D79F2F9CC3}"/>
              </a:ext>
            </a:extLst>
          </p:cNvPr>
          <p:cNvSpPr txBox="1"/>
          <p:nvPr/>
        </p:nvSpPr>
        <p:spPr>
          <a:xfrm>
            <a:off x="4514556" y="1779448"/>
            <a:ext cx="104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w_wire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2ED06-8BD8-CD26-8A6A-4D47ECC55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0" y="2589361"/>
            <a:ext cx="5255640" cy="3416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DA7DBA-DBD4-206B-82F0-79E7970F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05" y="2329399"/>
            <a:ext cx="4749110" cy="393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12E7CC-BB6D-777C-530C-2CEAF281870F}"/>
              </a:ext>
            </a:extLst>
          </p:cNvPr>
          <p:cNvSpPr/>
          <p:nvPr/>
        </p:nvSpPr>
        <p:spPr>
          <a:xfrm>
            <a:off x="8031638" y="2467639"/>
            <a:ext cx="358218" cy="3956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DF86B-FAC6-7D36-E743-F3DAA1BCA8B9}"/>
              </a:ext>
            </a:extLst>
          </p:cNvPr>
          <p:cNvSpPr txBox="1"/>
          <p:nvPr/>
        </p:nvSpPr>
        <p:spPr>
          <a:xfrm>
            <a:off x="7912444" y="1514920"/>
            <a:ext cx="363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Geometry file:</a:t>
            </a:r>
          </a:p>
          <a:p>
            <a:r>
              <a:rPr lang="en-US" dirty="0"/>
              <a:t>protodunehd-wires-larsoft-v6.txt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A3AAAF-2527-F188-8CFE-F5935F7A5437}"/>
              </a:ext>
            </a:extLst>
          </p:cNvPr>
          <p:cNvSpPr/>
          <p:nvPr/>
        </p:nvSpPr>
        <p:spPr>
          <a:xfrm>
            <a:off x="1453300" y="2796924"/>
            <a:ext cx="2091178" cy="3209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0E44E-692E-DA5C-4F79-1F8412D10FEA}"/>
              </a:ext>
            </a:extLst>
          </p:cNvPr>
          <p:cNvSpPr txBox="1"/>
          <p:nvPr/>
        </p:nvSpPr>
        <p:spPr>
          <a:xfrm>
            <a:off x="536728" y="6387646"/>
            <a:ext cx="756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blob, I expect to see strips in u v w will be overlapped in a region.</a:t>
            </a:r>
          </a:p>
        </p:txBody>
      </p:sp>
    </p:spTree>
    <p:extLst>
      <p:ext uri="{BB962C8B-B14F-4D97-AF65-F5344CB8AC3E}">
        <p14:creationId xmlns:p14="http://schemas.microsoft.com/office/powerpoint/2010/main" val="271201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0355-E63D-8FE1-6196-5AA2FC81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83B66-4F51-CEBD-002C-CD4AC6678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0611-D671-04E1-8F76-6C448BF7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41" y="1210927"/>
            <a:ext cx="6577676" cy="4862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6B3F8-C3D0-DA88-536D-CB2A05AABE2C}"/>
              </a:ext>
            </a:extLst>
          </p:cNvPr>
          <p:cNvSpPr txBox="1"/>
          <p:nvPr/>
        </p:nvSpPr>
        <p:spPr>
          <a:xfrm>
            <a:off x="926771" y="3641954"/>
            <a:ext cx="35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still debugging this…</a:t>
            </a:r>
          </a:p>
        </p:txBody>
      </p:sp>
    </p:spTree>
    <p:extLst>
      <p:ext uri="{BB962C8B-B14F-4D97-AF65-F5344CB8AC3E}">
        <p14:creationId xmlns:p14="http://schemas.microsoft.com/office/powerpoint/2010/main" val="22214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B78D-AD7E-5A7B-DD69-302CCFF5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for imaging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CD890-4679-017B-EBD5-D5B4C769F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EF74-1BF6-624D-1E2D-0D0BC0DC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8" y="1296233"/>
            <a:ext cx="11896972" cy="5379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054D4-02FA-B7F6-1430-5312EC088EFB}"/>
              </a:ext>
            </a:extLst>
          </p:cNvPr>
          <p:cNvSpPr txBox="1"/>
          <p:nvPr/>
        </p:nvSpPr>
        <p:spPr>
          <a:xfrm>
            <a:off x="400638" y="865346"/>
            <a:ext cx="84417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JSONNET_PATH=$WIRECELL_PATH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jsonnet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DL=4 --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DT=8.8 --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driftSpeed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=1.565 --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elecGain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=14 --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lifetime=35 --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reality='"data"'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wcls-nf-sp-img.jsonnet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raw_input_label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='"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tpcrawdecoder:daq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"'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signal_output_form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='"dense"'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-code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use_magnify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='"false"' -o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a.json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None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None/>
            </a:pP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wirecell-pgraph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dotify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jpath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-1 --no-params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a.json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flow-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simple.pdf</a:t>
            </a:r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69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FF64-C801-55A8-831D-2EFD8FF8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in APA1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363EE-1804-C53A-5684-2C19A4F6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2BADB-EE2E-644E-B9FA-32D89DC0F9D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ADEEC-33FF-9676-3C69-2BB3F2C0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04" y="1104900"/>
            <a:ext cx="3954185" cy="439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3579B-FE37-CE09-B041-C6B57D17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01" y="1016000"/>
            <a:ext cx="3914115" cy="44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2EA2D-FE26-9E69-487C-7BAEE5CD9EFE}"/>
              </a:ext>
            </a:extLst>
          </p:cNvPr>
          <p:cNvSpPr txBox="1"/>
          <p:nvPr/>
        </p:nvSpPr>
        <p:spPr>
          <a:xfrm>
            <a:off x="641684" y="5546625"/>
            <a:ext cx="4709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www.phy.bnl.gov</a:t>
            </a:r>
            <a:r>
              <a:rPr lang="en-US" dirty="0">
                <a:hlinkClick r:id="rId4"/>
              </a:rPr>
              <a:t>/twister/bee/set/0625c215-8b46-44e3-b07f-088093360924/event/0/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96AFD-D820-97DA-8501-EEA90FD903D3}"/>
              </a:ext>
            </a:extLst>
          </p:cNvPr>
          <p:cNvSpPr txBox="1"/>
          <p:nvPr/>
        </p:nvSpPr>
        <p:spPr>
          <a:xfrm>
            <a:off x="6094396" y="5685124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www.phy.bnl.gov</a:t>
            </a:r>
            <a:r>
              <a:rPr lang="en-US" dirty="0">
                <a:hlinkClick r:id="rId5"/>
              </a:rPr>
              <a:t>/twister/bee/set/b0c89584-b971-4122-a7a0-4a63560e183d/event/0/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28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33D218A-AAF5-2743-933F-F62C6776300E}" vid="{4E239EE9-04AE-4D4E-A2E3-73A2B34BE2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22487</TotalTime>
  <Words>293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Aptos</vt:lpstr>
      <vt:lpstr>Arial</vt:lpstr>
      <vt:lpstr>BNL</vt:lpstr>
      <vt:lpstr>Update for imaging validation</vt:lpstr>
      <vt:lpstr>Previous</vt:lpstr>
      <vt:lpstr>For the disconnected track</vt:lpstr>
      <vt:lpstr>PowerPoint Presentation</vt:lpstr>
      <vt:lpstr>Blobs geometry check</vt:lpstr>
      <vt:lpstr>PowerPoint Presentation</vt:lpstr>
      <vt:lpstr>Flow for imaging process</vt:lpstr>
      <vt:lpstr>Imaging in APA1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xy n</dc:creator>
  <cp:lastModifiedBy>xy n</cp:lastModifiedBy>
  <cp:revision>633</cp:revision>
  <dcterms:created xsi:type="dcterms:W3CDTF">2024-10-21T16:00:22Z</dcterms:created>
  <dcterms:modified xsi:type="dcterms:W3CDTF">2025-03-26T15:10:05Z</dcterms:modified>
</cp:coreProperties>
</file>