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39"/>
    <p:restoredTop sz="94607"/>
  </p:normalViewPr>
  <p:slideViewPr>
    <p:cSldViewPr snapToGrid="0">
      <p:cViewPr varScale="1">
        <p:scale>
          <a:sx n="144" d="100"/>
          <a:sy n="144" d="100"/>
        </p:scale>
        <p:origin x="11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5D72E-DE6A-75F4-41FB-2FCD7939B4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A2C688-1DB1-49B0-4A80-0D17FFC1F2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D1C53-1C65-2CC5-D5CF-3D2F52FE5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611D-6419-A841-A9A2-AD17B4DCA890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6D45B-05D9-B26A-1A83-DD916ACDE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EC47D-ABC1-6102-FE27-514659DF8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3988-246B-FF41-BC52-423180A68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049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241CA-8EAD-8186-FDAA-3582BB7E3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8A3629-C412-BDFB-55D7-A33106977E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CBADDE-FCE2-88AB-D6B5-70D6A26C0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611D-6419-A841-A9A2-AD17B4DCA890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03E1B-9D14-A970-8ECA-4E9ADA72E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68D7C-9580-9D8B-EF17-77A432D27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3988-246B-FF41-BC52-423180A68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329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B51EE1-2551-050E-BDC3-FBEA21263D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F63878-5C4E-EFB6-840E-95DC71F4C5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9A0B5-DEC6-2AE6-BA46-54BD60E21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611D-6419-A841-A9A2-AD17B4DCA890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22E10-3195-8BFD-6D34-D2FA14FDC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4BFC8-E53D-2BD8-EE30-E8A2881D0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3988-246B-FF41-BC52-423180A68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519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35F08-73BD-68C3-2860-FAACA8454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A11BB-E47C-2975-35F4-E8F6ACADD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D6569-8120-0EFF-D58C-5AAD5A674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611D-6419-A841-A9A2-AD17B4DCA890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64222E-AB0A-B13C-D469-62D066FF5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F0346-F172-0B45-2E99-A6DFC7FB1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3988-246B-FF41-BC52-423180A68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44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93A67-CEB4-0F84-05BF-3A8CBD72E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5F4D6-5389-F780-6613-633933E72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5425A9-0AE2-D62F-241E-140D09342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611D-6419-A841-A9A2-AD17B4DCA890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A23BC7-AA31-9393-5969-BBD8E527E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13B4E-653D-94F2-135B-ED515732B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3988-246B-FF41-BC52-423180A68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405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7CBE2-DDFB-3327-B6C9-FAC1D449D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623E6-9562-B196-8E04-E1D9C237AF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7AEC83-38A6-5774-3358-673A52006D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B2D26F-F46C-F871-2376-5F310EF7E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611D-6419-A841-A9A2-AD17B4DCA890}" type="datetimeFigureOut">
              <a:rPr lang="en-US" smtClean="0"/>
              <a:t>3/26/25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2DF4B4-7BEE-346B-891B-FC0F43817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FA0972-A548-C471-00FB-CC5E1F171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3988-246B-FF41-BC52-423180A68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505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02127-CB7F-E3B3-4C1C-49463578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42EE55-A0F3-4819-8C99-382BCCBE5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6BDAC0-5D75-D292-EBC3-950ED3C13A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28013E-4A68-6817-659C-EBA9C58EC7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257B52-00CF-26C9-F830-F26894BC4C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D569D3-20C1-0421-4642-D53DFCCC9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611D-6419-A841-A9A2-AD17B4DCA890}" type="datetimeFigureOut">
              <a:rPr lang="en-US" smtClean="0"/>
              <a:t>3/26/25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ABD323-6A47-9A73-B9BB-B6F967DA2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1C922E-9600-1A4C-31F0-23B6FC01B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3988-246B-FF41-BC52-423180A68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34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067B1-7E68-565F-AD91-B6DD3A429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3FB988-0273-C33E-D972-270720403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611D-6419-A841-A9A2-AD17B4DCA890}" type="datetimeFigureOut">
              <a:rPr lang="en-US" smtClean="0"/>
              <a:t>3/26/25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E41BFF-02A7-8D40-8102-6BF3685A4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1500C-CE4A-1A49-9C39-819477952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3988-246B-FF41-BC52-423180A68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76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4792D9-AA04-9ADE-56CE-6CDAB541C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611D-6419-A841-A9A2-AD17B4DCA890}" type="datetimeFigureOut">
              <a:rPr lang="en-US" smtClean="0"/>
              <a:t>3/26/25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8C6556-3521-3DFC-3EB1-DD667D658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759B4D-6C2F-DABD-0399-2E928ECAE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3988-246B-FF41-BC52-423180A68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465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659AE-7CF8-3BE0-5240-C95942B3F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34830-028D-FFB0-9420-1E24EAE7D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CCBBD3-387C-2D3A-830B-EBC02C2DFA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B41243-0B5C-91E3-94BF-1953D3A75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611D-6419-A841-A9A2-AD17B4DCA890}" type="datetimeFigureOut">
              <a:rPr lang="en-US" smtClean="0"/>
              <a:t>3/26/25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363515-B2BA-25CF-BCCD-862E06727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8E8E2C-4CD7-ADFF-9B93-8E17B306C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3988-246B-FF41-BC52-423180A68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86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8B593-90B7-F04E-8C63-8CA4ED83B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BC2664-091C-CDBB-243A-104F1E050A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8C418D-2DA2-DC5E-78B0-F3E57AF954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55C758-06FD-CFF4-7BB4-2650356F2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B611D-6419-A841-A9A2-AD17B4DCA890}" type="datetimeFigureOut">
              <a:rPr lang="en-US" smtClean="0"/>
              <a:t>3/26/25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25F384-DB8D-6AAE-21ED-74AA8275A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388D75-8975-5F95-9D9A-CBBCEEE33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3988-246B-FF41-BC52-423180A68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958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0DED92-15FA-A7EF-6E78-8850C6FAD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6095E9-6A95-C721-BA28-4B05DE66CD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0A1D5-FA8A-893E-0711-F77C6EB576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FB611D-6419-A841-A9A2-AD17B4DCA890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B2614-0022-1A69-CB73-A5EDAE636F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7A8ADC-DFD1-3B69-CF3A-4B49DFF3BB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9A3988-246B-FF41-BC52-423180A68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074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F59AB98-3599-6609-2176-9F3F9DDF7CB3}"/>
              </a:ext>
            </a:extLst>
          </p:cNvPr>
          <p:cNvSpPr txBox="1"/>
          <p:nvPr/>
        </p:nvSpPr>
        <p:spPr>
          <a:xfrm>
            <a:off x="3180521" y="671691"/>
            <a:ext cx="869342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Noise filtering details? Or add to PDHD performance paper?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Half-FEMB saturation details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show channel correlation in 20/20/24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show how to mask it in signal processing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Coherent Noise Removal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The order matters? CNR after FEMB masker?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RMS / ENC vs channel number  (two Y-axes)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RMS / ENC vs channel number </a:t>
            </a:r>
            <a:r>
              <a:rPr lang="en-US" b="1" dirty="0"/>
              <a:t>after noise filtering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Averaged  power spectral density (PSD), </a:t>
            </a:r>
            <a:r>
              <a:rPr lang="en-US" b="1" dirty="0"/>
              <a:t>w/ vs w/o noise filtering</a:t>
            </a:r>
            <a:r>
              <a:rPr lang="en-US" dirty="0"/>
              <a:t> on the same plot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Aggregated of 4 APA, all 10240 channels?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Stability: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Averaged RMS vs time (expect a change at 14 vs 7.8 mV/</a:t>
            </a:r>
            <a:r>
              <a:rPr lang="en-US" dirty="0" err="1"/>
              <a:t>fC</a:t>
            </a:r>
            <a:r>
              <a:rPr lang="en-US" dirty="0"/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Dead channel vs time (noisy/dead 0.3%?)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New response function &amp; an example of tail fitting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Calibration procedure: fitting &amp; response correction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Same waveform example but </a:t>
            </a:r>
            <a:r>
              <a:rPr lang="en-US" b="1" dirty="0"/>
              <a:t>with response correction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Gain &amp; Shaping: </a:t>
            </a:r>
            <a:r>
              <a:rPr lang="en-US" b="1" dirty="0"/>
              <a:t>before vs after response correction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Fitted amplitude/shaping time vs DAC (show linearity)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TAC vs PHR: </a:t>
            </a:r>
            <a:r>
              <a:rPr lang="en-US" b="1" dirty="0"/>
              <a:t>before vs after response correction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5AEA36-B91E-E057-5442-C48082C37CEC}"/>
              </a:ext>
            </a:extLst>
          </p:cNvPr>
          <p:cNvSpPr txBox="1"/>
          <p:nvPr/>
        </p:nvSpPr>
        <p:spPr>
          <a:xfrm>
            <a:off x="-1" y="1197359"/>
            <a:ext cx="2982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Noise Filtering</a:t>
            </a:r>
          </a:p>
          <a:p>
            <a:pPr algn="r"/>
            <a:r>
              <a:rPr lang="en-US" dirty="0"/>
              <a:t>(Noisy/Dead channel: 0.3%)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5DBFD6-880C-3EB7-9554-D1471175C062}"/>
              </a:ext>
            </a:extLst>
          </p:cNvPr>
          <p:cNvSpPr txBox="1"/>
          <p:nvPr/>
        </p:nvSpPr>
        <p:spPr>
          <a:xfrm>
            <a:off x="1025349" y="3520573"/>
            <a:ext cx="1423683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Noise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CD6930-926D-29E7-B809-DFA31EB06FBA}"/>
              </a:ext>
            </a:extLst>
          </p:cNvPr>
          <p:cNvSpPr txBox="1"/>
          <p:nvPr/>
        </p:nvSpPr>
        <p:spPr>
          <a:xfrm>
            <a:off x="1025348" y="5473467"/>
            <a:ext cx="1423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CE pulser calibration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E672EB-FCC5-010C-E35A-22C8260B5E00}"/>
              </a:ext>
            </a:extLst>
          </p:cNvPr>
          <p:cNvSpPr txBox="1"/>
          <p:nvPr/>
        </p:nvSpPr>
        <p:spPr>
          <a:xfrm>
            <a:off x="351692" y="126609"/>
            <a:ext cx="9340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PDHD CE performance paper: proposed money plots</a:t>
            </a:r>
          </a:p>
        </p:txBody>
      </p:sp>
    </p:spTree>
    <p:extLst>
      <p:ext uri="{BB962C8B-B14F-4D97-AF65-F5344CB8AC3E}">
        <p14:creationId xmlns:p14="http://schemas.microsoft.com/office/powerpoint/2010/main" val="800792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</Words>
  <Application>Microsoft Macintosh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Gu, Wenqiang</dc:creator>
  <cp:lastModifiedBy>Gu, Wenqiang</cp:lastModifiedBy>
  <cp:revision>1</cp:revision>
  <dcterms:created xsi:type="dcterms:W3CDTF">2025-03-26T14:50:08Z</dcterms:created>
  <dcterms:modified xsi:type="dcterms:W3CDTF">2025-03-26T14:51:03Z</dcterms:modified>
</cp:coreProperties>
</file>