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84" r:id="rId5"/>
    <p:sldMasterId id="2147483692" r:id="rId6"/>
    <p:sldMasterId id="2147483708" r:id="rId7"/>
    <p:sldMasterId id="2147483722" r:id="rId8"/>
    <p:sldMasterId id="2147483749" r:id="rId9"/>
    <p:sldMasterId id="2147483762" r:id="rId10"/>
  </p:sldMasterIdLst>
  <p:notesMasterIdLst>
    <p:notesMasterId r:id="rId21"/>
  </p:notesMasterIdLst>
  <p:handoutMasterIdLst>
    <p:handoutMasterId r:id="rId22"/>
  </p:handoutMasterIdLst>
  <p:sldIdLst>
    <p:sldId id="2877" r:id="rId11"/>
    <p:sldId id="2898" r:id="rId12"/>
    <p:sldId id="2903" r:id="rId13"/>
    <p:sldId id="2907" r:id="rId14"/>
    <p:sldId id="2908" r:id="rId15"/>
    <p:sldId id="2904" r:id="rId16"/>
    <p:sldId id="2905" r:id="rId17"/>
    <p:sldId id="2909" r:id="rId18"/>
    <p:sldId id="2906" r:id="rId19"/>
    <p:sldId id="2910" r:id="rId20"/>
  </p:sldIdLst>
  <p:sldSz cx="12192000" cy="6858000"/>
  <p:notesSz cx="6950075" cy="9236075"/>
  <p:embeddedFontLst>
    <p:embeddedFont>
      <p:font typeface="Avenir Next LT Pro Light" panose="020B030402020202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peak Pro" panose="020B0504020101020102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26BA10-5E9A-D57E-8022-AE9405C0106B}" name="Rokni, Sayed H." initials="SR" userId="S::rokni@slac.stanford.edu::2cdc8d2c-6839-4572-aa72-b3161dea5144" providerId="AD"/>
  <p188:author id="{31038657-31E9-36A2-CE23-CA278F9A7946}" name="Rosenstrom, Andrew" initials="RA" userId="Rosenstrom, Andrew" providerId="None"/>
  <p188:author id="{319A9582-8D19-8D6B-FC56-CA92DEE34374}" name="Rosenstrom, Andrew" initials="RA" userId="S::andrew1@slac.stanford.edu::5a471e7a-f8d9-4b00-b8f2-ff6f33ce69b1" providerId="AD"/>
  <p188:author id="{8EE8D6DB-B58D-C16C-FE7D-FFEAD10063FD}" name="Xiao, Shanjie" initials="XS" userId="S::xiaosj@slac.stanford.edu::9634b8cc-c618-4eed-acd7-f6cafe68a0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  <a:srgbClr val="0000FF"/>
    <a:srgbClr val="007742"/>
    <a:srgbClr val="B83A4B"/>
    <a:srgbClr val="E9EBF5"/>
    <a:srgbClr val="31FBA9"/>
    <a:srgbClr val="FF2D55"/>
    <a:srgbClr val="ED7D31"/>
    <a:srgbClr val="FF00FF"/>
    <a:srgbClr val="FF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2E3FC-C051-4CB4-84F2-B60A50867BBE}" v="745" dt="2025-04-29T19:19:35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4" autoAdjust="0"/>
    <p:restoredTop sz="81698" autoAdjust="0"/>
  </p:normalViewPr>
  <p:slideViewPr>
    <p:cSldViewPr snapToGrid="0">
      <p:cViewPr varScale="1">
        <p:scale>
          <a:sx n="126" d="100"/>
          <a:sy n="126" d="100"/>
        </p:scale>
        <p:origin x="3714" y="126"/>
      </p:cViewPr>
      <p:guideLst>
        <p:guide orient="horz" pos="2160"/>
        <p:guide pos="3840"/>
        <p:guide pos="50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nstrom, Andrew" userId="5a471e7a-f8d9-4b00-b8f2-ff6f33ce69b1" providerId="ADAL" clId="{0B12E3FC-C051-4CB4-84F2-B60A50867BBE}"/>
    <pc:docChg chg="undo custSel addSld delSld modSld">
      <pc:chgData name="Rosenstrom, Andrew" userId="5a471e7a-f8d9-4b00-b8f2-ff6f33ce69b1" providerId="ADAL" clId="{0B12E3FC-C051-4CB4-84F2-B60A50867BBE}" dt="2025-04-29T19:19:35.137" v="6770" actId="20577"/>
      <pc:docMkLst>
        <pc:docMk/>
      </pc:docMkLst>
      <pc:sldChg chg="addSp modSp mod">
        <pc:chgData name="Rosenstrom, Andrew" userId="5a471e7a-f8d9-4b00-b8f2-ff6f33ce69b1" providerId="ADAL" clId="{0B12E3FC-C051-4CB4-84F2-B60A50867BBE}" dt="2025-04-29T19:10:44.341" v="6416" actId="20577"/>
        <pc:sldMkLst>
          <pc:docMk/>
          <pc:sldMk cId="1261583655" sldId="2877"/>
        </pc:sldMkLst>
        <pc:spChg chg="mod">
          <ac:chgData name="Rosenstrom, Andrew" userId="5a471e7a-f8d9-4b00-b8f2-ff6f33ce69b1" providerId="ADAL" clId="{0B12E3FC-C051-4CB4-84F2-B60A50867BBE}" dt="2025-04-18T21:32:34.111" v="57" actId="14100"/>
          <ac:spMkLst>
            <pc:docMk/>
            <pc:sldMk cId="1261583655" sldId="2877"/>
            <ac:spMk id="2" creationId="{DB2DEF75-1BEE-4F42-8BC3-6A71F7627CBB}"/>
          </ac:spMkLst>
        </pc:spChg>
        <pc:spChg chg="mod">
          <ac:chgData name="Rosenstrom, Andrew" userId="5a471e7a-f8d9-4b00-b8f2-ff6f33ce69b1" providerId="ADAL" clId="{0B12E3FC-C051-4CB4-84F2-B60A50867BBE}" dt="2025-04-22T18:41:44.974" v="5915" actId="14100"/>
          <ac:spMkLst>
            <pc:docMk/>
            <pc:sldMk cId="1261583655" sldId="2877"/>
            <ac:spMk id="4" creationId="{BADB48A9-3165-694F-933C-2DF6B0CC49FC}"/>
          </ac:spMkLst>
        </pc:spChg>
        <pc:spChg chg="mod">
          <ac:chgData name="Rosenstrom, Andrew" userId="5a471e7a-f8d9-4b00-b8f2-ff6f33ce69b1" providerId="ADAL" clId="{0B12E3FC-C051-4CB4-84F2-B60A50867BBE}" dt="2025-04-29T19:10:44.341" v="6416" actId="20577"/>
          <ac:spMkLst>
            <pc:docMk/>
            <pc:sldMk cId="1261583655" sldId="2877"/>
            <ac:spMk id="5" creationId="{8276CEB2-DDA8-5540-9DEA-71A7B6701A2F}"/>
          </ac:spMkLst>
        </pc:spChg>
        <pc:spChg chg="add mod">
          <ac:chgData name="Rosenstrom, Andrew" userId="5a471e7a-f8d9-4b00-b8f2-ff6f33ce69b1" providerId="ADAL" clId="{0B12E3FC-C051-4CB4-84F2-B60A50867BBE}" dt="2025-04-18T21:27:00.772" v="33" actId="20577"/>
          <ac:spMkLst>
            <pc:docMk/>
            <pc:sldMk cId="1261583655" sldId="2877"/>
            <ac:spMk id="6" creationId="{39436375-718D-5036-0F86-5CB8688E6EE7}"/>
          </ac:spMkLst>
        </pc:spChg>
      </pc:sldChg>
      <pc:sldChg chg="addSp modSp mod modAnim">
        <pc:chgData name="Rosenstrom, Andrew" userId="5a471e7a-f8d9-4b00-b8f2-ff6f33ce69b1" providerId="ADAL" clId="{0B12E3FC-C051-4CB4-84F2-B60A50867BBE}" dt="2025-04-29T19:19:35.137" v="6770" actId="20577"/>
        <pc:sldMkLst>
          <pc:docMk/>
          <pc:sldMk cId="803546927" sldId="2898"/>
        </pc:sldMkLst>
        <pc:spChg chg="add mod">
          <ac:chgData name="Rosenstrom, Andrew" userId="5a471e7a-f8d9-4b00-b8f2-ff6f33ce69b1" providerId="ADAL" clId="{0B12E3FC-C051-4CB4-84F2-B60A50867BBE}" dt="2025-04-23T16:31:40.420" v="5991" actId="20577"/>
          <ac:spMkLst>
            <pc:docMk/>
            <pc:sldMk cId="803546927" sldId="2898"/>
            <ac:spMk id="2" creationId="{2E989B78-9F1D-1068-9869-6B5C33052911}"/>
          </ac:spMkLst>
        </pc:spChg>
        <pc:spChg chg="mod">
          <ac:chgData name="Rosenstrom, Andrew" userId="5a471e7a-f8d9-4b00-b8f2-ff6f33ce69b1" providerId="ADAL" clId="{0B12E3FC-C051-4CB4-84F2-B60A50867BBE}" dt="2025-04-21T20:32:23.259" v="985" actId="313"/>
          <ac:spMkLst>
            <pc:docMk/>
            <pc:sldMk cId="803546927" sldId="2898"/>
            <ac:spMk id="4" creationId="{E4E93B11-315B-4A61-5A3F-01DE16C4104E}"/>
          </ac:spMkLst>
        </pc:spChg>
        <pc:spChg chg="add mod">
          <ac:chgData name="Rosenstrom, Andrew" userId="5a471e7a-f8d9-4b00-b8f2-ff6f33ce69b1" providerId="ADAL" clId="{0B12E3FC-C051-4CB4-84F2-B60A50867BBE}" dt="2025-04-23T16:43:17.912" v="6183" actId="14100"/>
          <ac:spMkLst>
            <pc:docMk/>
            <pc:sldMk cId="803546927" sldId="2898"/>
            <ac:spMk id="5" creationId="{C67BBFBC-5020-692E-7AC3-E4B750C8291A}"/>
          </ac:spMkLst>
        </pc:spChg>
        <pc:spChg chg="add mod">
          <ac:chgData name="Rosenstrom, Andrew" userId="5a471e7a-f8d9-4b00-b8f2-ff6f33ce69b1" providerId="ADAL" clId="{0B12E3FC-C051-4CB4-84F2-B60A50867BBE}" dt="2025-04-29T19:19:35.137" v="6770" actId="20577"/>
          <ac:spMkLst>
            <pc:docMk/>
            <pc:sldMk cId="803546927" sldId="2898"/>
            <ac:spMk id="7" creationId="{331F7D72-438E-449D-2C06-155DF5C6E9F5}"/>
          </ac:spMkLst>
        </pc:spChg>
        <pc:spChg chg="add mod">
          <ac:chgData name="Rosenstrom, Andrew" userId="5a471e7a-f8d9-4b00-b8f2-ff6f33ce69b1" providerId="ADAL" clId="{0B12E3FC-C051-4CB4-84F2-B60A50867BBE}" dt="2025-04-23T16:30:24.472" v="5985" actId="1076"/>
          <ac:spMkLst>
            <pc:docMk/>
            <pc:sldMk cId="803546927" sldId="2898"/>
            <ac:spMk id="9" creationId="{1A958ED1-E216-2C06-7E54-E640DB5CADEE}"/>
          </ac:spMkLst>
        </pc:spChg>
        <pc:picChg chg="add mod">
          <ac:chgData name="Rosenstrom, Andrew" userId="5a471e7a-f8d9-4b00-b8f2-ff6f33ce69b1" providerId="ADAL" clId="{0B12E3FC-C051-4CB4-84F2-B60A50867BBE}" dt="2025-04-23T16:41:58.386" v="6177" actId="1076"/>
          <ac:picMkLst>
            <pc:docMk/>
            <pc:sldMk cId="803546927" sldId="2898"/>
            <ac:picMk id="8" creationId="{843B2D17-9C2F-3306-553A-284491458A4B}"/>
          </ac:picMkLst>
        </pc:picChg>
      </pc:sldChg>
      <pc:sldChg chg="del">
        <pc:chgData name="Rosenstrom, Andrew" userId="5a471e7a-f8d9-4b00-b8f2-ff6f33ce69b1" providerId="ADAL" clId="{0B12E3FC-C051-4CB4-84F2-B60A50867BBE}" dt="2025-04-22T16:10:04.283" v="4568" actId="47"/>
        <pc:sldMkLst>
          <pc:docMk/>
          <pc:sldMk cId="3810222674" sldId="2902"/>
        </pc:sldMkLst>
      </pc:sldChg>
      <pc:sldChg chg="modSp new mod modAnim">
        <pc:chgData name="Rosenstrom, Andrew" userId="5a471e7a-f8d9-4b00-b8f2-ff6f33ce69b1" providerId="ADAL" clId="{0B12E3FC-C051-4CB4-84F2-B60A50867BBE}" dt="2025-04-29T19:13:12.398" v="6428" actId="947"/>
        <pc:sldMkLst>
          <pc:docMk/>
          <pc:sldMk cId="950652674" sldId="2903"/>
        </pc:sldMkLst>
        <pc:spChg chg="mod">
          <ac:chgData name="Rosenstrom, Andrew" userId="5a471e7a-f8d9-4b00-b8f2-ff6f33ce69b1" providerId="ADAL" clId="{0B12E3FC-C051-4CB4-84F2-B60A50867BBE}" dt="2025-04-29T19:13:12.398" v="6428" actId="947"/>
          <ac:spMkLst>
            <pc:docMk/>
            <pc:sldMk cId="950652674" sldId="2903"/>
            <ac:spMk id="2" creationId="{2014CED1-38FA-E340-5D6C-FE6DDE3D7796}"/>
          </ac:spMkLst>
        </pc:spChg>
        <pc:spChg chg="mod">
          <ac:chgData name="Rosenstrom, Andrew" userId="5a471e7a-f8d9-4b00-b8f2-ff6f33ce69b1" providerId="ADAL" clId="{0B12E3FC-C051-4CB4-84F2-B60A50867BBE}" dt="2025-04-18T21:33:07.243" v="109" actId="20577"/>
          <ac:spMkLst>
            <pc:docMk/>
            <pc:sldMk cId="950652674" sldId="2903"/>
            <ac:spMk id="3" creationId="{F5D4350D-4DA1-7BD9-4BB5-65A4B4D2D7BE}"/>
          </ac:spMkLst>
        </pc:spChg>
        <pc:spChg chg="mod">
          <ac:chgData name="Rosenstrom, Andrew" userId="5a471e7a-f8d9-4b00-b8f2-ff6f33ce69b1" providerId="ADAL" clId="{0B12E3FC-C051-4CB4-84F2-B60A50867BBE}" dt="2025-04-22T18:34:40.422" v="5792" actId="12"/>
          <ac:spMkLst>
            <pc:docMk/>
            <pc:sldMk cId="950652674" sldId="2903"/>
            <ac:spMk id="4" creationId="{23A7443D-8B3A-1B0F-DF39-320945AC04B2}"/>
          </ac:spMkLst>
        </pc:spChg>
      </pc:sldChg>
      <pc:sldChg chg="addSp delSp modSp new mod modAnim">
        <pc:chgData name="Rosenstrom, Andrew" userId="5a471e7a-f8d9-4b00-b8f2-ff6f33ce69b1" providerId="ADAL" clId="{0B12E3FC-C051-4CB4-84F2-B60A50867BBE}" dt="2025-04-29T19:16:40.897" v="6599" actId="20577"/>
        <pc:sldMkLst>
          <pc:docMk/>
          <pc:sldMk cId="3196648885" sldId="2904"/>
        </pc:sldMkLst>
        <pc:spChg chg="mod">
          <ac:chgData name="Rosenstrom, Andrew" userId="5a471e7a-f8d9-4b00-b8f2-ff6f33ce69b1" providerId="ADAL" clId="{0B12E3FC-C051-4CB4-84F2-B60A50867BBE}" dt="2025-04-23T16:48:48.012" v="6411" actId="6549"/>
          <ac:spMkLst>
            <pc:docMk/>
            <pc:sldMk cId="3196648885" sldId="2904"/>
            <ac:spMk id="2" creationId="{5B17A754-745C-5E9F-38C2-0985E58A8DAA}"/>
          </ac:spMkLst>
        </pc:spChg>
        <pc:spChg chg="mod">
          <ac:chgData name="Rosenstrom, Andrew" userId="5a471e7a-f8d9-4b00-b8f2-ff6f33ce69b1" providerId="ADAL" clId="{0B12E3FC-C051-4CB4-84F2-B60A50867BBE}" dt="2025-04-29T19:16:40.897" v="6599" actId="20577"/>
          <ac:spMkLst>
            <pc:docMk/>
            <pc:sldMk cId="3196648885" sldId="2904"/>
            <ac:spMk id="3" creationId="{4CE489EF-D280-4E44-07B2-858DAF6C1A77}"/>
          </ac:spMkLst>
        </pc:spChg>
        <pc:spChg chg="add mod">
          <ac:chgData name="Rosenstrom, Andrew" userId="5a471e7a-f8d9-4b00-b8f2-ff6f33ce69b1" providerId="ADAL" clId="{0B12E3FC-C051-4CB4-84F2-B60A50867BBE}" dt="2025-04-23T16:48:18.793" v="6386" actId="1076"/>
          <ac:spMkLst>
            <pc:docMk/>
            <pc:sldMk cId="3196648885" sldId="2904"/>
            <ac:spMk id="14" creationId="{D468BC94-0D45-4808-1BAC-07661AD0C98C}"/>
          </ac:spMkLst>
        </pc:spChg>
        <pc:spChg chg="add mod">
          <ac:chgData name="Rosenstrom, Andrew" userId="5a471e7a-f8d9-4b00-b8f2-ff6f33ce69b1" providerId="ADAL" clId="{0B12E3FC-C051-4CB4-84F2-B60A50867BBE}" dt="2025-04-22T15:24:26.098" v="3114" actId="1076"/>
          <ac:spMkLst>
            <pc:docMk/>
            <pc:sldMk cId="3196648885" sldId="2904"/>
            <ac:spMk id="16" creationId="{D48C7C3D-EED4-1F89-47EA-FB7910C1798F}"/>
          </ac:spMkLst>
        </pc:spChg>
        <pc:picChg chg="add mod">
          <ac:chgData name="Rosenstrom, Andrew" userId="5a471e7a-f8d9-4b00-b8f2-ff6f33ce69b1" providerId="ADAL" clId="{0B12E3FC-C051-4CB4-84F2-B60A50867BBE}" dt="2025-04-22T15:23:18.609" v="3030" actId="1076"/>
          <ac:picMkLst>
            <pc:docMk/>
            <pc:sldMk cId="3196648885" sldId="2904"/>
            <ac:picMk id="6" creationId="{9F1D158B-AFF4-3364-250A-E2E866DCD49A}"/>
          </ac:picMkLst>
        </pc:picChg>
        <pc:picChg chg="add mod">
          <ac:chgData name="Rosenstrom, Andrew" userId="5a471e7a-f8d9-4b00-b8f2-ff6f33ce69b1" providerId="ADAL" clId="{0B12E3FC-C051-4CB4-84F2-B60A50867BBE}" dt="2025-04-22T15:22:47.919" v="3027" actId="1076"/>
          <ac:picMkLst>
            <pc:docMk/>
            <pc:sldMk cId="3196648885" sldId="2904"/>
            <ac:picMk id="13" creationId="{9F4E5A75-9177-CF56-D041-E92B3F65E453}"/>
          </ac:picMkLst>
        </pc:picChg>
        <pc:picChg chg="add mod">
          <ac:chgData name="Rosenstrom, Andrew" userId="5a471e7a-f8d9-4b00-b8f2-ff6f33ce69b1" providerId="ADAL" clId="{0B12E3FC-C051-4CB4-84F2-B60A50867BBE}" dt="2025-04-22T15:23:27.384" v="3034" actId="1076"/>
          <ac:picMkLst>
            <pc:docMk/>
            <pc:sldMk cId="3196648885" sldId="2904"/>
            <ac:picMk id="15" creationId="{28E03194-4876-5818-A845-47CF69C6C32D}"/>
          </ac:picMkLst>
        </pc:picChg>
      </pc:sldChg>
      <pc:sldChg chg="addSp modSp new mod modAnim">
        <pc:chgData name="Rosenstrom, Andrew" userId="5a471e7a-f8d9-4b00-b8f2-ff6f33ce69b1" providerId="ADAL" clId="{0B12E3FC-C051-4CB4-84F2-B60A50867BBE}" dt="2025-04-23T16:34:50.865" v="6054" actId="404"/>
        <pc:sldMkLst>
          <pc:docMk/>
          <pc:sldMk cId="38438974" sldId="2905"/>
        </pc:sldMkLst>
        <pc:spChg chg="mod">
          <ac:chgData name="Rosenstrom, Andrew" userId="5a471e7a-f8d9-4b00-b8f2-ff6f33ce69b1" providerId="ADAL" clId="{0B12E3FC-C051-4CB4-84F2-B60A50867BBE}" dt="2025-04-23T16:34:50.865" v="6054" actId="404"/>
          <ac:spMkLst>
            <pc:docMk/>
            <pc:sldMk cId="38438974" sldId="2905"/>
            <ac:spMk id="2" creationId="{1CF99755-D1D1-CD4F-9E31-55DB7E0198FB}"/>
          </ac:spMkLst>
        </pc:spChg>
        <pc:spChg chg="mod">
          <ac:chgData name="Rosenstrom, Andrew" userId="5a471e7a-f8d9-4b00-b8f2-ff6f33ce69b1" providerId="ADAL" clId="{0B12E3FC-C051-4CB4-84F2-B60A50867BBE}" dt="2025-04-18T21:34:08.545" v="192" actId="20577"/>
          <ac:spMkLst>
            <pc:docMk/>
            <pc:sldMk cId="38438974" sldId="2905"/>
            <ac:spMk id="3" creationId="{07C698A7-9BE0-5AF7-BB37-56186B3940A2}"/>
          </ac:spMkLst>
        </pc:spChg>
        <pc:spChg chg="mod">
          <ac:chgData name="Rosenstrom, Andrew" userId="5a471e7a-f8d9-4b00-b8f2-ff6f33ce69b1" providerId="ADAL" clId="{0B12E3FC-C051-4CB4-84F2-B60A50867BBE}" dt="2025-04-22T18:37:19.551" v="5809" actId="21"/>
          <ac:spMkLst>
            <pc:docMk/>
            <pc:sldMk cId="38438974" sldId="2905"/>
            <ac:spMk id="4" creationId="{63F88A92-60E5-9CD8-0CC6-A2CFC616F624}"/>
          </ac:spMkLst>
        </pc:spChg>
        <pc:spChg chg="mod">
          <ac:chgData name="Rosenstrom, Andrew" userId="5a471e7a-f8d9-4b00-b8f2-ff6f33ce69b1" providerId="ADAL" clId="{0B12E3FC-C051-4CB4-84F2-B60A50867BBE}" dt="2025-04-22T15:32:42.198" v="3772" actId="1076"/>
          <ac:spMkLst>
            <pc:docMk/>
            <pc:sldMk cId="38438974" sldId="2905"/>
            <ac:spMk id="5" creationId="{3ACEAC60-3411-FAFD-FB9F-EE1240147BCC}"/>
          </ac:spMkLst>
        </pc:spChg>
        <pc:spChg chg="add mod">
          <ac:chgData name="Rosenstrom, Andrew" userId="5a471e7a-f8d9-4b00-b8f2-ff6f33ce69b1" providerId="ADAL" clId="{0B12E3FC-C051-4CB4-84F2-B60A50867BBE}" dt="2025-04-22T15:38:08.595" v="4163" actId="1076"/>
          <ac:spMkLst>
            <pc:docMk/>
            <pc:sldMk cId="38438974" sldId="2905"/>
            <ac:spMk id="11" creationId="{32C208D5-3471-9D9D-F116-C66B8E5ED69D}"/>
          </ac:spMkLst>
        </pc:spChg>
        <pc:spChg chg="add mod">
          <ac:chgData name="Rosenstrom, Andrew" userId="5a471e7a-f8d9-4b00-b8f2-ff6f33ce69b1" providerId="ADAL" clId="{0B12E3FC-C051-4CB4-84F2-B60A50867BBE}" dt="2025-04-22T18:37:28.621" v="5811" actId="1076"/>
          <ac:spMkLst>
            <pc:docMk/>
            <pc:sldMk cId="38438974" sldId="2905"/>
            <ac:spMk id="13" creationId="{3141498C-88E9-7D43-D320-255B3310BAC5}"/>
          </ac:spMkLst>
        </pc:spChg>
        <pc:graphicFrameChg chg="add mod modGraphic">
          <ac:chgData name="Rosenstrom, Andrew" userId="5a471e7a-f8d9-4b00-b8f2-ff6f33ce69b1" providerId="ADAL" clId="{0B12E3FC-C051-4CB4-84F2-B60A50867BBE}" dt="2025-04-22T18:36:52.730" v="5805" actId="1076"/>
          <ac:graphicFrameMkLst>
            <pc:docMk/>
            <pc:sldMk cId="38438974" sldId="2905"/>
            <ac:graphicFrameMk id="10" creationId="{4A3336D7-F3C9-ADB9-9F6D-6C50603B9B80}"/>
          </ac:graphicFrameMkLst>
        </pc:graphicFrameChg>
        <pc:picChg chg="add mod ord">
          <ac:chgData name="Rosenstrom, Andrew" userId="5a471e7a-f8d9-4b00-b8f2-ff6f33ce69b1" providerId="ADAL" clId="{0B12E3FC-C051-4CB4-84F2-B60A50867BBE}" dt="2025-04-22T15:32:39.313" v="3771" actId="167"/>
          <ac:picMkLst>
            <pc:docMk/>
            <pc:sldMk cId="38438974" sldId="2905"/>
            <ac:picMk id="6" creationId="{1B69BE3A-16C5-170C-85A9-A62AB5284E60}"/>
          </ac:picMkLst>
        </pc:picChg>
        <pc:picChg chg="add mod ord">
          <ac:chgData name="Rosenstrom, Andrew" userId="5a471e7a-f8d9-4b00-b8f2-ff6f33ce69b1" providerId="ADAL" clId="{0B12E3FC-C051-4CB4-84F2-B60A50867BBE}" dt="2025-04-22T15:32:39.313" v="3771" actId="167"/>
          <ac:picMkLst>
            <pc:docMk/>
            <pc:sldMk cId="38438974" sldId="2905"/>
            <ac:picMk id="7" creationId="{22DD0673-500C-5285-CD17-1F710B71ADEC}"/>
          </ac:picMkLst>
        </pc:picChg>
      </pc:sldChg>
      <pc:sldChg chg="delSp modSp new mod">
        <pc:chgData name="Rosenstrom, Andrew" userId="5a471e7a-f8d9-4b00-b8f2-ff6f33ce69b1" providerId="ADAL" clId="{0B12E3FC-C051-4CB4-84F2-B60A50867BBE}" dt="2025-04-22T18:38:17.729" v="5840" actId="113"/>
        <pc:sldMkLst>
          <pc:docMk/>
          <pc:sldMk cId="1720726237" sldId="2906"/>
        </pc:sldMkLst>
        <pc:spChg chg="mod">
          <ac:chgData name="Rosenstrom, Andrew" userId="5a471e7a-f8d9-4b00-b8f2-ff6f33ce69b1" providerId="ADAL" clId="{0B12E3FC-C051-4CB4-84F2-B60A50867BBE}" dt="2025-04-18T21:34:29.744" v="226" actId="20577"/>
          <ac:spMkLst>
            <pc:docMk/>
            <pc:sldMk cId="1720726237" sldId="2906"/>
            <ac:spMk id="3" creationId="{5EE2E31A-BA68-D11E-98C0-AAEA76BC83BD}"/>
          </ac:spMkLst>
        </pc:spChg>
        <pc:spChg chg="mod">
          <ac:chgData name="Rosenstrom, Andrew" userId="5a471e7a-f8d9-4b00-b8f2-ff6f33ce69b1" providerId="ADAL" clId="{0B12E3FC-C051-4CB4-84F2-B60A50867BBE}" dt="2025-04-22T18:38:17.729" v="5840" actId="113"/>
          <ac:spMkLst>
            <pc:docMk/>
            <pc:sldMk cId="1720726237" sldId="2906"/>
            <ac:spMk id="4" creationId="{3C095BC8-AC87-B43C-42FF-7D5B5BEC90C8}"/>
          </ac:spMkLst>
        </pc:spChg>
      </pc:sldChg>
      <pc:sldChg chg="addSp delSp modSp add mod modAnim">
        <pc:chgData name="Rosenstrom, Andrew" userId="5a471e7a-f8d9-4b00-b8f2-ff6f33ce69b1" providerId="ADAL" clId="{0B12E3FC-C051-4CB4-84F2-B60A50867BBE}" dt="2025-04-23T16:36:48.644" v="6066" actId="20577"/>
        <pc:sldMkLst>
          <pc:docMk/>
          <pc:sldMk cId="3275677016" sldId="2907"/>
        </pc:sldMkLst>
        <pc:spChg chg="mod">
          <ac:chgData name="Rosenstrom, Andrew" userId="5a471e7a-f8d9-4b00-b8f2-ff6f33ce69b1" providerId="ADAL" clId="{0B12E3FC-C051-4CB4-84F2-B60A50867BBE}" dt="2025-04-22T17:23:56.125" v="5238" actId="20577"/>
          <ac:spMkLst>
            <pc:docMk/>
            <pc:sldMk cId="3275677016" sldId="2907"/>
            <ac:spMk id="2" creationId="{F2C6F35F-D800-5C14-8011-601416987E19}"/>
          </ac:spMkLst>
        </pc:spChg>
        <pc:spChg chg="mod">
          <ac:chgData name="Rosenstrom, Andrew" userId="5a471e7a-f8d9-4b00-b8f2-ff6f33ce69b1" providerId="ADAL" clId="{0B12E3FC-C051-4CB4-84F2-B60A50867BBE}" dt="2025-04-23T16:36:48.644" v="6066" actId="20577"/>
          <ac:spMkLst>
            <pc:docMk/>
            <pc:sldMk cId="3275677016" sldId="2907"/>
            <ac:spMk id="3" creationId="{6D5F5203-4291-6BD0-647A-D40DCE0C0819}"/>
          </ac:spMkLst>
        </pc:spChg>
        <pc:spChg chg="add mod">
          <ac:chgData name="Rosenstrom, Andrew" userId="5a471e7a-f8d9-4b00-b8f2-ff6f33ce69b1" providerId="ADAL" clId="{0B12E3FC-C051-4CB4-84F2-B60A50867BBE}" dt="2025-04-21T20:47:03.154" v="1947" actId="14100"/>
          <ac:spMkLst>
            <pc:docMk/>
            <pc:sldMk cId="3275677016" sldId="2907"/>
            <ac:spMk id="7" creationId="{1C431096-1B50-21A1-D50E-0C66D602B905}"/>
          </ac:spMkLst>
        </pc:spChg>
        <pc:spChg chg="add mod">
          <ac:chgData name="Rosenstrom, Andrew" userId="5a471e7a-f8d9-4b00-b8f2-ff6f33ce69b1" providerId="ADAL" clId="{0B12E3FC-C051-4CB4-84F2-B60A50867BBE}" dt="2025-04-22T16:57:54.198" v="4747" actId="16959"/>
          <ac:spMkLst>
            <pc:docMk/>
            <pc:sldMk cId="3275677016" sldId="2907"/>
            <ac:spMk id="13" creationId="{C5D2456C-2208-470F-97F0-0A343F69D565}"/>
          </ac:spMkLst>
        </pc:spChg>
        <pc:spChg chg="add mod">
          <ac:chgData name="Rosenstrom, Andrew" userId="5a471e7a-f8d9-4b00-b8f2-ff6f33ce69b1" providerId="ADAL" clId="{0B12E3FC-C051-4CB4-84F2-B60A50867BBE}" dt="2025-04-22T17:21:40.615" v="5127" actId="1076"/>
          <ac:spMkLst>
            <pc:docMk/>
            <pc:sldMk cId="3275677016" sldId="2907"/>
            <ac:spMk id="14" creationId="{238DDA68-38AB-7911-28FE-03AA90CCC799}"/>
          </ac:spMkLst>
        </pc:spChg>
        <pc:spChg chg="add del mod">
          <ac:chgData name="Rosenstrom, Andrew" userId="5a471e7a-f8d9-4b00-b8f2-ff6f33ce69b1" providerId="ADAL" clId="{0B12E3FC-C051-4CB4-84F2-B60A50867BBE}" dt="2025-04-22T16:58:37.161" v="4753" actId="1076"/>
          <ac:spMkLst>
            <pc:docMk/>
            <pc:sldMk cId="3275677016" sldId="2907"/>
            <ac:spMk id="16" creationId="{FF3621B1-B3E9-8234-C147-6B5D3D8028CE}"/>
          </ac:spMkLst>
        </pc:spChg>
        <pc:spChg chg="add mod">
          <ac:chgData name="Rosenstrom, Andrew" userId="5a471e7a-f8d9-4b00-b8f2-ff6f33ce69b1" providerId="ADAL" clId="{0B12E3FC-C051-4CB4-84F2-B60A50867BBE}" dt="2025-04-22T17:06:20.807" v="4886" actId="1076"/>
          <ac:spMkLst>
            <pc:docMk/>
            <pc:sldMk cId="3275677016" sldId="2907"/>
            <ac:spMk id="17" creationId="{3681E70F-A1DE-C51F-E4F6-BADFE0468D45}"/>
          </ac:spMkLst>
        </pc:spChg>
        <pc:spChg chg="add mod">
          <ac:chgData name="Rosenstrom, Andrew" userId="5a471e7a-f8d9-4b00-b8f2-ff6f33ce69b1" providerId="ADAL" clId="{0B12E3FC-C051-4CB4-84F2-B60A50867BBE}" dt="2025-04-22T16:58:08.872" v="4750" actId="1076"/>
          <ac:spMkLst>
            <pc:docMk/>
            <pc:sldMk cId="3275677016" sldId="2907"/>
            <ac:spMk id="18" creationId="{4DF4502D-7B86-2937-F3E6-3BC978256C51}"/>
          </ac:spMkLst>
        </pc:spChg>
        <pc:spChg chg="add mod">
          <ac:chgData name="Rosenstrom, Andrew" userId="5a471e7a-f8d9-4b00-b8f2-ff6f33ce69b1" providerId="ADAL" clId="{0B12E3FC-C051-4CB4-84F2-B60A50867BBE}" dt="2025-04-22T17:01:53.095" v="4808" actId="403"/>
          <ac:spMkLst>
            <pc:docMk/>
            <pc:sldMk cId="3275677016" sldId="2907"/>
            <ac:spMk id="23" creationId="{EF0431F2-2613-683A-1BD8-8E0EFBC37D1F}"/>
          </ac:spMkLst>
        </pc:spChg>
        <pc:spChg chg="add mod">
          <ac:chgData name="Rosenstrom, Andrew" userId="5a471e7a-f8d9-4b00-b8f2-ff6f33ce69b1" providerId="ADAL" clId="{0B12E3FC-C051-4CB4-84F2-B60A50867BBE}" dt="2025-04-22T17:18:15.218" v="5052" actId="688"/>
          <ac:spMkLst>
            <pc:docMk/>
            <pc:sldMk cId="3275677016" sldId="2907"/>
            <ac:spMk id="24" creationId="{0A25E5A8-A504-4E6F-87DD-73FC46120C69}"/>
          </ac:spMkLst>
        </pc:spChg>
        <pc:spChg chg="add mod">
          <ac:chgData name="Rosenstrom, Andrew" userId="5a471e7a-f8d9-4b00-b8f2-ff6f33ce69b1" providerId="ADAL" clId="{0B12E3FC-C051-4CB4-84F2-B60A50867BBE}" dt="2025-04-22T17:18:03.877" v="5047" actId="1076"/>
          <ac:spMkLst>
            <pc:docMk/>
            <pc:sldMk cId="3275677016" sldId="2907"/>
            <ac:spMk id="25" creationId="{4F2247E1-85EE-C949-C714-0605B944419A}"/>
          </ac:spMkLst>
        </pc:spChg>
        <pc:spChg chg="add mod">
          <ac:chgData name="Rosenstrom, Andrew" userId="5a471e7a-f8d9-4b00-b8f2-ff6f33ce69b1" providerId="ADAL" clId="{0B12E3FC-C051-4CB4-84F2-B60A50867BBE}" dt="2025-04-22T17:20:29.042" v="5103" actId="1076"/>
          <ac:spMkLst>
            <pc:docMk/>
            <pc:sldMk cId="3275677016" sldId="2907"/>
            <ac:spMk id="26" creationId="{56426A69-0ADB-5794-F869-B064E655C717}"/>
          </ac:spMkLst>
        </pc:spChg>
        <pc:spChg chg="add mod">
          <ac:chgData name="Rosenstrom, Andrew" userId="5a471e7a-f8d9-4b00-b8f2-ff6f33ce69b1" providerId="ADAL" clId="{0B12E3FC-C051-4CB4-84F2-B60A50867BBE}" dt="2025-04-22T17:20:33.323" v="5106" actId="1076"/>
          <ac:spMkLst>
            <pc:docMk/>
            <pc:sldMk cId="3275677016" sldId="2907"/>
            <ac:spMk id="27" creationId="{DBF2B5A2-09CC-D3E7-70A1-467E8AAF5494}"/>
          </ac:spMkLst>
        </pc:spChg>
        <pc:spChg chg="add mod">
          <ac:chgData name="Rosenstrom, Andrew" userId="5a471e7a-f8d9-4b00-b8f2-ff6f33ce69b1" providerId="ADAL" clId="{0B12E3FC-C051-4CB4-84F2-B60A50867BBE}" dt="2025-04-22T17:20:27.164" v="5102" actId="688"/>
          <ac:spMkLst>
            <pc:docMk/>
            <pc:sldMk cId="3275677016" sldId="2907"/>
            <ac:spMk id="28" creationId="{BB996E46-AB48-2FE5-5197-7CAF7E18C057}"/>
          </ac:spMkLst>
        </pc:spChg>
        <pc:spChg chg="add mod">
          <ac:chgData name="Rosenstrom, Andrew" userId="5a471e7a-f8d9-4b00-b8f2-ff6f33ce69b1" providerId="ADAL" clId="{0B12E3FC-C051-4CB4-84F2-B60A50867BBE}" dt="2025-04-22T17:19:39.492" v="5084" actId="688"/>
          <ac:spMkLst>
            <pc:docMk/>
            <pc:sldMk cId="3275677016" sldId="2907"/>
            <ac:spMk id="29" creationId="{2CC6F4AF-5695-A49F-A8A2-F5AF7F2F8064}"/>
          </ac:spMkLst>
        </pc:spChg>
        <pc:spChg chg="add mod">
          <ac:chgData name="Rosenstrom, Andrew" userId="5a471e7a-f8d9-4b00-b8f2-ff6f33ce69b1" providerId="ADAL" clId="{0B12E3FC-C051-4CB4-84F2-B60A50867BBE}" dt="2025-04-22T17:19:36.830" v="5083" actId="688"/>
          <ac:spMkLst>
            <pc:docMk/>
            <pc:sldMk cId="3275677016" sldId="2907"/>
            <ac:spMk id="31" creationId="{0D7E4978-4481-2B3B-2EC9-4482C08565CF}"/>
          </ac:spMkLst>
        </pc:spChg>
        <pc:spChg chg="add mod">
          <ac:chgData name="Rosenstrom, Andrew" userId="5a471e7a-f8d9-4b00-b8f2-ff6f33ce69b1" providerId="ADAL" clId="{0B12E3FC-C051-4CB4-84F2-B60A50867BBE}" dt="2025-04-22T17:20:37.491" v="5107" actId="1076"/>
          <ac:spMkLst>
            <pc:docMk/>
            <pc:sldMk cId="3275677016" sldId="2907"/>
            <ac:spMk id="32" creationId="{161C7453-BC32-39CD-3554-086CE7001189}"/>
          </ac:spMkLst>
        </pc:spChg>
        <pc:spChg chg="add mod">
          <ac:chgData name="Rosenstrom, Andrew" userId="5a471e7a-f8d9-4b00-b8f2-ff6f33ce69b1" providerId="ADAL" clId="{0B12E3FC-C051-4CB4-84F2-B60A50867BBE}" dt="2025-04-22T17:19:07.624" v="5072" actId="1076"/>
          <ac:spMkLst>
            <pc:docMk/>
            <pc:sldMk cId="3275677016" sldId="2907"/>
            <ac:spMk id="33" creationId="{0707A7DC-732C-8F2F-14C6-EDD627556697}"/>
          </ac:spMkLst>
        </pc:spChg>
        <pc:spChg chg="add mod">
          <ac:chgData name="Rosenstrom, Andrew" userId="5a471e7a-f8d9-4b00-b8f2-ff6f33ce69b1" providerId="ADAL" clId="{0B12E3FC-C051-4CB4-84F2-B60A50867BBE}" dt="2025-04-22T17:20:01.861" v="5090" actId="1076"/>
          <ac:spMkLst>
            <pc:docMk/>
            <pc:sldMk cId="3275677016" sldId="2907"/>
            <ac:spMk id="34" creationId="{95D706DC-5E7C-C84A-3307-BD0D60A1703F}"/>
          </ac:spMkLst>
        </pc:spChg>
        <pc:spChg chg="add mod">
          <ac:chgData name="Rosenstrom, Andrew" userId="5a471e7a-f8d9-4b00-b8f2-ff6f33ce69b1" providerId="ADAL" clId="{0B12E3FC-C051-4CB4-84F2-B60A50867BBE}" dt="2025-04-22T17:21:21.943" v="5123" actId="1076"/>
          <ac:spMkLst>
            <pc:docMk/>
            <pc:sldMk cId="3275677016" sldId="2907"/>
            <ac:spMk id="35" creationId="{A40A8BC3-57A3-8E82-98E1-6BA479DA29FB}"/>
          </ac:spMkLst>
        </pc:spChg>
        <pc:spChg chg="add mod">
          <ac:chgData name="Rosenstrom, Andrew" userId="5a471e7a-f8d9-4b00-b8f2-ff6f33ce69b1" providerId="ADAL" clId="{0B12E3FC-C051-4CB4-84F2-B60A50867BBE}" dt="2025-04-22T17:21:19.356" v="5122" actId="1076"/>
          <ac:spMkLst>
            <pc:docMk/>
            <pc:sldMk cId="3275677016" sldId="2907"/>
            <ac:spMk id="36" creationId="{05A6037C-281E-7BE1-EACD-F3BB832B10CA}"/>
          </ac:spMkLst>
        </pc:spChg>
        <pc:spChg chg="add mod">
          <ac:chgData name="Rosenstrom, Andrew" userId="5a471e7a-f8d9-4b00-b8f2-ff6f33ce69b1" providerId="ADAL" clId="{0B12E3FC-C051-4CB4-84F2-B60A50867BBE}" dt="2025-04-22T17:18:27.176" v="5057" actId="1076"/>
          <ac:spMkLst>
            <pc:docMk/>
            <pc:sldMk cId="3275677016" sldId="2907"/>
            <ac:spMk id="37" creationId="{6BBEC275-7618-12D9-F2DE-C9A11D78A88E}"/>
          </ac:spMkLst>
        </pc:spChg>
        <pc:spChg chg="add mod">
          <ac:chgData name="Rosenstrom, Andrew" userId="5a471e7a-f8d9-4b00-b8f2-ff6f33ce69b1" providerId="ADAL" clId="{0B12E3FC-C051-4CB4-84F2-B60A50867BBE}" dt="2025-04-22T17:18:24.677" v="5056" actId="688"/>
          <ac:spMkLst>
            <pc:docMk/>
            <pc:sldMk cId="3275677016" sldId="2907"/>
            <ac:spMk id="38" creationId="{EE929729-C438-0EF9-A758-897FB97337BE}"/>
          </ac:spMkLst>
        </pc:spChg>
        <pc:spChg chg="add mod">
          <ac:chgData name="Rosenstrom, Andrew" userId="5a471e7a-f8d9-4b00-b8f2-ff6f33ce69b1" providerId="ADAL" clId="{0B12E3FC-C051-4CB4-84F2-B60A50867BBE}" dt="2025-04-22T17:08:49.341" v="4911" actId="1076"/>
          <ac:spMkLst>
            <pc:docMk/>
            <pc:sldMk cId="3275677016" sldId="2907"/>
            <ac:spMk id="39" creationId="{50423C82-D220-8702-9AF3-A47F7D78E940}"/>
          </ac:spMkLst>
        </pc:spChg>
        <pc:spChg chg="add mod">
          <ac:chgData name="Rosenstrom, Andrew" userId="5a471e7a-f8d9-4b00-b8f2-ff6f33ce69b1" providerId="ADAL" clId="{0B12E3FC-C051-4CB4-84F2-B60A50867BBE}" dt="2025-04-22T17:08:51.532" v="4912" actId="1076"/>
          <ac:spMkLst>
            <pc:docMk/>
            <pc:sldMk cId="3275677016" sldId="2907"/>
            <ac:spMk id="40" creationId="{B08D2428-E5FC-3EF6-3BE5-87D52C205FDC}"/>
          </ac:spMkLst>
        </pc:spChg>
        <pc:spChg chg="add mod">
          <ac:chgData name="Rosenstrom, Andrew" userId="5a471e7a-f8d9-4b00-b8f2-ff6f33ce69b1" providerId="ADAL" clId="{0B12E3FC-C051-4CB4-84F2-B60A50867BBE}" dt="2025-04-22T17:09:35.513" v="4934" actId="1076"/>
          <ac:spMkLst>
            <pc:docMk/>
            <pc:sldMk cId="3275677016" sldId="2907"/>
            <ac:spMk id="41" creationId="{E6C369AB-008E-AE71-A5D5-9423A19E5F6D}"/>
          </ac:spMkLst>
        </pc:spChg>
        <pc:spChg chg="add mod">
          <ac:chgData name="Rosenstrom, Andrew" userId="5a471e7a-f8d9-4b00-b8f2-ff6f33ce69b1" providerId="ADAL" clId="{0B12E3FC-C051-4CB4-84F2-B60A50867BBE}" dt="2025-04-22T17:10:19.462" v="4985" actId="14100"/>
          <ac:spMkLst>
            <pc:docMk/>
            <pc:sldMk cId="3275677016" sldId="2907"/>
            <ac:spMk id="42" creationId="{A572436D-2469-84FF-BF87-BFB1AC9B236B}"/>
          </ac:spMkLst>
        </pc:spChg>
        <pc:spChg chg="add mod">
          <ac:chgData name="Rosenstrom, Andrew" userId="5a471e7a-f8d9-4b00-b8f2-ff6f33ce69b1" providerId="ADAL" clId="{0B12E3FC-C051-4CB4-84F2-B60A50867BBE}" dt="2025-04-22T17:22:05.446" v="5131" actId="1076"/>
          <ac:spMkLst>
            <pc:docMk/>
            <pc:sldMk cId="3275677016" sldId="2907"/>
            <ac:spMk id="43" creationId="{350D3953-6F08-DA0A-5D6B-438436BCDEED}"/>
          </ac:spMkLst>
        </pc:spChg>
        <pc:spChg chg="add mod">
          <ac:chgData name="Rosenstrom, Andrew" userId="5a471e7a-f8d9-4b00-b8f2-ff6f33ce69b1" providerId="ADAL" clId="{0B12E3FC-C051-4CB4-84F2-B60A50867BBE}" dt="2025-04-22T17:22:05.446" v="5131" actId="1076"/>
          <ac:spMkLst>
            <pc:docMk/>
            <pc:sldMk cId="3275677016" sldId="2907"/>
            <ac:spMk id="44" creationId="{A911BAB3-EF37-ED60-6CD1-E066E167BBE8}"/>
          </ac:spMkLst>
        </pc:spChg>
        <pc:spChg chg="add mod">
          <ac:chgData name="Rosenstrom, Andrew" userId="5a471e7a-f8d9-4b00-b8f2-ff6f33ce69b1" providerId="ADAL" clId="{0B12E3FC-C051-4CB4-84F2-B60A50867BBE}" dt="2025-04-22T17:22:05.446" v="5131" actId="1076"/>
          <ac:spMkLst>
            <pc:docMk/>
            <pc:sldMk cId="3275677016" sldId="2907"/>
            <ac:spMk id="46" creationId="{889719AF-3BF3-0EA1-4EFA-9F379D3B9EBB}"/>
          </ac:spMkLst>
        </pc:spChg>
        <pc:spChg chg="add mod">
          <ac:chgData name="Rosenstrom, Andrew" userId="5a471e7a-f8d9-4b00-b8f2-ff6f33ce69b1" providerId="ADAL" clId="{0B12E3FC-C051-4CB4-84F2-B60A50867BBE}" dt="2025-04-22T17:19:43.642" v="5085" actId="688"/>
          <ac:spMkLst>
            <pc:docMk/>
            <pc:sldMk cId="3275677016" sldId="2907"/>
            <ac:spMk id="47" creationId="{A795E453-5405-8E18-157B-517B77994663}"/>
          </ac:spMkLst>
        </pc:spChg>
        <pc:spChg chg="add mod">
          <ac:chgData name="Rosenstrom, Andrew" userId="5a471e7a-f8d9-4b00-b8f2-ff6f33ce69b1" providerId="ADAL" clId="{0B12E3FC-C051-4CB4-84F2-B60A50867BBE}" dt="2025-04-22T17:18:10.740" v="5050" actId="1076"/>
          <ac:spMkLst>
            <pc:docMk/>
            <pc:sldMk cId="3275677016" sldId="2907"/>
            <ac:spMk id="48" creationId="{FE65397C-FF55-84D9-2273-9A64A122214A}"/>
          </ac:spMkLst>
        </pc:spChg>
        <pc:spChg chg="add mod">
          <ac:chgData name="Rosenstrom, Andrew" userId="5a471e7a-f8d9-4b00-b8f2-ff6f33ce69b1" providerId="ADAL" clId="{0B12E3FC-C051-4CB4-84F2-B60A50867BBE}" dt="2025-04-22T17:18:37.407" v="5061" actId="688"/>
          <ac:spMkLst>
            <pc:docMk/>
            <pc:sldMk cId="3275677016" sldId="2907"/>
            <ac:spMk id="49" creationId="{DF516EC6-CD2A-172B-D06C-1F692A344B54}"/>
          </ac:spMkLst>
        </pc:spChg>
        <pc:spChg chg="add mod">
          <ac:chgData name="Rosenstrom, Andrew" userId="5a471e7a-f8d9-4b00-b8f2-ff6f33ce69b1" providerId="ADAL" clId="{0B12E3FC-C051-4CB4-84F2-B60A50867BBE}" dt="2025-04-22T17:18:46.382" v="5065" actId="1076"/>
          <ac:spMkLst>
            <pc:docMk/>
            <pc:sldMk cId="3275677016" sldId="2907"/>
            <ac:spMk id="50" creationId="{B30BC4AE-0642-B725-BD03-E4E5B907ADFD}"/>
          </ac:spMkLst>
        </pc:spChg>
        <pc:spChg chg="add mod">
          <ac:chgData name="Rosenstrom, Andrew" userId="5a471e7a-f8d9-4b00-b8f2-ff6f33ce69b1" providerId="ADAL" clId="{0B12E3FC-C051-4CB4-84F2-B60A50867BBE}" dt="2025-04-22T17:19:55.363" v="5089" actId="688"/>
          <ac:spMkLst>
            <pc:docMk/>
            <pc:sldMk cId="3275677016" sldId="2907"/>
            <ac:spMk id="51" creationId="{75F53603-A9E2-49FA-B9C2-BADB3B419FCF}"/>
          </ac:spMkLst>
        </pc:spChg>
        <pc:spChg chg="add mod">
          <ac:chgData name="Rosenstrom, Andrew" userId="5a471e7a-f8d9-4b00-b8f2-ff6f33ce69b1" providerId="ADAL" clId="{0B12E3FC-C051-4CB4-84F2-B60A50867BBE}" dt="2025-04-22T17:19:47.185" v="5086" actId="688"/>
          <ac:spMkLst>
            <pc:docMk/>
            <pc:sldMk cId="3275677016" sldId="2907"/>
            <ac:spMk id="52" creationId="{86275796-6200-8DB4-0A66-B6349645F675}"/>
          </ac:spMkLst>
        </pc:spChg>
        <pc:spChg chg="add mod">
          <ac:chgData name="Rosenstrom, Andrew" userId="5a471e7a-f8d9-4b00-b8f2-ff6f33ce69b1" providerId="ADAL" clId="{0B12E3FC-C051-4CB4-84F2-B60A50867BBE}" dt="2025-04-22T17:20:09.444" v="5094" actId="1076"/>
          <ac:spMkLst>
            <pc:docMk/>
            <pc:sldMk cId="3275677016" sldId="2907"/>
            <ac:spMk id="53" creationId="{44EB5DDA-D509-E559-7E3E-6C0CC665D055}"/>
          </ac:spMkLst>
        </pc:spChg>
        <pc:spChg chg="add mod">
          <ac:chgData name="Rosenstrom, Andrew" userId="5a471e7a-f8d9-4b00-b8f2-ff6f33ce69b1" providerId="ADAL" clId="{0B12E3FC-C051-4CB4-84F2-B60A50867BBE}" dt="2025-04-22T17:21:15.276" v="5119" actId="1076"/>
          <ac:spMkLst>
            <pc:docMk/>
            <pc:sldMk cId="3275677016" sldId="2907"/>
            <ac:spMk id="54" creationId="{43094F1E-7A02-C8A1-8853-A4310B2DE462}"/>
          </ac:spMkLst>
        </pc:spChg>
        <pc:spChg chg="add mod">
          <ac:chgData name="Rosenstrom, Andrew" userId="5a471e7a-f8d9-4b00-b8f2-ff6f33ce69b1" providerId="ADAL" clId="{0B12E3FC-C051-4CB4-84F2-B60A50867BBE}" dt="2025-04-22T17:22:17.928" v="5133" actId="207"/>
          <ac:spMkLst>
            <pc:docMk/>
            <pc:sldMk cId="3275677016" sldId="2907"/>
            <ac:spMk id="56" creationId="{BD2A5598-5CEE-88DE-A7C8-9E3F83A2AABC}"/>
          </ac:spMkLst>
        </pc:spChg>
        <pc:picChg chg="add mod modCrop">
          <ac:chgData name="Rosenstrom, Andrew" userId="5a471e7a-f8d9-4b00-b8f2-ff6f33ce69b1" providerId="ADAL" clId="{0B12E3FC-C051-4CB4-84F2-B60A50867BBE}" dt="2025-04-22T17:00:47.515" v="4776" actId="732"/>
          <ac:picMkLst>
            <pc:docMk/>
            <pc:sldMk cId="3275677016" sldId="2907"/>
            <ac:picMk id="6" creationId="{3D9B4157-BBCC-83BB-1F3E-7F9A3A0384CB}"/>
          </ac:picMkLst>
        </pc:picChg>
        <pc:picChg chg="add mod modCrop">
          <ac:chgData name="Rosenstrom, Andrew" userId="5a471e7a-f8d9-4b00-b8f2-ff6f33ce69b1" providerId="ADAL" clId="{0B12E3FC-C051-4CB4-84F2-B60A50867BBE}" dt="2025-04-22T17:20:31.031" v="5105" actId="1076"/>
          <ac:picMkLst>
            <pc:docMk/>
            <pc:sldMk cId="3275677016" sldId="2907"/>
            <ac:picMk id="9" creationId="{008F0EF1-7DC7-2F17-7AE6-A21F79BBAEE4}"/>
          </ac:picMkLst>
        </pc:picChg>
        <pc:cxnChg chg="add mod">
          <ac:chgData name="Rosenstrom, Andrew" userId="5a471e7a-f8d9-4b00-b8f2-ff6f33ce69b1" providerId="ADAL" clId="{0B12E3FC-C051-4CB4-84F2-B60A50867BBE}" dt="2025-04-22T16:53:09.898" v="4580" actId="208"/>
          <ac:cxnSpMkLst>
            <pc:docMk/>
            <pc:sldMk cId="3275677016" sldId="2907"/>
            <ac:cxnSpMk id="11" creationId="{F833153F-1216-17A2-075F-3CCCF557866A}"/>
          </ac:cxnSpMkLst>
        </pc:cxnChg>
      </pc:sldChg>
      <pc:sldChg chg="addSp delSp modSp add mod modAnim">
        <pc:chgData name="Rosenstrom, Andrew" userId="5a471e7a-f8d9-4b00-b8f2-ff6f33ce69b1" providerId="ADAL" clId="{0B12E3FC-C051-4CB4-84F2-B60A50867BBE}" dt="2025-04-29T19:16:16.951" v="6573" actId="20577"/>
        <pc:sldMkLst>
          <pc:docMk/>
          <pc:sldMk cId="2058861350" sldId="2908"/>
        </pc:sldMkLst>
        <pc:spChg chg="mod">
          <ac:chgData name="Rosenstrom, Andrew" userId="5a471e7a-f8d9-4b00-b8f2-ff6f33ce69b1" providerId="ADAL" clId="{0B12E3FC-C051-4CB4-84F2-B60A50867BBE}" dt="2025-04-23T16:37:12.215" v="6077" actId="20577"/>
          <ac:spMkLst>
            <pc:docMk/>
            <pc:sldMk cId="2058861350" sldId="2908"/>
            <ac:spMk id="2" creationId="{59A28BCC-95E1-FD19-F4D4-8B49B62B0E81}"/>
          </ac:spMkLst>
        </pc:spChg>
        <pc:spChg chg="mod">
          <ac:chgData name="Rosenstrom, Andrew" userId="5a471e7a-f8d9-4b00-b8f2-ff6f33ce69b1" providerId="ADAL" clId="{0B12E3FC-C051-4CB4-84F2-B60A50867BBE}" dt="2025-04-23T16:36:56.902" v="6075" actId="20577"/>
          <ac:spMkLst>
            <pc:docMk/>
            <pc:sldMk cId="2058861350" sldId="2908"/>
            <ac:spMk id="3" creationId="{2AE0FB4E-7293-4204-845D-E3EA1C157CCE}"/>
          </ac:spMkLst>
        </pc:spChg>
        <pc:spChg chg="add mod">
          <ac:chgData name="Rosenstrom, Andrew" userId="5a471e7a-f8d9-4b00-b8f2-ff6f33ce69b1" providerId="ADAL" clId="{0B12E3FC-C051-4CB4-84F2-B60A50867BBE}" dt="2025-04-29T19:16:16.951" v="6573" actId="20577"/>
          <ac:spMkLst>
            <pc:docMk/>
            <pc:sldMk cId="2058861350" sldId="2908"/>
            <ac:spMk id="6" creationId="{0AE3FAD3-82A1-6039-0478-40FFB16FDE13}"/>
          </ac:spMkLst>
        </pc:spChg>
        <pc:spChg chg="add mod">
          <ac:chgData name="Rosenstrom, Andrew" userId="5a471e7a-f8d9-4b00-b8f2-ff6f33ce69b1" providerId="ADAL" clId="{0B12E3FC-C051-4CB4-84F2-B60A50867BBE}" dt="2025-04-21T20:59:17.810" v="1972" actId="1076"/>
          <ac:spMkLst>
            <pc:docMk/>
            <pc:sldMk cId="2058861350" sldId="2908"/>
            <ac:spMk id="10" creationId="{973789BC-5117-3FA7-3900-9B7EDE67CB71}"/>
          </ac:spMkLst>
        </pc:spChg>
        <pc:spChg chg="add mod">
          <ac:chgData name="Rosenstrom, Andrew" userId="5a471e7a-f8d9-4b00-b8f2-ff6f33ce69b1" providerId="ADAL" clId="{0B12E3FC-C051-4CB4-84F2-B60A50867BBE}" dt="2025-04-21T21:00:01.285" v="1982" actId="14100"/>
          <ac:spMkLst>
            <pc:docMk/>
            <pc:sldMk cId="2058861350" sldId="2908"/>
            <ac:spMk id="11" creationId="{14DF78B7-CB49-567C-32AF-3ECDCBC4FA08}"/>
          </ac:spMkLst>
        </pc:spChg>
        <pc:spChg chg="add mod">
          <ac:chgData name="Rosenstrom, Andrew" userId="5a471e7a-f8d9-4b00-b8f2-ff6f33ce69b1" providerId="ADAL" clId="{0B12E3FC-C051-4CB4-84F2-B60A50867BBE}" dt="2025-04-21T21:00:31.064" v="1990" actId="1076"/>
          <ac:spMkLst>
            <pc:docMk/>
            <pc:sldMk cId="2058861350" sldId="2908"/>
            <ac:spMk id="12" creationId="{3765A1DC-53FB-D186-089C-9CFEDAF83E67}"/>
          </ac:spMkLst>
        </pc:spChg>
        <pc:spChg chg="add mod">
          <ac:chgData name="Rosenstrom, Andrew" userId="5a471e7a-f8d9-4b00-b8f2-ff6f33ce69b1" providerId="ADAL" clId="{0B12E3FC-C051-4CB4-84F2-B60A50867BBE}" dt="2025-04-21T21:00:01.285" v="1982" actId="14100"/>
          <ac:spMkLst>
            <pc:docMk/>
            <pc:sldMk cId="2058861350" sldId="2908"/>
            <ac:spMk id="14" creationId="{6722E285-877B-3DC8-D97F-F208BEDE44B2}"/>
          </ac:spMkLst>
        </pc:spChg>
        <pc:spChg chg="add mod">
          <ac:chgData name="Rosenstrom, Andrew" userId="5a471e7a-f8d9-4b00-b8f2-ff6f33ce69b1" providerId="ADAL" clId="{0B12E3FC-C051-4CB4-84F2-B60A50867BBE}" dt="2025-04-21T21:00:12.194" v="1984" actId="1076"/>
          <ac:spMkLst>
            <pc:docMk/>
            <pc:sldMk cId="2058861350" sldId="2908"/>
            <ac:spMk id="15" creationId="{7FDF7A97-0D0C-6B60-DCEE-EF3E991DC4B6}"/>
          </ac:spMkLst>
        </pc:spChg>
        <pc:spChg chg="add mod">
          <ac:chgData name="Rosenstrom, Andrew" userId="5a471e7a-f8d9-4b00-b8f2-ff6f33ce69b1" providerId="ADAL" clId="{0B12E3FC-C051-4CB4-84F2-B60A50867BBE}" dt="2025-04-21T21:00:17.173" v="1986" actId="1076"/>
          <ac:spMkLst>
            <pc:docMk/>
            <pc:sldMk cId="2058861350" sldId="2908"/>
            <ac:spMk id="16" creationId="{A12C1BEE-5E34-01D1-91F0-F9418A7AD083}"/>
          </ac:spMkLst>
        </pc:spChg>
        <pc:spChg chg="add mod">
          <ac:chgData name="Rosenstrom, Andrew" userId="5a471e7a-f8d9-4b00-b8f2-ff6f33ce69b1" providerId="ADAL" clId="{0B12E3FC-C051-4CB4-84F2-B60A50867BBE}" dt="2025-04-21T21:00:35.461" v="1991" actId="1076"/>
          <ac:spMkLst>
            <pc:docMk/>
            <pc:sldMk cId="2058861350" sldId="2908"/>
            <ac:spMk id="17" creationId="{975AE82F-4EFD-15B0-F709-91419F2E32C5}"/>
          </ac:spMkLst>
        </pc:spChg>
        <pc:spChg chg="add mod">
          <ac:chgData name="Rosenstrom, Andrew" userId="5a471e7a-f8d9-4b00-b8f2-ff6f33ce69b1" providerId="ADAL" clId="{0B12E3FC-C051-4CB4-84F2-B60A50867BBE}" dt="2025-04-21T21:00:44.158" v="1993" actId="1076"/>
          <ac:spMkLst>
            <pc:docMk/>
            <pc:sldMk cId="2058861350" sldId="2908"/>
            <ac:spMk id="18" creationId="{D2332146-16A5-37C3-904E-A5343B22BF9B}"/>
          </ac:spMkLst>
        </pc:spChg>
        <pc:spChg chg="add mod">
          <ac:chgData name="Rosenstrom, Andrew" userId="5a471e7a-f8d9-4b00-b8f2-ff6f33ce69b1" providerId="ADAL" clId="{0B12E3FC-C051-4CB4-84F2-B60A50867BBE}" dt="2025-04-21T21:00:52.342" v="2001" actId="1076"/>
          <ac:spMkLst>
            <pc:docMk/>
            <pc:sldMk cId="2058861350" sldId="2908"/>
            <ac:spMk id="19" creationId="{6D4E3CA4-0049-F5FA-3EE6-94FACF320F49}"/>
          </ac:spMkLst>
        </pc:spChg>
        <pc:spChg chg="add mod">
          <ac:chgData name="Rosenstrom, Andrew" userId="5a471e7a-f8d9-4b00-b8f2-ff6f33ce69b1" providerId="ADAL" clId="{0B12E3FC-C051-4CB4-84F2-B60A50867BBE}" dt="2025-04-21T21:00:57.054" v="2002" actId="1076"/>
          <ac:spMkLst>
            <pc:docMk/>
            <pc:sldMk cId="2058861350" sldId="2908"/>
            <ac:spMk id="20" creationId="{1F83674B-AED0-2001-4F40-CA602577ADDA}"/>
          </ac:spMkLst>
        </pc:spChg>
        <pc:spChg chg="add mod">
          <ac:chgData name="Rosenstrom, Andrew" userId="5a471e7a-f8d9-4b00-b8f2-ff6f33ce69b1" providerId="ADAL" clId="{0B12E3FC-C051-4CB4-84F2-B60A50867BBE}" dt="2025-04-21T21:01:02.387" v="2003" actId="1076"/>
          <ac:spMkLst>
            <pc:docMk/>
            <pc:sldMk cId="2058861350" sldId="2908"/>
            <ac:spMk id="21" creationId="{D9066752-2EA5-E099-A086-4F8CEAE7A449}"/>
          </ac:spMkLst>
        </pc:spChg>
        <pc:spChg chg="add mod">
          <ac:chgData name="Rosenstrom, Andrew" userId="5a471e7a-f8d9-4b00-b8f2-ff6f33ce69b1" providerId="ADAL" clId="{0B12E3FC-C051-4CB4-84F2-B60A50867BBE}" dt="2025-04-21T21:01:05.426" v="2004" actId="1076"/>
          <ac:spMkLst>
            <pc:docMk/>
            <pc:sldMk cId="2058861350" sldId="2908"/>
            <ac:spMk id="22" creationId="{29213689-CA1B-B5DA-5E15-99D4F86A42A5}"/>
          </ac:spMkLst>
        </pc:spChg>
        <pc:spChg chg="add mod">
          <ac:chgData name="Rosenstrom, Andrew" userId="5a471e7a-f8d9-4b00-b8f2-ff6f33ce69b1" providerId="ADAL" clId="{0B12E3FC-C051-4CB4-84F2-B60A50867BBE}" dt="2025-04-21T21:01:23.275" v="2007" actId="1076"/>
          <ac:spMkLst>
            <pc:docMk/>
            <pc:sldMk cId="2058861350" sldId="2908"/>
            <ac:spMk id="23" creationId="{0DE6E6AD-E4BA-816E-E023-13F7FDD30C9D}"/>
          </ac:spMkLst>
        </pc:spChg>
        <pc:spChg chg="add mod">
          <ac:chgData name="Rosenstrom, Andrew" userId="5a471e7a-f8d9-4b00-b8f2-ff6f33ce69b1" providerId="ADAL" clId="{0B12E3FC-C051-4CB4-84F2-B60A50867BBE}" dt="2025-04-21T21:01:18.771" v="2006" actId="1076"/>
          <ac:spMkLst>
            <pc:docMk/>
            <pc:sldMk cId="2058861350" sldId="2908"/>
            <ac:spMk id="24" creationId="{7DE9FAFE-10D5-1167-2C24-621E75AFC8C7}"/>
          </ac:spMkLst>
        </pc:spChg>
        <pc:spChg chg="add mod">
          <ac:chgData name="Rosenstrom, Andrew" userId="5a471e7a-f8d9-4b00-b8f2-ff6f33ce69b1" providerId="ADAL" clId="{0B12E3FC-C051-4CB4-84F2-B60A50867BBE}" dt="2025-04-21T21:01:37.144" v="2010" actId="1076"/>
          <ac:spMkLst>
            <pc:docMk/>
            <pc:sldMk cId="2058861350" sldId="2908"/>
            <ac:spMk id="25" creationId="{C6EC6E1F-2B0E-C2B9-5AE1-8BCFEF61A743}"/>
          </ac:spMkLst>
        </pc:spChg>
        <pc:spChg chg="add mod">
          <ac:chgData name="Rosenstrom, Andrew" userId="5a471e7a-f8d9-4b00-b8f2-ff6f33ce69b1" providerId="ADAL" clId="{0B12E3FC-C051-4CB4-84F2-B60A50867BBE}" dt="2025-04-21T21:01:32.035" v="2009" actId="1076"/>
          <ac:spMkLst>
            <pc:docMk/>
            <pc:sldMk cId="2058861350" sldId="2908"/>
            <ac:spMk id="26" creationId="{47F8DE7C-57FF-4854-1346-107A1627F165}"/>
          </ac:spMkLst>
        </pc:spChg>
        <pc:spChg chg="add mod">
          <ac:chgData name="Rosenstrom, Andrew" userId="5a471e7a-f8d9-4b00-b8f2-ff6f33ce69b1" providerId="ADAL" clId="{0B12E3FC-C051-4CB4-84F2-B60A50867BBE}" dt="2025-04-21T21:01:44.187" v="2014" actId="1076"/>
          <ac:spMkLst>
            <pc:docMk/>
            <pc:sldMk cId="2058861350" sldId="2908"/>
            <ac:spMk id="27" creationId="{F05FFC6B-DD16-F72F-49BE-41EEE37BD36E}"/>
          </ac:spMkLst>
        </pc:spChg>
        <pc:spChg chg="add mod">
          <ac:chgData name="Rosenstrom, Andrew" userId="5a471e7a-f8d9-4b00-b8f2-ff6f33ce69b1" providerId="ADAL" clId="{0B12E3FC-C051-4CB4-84F2-B60A50867BBE}" dt="2025-04-21T21:01:48.560" v="2015" actId="1076"/>
          <ac:spMkLst>
            <pc:docMk/>
            <pc:sldMk cId="2058861350" sldId="2908"/>
            <ac:spMk id="28" creationId="{4C6C3BE5-40D9-8A82-8BB7-BBEDE9A47167}"/>
          </ac:spMkLst>
        </pc:spChg>
        <pc:spChg chg="add mod">
          <ac:chgData name="Rosenstrom, Andrew" userId="5a471e7a-f8d9-4b00-b8f2-ff6f33ce69b1" providerId="ADAL" clId="{0B12E3FC-C051-4CB4-84F2-B60A50867BBE}" dt="2025-04-21T21:01:51.587" v="2016" actId="1076"/>
          <ac:spMkLst>
            <pc:docMk/>
            <pc:sldMk cId="2058861350" sldId="2908"/>
            <ac:spMk id="29" creationId="{6404BE83-3F5E-2046-E314-C5D49A8F294F}"/>
          </ac:spMkLst>
        </pc:spChg>
        <pc:spChg chg="add mod">
          <ac:chgData name="Rosenstrom, Andrew" userId="5a471e7a-f8d9-4b00-b8f2-ff6f33ce69b1" providerId="ADAL" clId="{0B12E3FC-C051-4CB4-84F2-B60A50867BBE}" dt="2025-04-21T21:01:56.979" v="2018" actId="1076"/>
          <ac:spMkLst>
            <pc:docMk/>
            <pc:sldMk cId="2058861350" sldId="2908"/>
            <ac:spMk id="30" creationId="{EE45B27F-F8E0-8184-68A1-909D8054A022}"/>
          </ac:spMkLst>
        </pc:spChg>
        <pc:spChg chg="add mod">
          <ac:chgData name="Rosenstrom, Andrew" userId="5a471e7a-f8d9-4b00-b8f2-ff6f33ce69b1" providerId="ADAL" clId="{0B12E3FC-C051-4CB4-84F2-B60A50867BBE}" dt="2025-04-21T21:02:02.656" v="2020" actId="1076"/>
          <ac:spMkLst>
            <pc:docMk/>
            <pc:sldMk cId="2058861350" sldId="2908"/>
            <ac:spMk id="31" creationId="{0C4FD2DA-03BC-BB21-C7D3-1EA2422D3049}"/>
          </ac:spMkLst>
        </pc:spChg>
        <pc:spChg chg="add mod">
          <ac:chgData name="Rosenstrom, Andrew" userId="5a471e7a-f8d9-4b00-b8f2-ff6f33ce69b1" providerId="ADAL" clId="{0B12E3FC-C051-4CB4-84F2-B60A50867BBE}" dt="2025-04-21T21:02:07.497" v="2022" actId="1076"/>
          <ac:spMkLst>
            <pc:docMk/>
            <pc:sldMk cId="2058861350" sldId="2908"/>
            <ac:spMk id="32" creationId="{EAA7A3C3-A441-5B19-C4EC-49CC0B90032B}"/>
          </ac:spMkLst>
        </pc:spChg>
        <pc:spChg chg="add mod">
          <ac:chgData name="Rosenstrom, Andrew" userId="5a471e7a-f8d9-4b00-b8f2-ff6f33ce69b1" providerId="ADAL" clId="{0B12E3FC-C051-4CB4-84F2-B60A50867BBE}" dt="2025-04-21T21:02:11.162" v="2024" actId="1076"/>
          <ac:spMkLst>
            <pc:docMk/>
            <pc:sldMk cId="2058861350" sldId="2908"/>
            <ac:spMk id="33" creationId="{A1D93783-EDA5-5647-1C96-8A1140324958}"/>
          </ac:spMkLst>
        </pc:spChg>
        <pc:spChg chg="add mod">
          <ac:chgData name="Rosenstrom, Andrew" userId="5a471e7a-f8d9-4b00-b8f2-ff6f33ce69b1" providerId="ADAL" clId="{0B12E3FC-C051-4CB4-84F2-B60A50867BBE}" dt="2025-04-21T21:02:16.400" v="2026" actId="1076"/>
          <ac:spMkLst>
            <pc:docMk/>
            <pc:sldMk cId="2058861350" sldId="2908"/>
            <ac:spMk id="34" creationId="{4A2D1935-C8D9-60B4-A907-924EE265E273}"/>
          </ac:spMkLst>
        </pc:spChg>
        <pc:spChg chg="add mod">
          <ac:chgData name="Rosenstrom, Andrew" userId="5a471e7a-f8d9-4b00-b8f2-ff6f33ce69b1" providerId="ADAL" clId="{0B12E3FC-C051-4CB4-84F2-B60A50867BBE}" dt="2025-04-21T21:02:21.821" v="2028" actId="1076"/>
          <ac:spMkLst>
            <pc:docMk/>
            <pc:sldMk cId="2058861350" sldId="2908"/>
            <ac:spMk id="35" creationId="{2270D6E7-1CEC-3A46-2F57-03C0CB627CA8}"/>
          </ac:spMkLst>
        </pc:spChg>
        <pc:spChg chg="add mod">
          <ac:chgData name="Rosenstrom, Andrew" userId="5a471e7a-f8d9-4b00-b8f2-ff6f33ce69b1" providerId="ADAL" clId="{0B12E3FC-C051-4CB4-84F2-B60A50867BBE}" dt="2025-04-21T21:03:23.010" v="2042" actId="1076"/>
          <ac:spMkLst>
            <pc:docMk/>
            <pc:sldMk cId="2058861350" sldId="2908"/>
            <ac:spMk id="36" creationId="{7946A841-60C1-61B2-83F7-CA4FE0A416AF}"/>
          </ac:spMkLst>
        </pc:spChg>
        <pc:spChg chg="add mod">
          <ac:chgData name="Rosenstrom, Andrew" userId="5a471e7a-f8d9-4b00-b8f2-ff6f33ce69b1" providerId="ADAL" clId="{0B12E3FC-C051-4CB4-84F2-B60A50867BBE}" dt="2025-04-21T21:02:29.525" v="2032" actId="1076"/>
          <ac:spMkLst>
            <pc:docMk/>
            <pc:sldMk cId="2058861350" sldId="2908"/>
            <ac:spMk id="37" creationId="{923CC88F-AF86-CA20-5D2E-2DA4FEB21E16}"/>
          </ac:spMkLst>
        </pc:spChg>
        <pc:spChg chg="add mod">
          <ac:chgData name="Rosenstrom, Andrew" userId="5a471e7a-f8d9-4b00-b8f2-ff6f33ce69b1" providerId="ADAL" clId="{0B12E3FC-C051-4CB4-84F2-B60A50867BBE}" dt="2025-04-21T21:02:32.692" v="2034" actId="1076"/>
          <ac:spMkLst>
            <pc:docMk/>
            <pc:sldMk cId="2058861350" sldId="2908"/>
            <ac:spMk id="38" creationId="{A893E4C3-A447-7B60-721A-62635878E5F8}"/>
          </ac:spMkLst>
        </pc:spChg>
        <pc:spChg chg="add mod">
          <ac:chgData name="Rosenstrom, Andrew" userId="5a471e7a-f8d9-4b00-b8f2-ff6f33ce69b1" providerId="ADAL" clId="{0B12E3FC-C051-4CB4-84F2-B60A50867BBE}" dt="2025-04-21T21:02:45.149" v="2036" actId="1076"/>
          <ac:spMkLst>
            <pc:docMk/>
            <pc:sldMk cId="2058861350" sldId="2908"/>
            <ac:spMk id="39" creationId="{F96C1CBF-DD6F-64D3-7485-7BACC5179AA9}"/>
          </ac:spMkLst>
        </pc:spChg>
        <pc:spChg chg="add mod">
          <ac:chgData name="Rosenstrom, Andrew" userId="5a471e7a-f8d9-4b00-b8f2-ff6f33ce69b1" providerId="ADAL" clId="{0B12E3FC-C051-4CB4-84F2-B60A50867BBE}" dt="2025-04-21T21:03:24.889" v="2043" actId="1076"/>
          <ac:spMkLst>
            <pc:docMk/>
            <pc:sldMk cId="2058861350" sldId="2908"/>
            <ac:spMk id="40" creationId="{93927F5C-4ECF-CFA0-A454-4925623F354D}"/>
          </ac:spMkLst>
        </pc:spChg>
        <pc:spChg chg="add mod">
          <ac:chgData name="Rosenstrom, Andrew" userId="5a471e7a-f8d9-4b00-b8f2-ff6f33ce69b1" providerId="ADAL" clId="{0B12E3FC-C051-4CB4-84F2-B60A50867BBE}" dt="2025-04-21T21:03:13.365" v="2041" actId="1076"/>
          <ac:spMkLst>
            <pc:docMk/>
            <pc:sldMk cId="2058861350" sldId="2908"/>
            <ac:spMk id="41" creationId="{B3921672-711B-C1DA-D3A8-AEC8D32B8C31}"/>
          </ac:spMkLst>
        </pc:spChg>
        <pc:spChg chg="add mod">
          <ac:chgData name="Rosenstrom, Andrew" userId="5a471e7a-f8d9-4b00-b8f2-ff6f33ce69b1" providerId="ADAL" clId="{0B12E3FC-C051-4CB4-84F2-B60A50867BBE}" dt="2025-04-21T21:03:34.244" v="2045" actId="1076"/>
          <ac:spMkLst>
            <pc:docMk/>
            <pc:sldMk cId="2058861350" sldId="2908"/>
            <ac:spMk id="42" creationId="{E8A6EDE6-BD50-734B-FD86-242290677AD4}"/>
          </ac:spMkLst>
        </pc:spChg>
        <pc:spChg chg="add mod">
          <ac:chgData name="Rosenstrom, Andrew" userId="5a471e7a-f8d9-4b00-b8f2-ff6f33ce69b1" providerId="ADAL" clId="{0B12E3FC-C051-4CB4-84F2-B60A50867BBE}" dt="2025-04-21T21:03:38.174" v="2047" actId="1076"/>
          <ac:spMkLst>
            <pc:docMk/>
            <pc:sldMk cId="2058861350" sldId="2908"/>
            <ac:spMk id="43" creationId="{A0C5C6EF-3BBC-6137-80E0-9A8CC774D26B}"/>
          </ac:spMkLst>
        </pc:spChg>
        <pc:spChg chg="add mod">
          <ac:chgData name="Rosenstrom, Andrew" userId="5a471e7a-f8d9-4b00-b8f2-ff6f33ce69b1" providerId="ADAL" clId="{0B12E3FC-C051-4CB4-84F2-B60A50867BBE}" dt="2025-04-21T21:03:41.896" v="2049" actId="1076"/>
          <ac:spMkLst>
            <pc:docMk/>
            <pc:sldMk cId="2058861350" sldId="2908"/>
            <ac:spMk id="44" creationId="{9302654A-919F-CF4A-A67A-002D3A38DB31}"/>
          </ac:spMkLst>
        </pc:spChg>
        <pc:spChg chg="add mod">
          <ac:chgData name="Rosenstrom, Andrew" userId="5a471e7a-f8d9-4b00-b8f2-ff6f33ce69b1" providerId="ADAL" clId="{0B12E3FC-C051-4CB4-84F2-B60A50867BBE}" dt="2025-04-21T21:03:53.439" v="2051" actId="1076"/>
          <ac:spMkLst>
            <pc:docMk/>
            <pc:sldMk cId="2058861350" sldId="2908"/>
            <ac:spMk id="45" creationId="{FB168E48-5395-9873-A372-5AC672B68175}"/>
          </ac:spMkLst>
        </pc:spChg>
        <pc:spChg chg="add mod">
          <ac:chgData name="Rosenstrom, Andrew" userId="5a471e7a-f8d9-4b00-b8f2-ff6f33ce69b1" providerId="ADAL" clId="{0B12E3FC-C051-4CB4-84F2-B60A50867BBE}" dt="2025-04-21T21:04:30.231" v="2074" actId="20577"/>
          <ac:spMkLst>
            <pc:docMk/>
            <pc:sldMk cId="2058861350" sldId="2908"/>
            <ac:spMk id="46" creationId="{70BD2F93-DD11-2938-C3EC-8DFAAE7FA4DB}"/>
          </ac:spMkLst>
        </pc:spChg>
        <pc:spChg chg="add mod">
          <ac:chgData name="Rosenstrom, Andrew" userId="5a471e7a-f8d9-4b00-b8f2-ff6f33ce69b1" providerId="ADAL" clId="{0B12E3FC-C051-4CB4-84F2-B60A50867BBE}" dt="2025-04-21T21:04:36.515" v="2076" actId="1076"/>
          <ac:spMkLst>
            <pc:docMk/>
            <pc:sldMk cId="2058861350" sldId="2908"/>
            <ac:spMk id="47" creationId="{2BEC18DA-C4F5-A8D7-2F09-308B1766F1CC}"/>
          </ac:spMkLst>
        </pc:spChg>
        <pc:spChg chg="add mod">
          <ac:chgData name="Rosenstrom, Andrew" userId="5a471e7a-f8d9-4b00-b8f2-ff6f33ce69b1" providerId="ADAL" clId="{0B12E3FC-C051-4CB4-84F2-B60A50867BBE}" dt="2025-04-22T17:22:46.762" v="5134" actId="20577"/>
          <ac:spMkLst>
            <pc:docMk/>
            <pc:sldMk cId="2058861350" sldId="2908"/>
            <ac:spMk id="49" creationId="{4275227E-F883-6BA2-938C-A4BD5F571540}"/>
          </ac:spMkLst>
        </pc:spChg>
        <pc:picChg chg="add mod modCrop">
          <ac:chgData name="Rosenstrom, Andrew" userId="5a471e7a-f8d9-4b00-b8f2-ff6f33ce69b1" providerId="ADAL" clId="{0B12E3FC-C051-4CB4-84F2-B60A50867BBE}" dt="2025-04-29T19:15:48.932" v="6565" actId="1076"/>
          <ac:picMkLst>
            <pc:docMk/>
            <pc:sldMk cId="2058861350" sldId="2908"/>
            <ac:picMk id="4" creationId="{77672037-75E8-F857-F841-022E202C9735}"/>
          </ac:picMkLst>
        </pc:picChg>
        <pc:picChg chg="add mod ord">
          <ac:chgData name="Rosenstrom, Andrew" userId="5a471e7a-f8d9-4b00-b8f2-ff6f33ce69b1" providerId="ADAL" clId="{0B12E3FC-C051-4CB4-84F2-B60A50867BBE}" dt="2025-04-21T20:59:14.692" v="1971" actId="1076"/>
          <ac:picMkLst>
            <pc:docMk/>
            <pc:sldMk cId="2058861350" sldId="2908"/>
            <ac:picMk id="9" creationId="{D5E4BE22-BE91-3769-800F-3C11F0CEC8A1}"/>
          </ac:picMkLst>
        </pc:picChg>
      </pc:sldChg>
      <pc:sldChg chg="addSp delSp modSp new mod">
        <pc:chgData name="Rosenstrom, Andrew" userId="5a471e7a-f8d9-4b00-b8f2-ff6f33ce69b1" providerId="ADAL" clId="{0B12E3FC-C051-4CB4-84F2-B60A50867BBE}" dt="2025-04-29T19:18:08.075" v="6618" actId="20577"/>
        <pc:sldMkLst>
          <pc:docMk/>
          <pc:sldMk cId="3401130905" sldId="2909"/>
        </pc:sldMkLst>
        <pc:spChg chg="mod">
          <ac:chgData name="Rosenstrom, Andrew" userId="5a471e7a-f8d9-4b00-b8f2-ff6f33ce69b1" providerId="ADAL" clId="{0B12E3FC-C051-4CB4-84F2-B60A50867BBE}" dt="2025-04-22T15:34:47.591" v="3896" actId="20577"/>
          <ac:spMkLst>
            <pc:docMk/>
            <pc:sldMk cId="3401130905" sldId="2909"/>
            <ac:spMk id="3" creationId="{9B13811C-A5FE-A0A2-AF18-4CAFD95D79EE}"/>
          </ac:spMkLst>
        </pc:spChg>
        <pc:graphicFrameChg chg="add mod modGraphic">
          <ac:chgData name="Rosenstrom, Andrew" userId="5a471e7a-f8d9-4b00-b8f2-ff6f33ce69b1" providerId="ADAL" clId="{0B12E3FC-C051-4CB4-84F2-B60A50867BBE}" dt="2025-04-29T19:18:08.075" v="6618" actId="20577"/>
          <ac:graphicFrameMkLst>
            <pc:docMk/>
            <pc:sldMk cId="3401130905" sldId="2909"/>
            <ac:graphicFrameMk id="6" creationId="{14C46FE0-4E7E-4796-54AC-850BE84C1286}"/>
          </ac:graphicFrameMkLst>
        </pc:graphicFrameChg>
      </pc:sldChg>
      <pc:sldChg chg="delSp modSp new mod">
        <pc:chgData name="Rosenstrom, Andrew" userId="5a471e7a-f8d9-4b00-b8f2-ff6f33ce69b1" providerId="ADAL" clId="{0B12E3FC-C051-4CB4-84F2-B60A50867BBE}" dt="2025-04-29T19:18:38.447" v="6619" actId="1076"/>
        <pc:sldMkLst>
          <pc:docMk/>
          <pc:sldMk cId="1308420070" sldId="2910"/>
        </pc:sldMkLst>
        <pc:spChg chg="mod">
          <ac:chgData name="Rosenstrom, Andrew" userId="5a471e7a-f8d9-4b00-b8f2-ff6f33ce69b1" providerId="ADAL" clId="{0B12E3FC-C051-4CB4-84F2-B60A50867BBE}" dt="2025-04-22T17:27:12.795" v="5786" actId="313"/>
          <ac:spMkLst>
            <pc:docMk/>
            <pc:sldMk cId="1308420070" sldId="2910"/>
            <ac:spMk id="3" creationId="{F7F94561-F398-BA1C-612C-572A347D5F38}"/>
          </ac:spMkLst>
        </pc:spChg>
        <pc:spChg chg="mod">
          <ac:chgData name="Rosenstrom, Andrew" userId="5a471e7a-f8d9-4b00-b8f2-ff6f33ce69b1" providerId="ADAL" clId="{0B12E3FC-C051-4CB4-84F2-B60A50867BBE}" dt="2025-04-29T19:18:38.447" v="6619" actId="1076"/>
          <ac:spMkLst>
            <pc:docMk/>
            <pc:sldMk cId="1308420070" sldId="2910"/>
            <ac:spMk id="4" creationId="{D189959D-9D75-BFB1-44C3-A98AACFFE0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35579-B7B6-DB47-B81D-24BD4F693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198DE-1B79-A94B-BE31-E1E4A1118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ADE7874-6A92-C34E-8F21-798220F9A6B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F6C61-0F24-3948-A4F2-41E0555CD4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3014B-CB78-E94F-9D7F-110E69A76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E0360CB-B64B-0545-88FD-7A38A775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D571494-3951-FA47-A2D9-E3AB10964E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BD19C58-D451-C54B-A6BB-965E69BF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9C58-D451-C54B-A6BB-965E69BFF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/>
              <a:t>5 kW- PPS for fence? – ARR4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9C58-D451-C54B-A6BB-965E69BFF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9C58-D451-C54B-A6BB-965E69BFF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4C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03BB824F-06FE-B94E-B537-9D877034B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786" y="6147835"/>
            <a:ext cx="1734821" cy="331193"/>
          </a:xfrm>
          <a:prstGeom prst="rect">
            <a:avLst/>
          </a:prstGeom>
        </p:spPr>
      </p:pic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5B0A1299-0246-3743-AB24-C4602BF86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638271"/>
            <a:ext cx="6449112" cy="224657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B02F77-94C6-5A4F-B43F-1FD34B8E96FD}"/>
              </a:ext>
            </a:extLst>
          </p:cNvPr>
          <p:cNvCxnSpPr>
            <a:cxnSpLocks/>
          </p:cNvCxnSpPr>
          <p:nvPr userDrawn="1"/>
        </p:nvCxnSpPr>
        <p:spPr>
          <a:xfrm>
            <a:off x="0" y="5868971"/>
            <a:ext cx="12192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3E42215A-5E35-6947-8078-831FD9A0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2903265"/>
            <a:ext cx="6553200" cy="50540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CE188A12-DB61-8748-8225-2639A0A4C4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836713"/>
            <a:ext cx="6553200" cy="416343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/ Title / Department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D1C1B219-B6E0-4145-BFD4-5E711330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260940"/>
            <a:ext cx="6553200" cy="416337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DBD1A7E-27C8-2242-B24D-C13A92E0EF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6869" y="6156021"/>
            <a:ext cx="2022942" cy="3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29DC23-9018-5646-8F2F-B024349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690AB61-2B56-084E-A578-D9868213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6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5566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0761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03465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1364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Picture Placeholder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55566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3" name="Picture Placeholder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03465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4" name="Picture Placeholder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1364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9" name="Picture Placeholder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501" y="306053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03465" y="5749817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10761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6956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6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6956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6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6956" y="613828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6" y="5750417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5" name="Text Placeholder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374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4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3374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4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692" y="814919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2" y="41197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19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C75B-087B-4BDB-CB86-6695FDA2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274B-D0F6-8BBD-EE6F-78D5F592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4B90-E2FE-E48A-CEC0-A0B89E5C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08F-F4FD-8F42-8FF5-A955AA6AC5B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5FC7-E2D5-BF4D-F130-52092999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B9B8-9C13-08BA-94C6-E092D151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3FD-57E3-2C41-87E9-8C3BC4B5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8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5566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0761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03465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1364" y="245372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Picture Placeholder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55566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3" name="Picture Placeholder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03465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4" name="Picture Placeholder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1364" y="4186831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9" name="Picture Placeholder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2501" y="306053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03465" y="5749817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10761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6956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6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6956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6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6956" y="613828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6" y="5750417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5" name="Text Placeholder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374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4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53374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4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692" y="814919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2" y="41197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84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408126" y="93025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6" y="52731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46156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6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Picture Placeholder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8159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59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74051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1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Picture Placeholder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05798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8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Picture Placeholder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015178" y="610043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8" y="569749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22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591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092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729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694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643" y="4491306"/>
            <a:ext cx="2158999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0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138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6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11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AB72E5F-FF5D-5C48-B3A4-90542FB05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C7B1-D8C7-F946-BDEC-0EFE67A9A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08F39-E724-4149-8D36-3B5FD266B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19275"/>
            <a:ext cx="10515600" cy="4560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78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9BAECB2-1BD6-F541-B86F-086745C0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ED1B33-7460-3149-A78A-7698175D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4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29DC23-9018-5646-8F2F-B024349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86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690AB61-2B56-084E-A578-D9868213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56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Take Away_One Column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Take </a:t>
            </a:r>
            <a:r>
              <a:rPr lang="en-US" err="1"/>
              <a:t>Away_One-Column_Bullets_Text</a:t>
            </a:r>
            <a:r>
              <a:rPr lang="en-US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5679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EC63A-33D2-1C9B-7DCB-81780BFC942E}"/>
              </a:ext>
            </a:extLst>
          </p:cNvPr>
          <p:cNvSpPr/>
          <p:nvPr userDrawn="1"/>
        </p:nvSpPr>
        <p:spPr>
          <a:xfrm>
            <a:off x="609600" y="5791200"/>
            <a:ext cx="10972800" cy="632152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62473F6-5119-03C7-0AC5-1A0C683C94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03876"/>
            <a:ext cx="10972800" cy="398482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add Take Away (if needed)</a:t>
            </a:r>
          </a:p>
        </p:txBody>
      </p:sp>
    </p:spTree>
    <p:extLst>
      <p:ext uri="{BB962C8B-B14F-4D97-AF65-F5344CB8AC3E}">
        <p14:creationId xmlns:p14="http://schemas.microsoft.com/office/powerpoint/2010/main" val="1904340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Column_Bullets_Text</a:t>
            </a:r>
            <a:r>
              <a:rPr lang="en-US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799"/>
            <a:ext cx="10972800" cy="5371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2293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Column_Bullets_Text</a:t>
            </a:r>
            <a:r>
              <a:rPr lang="en-US"/>
              <a:t>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07E6D6-33DC-7C9B-61CE-F206DB79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298448"/>
            <a:ext cx="10553700" cy="459152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779316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Column_Numerical_Text</a:t>
            </a:r>
            <a:r>
              <a:rPr lang="en-US"/>
              <a:t>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E22D-CE70-9010-01E8-F1AF4C49C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72" y="1298448"/>
            <a:ext cx="10552176" cy="4590288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romanUcPeriod"/>
              <a:defRPr sz="2400">
                <a:solidFill>
                  <a:srgbClr val="8C1515"/>
                </a:solidFill>
              </a:defRPr>
            </a:lvl1pPr>
            <a:lvl2pPr marL="574675" indent="-346075">
              <a:buClr>
                <a:srgbClr val="8C1515"/>
              </a:buClr>
              <a:buSzPct val="90000"/>
              <a:buFont typeface="+mj-lt"/>
              <a:buAutoNum type="alphaU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3275" indent="-228600">
              <a:buClr>
                <a:srgbClr val="8C1515"/>
              </a:buClr>
              <a:buSzPct val="90000"/>
              <a:buFont typeface="+mj-lt"/>
              <a:buAutoNum type="arabi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31875" indent="-228600">
              <a:buClr>
                <a:srgbClr val="8C1515"/>
              </a:buClr>
              <a:buSzPct val="90000"/>
              <a:buFont typeface="+mj-lt"/>
              <a:buAutoNum type="alphaL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60475" indent="-228600">
              <a:buClr>
                <a:srgbClr val="8C1515"/>
              </a:buClr>
              <a:buSzPct val="90000"/>
              <a:buFont typeface="+mj-lt"/>
              <a:buAutoNum type="arabi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67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94784" y="1670051"/>
            <a:ext cx="10811933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E802B24-5386-7843-B4FD-A91D2E26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8D737-DA04-9043-8B53-18F549BDA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9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11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92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37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10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89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58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RSC Meeting, Aug 1,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1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F7D61A-F64B-A54D-BB59-664075AAD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3687" y="72300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1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518763A-6065-A341-A8B2-AE7F8D1A9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3687" y="2270224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2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4F60F32-F7FC-D74A-B61F-062B52187D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687" y="379831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3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127CDD6-FBEF-EE4C-9F38-757B119F0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9932" y="711892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4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2475248-C410-E548-A28F-8AA6518566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9932" y="2259109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5 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E28E414-0678-DA4E-9D26-1094523653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9932" y="3787197"/>
            <a:ext cx="3384626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Section 6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C2C1-E88D-9641-A57C-DEA0DF949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3725" y="1136987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B69A155-606B-C744-8B99-0CF0DA55C2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3725" y="2686682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91FA69-9C72-4A4B-A704-BCCEB65325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3687" y="4218136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A8AD4FE-D3EB-7542-8CA9-11FC4C6AB9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9970" y="1115645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D439FD8-111D-C140-83D2-B951A675E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9970" y="2665340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BFAC5FD-3370-B943-8AB7-C4860F8444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79932" y="4196794"/>
            <a:ext cx="3384588" cy="11160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9BC7E-F9ED-D345-B396-E98E4ECEF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52"/>
            <a:ext cx="12192000" cy="209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AE47A-E69C-8743-80B3-B25F763F639C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AB72E5F-FF5D-5C48-B3A4-90542FB05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C8A2EE5A-F49D-784B-9008-27484449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3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9BAECB2-1BD6-F541-B86F-086745C0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ED1B33-7460-3149-A78A-7698175D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44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69DD78-AB21-8741-ACA7-AABC6E30C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2"/>
            <a:ext cx="5143050" cy="3190048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82E36C-003D-C146-8F50-BAC426D2815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29939" y="1107620"/>
            <a:ext cx="5123861" cy="3190049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58ED-6D9B-DC46-8A83-DC202AB3D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B038D1-16A3-5F4B-8682-B082506EF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2372518-BEFC-5C4C-8BF4-241FFDBF0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7422" y="4955452"/>
            <a:ext cx="5143050" cy="1102433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D4ED423-5F65-2F45-8A11-89BCB4260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422" y="4482939"/>
            <a:ext cx="514305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29DC23-9018-5646-8F2F-B024349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12FE08-C85D-224F-8EA5-16D16B6E5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49444-48F2-2746-8403-370D87487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B2F5-6546-8245-AC5E-2CFAE1D82CE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86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7B1B4-B6FD-7D4E-ADAA-028C49AC36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00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00D276-A095-C04E-87EF-52D8AB075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099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441375-8C84-C841-911D-88542B35A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099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5F7C37-B244-B142-A9A7-E1FAFB86BDB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12095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74CA02-6ACC-C34A-93C2-F1C4FBF691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2094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5CB8DA2-2802-6844-8B57-D6BA2C9B5B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2094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C9F240-04D8-D943-A30D-C994E4F6D58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003707" y="1107622"/>
            <a:ext cx="3367810" cy="2814641"/>
          </a:xfrm>
          <a:solidFill>
            <a:schemeClr val="bg1"/>
          </a:solidFill>
        </p:spPr>
        <p:txBody>
          <a:bodyPr/>
          <a:lstStyle>
            <a:lvl1pPr>
              <a:defRPr sz="1600">
                <a:solidFill>
                  <a:srgbClr val="544948"/>
                </a:solidFill>
                <a:latin typeface="Lato" panose="020F0502020204030203" pitchFamily="34" charset="77"/>
              </a:defRPr>
            </a:lvl1pPr>
            <a:lvl2pPr>
              <a:defRPr sz="1600">
                <a:latin typeface="Lato" panose="020F0502020204030203" pitchFamily="34" charset="77"/>
              </a:defRPr>
            </a:lvl2pPr>
            <a:lvl3pPr>
              <a:defRPr sz="1600">
                <a:latin typeface="Lato" panose="020F0502020204030203" pitchFamily="34" charset="77"/>
              </a:defRPr>
            </a:lvl3pPr>
            <a:lvl4pPr>
              <a:defRPr sz="1600">
                <a:latin typeface="Lato" panose="020F0502020204030203" pitchFamily="34" charset="77"/>
              </a:defRPr>
            </a:lvl4pPr>
            <a:lvl5pPr>
              <a:defRPr sz="1600">
                <a:latin typeface="Lato" panose="020F05020202040302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7BAAD2-9EFA-544C-A721-31CB8385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706" y="4601585"/>
            <a:ext cx="3367810" cy="14563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16148D1-6829-5046-B19C-F0DDDE27D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706" y="4104388"/>
            <a:ext cx="336781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690AB61-2B56-084E-A578-D9868213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512D667-1F4D-4C45-A1D6-9FCC308B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521415C-0030-704F-A772-071A6A0B4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DB84D-5A88-B346-8D06-F67B3F5DBC5C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5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Take Away_One Column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Take </a:t>
            </a:r>
            <a:r>
              <a:rPr lang="en-US" err="1"/>
              <a:t>Away_One-Column_Bullets_Text</a:t>
            </a:r>
            <a:r>
              <a:rPr lang="en-US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5679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EC63A-33D2-1C9B-7DCB-81780BFC942E}"/>
              </a:ext>
            </a:extLst>
          </p:cNvPr>
          <p:cNvSpPr/>
          <p:nvPr userDrawn="1"/>
        </p:nvSpPr>
        <p:spPr>
          <a:xfrm>
            <a:off x="609600" y="5791200"/>
            <a:ext cx="10972800" cy="632152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62473F6-5119-03C7-0AC5-1A0C683C94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03876"/>
            <a:ext cx="10972800" cy="398482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add Take Away (if needed)</a:t>
            </a:r>
          </a:p>
        </p:txBody>
      </p:sp>
    </p:spTree>
    <p:extLst>
      <p:ext uri="{BB962C8B-B14F-4D97-AF65-F5344CB8AC3E}">
        <p14:creationId xmlns:p14="http://schemas.microsoft.com/office/powerpoint/2010/main" val="1904340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Column_Bullets_Text</a:t>
            </a:r>
            <a:r>
              <a:rPr lang="en-US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799"/>
            <a:ext cx="10972800" cy="5371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2293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Column_Bullets_Text</a:t>
            </a:r>
            <a:r>
              <a:rPr lang="en-US"/>
              <a:t>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07E6D6-33DC-7C9B-61CE-F206DB79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298448"/>
            <a:ext cx="10553700" cy="459152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779316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Column_Numerical_Text</a:t>
            </a:r>
            <a:r>
              <a:rPr lang="en-US"/>
              <a:t>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E22D-CE70-9010-01E8-F1AF4C49C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72" y="1298448"/>
            <a:ext cx="10552176" cy="4590288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romanUcPeriod"/>
              <a:defRPr sz="2400">
                <a:solidFill>
                  <a:srgbClr val="8C1515"/>
                </a:solidFill>
              </a:defRPr>
            </a:lvl1pPr>
            <a:lvl2pPr marL="574675" indent="-346075">
              <a:buClr>
                <a:srgbClr val="8C1515"/>
              </a:buClr>
              <a:buSzPct val="90000"/>
              <a:buFont typeface="+mj-lt"/>
              <a:buAutoNum type="alphaU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3275" indent="-228600">
              <a:buClr>
                <a:srgbClr val="8C1515"/>
              </a:buClr>
              <a:buSzPct val="90000"/>
              <a:buFont typeface="+mj-lt"/>
              <a:buAutoNum type="arabi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31875" indent="-228600">
              <a:buClr>
                <a:srgbClr val="8C1515"/>
              </a:buClr>
              <a:buSzPct val="90000"/>
              <a:buFont typeface="+mj-lt"/>
              <a:buAutoNum type="alphaL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60475" indent="-228600">
              <a:buClr>
                <a:srgbClr val="8C1515"/>
              </a:buClr>
              <a:buSzPct val="90000"/>
              <a:buFont typeface="+mj-lt"/>
              <a:buAutoNum type="arabi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67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94784" y="1670051"/>
            <a:ext cx="10811933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E802B24-5386-7843-B4FD-A91D2E26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8D737-DA04-9043-8B53-18F549BDA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90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0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One-</a:t>
            </a:r>
            <a:r>
              <a:rPr lang="en-US" err="1"/>
              <a:t>Column_Bullets_Text</a:t>
            </a:r>
            <a:r>
              <a:rPr lang="en-US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799"/>
            <a:ext cx="10972800" cy="5371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6331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11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92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37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10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8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586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RSC Meeting, Aug 1,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1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77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rintab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2974844-19DE-454E-8098-3A96553F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rgbClr val="8C151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1E5EE6-63F9-5048-909D-64194E342317}"/>
              </a:ext>
            </a:extLst>
          </p:cNvPr>
          <p:cNvCxnSpPr>
            <a:cxnSpLocks/>
          </p:cNvCxnSpPr>
          <p:nvPr userDrawn="1"/>
        </p:nvCxnSpPr>
        <p:spPr>
          <a:xfrm>
            <a:off x="800100" y="2522007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480D6C41-EAB5-5C44-84B5-42A1F749D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1273091"/>
            <a:ext cx="1460711" cy="124301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7A72-794E-0647-AE60-3B31B0A1D037}"/>
              </a:ext>
            </a:extLst>
          </p:cNvPr>
          <p:cNvSpPr/>
          <p:nvPr userDrawn="1"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70BDE4-8E2B-624F-A4CB-8953401A8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344577E-F773-6C4C-AE60-FB719D99A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110216"/>
            <a:ext cx="10553700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537D-0377-5545-B569-90793CDE1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605068"/>
            <a:ext cx="10553700" cy="445283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D5798C-8E10-C74E-AF93-6DB41CB8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C5010-DCB3-A04E-8966-BD99F4CA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D77D-02D2-0A4A-B662-340A279B30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" y="1602938"/>
            <a:ext cx="5157788" cy="445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831074-BFE8-E940-B6D2-40437D955E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39" y="1602938"/>
            <a:ext cx="5157788" cy="44549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6F662-BE8D-574E-9039-3649A47F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904" y="1107621"/>
            <a:ext cx="5164831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B1BD67-B703-304C-B5D8-8E503921F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4170" y="1107621"/>
            <a:ext cx="5162925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46FC1E-D9A3-3742-A732-A38CF0B81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6BBAF-C975-F54C-A45C-3A099A01DC59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9BAECB2-1BD6-F541-B86F-086745C0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04B276-E79E-D643-8B65-21EAF456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0100" y="1107621"/>
            <a:ext cx="6929879" cy="49502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0362" y="1107621"/>
            <a:ext cx="3373438" cy="398482"/>
          </a:xfrm>
        </p:spPr>
        <p:txBody>
          <a:bodyPr/>
          <a:lstStyle>
            <a:lvl1pPr>
              <a:defRPr sz="2000">
                <a:solidFill>
                  <a:srgbClr val="B83A4B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0C1017-97FA-6D48-9A0D-090E555BB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363" y="1602470"/>
            <a:ext cx="3373437" cy="445541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ED1B33-7460-3149-A78A-7698175D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A5F029E-3019-A841-8F95-BDEC2121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919F97-4951-B143-AC5E-0B468673D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8D1B1-345A-8D4A-BEEE-A61D73DC57E2}"/>
              </a:ext>
            </a:extLst>
          </p:cNvPr>
          <p:cNvCxnSpPr>
            <a:cxnSpLocks/>
          </p:cNvCxnSpPr>
          <p:nvPr userDrawn="1"/>
        </p:nvCxnSpPr>
        <p:spPr>
          <a:xfrm>
            <a:off x="800100" y="927135"/>
            <a:ext cx="105537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FEB2-9325-5E46-8613-F4E89B14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96" r:id="rId3"/>
    <p:sldLayoutId id="2147483735" r:id="rId4"/>
    <p:sldLayoutId id="214748373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1pPr>
      <a:lvl2pPr marL="457200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858838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316038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1662113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4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SECTION TITLE AND/OR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2EF3B1-B7F3-6A49-97F8-8CA00A6E0C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51" r:id="rId4"/>
    <p:sldLayoutId id="2147483652" r:id="rId5"/>
    <p:sldLayoutId id="2147483660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2EF3B1-B7F3-6A49-97F8-8CA00A6E0C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</p:spTree>
    <p:extLst>
      <p:ext uri="{BB962C8B-B14F-4D97-AF65-F5344CB8AC3E}">
        <p14:creationId xmlns:p14="http://schemas.microsoft.com/office/powerpoint/2010/main" val="36959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486D22-965E-B74F-A14E-E7D480B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 which can be up to two lines in length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8ED4D0-A088-4E43-A643-82D02D9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980FA-0F2E-7148-B626-5BDBC854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RadSynch 2023, Grenoble, France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C64E-5A0F-004B-AD71-844ED76B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2EF3B1-B7F3-6A49-97F8-8CA00A6E0C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8670" y="6361842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83A4B"/>
        </a:buClr>
        <a:buFontTx/>
        <a:buNone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66725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636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20800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665288" indent="-173038" algn="l" defTabSz="914400" rtl="0" eaLnBrk="1" latinLnBrk="0" hangingPunct="1">
        <a:lnSpc>
          <a:spcPct val="120000"/>
        </a:lnSpc>
        <a:spcBef>
          <a:spcPts val="500"/>
        </a:spcBef>
        <a:buClr>
          <a:srgbClr val="B83A4B"/>
        </a:buClr>
        <a:buSzPct val="112000"/>
        <a:buFont typeface="Arial" panose="020B0604020202020204" pitchFamily="34" charset="0"/>
        <a:buChar char="•"/>
        <a:tabLst/>
        <a:defRPr sz="1600" b="0" i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RSC Meeting, Aug 1, 2017</a:t>
            </a:r>
          </a:p>
        </p:txBody>
      </p:sp>
    </p:spTree>
    <p:extLst>
      <p:ext uri="{BB962C8B-B14F-4D97-AF65-F5344CB8AC3E}">
        <p14:creationId xmlns:p14="http://schemas.microsoft.com/office/powerpoint/2010/main" val="36959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DEF75-1BEE-4F42-8BC3-6A71F7627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51" y="855187"/>
            <a:ext cx="9482149" cy="2633924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AE132:  Benchmarking the Radiation Dose Simulations Around the CO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Laser 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B48A9-3165-694F-933C-2DF6B0CC49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971" y="3836713"/>
            <a:ext cx="9720454" cy="416343"/>
          </a:xfrm>
        </p:spPr>
        <p:txBody>
          <a:bodyPr/>
          <a:lstStyle/>
          <a:p>
            <a:r>
              <a:rPr lang="en-US" sz="2000" b="1" dirty="0">
                <a:solidFill>
                  <a:srgbClr val="8C1515"/>
                </a:solidFill>
              </a:rPr>
              <a:t>SLAC Team: </a:t>
            </a:r>
            <a:r>
              <a:rPr lang="en-US" sz="2000" dirty="0"/>
              <a:t>S. Rokni, J. Liu, </a:t>
            </a:r>
            <a:r>
              <a:rPr lang="en-US" sz="2000" u="sng" dirty="0"/>
              <a:t>A. Rosenstrom</a:t>
            </a:r>
            <a:r>
              <a:rPr lang="en-US" sz="2000" dirty="0"/>
              <a:t>, P. Connolly, J. Bauer, M. Santana, H. Tran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8C1515"/>
                </a:solidFill>
              </a:rPr>
              <a:t>ATF Team: </a:t>
            </a:r>
            <a:r>
              <a:rPr lang="en-US" sz="2000" dirty="0"/>
              <a:t>M. Palmer, K. Kusche, A. Simmonds, K. Roy, C. Schaefer, S. Harling, </a:t>
            </a:r>
          </a:p>
          <a:p>
            <a:pPr marL="1314450">
              <a:spcBef>
                <a:spcPts val="0"/>
              </a:spcBef>
            </a:pPr>
            <a:r>
              <a:rPr lang="en-US" sz="2000" dirty="0"/>
              <a:t>A. Emrick, L. Hammons, K. Yip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6CEB2-DDA8-5540-9DEA-71A7B6701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972" y="4976956"/>
            <a:ext cx="6487668" cy="4163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4/30/2025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36375-718D-5036-0F86-5CB8688E6EE7}"/>
              </a:ext>
            </a:extLst>
          </p:cNvPr>
          <p:cNvSpPr txBox="1"/>
          <p:nvPr/>
        </p:nvSpPr>
        <p:spPr>
          <a:xfrm>
            <a:off x="441960" y="5460415"/>
            <a:ext cx="8098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supported by Department of Energy contract DE-AC02-76SF00515 and DE-SC0012704 </a:t>
            </a:r>
          </a:p>
        </p:txBody>
      </p:sp>
    </p:spTree>
    <p:extLst>
      <p:ext uri="{BB962C8B-B14F-4D97-AF65-F5344CB8AC3E}">
        <p14:creationId xmlns:p14="http://schemas.microsoft.com/office/powerpoint/2010/main" val="12615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F94561-F398-BA1C-612C-572A347D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9959D-9D75-BFB1-44C3-A98AACFFE0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202584"/>
            <a:ext cx="10553700" cy="4452832"/>
          </a:xfrm>
        </p:spPr>
        <p:txBody>
          <a:bodyPr/>
          <a:lstStyle/>
          <a:p>
            <a:r>
              <a:rPr lang="en-US" sz="2400" dirty="0"/>
              <a:t>The AE132 experiment will be an </a:t>
            </a:r>
            <a:r>
              <a:rPr lang="en-US" sz="2400" b="1" dirty="0"/>
              <a:t>important benchmarking experiment </a:t>
            </a:r>
            <a:r>
              <a:rPr lang="en-US" sz="2400" dirty="0"/>
              <a:t>for the </a:t>
            </a:r>
            <a:r>
              <a:rPr lang="en-US" sz="2400" b="1" dirty="0"/>
              <a:t>ionizing radiation source term model </a:t>
            </a:r>
            <a:r>
              <a:rPr lang="en-US" sz="2400" dirty="0"/>
              <a:t>currently used at SLAC and will </a:t>
            </a:r>
            <a:r>
              <a:rPr lang="en-US" sz="2400" b="1" u="sng" dirty="0"/>
              <a:t>inform the shielding of future CO</a:t>
            </a:r>
            <a:r>
              <a:rPr lang="en-US" sz="2400" b="1" u="sng" baseline="-25000" dirty="0"/>
              <a:t>2</a:t>
            </a:r>
            <a:r>
              <a:rPr lang="en-US" sz="2400" b="1" u="sng" dirty="0"/>
              <a:t> laser operation at the ATF.</a:t>
            </a:r>
          </a:p>
          <a:p>
            <a:endParaRPr lang="en-US" sz="2400" dirty="0"/>
          </a:p>
          <a:p>
            <a:r>
              <a:rPr lang="en-US" sz="2400" dirty="0"/>
              <a:t>With the experience gained during the previous beam time, we are well-positioned to efficiently and successfully conduct the experiment!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750A7-A011-AFDE-DD2D-76DE23609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2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93B11-315B-4A61-5A3F-01DE16C4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89B78-9F1D-1068-9869-6B5C33052911}"/>
              </a:ext>
            </a:extLst>
          </p:cNvPr>
          <p:cNvSpPr txBox="1"/>
          <p:nvPr/>
        </p:nvSpPr>
        <p:spPr>
          <a:xfrm>
            <a:off x="662940" y="1037392"/>
            <a:ext cx="1069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intensity and number of lasers will continue to push their operation into regimes where ionizing radiation can be generated, and </a:t>
            </a:r>
            <a:r>
              <a:rPr lang="en-US" b="1" u="sng" dirty="0"/>
              <a:t>radiation protection methodologies and understanding need to adapt to meet the unique characteristics of this ionizing radiation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Wide variety of unique system properties (wavelength, focus size, pulse energy, pulse length, </a:t>
            </a:r>
            <a:r>
              <a:rPr lang="en-US" dirty="0" err="1"/>
              <a:t>etc</a:t>
            </a:r>
            <a:r>
              <a:rPr lang="en-US" dirty="0"/>
              <a:t>) affect the ionizing radiation source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Mixed electron, ion/proton, and photon 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F7D72-438E-449D-2C06-155DF5C6E9F5}"/>
              </a:ext>
            </a:extLst>
          </p:cNvPr>
          <p:cNvSpPr txBox="1"/>
          <p:nvPr/>
        </p:nvSpPr>
        <p:spPr>
          <a:xfrm>
            <a:off x="320040" y="3188286"/>
            <a:ext cx="589026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state-of-the-art models at SLAC rely on coupling PIC and MC radiation transport codes</a:t>
            </a:r>
          </a:p>
          <a:p>
            <a:pPr marL="342900" lvl="1" indent="-168275">
              <a:buFont typeface="Arial" panose="020B0604020202020204" pitchFamily="34" charset="0"/>
              <a:buChar char="•"/>
            </a:pPr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however, models were developed and benchmarked using a limited set of laser parameters.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SLAC model was used to assess the operation of the CO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Laser at ATF (9200 nm) and has been used to investigate potential upgrades to the ATF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B2D17-9C2F-3306-553A-28449145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19" y="2229818"/>
            <a:ext cx="5516878" cy="369126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A958ED1-E216-2C06-7E54-E640DB5CADEE}"/>
              </a:ext>
            </a:extLst>
          </p:cNvPr>
          <p:cNvSpPr txBox="1">
            <a:spLocks/>
          </p:cNvSpPr>
          <p:nvPr/>
        </p:nvSpPr>
        <p:spPr>
          <a:xfrm>
            <a:off x="8782029" y="4777341"/>
            <a:ext cx="3219469" cy="54346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T. Liang, J. Bauer, J. Liu &amp; S. Rokni, Bremsstrahlung Dose Yield for High-Intensity Short-Pulse Laser-Solid Experiments”. In: </a:t>
            </a:r>
            <a:r>
              <a:rPr lang="en-US" sz="800" i="1" dirty="0"/>
              <a:t>Radiation Protection Dosimetry </a:t>
            </a:r>
            <a:r>
              <a:rPr lang="en-US" sz="800" dirty="0"/>
              <a:t>175 (3 2017), pp. 304–312. </a:t>
            </a:r>
            <a:br>
              <a:rPr lang="en-US" sz="800" dirty="0"/>
            </a:br>
            <a:r>
              <a:rPr lang="en-US" sz="800" dirty="0" err="1"/>
              <a:t>doi</a:t>
            </a:r>
            <a:r>
              <a:rPr lang="en-US" sz="800" dirty="0"/>
              <a:t>: 10.1093/</a:t>
            </a:r>
            <a:r>
              <a:rPr lang="en-US" sz="800" dirty="0" err="1"/>
              <a:t>rpd</a:t>
            </a:r>
            <a:r>
              <a:rPr lang="en-US" sz="800" dirty="0"/>
              <a:t>/ncw325. </a:t>
            </a:r>
          </a:p>
          <a:p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7BBFBC-5020-692E-7AC3-E4B750C8291A}"/>
                  </a:ext>
                </a:extLst>
              </p:cNvPr>
              <p:cNvSpPr txBox="1"/>
              <p:nvPr/>
            </p:nvSpPr>
            <p:spPr>
              <a:xfrm>
                <a:off x="220981" y="6040958"/>
                <a:ext cx="11309984" cy="71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 be confident models are producing a reasonable estimate of ionizing radiation when </a:t>
                </a:r>
                <a:r>
                  <a:rPr lang="en-US" sz="20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accounting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C1515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8C151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8C1515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8C151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8C1515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scaling, </a:t>
                </a:r>
                <a:r>
                  <a:rPr lang="en-US" sz="20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experimental benchmarks with a variety of laser parameters are needed.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7BBFBC-5020-692E-7AC3-E4B750C8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1" y="6040958"/>
                <a:ext cx="11309984" cy="714876"/>
              </a:xfrm>
              <a:prstGeom prst="rect">
                <a:avLst/>
              </a:prstGeom>
              <a:blipFill>
                <a:blip r:embed="rId4"/>
                <a:stretch>
                  <a:fillRect t="-5128" r="-323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14CED1-38FA-E340-5D6C-FE6DDE3D7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Overview: Produce high intensity laser interactions using the CO</a:t>
            </a:r>
            <a:r>
              <a:rPr lang="en-US" baseline="-25000" dirty="0"/>
              <a:t>2</a:t>
            </a:r>
            <a:r>
              <a:rPr lang="en-US" dirty="0"/>
              <a:t> laser and Solid targets. Measure ionizing radiation generated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D4350D-4DA1-7BD9-4BB5-65A4B4D2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443D-8B3A-1B0F-DF39-320945AC0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866900"/>
            <a:ext cx="10553700" cy="4191000"/>
          </a:xfrm>
        </p:spPr>
        <p:txBody>
          <a:bodyPr/>
          <a:lstStyle/>
          <a:p>
            <a:r>
              <a:rPr lang="en-US" sz="2000" dirty="0"/>
              <a:t>Through the measurement of ionizing radiation, we aim to capture the following information, which are key parameters used in RP analysis: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Angular distribution of the radiation generated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Spectrum of hot electrons ejected from the plasma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 conjunction with simulations, we hope to gain insight into the conversion efficiency of lasers to hot electrons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15E4B-4FAD-6D31-F7B0-EF5AA8E29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3D760-0706-8516-7A93-DFE7BCF5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6F35F-D800-5C14-8011-601416987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Measurements of the distribution of ionizing radiation will use passive dosimeters for angular and spectral 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F5203-4291-6BD0-647A-D40DCE0C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Overview: Detector Configuration In Chamber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9DABA-2BC2-7A83-F9D2-AC3F1466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B4157-BBCC-83BB-1F3E-7F9A3A03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" t="36086" r="61778" b="23181"/>
          <a:stretch/>
        </p:blipFill>
        <p:spPr>
          <a:xfrm>
            <a:off x="0" y="1949515"/>
            <a:ext cx="5384312" cy="38924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431096-1B50-21A1-D50E-0C66D602B905}"/>
              </a:ext>
            </a:extLst>
          </p:cNvPr>
          <p:cNvSpPr/>
          <p:nvPr/>
        </p:nvSpPr>
        <p:spPr>
          <a:xfrm>
            <a:off x="2446020" y="3794760"/>
            <a:ext cx="37338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y box with yellow and black squares&#10;&#10;AI-generated content may be incorrect.">
            <a:extLst>
              <a:ext uri="{FF2B5EF4-FFF2-40B4-BE49-F238E27FC236}">
                <a16:creationId xmlns:a16="http://schemas.microsoft.com/office/drawing/2014/main" id="{008F0EF1-7DC7-2F17-7AE6-A21F79BB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09" t="10518" r="23229" b="13889"/>
          <a:stretch/>
        </p:blipFill>
        <p:spPr>
          <a:xfrm>
            <a:off x="5974862" y="1886022"/>
            <a:ext cx="5478961" cy="415399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3153F-1216-17A2-075F-3CCCF557866A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2819400" y="3794760"/>
            <a:ext cx="3155462" cy="16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2456C-2208-470F-97F0-0A343F69D565}"/>
                  </a:ext>
                </a:extLst>
              </p:cNvPr>
              <p:cNvSpPr/>
              <p:nvPr/>
            </p:nvSpPr>
            <p:spPr>
              <a:xfrm rot="5400000">
                <a:off x="8462010" y="4004310"/>
                <a:ext cx="2590800" cy="769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Laser Stay Clear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D2456C-2208-470F-97F0-0A343F69D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462010" y="4004310"/>
                <a:ext cx="2590800" cy="769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8DDA68-38AB-7911-28FE-03AA90CCC799}"/>
                  </a:ext>
                </a:extLst>
              </p:cNvPr>
              <p:cNvSpPr/>
              <p:nvPr/>
            </p:nvSpPr>
            <p:spPr>
              <a:xfrm>
                <a:off x="7490460" y="2367044"/>
                <a:ext cx="2583180" cy="7190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Laser Stay Clear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8DDA68-38AB-7911-28FE-03AA90CCC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460" y="2367044"/>
                <a:ext cx="2583180" cy="719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F3621B1-B3E9-8234-C147-6B5D3D8028CE}"/>
              </a:ext>
            </a:extLst>
          </p:cNvPr>
          <p:cNvSpPr/>
          <p:nvPr/>
        </p:nvSpPr>
        <p:spPr>
          <a:xfrm>
            <a:off x="6553200" y="2367044"/>
            <a:ext cx="925830" cy="758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Mirror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81E70F-A1DE-C51F-E4F6-BADFE0468D45}"/>
              </a:ext>
            </a:extLst>
          </p:cNvPr>
          <p:cNvSpPr/>
          <p:nvPr/>
        </p:nvSpPr>
        <p:spPr>
          <a:xfrm>
            <a:off x="6571445" y="3125234"/>
            <a:ext cx="864870" cy="826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Translation Stage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F4502D-7B86-2937-F3E6-3BC978256C51}"/>
              </a:ext>
            </a:extLst>
          </p:cNvPr>
          <p:cNvSpPr/>
          <p:nvPr/>
        </p:nvSpPr>
        <p:spPr>
          <a:xfrm>
            <a:off x="9939508" y="2367045"/>
            <a:ext cx="925830" cy="726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Mirror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0431F2-2613-683A-1BD8-8E0EFBC37D1F}"/>
              </a:ext>
            </a:extLst>
          </p:cNvPr>
          <p:cNvSpPr/>
          <p:nvPr/>
        </p:nvSpPr>
        <p:spPr>
          <a:xfrm>
            <a:off x="7453141" y="3769520"/>
            <a:ext cx="404983" cy="604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Target</a:t>
            </a:r>
            <a:endParaRPr lang="en-US" sz="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25E5A8-A504-4E6F-87DD-73FC46120C69}"/>
              </a:ext>
            </a:extLst>
          </p:cNvPr>
          <p:cNvSpPr/>
          <p:nvPr/>
        </p:nvSpPr>
        <p:spPr>
          <a:xfrm rot="1187740" flipV="1">
            <a:off x="7112215" y="5016904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2247E1-85EE-C949-C714-0605B944419A}"/>
              </a:ext>
            </a:extLst>
          </p:cNvPr>
          <p:cNvSpPr/>
          <p:nvPr/>
        </p:nvSpPr>
        <p:spPr>
          <a:xfrm rot="527474" flipV="1">
            <a:off x="7332462" y="5074095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426A69-0ADB-5794-F869-B064E655C717}"/>
              </a:ext>
            </a:extLst>
          </p:cNvPr>
          <p:cNvSpPr/>
          <p:nvPr/>
        </p:nvSpPr>
        <p:spPr>
          <a:xfrm rot="20486301" flipV="1">
            <a:off x="7959345" y="5025810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F2B5A2-09CC-D3E7-70A1-467E8AAF5494}"/>
              </a:ext>
            </a:extLst>
          </p:cNvPr>
          <p:cNvSpPr/>
          <p:nvPr/>
        </p:nvSpPr>
        <p:spPr>
          <a:xfrm rot="20163737" flipV="1">
            <a:off x="8139723" y="4965299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996E46-AB48-2FE5-5197-7CAF7E18C057}"/>
              </a:ext>
            </a:extLst>
          </p:cNvPr>
          <p:cNvSpPr/>
          <p:nvPr/>
        </p:nvSpPr>
        <p:spPr>
          <a:xfrm rot="20982071" flipV="1">
            <a:off x="7816235" y="5067643"/>
            <a:ext cx="103497" cy="1849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C6F4AF-5695-A49F-A8A2-F5AF7F2F8064}"/>
              </a:ext>
            </a:extLst>
          </p:cNvPr>
          <p:cNvSpPr/>
          <p:nvPr/>
        </p:nvSpPr>
        <p:spPr>
          <a:xfrm rot="19452211" flipV="1">
            <a:off x="8329733" y="4852234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7E4978-4481-2B3B-2EC9-4482C08565CF}"/>
              </a:ext>
            </a:extLst>
          </p:cNvPr>
          <p:cNvSpPr/>
          <p:nvPr/>
        </p:nvSpPr>
        <p:spPr>
          <a:xfrm rot="19062045" flipV="1">
            <a:off x="8464884" y="4732597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1C7453-BC32-39CD-3554-086CE7001189}"/>
              </a:ext>
            </a:extLst>
          </p:cNvPr>
          <p:cNvSpPr/>
          <p:nvPr/>
        </p:nvSpPr>
        <p:spPr>
          <a:xfrm rot="17496188" flipV="1">
            <a:off x="8855516" y="4278897"/>
            <a:ext cx="102449" cy="1917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07A7DC-732C-8F2F-14C6-EDD627556697}"/>
              </a:ext>
            </a:extLst>
          </p:cNvPr>
          <p:cNvSpPr/>
          <p:nvPr/>
        </p:nvSpPr>
        <p:spPr>
          <a:xfrm rot="16696681" flipV="1">
            <a:off x="8855655" y="4015574"/>
            <a:ext cx="108292" cy="511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D706DC-5E7C-C84A-3307-BD0D60A1703F}"/>
              </a:ext>
            </a:extLst>
          </p:cNvPr>
          <p:cNvSpPr/>
          <p:nvPr/>
        </p:nvSpPr>
        <p:spPr>
          <a:xfrm rot="15632321" flipV="1">
            <a:off x="8863798" y="3724039"/>
            <a:ext cx="108292" cy="48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8BC3-57A3-8E82-98E1-6BA479DA29FB}"/>
              </a:ext>
            </a:extLst>
          </p:cNvPr>
          <p:cNvSpPr/>
          <p:nvPr/>
        </p:nvSpPr>
        <p:spPr>
          <a:xfrm rot="14487204" flipV="1">
            <a:off x="8786536" y="3199832"/>
            <a:ext cx="81890" cy="173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A6037C-281E-7BE1-EACD-F3BB832B10CA}"/>
              </a:ext>
            </a:extLst>
          </p:cNvPr>
          <p:cNvSpPr/>
          <p:nvPr/>
        </p:nvSpPr>
        <p:spPr>
          <a:xfrm rot="14420103" flipV="1">
            <a:off x="8777124" y="3403774"/>
            <a:ext cx="108292" cy="48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EC275-7618-12D9-F2DE-C9A11D78A88E}"/>
              </a:ext>
            </a:extLst>
          </p:cNvPr>
          <p:cNvSpPr/>
          <p:nvPr/>
        </p:nvSpPr>
        <p:spPr>
          <a:xfrm rot="1603068" flipV="1">
            <a:off x="6932848" y="4947509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929729-C438-0EF9-A758-897FB97337BE}"/>
              </a:ext>
            </a:extLst>
          </p:cNvPr>
          <p:cNvSpPr/>
          <p:nvPr/>
        </p:nvSpPr>
        <p:spPr>
          <a:xfrm rot="2030456" flipV="1">
            <a:off x="6770235" y="4847302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423C82-D220-8702-9AF3-A47F7D78E940}"/>
              </a:ext>
            </a:extLst>
          </p:cNvPr>
          <p:cNvSpPr/>
          <p:nvPr/>
        </p:nvSpPr>
        <p:spPr>
          <a:xfrm flipV="1">
            <a:off x="6096000" y="6237105"/>
            <a:ext cx="207303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8D2428-E5FC-3EF6-3BE5-87D52C205FDC}"/>
              </a:ext>
            </a:extLst>
          </p:cNvPr>
          <p:cNvSpPr/>
          <p:nvPr/>
        </p:nvSpPr>
        <p:spPr>
          <a:xfrm flipV="1">
            <a:off x="6096000" y="6479910"/>
            <a:ext cx="207303" cy="1849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C369AB-008E-AE71-A5D5-9423A19E5F6D}"/>
              </a:ext>
            </a:extLst>
          </p:cNvPr>
          <p:cNvSpPr txBox="1"/>
          <p:nvPr/>
        </p:nvSpPr>
        <p:spPr>
          <a:xfrm>
            <a:off x="6333895" y="6108957"/>
            <a:ext cx="24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Single Dosimeter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72436D-2469-84FF-BF87-BFB1AC9B236B}"/>
              </a:ext>
            </a:extLst>
          </p:cNvPr>
          <p:cNvSpPr txBox="1"/>
          <p:nvPr/>
        </p:nvSpPr>
        <p:spPr>
          <a:xfrm>
            <a:off x="6314212" y="6433180"/>
            <a:ext cx="3267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Stacked Dosimeter (for spectral measurements)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0D3953-6F08-DA0A-5D6B-438436BCDEED}"/>
              </a:ext>
            </a:extLst>
          </p:cNvPr>
          <p:cNvSpPr/>
          <p:nvPr/>
        </p:nvSpPr>
        <p:spPr>
          <a:xfrm rot="12660494" flipV="1">
            <a:off x="7939519" y="3386723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11BAB3-EF37-ED60-6CD1-E066E167BBE8}"/>
              </a:ext>
            </a:extLst>
          </p:cNvPr>
          <p:cNvSpPr/>
          <p:nvPr/>
        </p:nvSpPr>
        <p:spPr>
          <a:xfrm rot="13805496" flipV="1">
            <a:off x="8061035" y="3482008"/>
            <a:ext cx="124245" cy="54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9719AF-3BF3-0EA1-4EFA-9F379D3B9EBB}"/>
              </a:ext>
            </a:extLst>
          </p:cNvPr>
          <p:cNvSpPr/>
          <p:nvPr/>
        </p:nvSpPr>
        <p:spPr>
          <a:xfrm rot="12299674" flipV="1">
            <a:off x="7808447" y="3307710"/>
            <a:ext cx="124245" cy="54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95E453-5405-8E18-157B-517B77994663}"/>
              </a:ext>
            </a:extLst>
          </p:cNvPr>
          <p:cNvSpPr/>
          <p:nvPr/>
        </p:nvSpPr>
        <p:spPr>
          <a:xfrm rot="18395975" flipV="1">
            <a:off x="8591719" y="4599086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65397C-FF55-84D9-2273-9A64A122214A}"/>
              </a:ext>
            </a:extLst>
          </p:cNvPr>
          <p:cNvSpPr/>
          <p:nvPr/>
        </p:nvSpPr>
        <p:spPr>
          <a:xfrm flipV="1">
            <a:off x="7589033" y="5096809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516EC6-CD2A-172B-D06C-1F692A344B54}"/>
              </a:ext>
            </a:extLst>
          </p:cNvPr>
          <p:cNvSpPr/>
          <p:nvPr/>
        </p:nvSpPr>
        <p:spPr>
          <a:xfrm rot="2406606" flipV="1">
            <a:off x="6632639" y="4731349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0BC4AE-0642-B725-BD03-E4E5B907ADFD}"/>
              </a:ext>
            </a:extLst>
          </p:cNvPr>
          <p:cNvSpPr/>
          <p:nvPr/>
        </p:nvSpPr>
        <p:spPr>
          <a:xfrm rot="2900437" flipV="1">
            <a:off x="6501742" y="4602020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F53603-A9E2-49FA-B9C2-BADB3B419FCF}"/>
              </a:ext>
            </a:extLst>
          </p:cNvPr>
          <p:cNvSpPr/>
          <p:nvPr/>
        </p:nvSpPr>
        <p:spPr>
          <a:xfrm rot="17115777" flipV="1">
            <a:off x="8815527" y="4188831"/>
            <a:ext cx="133198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75796-6200-8DB4-0A66-B6349645F675}"/>
              </a:ext>
            </a:extLst>
          </p:cNvPr>
          <p:cNvSpPr/>
          <p:nvPr/>
        </p:nvSpPr>
        <p:spPr>
          <a:xfrm rot="17891707" flipV="1">
            <a:off x="8696821" y="4463310"/>
            <a:ext cx="13295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EB5DDA-D509-E559-7E3E-6C0CC665D055}"/>
              </a:ext>
            </a:extLst>
          </p:cNvPr>
          <p:cNvSpPr/>
          <p:nvPr/>
        </p:nvSpPr>
        <p:spPr>
          <a:xfrm rot="16200000" flipV="1">
            <a:off x="8876817" y="3862427"/>
            <a:ext cx="108292" cy="48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094F1E-7A02-C8A1-8853-A4310B2DE462}"/>
              </a:ext>
            </a:extLst>
          </p:cNvPr>
          <p:cNvSpPr/>
          <p:nvPr/>
        </p:nvSpPr>
        <p:spPr>
          <a:xfrm rot="15110257" flipV="1">
            <a:off x="8833381" y="3558765"/>
            <a:ext cx="108292" cy="48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D2A5598-5CEE-88DE-A7C8-9E3F83A2AABC}"/>
              </a:ext>
            </a:extLst>
          </p:cNvPr>
          <p:cNvSpPr/>
          <p:nvPr/>
        </p:nvSpPr>
        <p:spPr>
          <a:xfrm rot="10800000">
            <a:off x="7444753" y="3086098"/>
            <a:ext cx="407277" cy="66198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80555-AEDC-F157-4032-92D0AD1B7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A28BCC-95E1-FD19-F4D4-8B49B62B0E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Measurements of the distribution of ionizing radiation throughout the facility will supplement in-chamber measurements and use passive dosimeters and active radiation detectors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0FB4E-7293-4204-845D-E3EA1C15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Overview: External Detector Configuration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B16D5-9B17-F2FB-7F7F-D468C849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computer generated image of a machine&#10;&#10;Description automatically generated with medium confidence">
            <a:extLst>
              <a:ext uri="{FF2B5EF4-FFF2-40B4-BE49-F238E27FC236}">
                <a16:creationId xmlns:a16="http://schemas.microsoft.com/office/drawing/2014/main" id="{77672037-75E8-F857-F841-022E202C9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14388" r="20710" b="20979"/>
          <a:stretch/>
        </p:blipFill>
        <p:spPr>
          <a:xfrm>
            <a:off x="1691610" y="2210175"/>
            <a:ext cx="7223789" cy="4255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3789BC-5117-3FA7-3900-9B7EDE67CB71}"/>
              </a:ext>
            </a:extLst>
          </p:cNvPr>
          <p:cNvSpPr txBox="1"/>
          <p:nvPr/>
        </p:nvSpPr>
        <p:spPr>
          <a:xfrm>
            <a:off x="7940129" y="6234553"/>
            <a:ext cx="11229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mSv/h </a:t>
            </a:r>
          </a:p>
          <a:p>
            <a:pPr algn="ctr"/>
            <a:r>
              <a:rPr lang="en-US" sz="1200" dirty="0"/>
              <a:t>@ 0.05 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4BE22-BE91-3769-800F-3C11F0CEC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67" t="715" r="-11" b="2302"/>
          <a:stretch/>
        </p:blipFill>
        <p:spPr>
          <a:xfrm>
            <a:off x="9063084" y="2098676"/>
            <a:ext cx="409154" cy="44782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4DF78B7-CB49-567C-32AF-3ECDCBC4FA08}"/>
              </a:ext>
            </a:extLst>
          </p:cNvPr>
          <p:cNvSpPr/>
          <p:nvPr/>
        </p:nvSpPr>
        <p:spPr>
          <a:xfrm>
            <a:off x="3850458" y="3040380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65A1DC-53FB-D186-089C-9CFEDAF83E67}"/>
              </a:ext>
            </a:extLst>
          </p:cNvPr>
          <p:cNvSpPr/>
          <p:nvPr/>
        </p:nvSpPr>
        <p:spPr>
          <a:xfrm>
            <a:off x="4604490" y="30403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22E285-877B-3DC8-D97F-F208BEDE44B2}"/>
              </a:ext>
            </a:extLst>
          </p:cNvPr>
          <p:cNvSpPr/>
          <p:nvPr/>
        </p:nvSpPr>
        <p:spPr>
          <a:xfrm>
            <a:off x="5177430" y="3040380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DF7A97-0D0C-6B60-DCEE-EF3E991DC4B6}"/>
              </a:ext>
            </a:extLst>
          </p:cNvPr>
          <p:cNvSpPr/>
          <p:nvPr/>
        </p:nvSpPr>
        <p:spPr>
          <a:xfrm>
            <a:off x="5539450" y="3040379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2C1BEE-5E34-01D1-91F0-F9418A7AD083}"/>
              </a:ext>
            </a:extLst>
          </p:cNvPr>
          <p:cNvSpPr/>
          <p:nvPr/>
        </p:nvSpPr>
        <p:spPr>
          <a:xfrm>
            <a:off x="5986486" y="3040378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5AE82F-4EFD-15B0-F709-91419F2E32C5}"/>
              </a:ext>
            </a:extLst>
          </p:cNvPr>
          <p:cNvSpPr/>
          <p:nvPr/>
        </p:nvSpPr>
        <p:spPr>
          <a:xfrm>
            <a:off x="6669480" y="30403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332146-16A5-37C3-904E-A5343B22BF9B}"/>
              </a:ext>
            </a:extLst>
          </p:cNvPr>
          <p:cNvSpPr/>
          <p:nvPr/>
        </p:nvSpPr>
        <p:spPr>
          <a:xfrm>
            <a:off x="7227424" y="3040376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E3CA4-0049-F5FA-3EE6-94FACF320F49}"/>
              </a:ext>
            </a:extLst>
          </p:cNvPr>
          <p:cNvSpPr/>
          <p:nvPr/>
        </p:nvSpPr>
        <p:spPr>
          <a:xfrm>
            <a:off x="3805226" y="49834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83674B-AED0-2001-4F40-CA602577ADDA}"/>
              </a:ext>
            </a:extLst>
          </p:cNvPr>
          <p:cNvSpPr/>
          <p:nvPr/>
        </p:nvSpPr>
        <p:spPr>
          <a:xfrm>
            <a:off x="4594552" y="49834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066752-2EA5-E099-A086-4F8CEAE7A449}"/>
              </a:ext>
            </a:extLst>
          </p:cNvPr>
          <p:cNvSpPr/>
          <p:nvPr/>
        </p:nvSpPr>
        <p:spPr>
          <a:xfrm>
            <a:off x="5494218" y="49834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213689-CA1B-B5DA-5E15-99D4F86A42A5}"/>
              </a:ext>
            </a:extLst>
          </p:cNvPr>
          <p:cNvSpPr/>
          <p:nvPr/>
        </p:nvSpPr>
        <p:spPr>
          <a:xfrm>
            <a:off x="6396646" y="49834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E6E6AD-E4BA-816E-E023-13F7FDD30C9D}"/>
              </a:ext>
            </a:extLst>
          </p:cNvPr>
          <p:cNvSpPr/>
          <p:nvPr/>
        </p:nvSpPr>
        <p:spPr>
          <a:xfrm>
            <a:off x="7031430" y="478662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E9FAFE-10D5-1167-2C24-621E75AFC8C7}"/>
              </a:ext>
            </a:extLst>
          </p:cNvPr>
          <p:cNvSpPr/>
          <p:nvPr/>
        </p:nvSpPr>
        <p:spPr>
          <a:xfrm>
            <a:off x="7317888" y="53517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EC6E1F-2B0E-C2B9-5AE1-8BCFEF61A743}"/>
              </a:ext>
            </a:extLst>
          </p:cNvPr>
          <p:cNvSpPr/>
          <p:nvPr/>
        </p:nvSpPr>
        <p:spPr>
          <a:xfrm>
            <a:off x="2802330" y="403097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F8DE7C-57FF-4854-1346-107A1627F165}"/>
              </a:ext>
            </a:extLst>
          </p:cNvPr>
          <p:cNvSpPr/>
          <p:nvPr/>
        </p:nvSpPr>
        <p:spPr>
          <a:xfrm>
            <a:off x="8015680" y="520572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5FFC6B-DD16-F72F-49BE-41EEE37BD36E}"/>
              </a:ext>
            </a:extLst>
          </p:cNvPr>
          <p:cNvSpPr/>
          <p:nvPr/>
        </p:nvSpPr>
        <p:spPr>
          <a:xfrm>
            <a:off x="2802330" y="3756211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6C3BE5-40D9-8A82-8BB7-BBEDE9A47167}"/>
              </a:ext>
            </a:extLst>
          </p:cNvPr>
          <p:cNvSpPr/>
          <p:nvPr/>
        </p:nvSpPr>
        <p:spPr>
          <a:xfrm>
            <a:off x="2802330" y="3436796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04BE83-3F5E-2046-E314-C5D49A8F294F}"/>
              </a:ext>
            </a:extLst>
          </p:cNvPr>
          <p:cNvSpPr/>
          <p:nvPr/>
        </p:nvSpPr>
        <p:spPr>
          <a:xfrm>
            <a:off x="3958282" y="3530456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45B27F-F8E0-8184-68A1-909D8054A022}"/>
              </a:ext>
            </a:extLst>
          </p:cNvPr>
          <p:cNvSpPr/>
          <p:nvPr/>
        </p:nvSpPr>
        <p:spPr>
          <a:xfrm>
            <a:off x="4549320" y="3534772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4FD2DA-03BC-BB21-C7D3-1EA2422D3049}"/>
              </a:ext>
            </a:extLst>
          </p:cNvPr>
          <p:cNvSpPr/>
          <p:nvPr/>
        </p:nvSpPr>
        <p:spPr>
          <a:xfrm>
            <a:off x="5047036" y="3530455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A7A3C3-A441-5B19-C4EC-49CC0B90032B}"/>
              </a:ext>
            </a:extLst>
          </p:cNvPr>
          <p:cNvSpPr/>
          <p:nvPr/>
        </p:nvSpPr>
        <p:spPr>
          <a:xfrm>
            <a:off x="6112524" y="3534772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D93783-EDA5-5647-1C96-8A1140324958}"/>
              </a:ext>
            </a:extLst>
          </p:cNvPr>
          <p:cNvSpPr/>
          <p:nvPr/>
        </p:nvSpPr>
        <p:spPr>
          <a:xfrm>
            <a:off x="6964038" y="3530454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2D1935-C8D9-60B4-A907-924EE265E273}"/>
              </a:ext>
            </a:extLst>
          </p:cNvPr>
          <p:cNvSpPr/>
          <p:nvPr/>
        </p:nvSpPr>
        <p:spPr>
          <a:xfrm>
            <a:off x="4604490" y="4075268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70D6E7-1CEC-3A46-2F57-03C0CB627CA8}"/>
              </a:ext>
            </a:extLst>
          </p:cNvPr>
          <p:cNvSpPr/>
          <p:nvPr/>
        </p:nvSpPr>
        <p:spPr>
          <a:xfrm>
            <a:off x="5047036" y="4075267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46A841-60C1-61B2-83F7-CA4FE0A416AF}"/>
              </a:ext>
            </a:extLst>
          </p:cNvPr>
          <p:cNvSpPr/>
          <p:nvPr/>
        </p:nvSpPr>
        <p:spPr>
          <a:xfrm>
            <a:off x="5494218" y="4060083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23CC88F-AF86-CA20-5D2E-2DA4FEB21E16}"/>
              </a:ext>
            </a:extLst>
          </p:cNvPr>
          <p:cNvSpPr/>
          <p:nvPr/>
        </p:nvSpPr>
        <p:spPr>
          <a:xfrm>
            <a:off x="5986486" y="4073088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93E4C3-A447-7B60-721A-62635878E5F8}"/>
              </a:ext>
            </a:extLst>
          </p:cNvPr>
          <p:cNvSpPr/>
          <p:nvPr/>
        </p:nvSpPr>
        <p:spPr>
          <a:xfrm>
            <a:off x="6667162" y="4060083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6C1CBF-DD6F-64D3-7485-7BACC5179AA9}"/>
              </a:ext>
            </a:extLst>
          </p:cNvPr>
          <p:cNvSpPr/>
          <p:nvPr/>
        </p:nvSpPr>
        <p:spPr>
          <a:xfrm>
            <a:off x="9765716" y="2301133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927F5C-4ECF-CFA0-A454-4925623F354D}"/>
              </a:ext>
            </a:extLst>
          </p:cNvPr>
          <p:cNvSpPr/>
          <p:nvPr/>
        </p:nvSpPr>
        <p:spPr>
          <a:xfrm>
            <a:off x="5584682" y="4060083"/>
            <a:ext cx="90464" cy="885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921672-711B-C1DA-D3A8-AEC8D32B8C31}"/>
              </a:ext>
            </a:extLst>
          </p:cNvPr>
          <p:cNvSpPr/>
          <p:nvPr/>
        </p:nvSpPr>
        <p:spPr>
          <a:xfrm>
            <a:off x="5539450" y="3348213"/>
            <a:ext cx="90464" cy="885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A6EDE6-BD50-734B-FD86-242290677AD4}"/>
              </a:ext>
            </a:extLst>
          </p:cNvPr>
          <p:cNvSpPr/>
          <p:nvPr/>
        </p:nvSpPr>
        <p:spPr>
          <a:xfrm>
            <a:off x="5448986" y="3348213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C5C6EF-3BBC-6137-80E0-9A8CC774D26B}"/>
              </a:ext>
            </a:extLst>
          </p:cNvPr>
          <p:cNvSpPr/>
          <p:nvPr/>
        </p:nvSpPr>
        <p:spPr>
          <a:xfrm>
            <a:off x="5675146" y="3534772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302654A-919F-CF4A-A67A-002D3A38DB31}"/>
              </a:ext>
            </a:extLst>
          </p:cNvPr>
          <p:cNvSpPr/>
          <p:nvPr/>
        </p:nvSpPr>
        <p:spPr>
          <a:xfrm>
            <a:off x="5269255" y="3534772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168E48-5395-9873-A372-5AC672B68175}"/>
              </a:ext>
            </a:extLst>
          </p:cNvPr>
          <p:cNvSpPr/>
          <p:nvPr/>
        </p:nvSpPr>
        <p:spPr>
          <a:xfrm>
            <a:off x="5494218" y="3692750"/>
            <a:ext cx="90464" cy="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BD2F93-DD11-2938-C3EC-8DFAAE7FA4DB}"/>
              </a:ext>
            </a:extLst>
          </p:cNvPr>
          <p:cNvSpPr txBox="1"/>
          <p:nvPr/>
        </p:nvSpPr>
        <p:spPr>
          <a:xfrm>
            <a:off x="9856180" y="2160758"/>
            <a:ext cx="221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Passive Dosimeter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BEC18DA-C4F5-A8D7-2F09-308B1766F1CC}"/>
              </a:ext>
            </a:extLst>
          </p:cNvPr>
          <p:cNvSpPr/>
          <p:nvPr/>
        </p:nvSpPr>
        <p:spPr>
          <a:xfrm>
            <a:off x="9765716" y="2555985"/>
            <a:ext cx="90464" cy="885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75227E-F883-6BA2-938C-A4BD5F571540}"/>
              </a:ext>
            </a:extLst>
          </p:cNvPr>
          <p:cNvSpPr txBox="1"/>
          <p:nvPr/>
        </p:nvSpPr>
        <p:spPr>
          <a:xfrm>
            <a:off x="9856180" y="2415555"/>
            <a:ext cx="221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Detectors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3FAD3-82A1-6039-0478-40FFB16FDE13}"/>
              </a:ext>
            </a:extLst>
          </p:cNvPr>
          <p:cNvSpPr txBox="1"/>
          <p:nvPr/>
        </p:nvSpPr>
        <p:spPr>
          <a:xfrm>
            <a:off x="3198147" y="6061323"/>
            <a:ext cx="46072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Maximum level of ionizing radiation that could be achieved during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20588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7A754-745C-5E9F-38C2-0985E58A8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1091095"/>
            <a:ext cx="10553700" cy="398482"/>
          </a:xfrm>
        </p:spPr>
        <p:txBody>
          <a:bodyPr/>
          <a:lstStyle/>
          <a:p>
            <a:r>
              <a:rPr lang="en-US" dirty="0"/>
              <a:t>Run at previous beam time was limited due to laser operation issues, and learning </a:t>
            </a:r>
            <a:r>
              <a:rPr lang="en-US"/>
              <a:t>curve with </a:t>
            </a:r>
            <a:r>
              <a:rPr lang="en-US" dirty="0"/>
              <a:t>laser alignment led to minimal results from the previous run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489EF-D280-4E44-07B2-858DAF6C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from Previous Beamtime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4E5A75-9177-CF56-D041-E92B3F65E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130" y="1851824"/>
            <a:ext cx="5749026" cy="42187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F220E-43E7-A79F-6302-698A0B18D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F1D158B-AFF4-3364-250A-E2E866DCD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17" y="2173889"/>
            <a:ext cx="2454885" cy="32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8BC94-0D45-4808-1BAC-07661AD0C98C}"/>
              </a:ext>
            </a:extLst>
          </p:cNvPr>
          <p:cNvSpPr txBox="1"/>
          <p:nvPr/>
        </p:nvSpPr>
        <p:spPr>
          <a:xfrm>
            <a:off x="215444" y="5572849"/>
            <a:ext cx="5749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had sufficient time perform a scan along the laser axis, while monitoring prompt radiation monitors for indications of being near the focus. </a:t>
            </a:r>
          </a:p>
        </p:txBody>
      </p:sp>
      <p:pic>
        <p:nvPicPr>
          <p:cNvPr id="15" name="Picture 2" descr="A machine with a metal surface&#10;&#10;Description automatically generated with medium confidence">
            <a:extLst>
              <a:ext uri="{FF2B5EF4-FFF2-40B4-BE49-F238E27FC236}">
                <a16:creationId xmlns:a16="http://schemas.microsoft.com/office/drawing/2014/main" id="{28E03194-4876-5818-A845-47CF69C6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2211334"/>
            <a:ext cx="2454885" cy="32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8C7C3D-EED4-1F89-47EA-FB7910C1798F}"/>
              </a:ext>
            </a:extLst>
          </p:cNvPr>
          <p:cNvSpPr txBox="1"/>
          <p:nvPr/>
        </p:nvSpPr>
        <p:spPr>
          <a:xfrm>
            <a:off x="6550443" y="6090582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Significant backward-going radiation was measured </a:t>
            </a:r>
          </a:p>
        </p:txBody>
      </p:sp>
    </p:spTree>
    <p:extLst>
      <p:ext uri="{BB962C8B-B14F-4D97-AF65-F5344CB8AC3E}">
        <p14:creationId xmlns:p14="http://schemas.microsoft.com/office/powerpoint/2010/main" val="31966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B69BE3A-16C5-170C-85A9-A62AB528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459"/>
          <a:stretch/>
        </p:blipFill>
        <p:spPr>
          <a:xfrm>
            <a:off x="7392109" y="5790715"/>
            <a:ext cx="4373171" cy="106728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DD0673-500C-5285-CD17-1F710B71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20"/>
          <a:stretch/>
        </p:blipFill>
        <p:spPr>
          <a:xfrm>
            <a:off x="7426960" y="942924"/>
            <a:ext cx="3870960" cy="48613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99755-D1D1-CD4F-9E31-55DB7E019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1001019"/>
            <a:ext cx="6901180" cy="398482"/>
          </a:xfrm>
        </p:spPr>
        <p:txBody>
          <a:bodyPr/>
          <a:lstStyle/>
          <a:p>
            <a:r>
              <a:rPr lang="en-US" dirty="0"/>
              <a:t>Experiment Plans for next year will be to continue the previous run plan with a few minor changes focused on </a:t>
            </a:r>
            <a:r>
              <a:rPr lang="en-US" b="1" u="sng" dirty="0"/>
              <a:t>implementing lessons learned </a:t>
            </a:r>
            <a:r>
              <a:rPr lang="en-US" dirty="0"/>
              <a:t>for the first attempt: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C698A7-9BE0-5AF7-BB37-56186B39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Plans for Next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88A92-60E5-9CD8-0CC6-A2CFC616F6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690" y="2144618"/>
            <a:ext cx="6901180" cy="41667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Revised target mounting structure with two mounting points instead of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Revised target holder design</a:t>
            </a:r>
          </a:p>
          <a:p>
            <a:pPr marL="742950" lvl="1" indent="-285750"/>
            <a:r>
              <a:rPr lang="en-US" sz="2000" dirty="0"/>
              <a:t>Thinner Targets will also be considered for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Revised dosimeter mounting design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AC60-3411-FAFD-FB9F-EE1240147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320" y="6282823"/>
            <a:ext cx="2743200" cy="365125"/>
          </a:xfrm>
        </p:spPr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3336D7-F3C9-ADB9-9F6D-6C50603B9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11277"/>
              </p:ext>
            </p:extLst>
          </p:nvPr>
        </p:nvGraphicFramePr>
        <p:xfrm>
          <a:off x="201931" y="4799463"/>
          <a:ext cx="7225029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8343">
                  <a:extLst>
                    <a:ext uri="{9D8B030D-6E8A-4147-A177-3AD203B41FA5}">
                      <a16:colId xmlns:a16="http://schemas.microsoft.com/office/drawing/2014/main" val="78481620"/>
                    </a:ext>
                  </a:extLst>
                </a:gridCol>
                <a:gridCol w="2408343">
                  <a:extLst>
                    <a:ext uri="{9D8B030D-6E8A-4147-A177-3AD203B41FA5}">
                      <a16:colId xmlns:a16="http://schemas.microsoft.com/office/drawing/2014/main" val="2834140550"/>
                    </a:ext>
                  </a:extLst>
                </a:gridCol>
                <a:gridCol w="2408343">
                  <a:extLst>
                    <a:ext uri="{9D8B030D-6E8A-4147-A177-3AD203B41FA5}">
                      <a16:colId xmlns:a16="http://schemas.microsoft.com/office/drawing/2014/main" val="2024363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Set-up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1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 Only*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 + Electron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823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C208D5-3471-9D9D-F116-C66B8E5ED69D}"/>
              </a:ext>
            </a:extLst>
          </p:cNvPr>
          <p:cNvSpPr txBox="1"/>
          <p:nvPr/>
        </p:nvSpPr>
        <p:spPr>
          <a:xfrm>
            <a:off x="426720" y="6465385"/>
            <a:ext cx="7437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*Experiment will require Experimental Hall to be searched and set to  No Access due to ionizing radiation hazard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1498C-88E9-7D43-D320-255B3310BAC5}"/>
              </a:ext>
            </a:extLst>
          </p:cNvPr>
          <p:cNvSpPr txBox="1"/>
          <p:nvPr/>
        </p:nvSpPr>
        <p:spPr>
          <a:xfrm>
            <a:off x="609600" y="4171718"/>
            <a:ext cx="6096000" cy="42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Time Request:</a:t>
            </a:r>
          </a:p>
        </p:txBody>
      </p:sp>
    </p:spTree>
    <p:extLst>
      <p:ext uri="{BB962C8B-B14F-4D97-AF65-F5344CB8AC3E}">
        <p14:creationId xmlns:p14="http://schemas.microsoft.com/office/powerpoint/2010/main" val="384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3811C-A5FE-A0A2-AF18-4CAFD95D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Laser Beam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9BAE1-857D-9474-1047-05D2BCDD3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C46FE0-4E7E-4796-54AC-850BE84C1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732171"/>
                  </p:ext>
                </p:extLst>
              </p:nvPr>
            </p:nvGraphicFramePr>
            <p:xfrm>
              <a:off x="406400" y="1259840"/>
              <a:ext cx="11399520" cy="41858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279904">
                      <a:extLst>
                        <a:ext uri="{9D8B030D-6E8A-4147-A177-3AD203B41FA5}">
                          <a16:colId xmlns:a16="http://schemas.microsoft.com/office/drawing/2014/main" val="1554343092"/>
                        </a:ext>
                      </a:extLst>
                    </a:gridCol>
                    <a:gridCol w="2279904">
                      <a:extLst>
                        <a:ext uri="{9D8B030D-6E8A-4147-A177-3AD203B41FA5}">
                          <a16:colId xmlns:a16="http://schemas.microsoft.com/office/drawing/2014/main" val="1061699376"/>
                        </a:ext>
                      </a:extLst>
                    </a:gridCol>
                    <a:gridCol w="1444752">
                      <a:extLst>
                        <a:ext uri="{9D8B030D-6E8A-4147-A177-3AD203B41FA5}">
                          <a16:colId xmlns:a16="http://schemas.microsoft.com/office/drawing/2014/main" val="3503696548"/>
                        </a:ext>
                      </a:extLst>
                    </a:gridCol>
                    <a:gridCol w="2174240">
                      <a:extLst>
                        <a:ext uri="{9D8B030D-6E8A-4147-A177-3AD203B41FA5}">
                          <a16:colId xmlns:a16="http://schemas.microsoft.com/office/drawing/2014/main" val="4078392168"/>
                        </a:ext>
                      </a:extLst>
                    </a:gridCol>
                    <a:gridCol w="3220720">
                      <a:extLst>
                        <a:ext uri="{9D8B030D-6E8A-4147-A177-3AD203B41FA5}">
                          <a16:colId xmlns:a16="http://schemas.microsoft.com/office/drawing/2014/main" val="1416245511"/>
                        </a:ext>
                      </a:extLst>
                    </a:gridCol>
                  </a:tblGrid>
                  <a:tr h="837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Configuration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Desired 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044833"/>
                      </a:ext>
                    </a:extLst>
                  </a:tr>
                  <a:tr h="83716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CO</a:t>
                          </a:r>
                          <a:r>
                            <a:rPr lang="en-US" sz="2400" b="1" baseline="-25000" dirty="0"/>
                            <a:t>2</a:t>
                          </a:r>
                          <a:r>
                            <a:rPr lang="en-US" sz="2400" b="1" dirty="0"/>
                            <a:t> CPA Beam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Wavelength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7816502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Pulse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and 2.3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/>
                            <a:t>2 </a:t>
                          </a:r>
                          <a:r>
                            <a:rPr lang="en-US" sz="1600" i="1" dirty="0" err="1"/>
                            <a:t>ps</a:t>
                          </a:r>
                          <a:r>
                            <a:rPr lang="en-US" sz="1600" i="1" dirty="0"/>
                            <a:t> is the priority, and 2.3 </a:t>
                          </a:r>
                          <a:r>
                            <a:rPr lang="en-US" sz="1600" i="1" dirty="0" err="1"/>
                            <a:t>ps</a:t>
                          </a:r>
                          <a:r>
                            <a:rPr lang="en-US" sz="1600" i="1" dirty="0"/>
                            <a:t> would only be used if time allows and is available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4197228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Pulse 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 – 10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/>
                            <a:t>Stable Pulse energy will be important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6282906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Polarization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5896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C46FE0-4E7E-4796-54AC-850BE84C1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732171"/>
                  </p:ext>
                </p:extLst>
              </p:nvPr>
            </p:nvGraphicFramePr>
            <p:xfrm>
              <a:off x="406400" y="1259840"/>
              <a:ext cx="11399520" cy="41858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279904">
                      <a:extLst>
                        <a:ext uri="{9D8B030D-6E8A-4147-A177-3AD203B41FA5}">
                          <a16:colId xmlns:a16="http://schemas.microsoft.com/office/drawing/2014/main" val="1554343092"/>
                        </a:ext>
                      </a:extLst>
                    </a:gridCol>
                    <a:gridCol w="2279904">
                      <a:extLst>
                        <a:ext uri="{9D8B030D-6E8A-4147-A177-3AD203B41FA5}">
                          <a16:colId xmlns:a16="http://schemas.microsoft.com/office/drawing/2014/main" val="1061699376"/>
                        </a:ext>
                      </a:extLst>
                    </a:gridCol>
                    <a:gridCol w="1444752">
                      <a:extLst>
                        <a:ext uri="{9D8B030D-6E8A-4147-A177-3AD203B41FA5}">
                          <a16:colId xmlns:a16="http://schemas.microsoft.com/office/drawing/2014/main" val="3503696548"/>
                        </a:ext>
                      </a:extLst>
                    </a:gridCol>
                    <a:gridCol w="2174240">
                      <a:extLst>
                        <a:ext uri="{9D8B030D-6E8A-4147-A177-3AD203B41FA5}">
                          <a16:colId xmlns:a16="http://schemas.microsoft.com/office/drawing/2014/main" val="4078392168"/>
                        </a:ext>
                      </a:extLst>
                    </a:gridCol>
                    <a:gridCol w="3220720">
                      <a:extLst>
                        <a:ext uri="{9D8B030D-6E8A-4147-A177-3AD203B41FA5}">
                          <a16:colId xmlns:a16="http://schemas.microsoft.com/office/drawing/2014/main" val="1416245511"/>
                        </a:ext>
                      </a:extLst>
                    </a:gridCol>
                  </a:tblGrid>
                  <a:tr h="8371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Configuration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Desired 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044833"/>
                      </a:ext>
                    </a:extLst>
                  </a:tr>
                  <a:tr h="83716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CO</a:t>
                          </a:r>
                          <a:r>
                            <a:rPr lang="en-US" sz="2400" b="1" baseline="-25000" dirty="0"/>
                            <a:t>2</a:t>
                          </a:r>
                          <a:r>
                            <a:rPr lang="en-US" sz="2400" b="1" dirty="0"/>
                            <a:t> CPA Beam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Wavelength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06" t="-101460" r="-372689" b="-3029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7816502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Pulse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ps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and 2.3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/>
                            <a:t>2 </a:t>
                          </a:r>
                          <a:r>
                            <a:rPr lang="en-US" sz="1600" i="1" dirty="0" err="1"/>
                            <a:t>ps</a:t>
                          </a:r>
                          <a:r>
                            <a:rPr lang="en-US" sz="1600" i="1" dirty="0"/>
                            <a:t> is the priority, and 2.3 </a:t>
                          </a:r>
                          <a:r>
                            <a:rPr lang="en-US" sz="1600" i="1" dirty="0" err="1"/>
                            <a:t>ps</a:t>
                          </a:r>
                          <a:r>
                            <a:rPr lang="en-US" sz="1600" i="1" dirty="0"/>
                            <a:t> would only be used if time allows and is available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4197228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Pulse 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 – 10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/>
                            <a:t>Stable Pulse energy will be important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6282906"/>
                      </a:ext>
                    </a:extLst>
                  </a:tr>
                  <a:tr h="83716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Polarization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5896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113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2E31A-BA68-D11E-98C0-AAEA76BC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Products Delivered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95BC8-AC87-B43C-42FF-7D5B5BEC9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202584"/>
            <a:ext cx="10553700" cy="4452832"/>
          </a:xfrm>
        </p:spPr>
        <p:txBody>
          <a:bodyPr/>
          <a:lstStyle/>
          <a:p>
            <a:r>
              <a:rPr lang="en-US" sz="2400" dirty="0"/>
              <a:t>While no products have been delivered to date, work will be used in the </a:t>
            </a:r>
            <a:r>
              <a:rPr lang="en-US" sz="2400" b="1" dirty="0"/>
              <a:t>PhD thesis of Patrick Connolly</a:t>
            </a:r>
            <a:r>
              <a:rPr lang="en-US" sz="2400" dirty="0"/>
              <a:t>, who works with the SLAC Radiation Physics Group and is working to develop models of ionizing radiation from high intensity laser target interactions for use in radiation protection</a:t>
            </a:r>
          </a:p>
          <a:p>
            <a:endParaRPr lang="en-US" sz="2400" dirty="0"/>
          </a:p>
          <a:p>
            <a:r>
              <a:rPr lang="en-US" sz="2400" dirty="0"/>
              <a:t>If the experiment is successful, </a:t>
            </a:r>
            <a:r>
              <a:rPr lang="en-US" sz="2400" b="1" dirty="0"/>
              <a:t>we anticipate a publication to be produced in a high impact radiation protection journal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5DD73-E081-F23D-8D9B-CD6CB7AB3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6237"/>
      </p:ext>
    </p:extLst>
  </p:cSld>
  <p:clrMapOvr>
    <a:masterClrMapping/>
  </p:clrMapOvr>
</p:sld>
</file>

<file path=ppt/theme/theme1.xml><?xml version="1.0" encoding="utf-8"?>
<a:theme xmlns:a="http://schemas.openxmlformats.org/drawingml/2006/main" name="SLAC Covers/Titl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9DA077EA-6666-B14D-81C9-2FD28442B6D0}"/>
    </a:ext>
  </a:extLst>
</a:theme>
</file>

<file path=ppt/theme/theme2.xml><?xml version="1.0" encoding="utf-8"?>
<a:theme xmlns:a="http://schemas.openxmlformats.org/drawingml/2006/main" name="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3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5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LAC 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7FBC852C-56B0-CE44-BF70-AA1CE13EFFE6}"/>
    </a:ext>
  </a:extLst>
</a:theme>
</file>

<file path=ppt/theme/theme7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7d22ba-5676-46a2-9fb7-7f00ea38b4e1">
      <UserInfo>
        <DisplayName>Santana, Mario</DisplayName>
        <AccountId>25</AccountId>
        <AccountType/>
      </UserInfo>
      <UserInfo>
        <DisplayName>Rosenstrom, Andrew</DisplayName>
        <AccountId>2885</AccountId>
        <AccountType/>
      </UserInfo>
      <UserInfo>
        <DisplayName>Blaha, Jan</DisplayName>
        <AccountId>21</AccountId>
        <AccountType/>
      </UserInfo>
      <UserInfo>
        <DisplayName>Xiao, Shanjie</DisplayName>
        <AccountId>29</AccountId>
        <AccountType/>
      </UserInfo>
      <UserInfo>
        <DisplayName>Schuh, Peter M.</DisplayName>
        <AccountId>614</AccountId>
        <AccountType/>
      </UserInfo>
    </SharedWithUsers>
    <MediaLengthInSeconds xmlns="a7ba7c63-d460-41c6-b4ab-733cbd9add70" xsi:nil="true"/>
    <Date xmlns="a7ba7c63-d460-41c6-b4ab-733cbd9add70" xsi:nil="true"/>
    <_Flow_SignoffStatus xmlns="a7ba7c63-d460-41c6-b4ab-733cbd9add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A264770EFB24B836F841D166BC442" ma:contentTypeVersion="17" ma:contentTypeDescription="Create a new document." ma:contentTypeScope="" ma:versionID="bca2fd488c5df96e93e645f1257c48a0">
  <xsd:schema xmlns:xsd="http://www.w3.org/2001/XMLSchema" xmlns:xs="http://www.w3.org/2001/XMLSchema" xmlns:p="http://schemas.microsoft.com/office/2006/metadata/properties" xmlns:ns2="a7ba7c63-d460-41c6-b4ab-733cbd9add70" xmlns:ns3="eb7d22ba-5676-46a2-9fb7-7f00ea38b4e1" targetNamespace="http://schemas.microsoft.com/office/2006/metadata/properties" ma:root="true" ma:fieldsID="d70f00d32b2f9ba736715c58d25437d3" ns2:_="" ns3:_="">
    <xsd:import namespace="a7ba7c63-d460-41c6-b4ab-733cbd9add70"/>
    <xsd:import namespace="eb7d22ba-5676-46a2-9fb7-7f00ea38b4e1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a7c63-d460-41c6-b4ab-733cbd9add70" elementFormDefault="qualified">
    <xsd:import namespace="http://schemas.microsoft.com/office/2006/documentManagement/types"/>
    <xsd:import namespace="http://schemas.microsoft.com/office/infopath/2007/PartnerControls"/>
    <xsd:element name="Date" ma:index="4" nillable="true" ma:displayName="Date" ma:format="DateOnly" ma:internalName="Date" ma:readOnly="fals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d22ba-5676-46a2-9fb7-7f00ea38b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5E772-ACB8-421D-B9A2-CD14D9DBE8B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eb7d22ba-5676-46a2-9fb7-7f00ea38b4e1"/>
    <ds:schemaRef ds:uri="http://www.w3.org/XML/1998/namespace"/>
    <ds:schemaRef ds:uri="http://schemas.openxmlformats.org/package/2006/metadata/core-properties"/>
    <ds:schemaRef ds:uri="a7ba7c63-d460-41c6-b4ab-733cbd9add7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410CD3-792A-4695-8723-D726BBDFE583}">
  <ds:schemaRefs>
    <ds:schemaRef ds:uri="a7ba7c63-d460-41c6-b4ab-733cbd9add70"/>
    <ds:schemaRef ds:uri="eb7d22ba-5676-46a2-9fb7-7f00ea38b4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583147-C9B1-457D-B2DB-C75305EFE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864</TotalTime>
  <Words>850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Source Sans Pro</vt:lpstr>
      <vt:lpstr>Avenir Next LT Pro Light</vt:lpstr>
      <vt:lpstr>Cambria Math</vt:lpstr>
      <vt:lpstr>Speak Pro</vt:lpstr>
      <vt:lpstr>Arial</vt:lpstr>
      <vt:lpstr>Lato</vt:lpstr>
      <vt:lpstr>Calibri</vt:lpstr>
      <vt:lpstr>SLAC Covers/Title Slides</vt:lpstr>
      <vt:lpstr>SLAC Interior Slides</vt:lpstr>
      <vt:lpstr>2_Office Theme</vt:lpstr>
      <vt:lpstr>1_SLAC Interior Slides</vt:lpstr>
      <vt:lpstr>LastName_Template_FAC201502</vt:lpstr>
      <vt:lpstr>1_SLAC Interior Slides</vt:lpstr>
      <vt:lpstr>LastName_Template_FAC201502</vt:lpstr>
      <vt:lpstr>PowerPoint Presentation</vt:lpstr>
      <vt:lpstr>Experiment Motivation</vt:lpstr>
      <vt:lpstr>Experiment Overview</vt:lpstr>
      <vt:lpstr>Experiment Overview: Detector Configuration In Chamber</vt:lpstr>
      <vt:lpstr>Experiment Overview: External Detector Configuration</vt:lpstr>
      <vt:lpstr>Summary of Results from Previous Beamtime  </vt:lpstr>
      <vt:lpstr>Experimental Plans for Next Year</vt:lpstr>
      <vt:lpstr>Desired Laser Beam Parameters</vt:lpstr>
      <vt:lpstr>Summary of Products Delivered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Xiao, Shanjie</dc:creator>
  <cp:keywords/>
  <dc:description/>
  <cp:lastModifiedBy>Rosenstrom, Andrew</cp:lastModifiedBy>
  <cp:revision>4</cp:revision>
  <cp:lastPrinted>1601-01-01T00:00:00Z</cp:lastPrinted>
  <dcterms:created xsi:type="dcterms:W3CDTF">2022-05-14T03:26:36Z</dcterms:created>
  <dcterms:modified xsi:type="dcterms:W3CDTF">2025-04-29T19:19:43Z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0x010100A45A264770EFB24B836F841D166BC442</vt:lpwstr>
  </property>
  <property fmtid="{D5CDD505-2E9C-101B-9397-08002B2CF9AE}" pid="3" name="MediaServiceImageTags">
    <vt:lpwstr/>
  </property>
  <property fmtid="{D5CDD505-2E9C-101B-9397-08002B2CF9AE}" pid="4" name="Order">
    <vt:r8>2039900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