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87" r:id="rId3"/>
    <p:sldId id="284" r:id="rId4"/>
    <p:sldId id="299" r:id="rId5"/>
    <p:sldId id="294" r:id="rId6"/>
    <p:sldId id="286" r:id="rId7"/>
    <p:sldId id="305" r:id="rId8"/>
    <p:sldId id="302" r:id="rId9"/>
    <p:sldId id="298" r:id="rId10"/>
    <p:sldId id="303" r:id="rId11"/>
    <p:sldId id="301" r:id="rId12"/>
    <p:sldId id="300" r:id="rId13"/>
    <p:sldId id="258" r:id="rId14"/>
    <p:sldId id="278" r:id="rId15"/>
    <p:sldId id="279" r:id="rId16"/>
    <p:sldId id="280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F6B62-B98C-45EA-BBFC-BEDC46D3361D}" v="113" dt="2025-04-28T14:11:34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288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, William" userId="a4fcec36-8045-44e9-b21c-e0a17ba335ae" providerId="ADAL" clId="{64AF6B62-B98C-45EA-BBFC-BEDC46D3361D}"/>
    <pc:docChg chg="undo custSel addSld delSld modSld sldOrd">
      <pc:chgData name="Li, William" userId="a4fcec36-8045-44e9-b21c-e0a17ba335ae" providerId="ADAL" clId="{64AF6B62-B98C-45EA-BBFC-BEDC46D3361D}" dt="2025-04-29T15:48:58.704" v="1850" actId="20577"/>
      <pc:docMkLst>
        <pc:docMk/>
      </pc:docMkLst>
      <pc:sldChg chg="addSp delSp modSp mod">
        <pc:chgData name="Li, William" userId="a4fcec36-8045-44e9-b21c-e0a17ba335ae" providerId="ADAL" clId="{64AF6B62-B98C-45EA-BBFC-BEDC46D3361D}" dt="2025-04-16T20:35:52.993" v="86" actId="478"/>
        <pc:sldMkLst>
          <pc:docMk/>
          <pc:sldMk cId="2246755923" sldId="256"/>
        </pc:sldMkLst>
        <pc:spChg chg="mod">
          <ac:chgData name="Li, William" userId="a4fcec36-8045-44e9-b21c-e0a17ba335ae" providerId="ADAL" clId="{64AF6B62-B98C-45EA-BBFC-BEDC46D3361D}" dt="2025-04-16T20:34:28.734" v="82" actId="20577"/>
          <ac:spMkLst>
            <pc:docMk/>
            <pc:sldMk cId="2246755923" sldId="256"/>
            <ac:spMk id="2" creationId="{1C156CBC-DA70-7741-BB3F-BCDBBE052F88}"/>
          </ac:spMkLst>
        </pc:spChg>
        <pc:spChg chg="add mod">
          <ac:chgData name="Li, William" userId="a4fcec36-8045-44e9-b21c-e0a17ba335ae" providerId="ADAL" clId="{64AF6B62-B98C-45EA-BBFC-BEDC46D3361D}" dt="2025-04-16T20:35:45.728" v="84" actId="1076"/>
          <ac:spMkLst>
            <pc:docMk/>
            <pc:sldMk cId="2246755923" sldId="256"/>
            <ac:spMk id="3" creationId="{7CFEECE0-3A76-9C46-9FE4-FFFD5786B105}"/>
          </ac:spMkLst>
        </pc:spChg>
        <pc:spChg chg="add mod">
          <ac:chgData name="Li, William" userId="a4fcec36-8045-44e9-b21c-e0a17ba335ae" providerId="ADAL" clId="{64AF6B62-B98C-45EA-BBFC-BEDC46D3361D}" dt="2025-04-16T20:35:38.773" v="83"/>
          <ac:spMkLst>
            <pc:docMk/>
            <pc:sldMk cId="2246755923" sldId="256"/>
            <ac:spMk id="7" creationId="{6FD05BD5-17D2-2980-5B51-F68A357F0D62}"/>
          </ac:spMkLst>
        </pc:spChg>
      </pc:sldChg>
      <pc:sldChg chg="del">
        <pc:chgData name="Li, William" userId="a4fcec36-8045-44e9-b21c-e0a17ba335ae" providerId="ADAL" clId="{64AF6B62-B98C-45EA-BBFC-BEDC46D3361D}" dt="2025-04-17T21:54:41.523" v="229" actId="47"/>
        <pc:sldMkLst>
          <pc:docMk/>
          <pc:sldMk cId="3681362828" sldId="257"/>
        </pc:sldMkLst>
      </pc:sldChg>
      <pc:sldChg chg="addSp delSp modSp mod">
        <pc:chgData name="Li, William" userId="a4fcec36-8045-44e9-b21c-e0a17ba335ae" providerId="ADAL" clId="{64AF6B62-B98C-45EA-BBFC-BEDC46D3361D}" dt="2025-04-17T21:56:23.386" v="403" actId="478"/>
        <pc:sldMkLst>
          <pc:docMk/>
          <pc:sldMk cId="1215709844" sldId="258"/>
        </pc:sldMkLst>
        <pc:spChg chg="add mod">
          <ac:chgData name="Li, William" userId="a4fcec36-8045-44e9-b21c-e0a17ba335ae" providerId="ADAL" clId="{64AF6B62-B98C-45EA-BBFC-BEDC46D3361D}" dt="2025-04-17T21:56:23.386" v="403" actId="478"/>
          <ac:spMkLst>
            <pc:docMk/>
            <pc:sldMk cId="1215709844" sldId="258"/>
            <ac:spMk id="6" creationId="{FFFA2FD6-1504-69E4-765B-5048297CC9A0}"/>
          </ac:spMkLst>
        </pc:spChg>
      </pc:sldChg>
      <pc:sldChg chg="new del">
        <pc:chgData name="Li, William" userId="a4fcec36-8045-44e9-b21c-e0a17ba335ae" providerId="ADAL" clId="{64AF6B62-B98C-45EA-BBFC-BEDC46D3361D}" dt="2025-04-16T20:36:09.709" v="88" actId="47"/>
        <pc:sldMkLst>
          <pc:docMk/>
          <pc:sldMk cId="3544997751" sldId="259"/>
        </pc:sldMkLst>
      </pc:sldChg>
      <pc:sldChg chg="modSp add mod">
        <pc:chgData name="Li, William" userId="a4fcec36-8045-44e9-b21c-e0a17ba335ae" providerId="ADAL" clId="{64AF6B62-B98C-45EA-BBFC-BEDC46D3361D}" dt="2025-04-17T21:56:02.203" v="401" actId="20577"/>
        <pc:sldMkLst>
          <pc:docMk/>
          <pc:sldMk cId="3215440431" sldId="276"/>
        </pc:sldMkLst>
        <pc:spChg chg="mod">
          <ac:chgData name="Li, William" userId="a4fcec36-8045-44e9-b21c-e0a17ba335ae" providerId="ADAL" clId="{64AF6B62-B98C-45EA-BBFC-BEDC46D3361D}" dt="2025-04-17T21:56:02.203" v="401" actId="20577"/>
          <ac:spMkLst>
            <pc:docMk/>
            <pc:sldMk cId="3215440431" sldId="276"/>
            <ac:spMk id="3" creationId="{94918695-53DD-1844-BBEF-9F56CC265E1F}"/>
          </ac:spMkLst>
        </pc:spChg>
      </pc:sldChg>
      <pc:sldChg chg="modSp add mod">
        <pc:chgData name="Li, William" userId="a4fcec36-8045-44e9-b21c-e0a17ba335ae" providerId="ADAL" clId="{64AF6B62-B98C-45EA-BBFC-BEDC46D3361D}" dt="2025-04-16T20:42:27.240" v="153" actId="20577"/>
        <pc:sldMkLst>
          <pc:docMk/>
          <pc:sldMk cId="4106630273" sldId="277"/>
        </pc:sldMkLst>
        <pc:graphicFrameChg chg="modGraphic">
          <ac:chgData name="Li, William" userId="a4fcec36-8045-44e9-b21c-e0a17ba335ae" providerId="ADAL" clId="{64AF6B62-B98C-45EA-BBFC-BEDC46D3361D}" dt="2025-04-16T20:42:20.695" v="140" actId="20577"/>
          <ac:graphicFrameMkLst>
            <pc:docMk/>
            <pc:sldMk cId="4106630273" sldId="277"/>
            <ac:graphicFrameMk id="6" creationId="{A33A3B09-4E77-B749-8153-C1844FE9A83A}"/>
          </ac:graphicFrameMkLst>
        </pc:graphicFrameChg>
        <pc:graphicFrameChg chg="modGraphic">
          <ac:chgData name="Li, William" userId="a4fcec36-8045-44e9-b21c-e0a17ba335ae" providerId="ADAL" clId="{64AF6B62-B98C-45EA-BBFC-BEDC46D3361D}" dt="2025-04-16T20:42:27.240" v="153" actId="20577"/>
          <ac:graphicFrameMkLst>
            <pc:docMk/>
            <pc:sldMk cId="4106630273" sldId="277"/>
            <ac:graphicFrameMk id="9" creationId="{12C37A2F-A990-9749-952B-CEF0455DCD9E}"/>
          </ac:graphicFrameMkLst>
        </pc:graphicFrameChg>
      </pc:sldChg>
      <pc:sldChg chg="modSp add mod">
        <pc:chgData name="Li, William" userId="a4fcec36-8045-44e9-b21c-e0a17ba335ae" providerId="ADAL" clId="{64AF6B62-B98C-45EA-BBFC-BEDC46D3361D}" dt="2025-04-16T20:40:16.858" v="108" actId="114"/>
        <pc:sldMkLst>
          <pc:docMk/>
          <pc:sldMk cId="3275314911" sldId="278"/>
        </pc:sldMkLst>
        <pc:graphicFrameChg chg="mod modGraphic">
          <ac:chgData name="Li, William" userId="a4fcec36-8045-44e9-b21c-e0a17ba335ae" providerId="ADAL" clId="{64AF6B62-B98C-45EA-BBFC-BEDC46D3361D}" dt="2025-04-16T20:40:16.858" v="108" actId="114"/>
          <ac:graphicFrameMkLst>
            <pc:docMk/>
            <pc:sldMk cId="3275314911" sldId="278"/>
            <ac:graphicFrameMk id="4" creationId="{00000000-0000-0000-0000-000000000000}"/>
          </ac:graphicFrameMkLst>
        </pc:graphicFrameChg>
      </pc:sldChg>
      <pc:sldChg chg="modSp add mod">
        <pc:chgData name="Li, William" userId="a4fcec36-8045-44e9-b21c-e0a17ba335ae" providerId="ADAL" clId="{64AF6B62-B98C-45EA-BBFC-BEDC46D3361D}" dt="2025-04-22T20:23:26.797" v="900" actId="20577"/>
        <pc:sldMkLst>
          <pc:docMk/>
          <pc:sldMk cId="694885287" sldId="279"/>
        </pc:sldMkLst>
        <pc:graphicFrameChg chg="modGraphic">
          <ac:chgData name="Li, William" userId="a4fcec36-8045-44e9-b21c-e0a17ba335ae" providerId="ADAL" clId="{64AF6B62-B98C-45EA-BBFC-BEDC46D3361D}" dt="2025-04-22T20:23:26.797" v="900" actId="20577"/>
          <ac:graphicFrameMkLst>
            <pc:docMk/>
            <pc:sldMk cId="694885287" sldId="279"/>
            <ac:graphicFrameMk id="4" creationId="{00000000-0000-0000-0000-000000000000}"/>
          </ac:graphicFrameMkLst>
        </pc:graphicFrameChg>
      </pc:sldChg>
      <pc:sldChg chg="modSp add mod">
        <pc:chgData name="Li, William" userId="a4fcec36-8045-44e9-b21c-e0a17ba335ae" providerId="ADAL" clId="{64AF6B62-B98C-45EA-BBFC-BEDC46D3361D}" dt="2025-04-16T20:41:41.438" v="134" actId="6549"/>
        <pc:sldMkLst>
          <pc:docMk/>
          <pc:sldMk cId="1659656010" sldId="280"/>
        </pc:sldMkLst>
        <pc:graphicFrameChg chg="mod modGraphic">
          <ac:chgData name="Li, William" userId="a4fcec36-8045-44e9-b21c-e0a17ba335ae" providerId="ADAL" clId="{64AF6B62-B98C-45EA-BBFC-BEDC46D3361D}" dt="2025-04-16T20:41:41.438" v="134" actId="6549"/>
          <ac:graphicFrameMkLst>
            <pc:docMk/>
            <pc:sldMk cId="1659656010" sldId="280"/>
            <ac:graphicFrameMk id="4" creationId="{00000000-0000-0000-0000-000000000000}"/>
          </ac:graphicFrameMkLst>
        </pc:graphicFrameChg>
      </pc:sldChg>
      <pc:sldChg chg="modSp add">
        <pc:chgData name="Li, William" userId="a4fcec36-8045-44e9-b21c-e0a17ba335ae" providerId="ADAL" clId="{64AF6B62-B98C-45EA-BBFC-BEDC46D3361D}" dt="2025-04-22T20:07:05.013" v="878" actId="20577"/>
        <pc:sldMkLst>
          <pc:docMk/>
          <pc:sldMk cId="1983227262" sldId="284"/>
        </pc:sldMkLst>
        <pc:spChg chg="mod">
          <ac:chgData name="Li, William" userId="a4fcec36-8045-44e9-b21c-e0a17ba335ae" providerId="ADAL" clId="{64AF6B62-B98C-45EA-BBFC-BEDC46D3361D}" dt="2025-04-22T20:07:05.013" v="878" actId="20577"/>
          <ac:spMkLst>
            <pc:docMk/>
            <pc:sldMk cId="1983227262" sldId="284"/>
            <ac:spMk id="19" creationId="{9881A2FF-D1BD-9644-1B92-3D54243DD3E3}"/>
          </ac:spMkLst>
        </pc:spChg>
      </pc:sldChg>
      <pc:sldChg chg="add">
        <pc:chgData name="Li, William" userId="a4fcec36-8045-44e9-b21c-e0a17ba335ae" providerId="ADAL" clId="{64AF6B62-B98C-45EA-BBFC-BEDC46D3361D}" dt="2025-04-16T20:36:18.843" v="89"/>
        <pc:sldMkLst>
          <pc:docMk/>
          <pc:sldMk cId="683638140" sldId="286"/>
        </pc:sldMkLst>
      </pc:sldChg>
      <pc:sldChg chg="add">
        <pc:chgData name="Li, William" userId="a4fcec36-8045-44e9-b21c-e0a17ba335ae" providerId="ADAL" clId="{64AF6B62-B98C-45EA-BBFC-BEDC46D3361D}" dt="2025-04-16T20:36:18.843" v="89"/>
        <pc:sldMkLst>
          <pc:docMk/>
          <pc:sldMk cId="2186407534" sldId="287"/>
        </pc:sldMkLst>
      </pc:sldChg>
      <pc:sldChg chg="add del">
        <pc:chgData name="Li, William" userId="a4fcec36-8045-44e9-b21c-e0a17ba335ae" providerId="ADAL" clId="{64AF6B62-B98C-45EA-BBFC-BEDC46D3361D}" dt="2025-04-22T17:10:45.316" v="406" actId="47"/>
        <pc:sldMkLst>
          <pc:docMk/>
          <pc:sldMk cId="154834401" sldId="288"/>
        </pc:sldMkLst>
      </pc:sldChg>
      <pc:sldChg chg="add del">
        <pc:chgData name="Li, William" userId="a4fcec36-8045-44e9-b21c-e0a17ba335ae" providerId="ADAL" clId="{64AF6B62-B98C-45EA-BBFC-BEDC46D3361D}" dt="2025-04-22T18:12:41.501" v="490" actId="47"/>
        <pc:sldMkLst>
          <pc:docMk/>
          <pc:sldMk cId="3171898433" sldId="290"/>
        </pc:sldMkLst>
      </pc:sldChg>
      <pc:sldChg chg="modSp add del mod">
        <pc:chgData name="Li, William" userId="a4fcec36-8045-44e9-b21c-e0a17ba335ae" providerId="ADAL" clId="{64AF6B62-B98C-45EA-BBFC-BEDC46D3361D}" dt="2025-04-28T14:15:40.693" v="1225" actId="47"/>
        <pc:sldMkLst>
          <pc:docMk/>
          <pc:sldMk cId="1438797913" sldId="292"/>
        </pc:sldMkLst>
      </pc:sldChg>
      <pc:sldChg chg="add del">
        <pc:chgData name="Li, William" userId="a4fcec36-8045-44e9-b21c-e0a17ba335ae" providerId="ADAL" clId="{64AF6B62-B98C-45EA-BBFC-BEDC46D3361D}" dt="2025-04-22T17:09:32.194" v="404" actId="47"/>
        <pc:sldMkLst>
          <pc:docMk/>
          <pc:sldMk cId="3149619160" sldId="293"/>
        </pc:sldMkLst>
      </pc:sldChg>
      <pc:sldChg chg="addSp delSp modSp add mod ord addAnim delAnim modAnim">
        <pc:chgData name="Li, William" userId="a4fcec36-8045-44e9-b21c-e0a17ba335ae" providerId="ADAL" clId="{64AF6B62-B98C-45EA-BBFC-BEDC46D3361D}" dt="2025-04-28T14:15:57.828" v="1289" actId="20577"/>
        <pc:sldMkLst>
          <pc:docMk/>
          <pc:sldMk cId="3734956409" sldId="294"/>
        </pc:sldMkLst>
        <pc:spChg chg="mod">
          <ac:chgData name="Li, William" userId="a4fcec36-8045-44e9-b21c-e0a17ba335ae" providerId="ADAL" clId="{64AF6B62-B98C-45EA-BBFC-BEDC46D3361D}" dt="2025-04-28T14:11:34.179" v="1221" actId="20577"/>
          <ac:spMkLst>
            <pc:docMk/>
            <pc:sldMk cId="3734956409" sldId="294"/>
            <ac:spMk id="12" creationId="{30F68EFC-A7BD-14D1-091C-5EB1252D9E94}"/>
          </ac:spMkLst>
        </pc:spChg>
        <pc:spChg chg="mod">
          <ac:chgData name="Li, William" userId="a4fcec36-8045-44e9-b21c-e0a17ba335ae" providerId="ADAL" clId="{64AF6B62-B98C-45EA-BBFC-BEDC46D3361D}" dt="2025-04-28T14:15:57.828" v="1289" actId="20577"/>
          <ac:spMkLst>
            <pc:docMk/>
            <pc:sldMk cId="3734956409" sldId="294"/>
            <ac:spMk id="13" creationId="{EB70E553-6AC5-40DF-22D1-F7CE5BD1FA30}"/>
          </ac:spMkLst>
        </pc:spChg>
        <pc:picChg chg="add del mod">
          <ac:chgData name="Li, William" userId="a4fcec36-8045-44e9-b21c-e0a17ba335ae" providerId="ADAL" clId="{64AF6B62-B98C-45EA-BBFC-BEDC46D3361D}" dt="2025-04-28T14:08:47.794" v="1110" actId="1076"/>
          <ac:picMkLst>
            <pc:docMk/>
            <pc:sldMk cId="3734956409" sldId="294"/>
            <ac:picMk id="3" creationId="{07B5718B-CBF5-658D-F472-1FE96125FE73}"/>
          </ac:picMkLst>
        </pc:picChg>
        <pc:picChg chg="add mod">
          <ac:chgData name="Li, William" userId="a4fcec36-8045-44e9-b21c-e0a17ba335ae" providerId="ADAL" clId="{64AF6B62-B98C-45EA-BBFC-BEDC46D3361D}" dt="2025-04-28T14:07:40.767" v="1100" actId="14100"/>
          <ac:picMkLst>
            <pc:docMk/>
            <pc:sldMk cId="3734956409" sldId="294"/>
            <ac:picMk id="7" creationId="{C2ADF11A-6F2C-0B85-5C0B-6E30618A5514}"/>
          </ac:picMkLst>
        </pc:picChg>
        <pc:picChg chg="add del">
          <ac:chgData name="Li, William" userId="a4fcec36-8045-44e9-b21c-e0a17ba335ae" providerId="ADAL" clId="{64AF6B62-B98C-45EA-BBFC-BEDC46D3361D}" dt="2025-04-28T14:08:49.482" v="1114" actId="478"/>
          <ac:picMkLst>
            <pc:docMk/>
            <pc:sldMk cId="3734956409" sldId="294"/>
            <ac:picMk id="8" creationId="{25F94395-D9AC-B399-472E-337A28626440}"/>
          </ac:picMkLst>
        </pc:picChg>
        <pc:picChg chg="add del mod">
          <ac:chgData name="Li, William" userId="a4fcec36-8045-44e9-b21c-e0a17ba335ae" providerId="ADAL" clId="{64AF6B62-B98C-45EA-BBFC-BEDC46D3361D}" dt="2025-04-28T14:08:48.706" v="1112" actId="1076"/>
          <ac:picMkLst>
            <pc:docMk/>
            <pc:sldMk cId="3734956409" sldId="294"/>
            <ac:picMk id="9" creationId="{5D150C81-6203-3FF0-CCBF-48FA8EEFEA32}"/>
          </ac:picMkLst>
        </pc:picChg>
        <pc:picChg chg="add del">
          <ac:chgData name="Li, William" userId="a4fcec36-8045-44e9-b21c-e0a17ba335ae" providerId="ADAL" clId="{64AF6B62-B98C-45EA-BBFC-BEDC46D3361D}" dt="2025-04-28T14:08:50.250" v="1115" actId="478"/>
          <ac:picMkLst>
            <pc:docMk/>
            <pc:sldMk cId="3734956409" sldId="294"/>
            <ac:picMk id="1026" creationId="{3250D1E9-E626-77B6-85CA-9579A1D02331}"/>
          </ac:picMkLst>
        </pc:picChg>
      </pc:sldChg>
      <pc:sldChg chg="add del">
        <pc:chgData name="Li, William" userId="a4fcec36-8045-44e9-b21c-e0a17ba335ae" providerId="ADAL" clId="{64AF6B62-B98C-45EA-BBFC-BEDC46D3361D}" dt="2025-04-22T17:09:34.268" v="405" actId="47"/>
        <pc:sldMkLst>
          <pc:docMk/>
          <pc:sldMk cId="1382856526" sldId="295"/>
        </pc:sldMkLst>
      </pc:sldChg>
      <pc:sldChg chg="modSp add mod">
        <pc:chgData name="Li, William" userId="a4fcec36-8045-44e9-b21c-e0a17ba335ae" providerId="ADAL" clId="{64AF6B62-B98C-45EA-BBFC-BEDC46D3361D}" dt="2025-04-22T20:12:06.393" v="882" actId="1076"/>
        <pc:sldMkLst>
          <pc:docMk/>
          <pc:sldMk cId="3226088928" sldId="296"/>
        </pc:sldMkLst>
      </pc:sldChg>
      <pc:sldChg chg="modSp add mod">
        <pc:chgData name="Li, William" userId="a4fcec36-8045-44e9-b21c-e0a17ba335ae" providerId="ADAL" clId="{64AF6B62-B98C-45EA-BBFC-BEDC46D3361D}" dt="2025-04-22T18:14:52.688" v="826" actId="20577"/>
        <pc:sldMkLst>
          <pc:docMk/>
          <pc:sldMk cId="1970059448" sldId="298"/>
        </pc:sldMkLst>
        <pc:spChg chg="mod">
          <ac:chgData name="Li, William" userId="a4fcec36-8045-44e9-b21c-e0a17ba335ae" providerId="ADAL" clId="{64AF6B62-B98C-45EA-BBFC-BEDC46D3361D}" dt="2025-04-22T18:14:52.688" v="826" actId="20577"/>
          <ac:spMkLst>
            <pc:docMk/>
            <pc:sldMk cId="1970059448" sldId="298"/>
            <ac:spMk id="2" creationId="{3DB5336B-AEE7-B240-6A29-5891B0B3EB8C}"/>
          </ac:spMkLst>
        </pc:spChg>
      </pc:sldChg>
      <pc:sldChg chg="add">
        <pc:chgData name="Li, William" userId="a4fcec36-8045-44e9-b21c-e0a17ba335ae" providerId="ADAL" clId="{64AF6B62-B98C-45EA-BBFC-BEDC46D3361D}" dt="2025-04-16T20:36:18.843" v="89"/>
        <pc:sldMkLst>
          <pc:docMk/>
          <pc:sldMk cId="856220818" sldId="299"/>
        </pc:sldMkLst>
      </pc:sldChg>
      <pc:sldChg chg="add">
        <pc:chgData name="Li, William" userId="a4fcec36-8045-44e9-b21c-e0a17ba335ae" providerId="ADAL" clId="{64AF6B62-B98C-45EA-BBFC-BEDC46D3361D}" dt="2025-04-16T20:36:18.843" v="89"/>
        <pc:sldMkLst>
          <pc:docMk/>
          <pc:sldMk cId="3099586563" sldId="300"/>
        </pc:sldMkLst>
      </pc:sldChg>
      <pc:sldChg chg="addSp delSp modSp new mod">
        <pc:chgData name="Li, William" userId="a4fcec36-8045-44e9-b21c-e0a17ba335ae" providerId="ADAL" clId="{64AF6B62-B98C-45EA-BBFC-BEDC46D3361D}" dt="2025-04-17T21:41:24.184" v="228" actId="20577"/>
        <pc:sldMkLst>
          <pc:docMk/>
          <pc:sldMk cId="720846556" sldId="301"/>
        </pc:sldMkLst>
        <pc:spChg chg="mod">
          <ac:chgData name="Li, William" userId="a4fcec36-8045-44e9-b21c-e0a17ba335ae" providerId="ADAL" clId="{64AF6B62-B98C-45EA-BBFC-BEDC46D3361D}" dt="2025-04-17T21:34:51.699" v="181" actId="20577"/>
          <ac:spMkLst>
            <pc:docMk/>
            <pc:sldMk cId="720846556" sldId="301"/>
            <ac:spMk id="2" creationId="{A6C84EA3-475F-3C11-26A9-45FD149B6875}"/>
          </ac:spMkLst>
        </pc:spChg>
        <pc:spChg chg="add mod">
          <ac:chgData name="Li, William" userId="a4fcec36-8045-44e9-b21c-e0a17ba335ae" providerId="ADAL" clId="{64AF6B62-B98C-45EA-BBFC-BEDC46D3361D}" dt="2025-04-17T21:41:15.600" v="205" actId="1076"/>
          <ac:spMkLst>
            <pc:docMk/>
            <pc:sldMk cId="720846556" sldId="301"/>
            <ac:spMk id="11" creationId="{7D218B92-DEAB-9954-FA2B-BD9EFF8BA866}"/>
          </ac:spMkLst>
        </pc:spChg>
        <pc:spChg chg="add mod">
          <ac:chgData name="Li, William" userId="a4fcec36-8045-44e9-b21c-e0a17ba335ae" providerId="ADAL" clId="{64AF6B62-B98C-45EA-BBFC-BEDC46D3361D}" dt="2025-04-17T21:41:24.184" v="228" actId="20577"/>
          <ac:spMkLst>
            <pc:docMk/>
            <pc:sldMk cId="720846556" sldId="301"/>
            <ac:spMk id="12" creationId="{F6A247C1-C6ED-6F35-EE05-E01895F7A0EF}"/>
          </ac:spMkLst>
        </pc:spChg>
        <pc:picChg chg="add mod">
          <ac:chgData name="Li, William" userId="a4fcec36-8045-44e9-b21c-e0a17ba335ae" providerId="ADAL" clId="{64AF6B62-B98C-45EA-BBFC-BEDC46D3361D}" dt="2025-04-17T21:34:59.027" v="186" actId="27614"/>
          <ac:picMkLst>
            <pc:docMk/>
            <pc:sldMk cId="720846556" sldId="301"/>
            <ac:picMk id="6" creationId="{C860BCB7-34F1-BAFD-9419-B74505179E40}"/>
          </ac:picMkLst>
        </pc:picChg>
        <pc:picChg chg="add mod">
          <ac:chgData name="Li, William" userId="a4fcec36-8045-44e9-b21c-e0a17ba335ae" providerId="ADAL" clId="{64AF6B62-B98C-45EA-BBFC-BEDC46D3361D}" dt="2025-04-17T21:35:13.552" v="193" actId="1076"/>
          <ac:picMkLst>
            <pc:docMk/>
            <pc:sldMk cId="720846556" sldId="301"/>
            <ac:picMk id="10" creationId="{C8D19BFD-292D-B555-DACD-EBA912E53476}"/>
          </ac:picMkLst>
        </pc:picChg>
      </pc:sldChg>
      <pc:sldChg chg="addSp delSp modSp new mod">
        <pc:chgData name="Li, William" userId="a4fcec36-8045-44e9-b21c-e0a17ba335ae" providerId="ADAL" clId="{64AF6B62-B98C-45EA-BBFC-BEDC46D3361D}" dt="2025-04-22T19:57:06.335" v="856" actId="20577"/>
        <pc:sldMkLst>
          <pc:docMk/>
          <pc:sldMk cId="4264462607" sldId="302"/>
        </pc:sldMkLst>
        <pc:spChg chg="mod">
          <ac:chgData name="Li, William" userId="a4fcec36-8045-44e9-b21c-e0a17ba335ae" providerId="ADAL" clId="{64AF6B62-B98C-45EA-BBFC-BEDC46D3361D}" dt="2025-04-22T17:11:11.319" v="444" actId="20577"/>
          <ac:spMkLst>
            <pc:docMk/>
            <pc:sldMk cId="4264462607" sldId="302"/>
            <ac:spMk id="2" creationId="{40DD326E-1DF0-4E0F-19E5-4CC5C597CF74}"/>
          </ac:spMkLst>
        </pc:spChg>
        <pc:spChg chg="add mod ord">
          <ac:chgData name="Li, William" userId="a4fcec36-8045-44e9-b21c-e0a17ba335ae" providerId="ADAL" clId="{64AF6B62-B98C-45EA-BBFC-BEDC46D3361D}" dt="2025-04-22T18:12:14.326" v="489" actId="1076"/>
          <ac:spMkLst>
            <pc:docMk/>
            <pc:sldMk cId="4264462607" sldId="302"/>
            <ac:spMk id="9" creationId="{75EA3B1A-D369-E78A-2B1E-2A483F3D2D25}"/>
          </ac:spMkLst>
        </pc:spChg>
        <pc:spChg chg="add mod">
          <ac:chgData name="Li, William" userId="a4fcec36-8045-44e9-b21c-e0a17ba335ae" providerId="ADAL" clId="{64AF6B62-B98C-45EA-BBFC-BEDC46D3361D}" dt="2025-04-22T19:57:00.018" v="847" actId="1076"/>
          <ac:spMkLst>
            <pc:docMk/>
            <pc:sldMk cId="4264462607" sldId="302"/>
            <ac:spMk id="12" creationId="{BE289B64-1EA4-4C46-66ED-39FEBA56B78C}"/>
          </ac:spMkLst>
        </pc:spChg>
        <pc:spChg chg="add mod">
          <ac:chgData name="Li, William" userId="a4fcec36-8045-44e9-b21c-e0a17ba335ae" providerId="ADAL" clId="{64AF6B62-B98C-45EA-BBFC-BEDC46D3361D}" dt="2025-04-22T19:57:06.335" v="856" actId="20577"/>
          <ac:spMkLst>
            <pc:docMk/>
            <pc:sldMk cId="4264462607" sldId="302"/>
            <ac:spMk id="13" creationId="{BD7FECBC-40E3-D801-CB89-4FDE043CD161}"/>
          </ac:spMkLst>
        </pc:spChg>
        <pc:picChg chg="add mod">
          <ac:chgData name="Li, William" userId="a4fcec36-8045-44e9-b21c-e0a17ba335ae" providerId="ADAL" clId="{64AF6B62-B98C-45EA-BBFC-BEDC46D3361D}" dt="2025-04-22T18:12:07.777" v="487" actId="1076"/>
          <ac:picMkLst>
            <pc:docMk/>
            <pc:sldMk cId="4264462607" sldId="302"/>
            <ac:picMk id="6" creationId="{F46D1433-207D-07BA-F79F-04E9617EC0EE}"/>
          </ac:picMkLst>
        </pc:picChg>
        <pc:picChg chg="add mod">
          <ac:chgData name="Li, William" userId="a4fcec36-8045-44e9-b21c-e0a17ba335ae" providerId="ADAL" clId="{64AF6B62-B98C-45EA-BBFC-BEDC46D3361D}" dt="2025-04-22T18:12:09.244" v="488" actId="1076"/>
          <ac:picMkLst>
            <pc:docMk/>
            <pc:sldMk cId="4264462607" sldId="302"/>
            <ac:picMk id="8" creationId="{800D3FDE-4844-217D-6499-4F02462E7C13}"/>
          </ac:picMkLst>
        </pc:picChg>
        <pc:picChg chg="add mod">
          <ac:chgData name="Li, William" userId="a4fcec36-8045-44e9-b21c-e0a17ba335ae" providerId="ADAL" clId="{64AF6B62-B98C-45EA-BBFC-BEDC46D3361D}" dt="2025-04-22T18:15:00.012" v="827" actId="1076"/>
          <ac:picMkLst>
            <pc:docMk/>
            <pc:sldMk cId="4264462607" sldId="302"/>
            <ac:picMk id="11" creationId="{42544104-C775-1F73-9873-78E52A96CD05}"/>
          </ac:picMkLst>
        </pc:picChg>
      </pc:sldChg>
      <pc:sldChg chg="modSp new mod">
        <pc:chgData name="Li, William" userId="a4fcec36-8045-44e9-b21c-e0a17ba335ae" providerId="ADAL" clId="{64AF6B62-B98C-45EA-BBFC-BEDC46D3361D}" dt="2025-04-29T15:48:58.704" v="1850" actId="20577"/>
        <pc:sldMkLst>
          <pc:docMk/>
          <pc:sldMk cId="1023496608" sldId="303"/>
        </pc:sldMkLst>
        <pc:spChg chg="mod">
          <ac:chgData name="Li, William" userId="a4fcec36-8045-44e9-b21c-e0a17ba335ae" providerId="ADAL" clId="{64AF6B62-B98C-45EA-BBFC-BEDC46D3361D}" dt="2025-04-22T18:12:53.238" v="501" actId="20577"/>
          <ac:spMkLst>
            <pc:docMk/>
            <pc:sldMk cId="1023496608" sldId="303"/>
            <ac:spMk id="2" creationId="{CF181F7B-9732-BB6F-505F-7A3239FFCD8A}"/>
          </ac:spMkLst>
        </pc:spChg>
        <pc:spChg chg="mod">
          <ac:chgData name="Li, William" userId="a4fcec36-8045-44e9-b21c-e0a17ba335ae" providerId="ADAL" clId="{64AF6B62-B98C-45EA-BBFC-BEDC46D3361D}" dt="2025-04-29T15:48:58.704" v="1850" actId="20577"/>
          <ac:spMkLst>
            <pc:docMk/>
            <pc:sldMk cId="1023496608" sldId="303"/>
            <ac:spMk id="3" creationId="{8AE3D181-90EF-20D0-A163-14B2F721B30E}"/>
          </ac:spMkLst>
        </pc:spChg>
      </pc:sldChg>
      <pc:sldChg chg="new del">
        <pc:chgData name="Li, William" userId="a4fcec36-8045-44e9-b21c-e0a17ba335ae" providerId="ADAL" clId="{64AF6B62-B98C-45EA-BBFC-BEDC46D3361D}" dt="2025-04-28T14:15:22.819" v="1222" actId="47"/>
        <pc:sldMkLst>
          <pc:docMk/>
          <pc:sldMk cId="419561370" sldId="304"/>
        </pc:sldMkLst>
      </pc:sldChg>
      <pc:sldChg chg="addSp delSp modSp new mod">
        <pc:chgData name="Li, William" userId="a4fcec36-8045-44e9-b21c-e0a17ba335ae" providerId="ADAL" clId="{64AF6B62-B98C-45EA-BBFC-BEDC46D3361D}" dt="2025-04-28T14:11:12.934" v="1208" actId="6549"/>
        <pc:sldMkLst>
          <pc:docMk/>
          <pc:sldMk cId="3739137857" sldId="305"/>
        </pc:sldMkLst>
        <pc:spChg chg="mod">
          <ac:chgData name="Li, William" userId="a4fcec36-8045-44e9-b21c-e0a17ba335ae" providerId="ADAL" clId="{64AF6B62-B98C-45EA-BBFC-BEDC46D3361D}" dt="2025-04-28T14:09:35.938" v="1152" actId="20577"/>
          <ac:spMkLst>
            <pc:docMk/>
            <pc:sldMk cId="3739137857" sldId="305"/>
            <ac:spMk id="2" creationId="{B5D65975-7E6F-7614-5E62-68BAC9F3D0CC}"/>
          </ac:spMkLst>
        </pc:spChg>
        <pc:spChg chg="del">
          <ac:chgData name="Li, William" userId="a4fcec36-8045-44e9-b21c-e0a17ba335ae" providerId="ADAL" clId="{64AF6B62-B98C-45EA-BBFC-BEDC46D3361D}" dt="2025-04-28T14:09:37.153" v="1153"/>
          <ac:spMkLst>
            <pc:docMk/>
            <pc:sldMk cId="3739137857" sldId="305"/>
            <ac:spMk id="3" creationId="{703497B6-0E0D-B699-02BE-95EC6D1AA107}"/>
          </ac:spMkLst>
        </pc:spChg>
        <pc:spChg chg="add mod">
          <ac:chgData name="Li, William" userId="a4fcec36-8045-44e9-b21c-e0a17ba335ae" providerId="ADAL" clId="{64AF6B62-B98C-45EA-BBFC-BEDC46D3361D}" dt="2025-04-28T14:11:12.934" v="1208" actId="6549"/>
          <ac:spMkLst>
            <pc:docMk/>
            <pc:sldMk cId="3739137857" sldId="305"/>
            <ac:spMk id="7" creationId="{2E6AD883-233D-56D5-074D-9AA9DC182E63}"/>
          </ac:spMkLst>
        </pc:spChg>
        <pc:picChg chg="add mod">
          <ac:chgData name="Li, William" userId="a4fcec36-8045-44e9-b21c-e0a17ba335ae" providerId="ADAL" clId="{64AF6B62-B98C-45EA-BBFC-BEDC46D3361D}" dt="2025-04-28T14:09:49.129" v="1159" actId="1076"/>
          <ac:picMkLst>
            <pc:docMk/>
            <pc:sldMk cId="3739137857" sldId="305"/>
            <ac:picMk id="6" creationId="{28B5A0E6-7A4D-5936-E9DF-BF6947957FC7}"/>
          </ac:picMkLst>
        </pc:picChg>
      </pc:sldChg>
    </pc:docChg>
  </pc:docChgLst>
  <pc:docChgLst>
    <pc:chgData name="Li, William" userId="a4fcec36-8045-44e9-b21c-e0a17ba335ae" providerId="ADAL" clId="{0C8A0908-8EE6-4B19-BFAD-1D57471FD296}"/>
    <pc:docChg chg="custSel delSld modSld">
      <pc:chgData name="Li, William" userId="a4fcec36-8045-44e9-b21c-e0a17ba335ae" providerId="ADAL" clId="{0C8A0908-8EE6-4B19-BFAD-1D57471FD296}" dt="2025-04-25T21:17:52.917" v="654" actId="1076"/>
      <pc:docMkLst>
        <pc:docMk/>
      </pc:docMkLst>
      <pc:sldChg chg="addSp delSp modSp mod delAnim modAnim">
        <pc:chgData name="Li, William" userId="a4fcec36-8045-44e9-b21c-e0a17ba335ae" providerId="ADAL" clId="{0C8A0908-8EE6-4B19-BFAD-1D57471FD296}" dt="2025-04-25T20:40:54.552" v="653" actId="1076"/>
        <pc:sldMkLst>
          <pc:docMk/>
          <pc:sldMk cId="3734956409" sldId="294"/>
        </pc:sldMkLst>
        <pc:spChg chg="mod">
          <ac:chgData name="Li, William" userId="a4fcec36-8045-44e9-b21c-e0a17ba335ae" providerId="ADAL" clId="{0C8A0908-8EE6-4B19-BFAD-1D57471FD296}" dt="2025-04-25T20:29:24.674" v="651" actId="20577"/>
          <ac:spMkLst>
            <pc:docMk/>
            <pc:sldMk cId="3734956409" sldId="294"/>
            <ac:spMk id="2" creationId="{12086A6F-A3DB-FBF7-F9FE-577054F8F2B4}"/>
          </ac:spMkLst>
        </pc:spChg>
        <pc:spChg chg="mod">
          <ac:chgData name="Li, William" userId="a4fcec36-8045-44e9-b21c-e0a17ba335ae" providerId="ADAL" clId="{0C8A0908-8EE6-4B19-BFAD-1D57471FD296}" dt="2025-04-25T20:26:10.365" v="81" actId="1076"/>
          <ac:spMkLst>
            <pc:docMk/>
            <pc:sldMk cId="3734956409" sldId="294"/>
            <ac:spMk id="12" creationId="{30F68EFC-A7BD-14D1-091C-5EB1252D9E94}"/>
          </ac:spMkLst>
        </pc:spChg>
        <pc:spChg chg="mod">
          <ac:chgData name="Li, William" userId="a4fcec36-8045-44e9-b21c-e0a17ba335ae" providerId="ADAL" clId="{0C8A0908-8EE6-4B19-BFAD-1D57471FD296}" dt="2025-04-25T20:28:17.398" v="516" actId="20577"/>
          <ac:spMkLst>
            <pc:docMk/>
            <pc:sldMk cId="3734956409" sldId="294"/>
            <ac:spMk id="13" creationId="{EB70E553-6AC5-40DF-22D1-F7CE5BD1FA30}"/>
          </ac:spMkLst>
        </pc:spChg>
        <pc:picChg chg="add mod ord">
          <ac:chgData name="Li, William" userId="a4fcec36-8045-44e9-b21c-e0a17ba335ae" providerId="ADAL" clId="{0C8A0908-8EE6-4B19-BFAD-1D57471FD296}" dt="2025-04-25T20:28:20.939" v="518" actId="1076"/>
          <ac:picMkLst>
            <pc:docMk/>
            <pc:sldMk cId="3734956409" sldId="294"/>
            <ac:picMk id="3" creationId="{07B5718B-CBF5-658D-F472-1FE96125FE73}"/>
          </ac:picMkLst>
        </pc:picChg>
        <pc:picChg chg="add mod">
          <ac:chgData name="Li, William" userId="a4fcec36-8045-44e9-b21c-e0a17ba335ae" providerId="ADAL" clId="{0C8A0908-8EE6-4B19-BFAD-1D57471FD296}" dt="2025-04-25T20:40:54.552" v="653" actId="1076"/>
          <ac:picMkLst>
            <pc:docMk/>
            <pc:sldMk cId="3734956409" sldId="294"/>
            <ac:picMk id="1026" creationId="{3250D1E9-E626-77B6-85CA-9579A1D02331}"/>
          </ac:picMkLst>
        </pc:picChg>
      </pc:sldChg>
      <pc:sldChg chg="del">
        <pc:chgData name="Li, William" userId="a4fcec36-8045-44e9-b21c-e0a17ba335ae" providerId="ADAL" clId="{0C8A0908-8EE6-4B19-BFAD-1D57471FD296}" dt="2025-04-25T20:26:01.917" v="80" actId="47"/>
        <pc:sldMkLst>
          <pc:docMk/>
          <pc:sldMk cId="3226088928" sldId="296"/>
        </pc:sldMkLst>
      </pc:sldChg>
      <pc:sldChg chg="addSp modSp mod">
        <pc:chgData name="Li, William" userId="a4fcec36-8045-44e9-b21c-e0a17ba335ae" providerId="ADAL" clId="{0C8A0908-8EE6-4B19-BFAD-1D57471FD296}" dt="2025-04-25T21:17:52.917" v="654" actId="1076"/>
        <pc:sldMkLst>
          <pc:docMk/>
          <pc:sldMk cId="4264462607" sldId="302"/>
        </pc:sldMkLst>
        <pc:spChg chg="add mod">
          <ac:chgData name="Li, William" userId="a4fcec36-8045-44e9-b21c-e0a17ba335ae" providerId="ADAL" clId="{0C8A0908-8EE6-4B19-BFAD-1D57471FD296}" dt="2025-04-25T20:28:50.223" v="560" actId="20577"/>
          <ac:spMkLst>
            <pc:docMk/>
            <pc:sldMk cId="4264462607" sldId="302"/>
            <ac:spMk id="3" creationId="{76B0972E-E33A-EB6C-B5AC-05D74DB298B9}"/>
          </ac:spMkLst>
        </pc:spChg>
        <pc:picChg chg="mod">
          <ac:chgData name="Li, William" userId="a4fcec36-8045-44e9-b21c-e0a17ba335ae" providerId="ADAL" clId="{0C8A0908-8EE6-4B19-BFAD-1D57471FD296}" dt="2025-04-25T21:17:52.917" v="654" actId="1076"/>
          <ac:picMkLst>
            <pc:docMk/>
            <pc:sldMk cId="4264462607" sldId="302"/>
            <ac:picMk id="8" creationId="{800D3FDE-4844-217D-6499-4F02462E7C13}"/>
          </ac:picMkLst>
        </pc:picChg>
        <pc:picChg chg="mod">
          <ac:chgData name="Li, William" userId="a4fcec36-8045-44e9-b21c-e0a17ba335ae" providerId="ADAL" clId="{0C8A0908-8EE6-4B19-BFAD-1D57471FD296}" dt="2025-04-25T20:28:30.236" v="519" actId="1076"/>
          <ac:picMkLst>
            <pc:docMk/>
            <pc:sldMk cId="4264462607" sldId="302"/>
            <ac:picMk id="11" creationId="{42544104-C775-1F73-9873-78E52A96CD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1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685326"/>
            <a:ext cx="10874000" cy="1803939"/>
          </a:xfrm>
        </p:spPr>
        <p:txBody>
          <a:bodyPr>
            <a:normAutofit/>
          </a:bodyPr>
          <a:lstStyle/>
          <a:p>
            <a:r>
              <a:rPr lang="en-US" sz="3600" b="1" i="0" u="none" strike="noStrike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27th Accelerator Test Facility (ATF) Users' Meeting</a:t>
            </a:r>
            <a:br>
              <a:rPr lang="en-US" sz="3600" b="1" i="0" u="none" strike="noStrike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br>
              <a:rPr lang="en-US" sz="3600" b="1" i="0" u="none" strike="noStrike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800"/>
              <a:t>AE127: Two Color Injection of Bright Electron Beams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8F941D-B2E9-2BC1-7925-AD6939B90408}"/>
              </a:ext>
            </a:extLst>
          </p:cNvPr>
          <p:cNvGrpSpPr/>
          <p:nvPr/>
        </p:nvGrpSpPr>
        <p:grpSpPr>
          <a:xfrm>
            <a:off x="811962" y="5491162"/>
            <a:ext cx="3779006" cy="809625"/>
            <a:chOff x="811962" y="5491162"/>
            <a:chExt cx="3779006" cy="809625"/>
          </a:xfrm>
        </p:grpSpPr>
        <p:pic>
          <p:nvPicPr>
            <p:cNvPr id="1028" name="Picture 4" descr="Icon&#10;&#10;Description automatically generated">
              <a:extLst>
                <a:ext uri="{FF2B5EF4-FFF2-40B4-BE49-F238E27FC236}">
                  <a16:creationId xmlns:a16="http://schemas.microsoft.com/office/drawing/2014/main" id="{997C43EC-F0BA-43FB-D8B9-ED85CE6C4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62" y="5491162"/>
              <a:ext cx="8953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1580904" y="5877030"/>
              <a:ext cx="301006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CFEECE0-3A76-9C46-9FE4-FFFD5786B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537" y="4279819"/>
            <a:ext cx="10037899" cy="183512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100"/>
              <a:t>N. Vafaei-Najafabadi</a:t>
            </a:r>
            <a:r>
              <a:rPr lang="en-US" sz="2100" baseline="30000"/>
              <a:t>1,2*</a:t>
            </a:r>
            <a:r>
              <a:rPr lang="en-US" sz="2100"/>
              <a:t>, W. Li</a:t>
            </a:r>
            <a:r>
              <a:rPr lang="en-US" sz="2100" baseline="30000"/>
              <a:t>1</a:t>
            </a:r>
            <a:r>
              <a:rPr lang="en-US" sz="2100"/>
              <a:t>, I. Petrushina</a:t>
            </a:r>
            <a:r>
              <a:rPr lang="en-US" sz="2100" baseline="30000"/>
              <a:t>2</a:t>
            </a:r>
            <a:r>
              <a:rPr lang="en-US" sz="2100"/>
              <a:t>, R. Zgadzaj</a:t>
            </a:r>
            <a:r>
              <a:rPr lang="en-US" sz="2100" baseline="30000"/>
              <a:t>3</a:t>
            </a:r>
            <a:r>
              <a:rPr lang="en-US" sz="2100"/>
              <a:t>, M. Downer</a:t>
            </a:r>
            <a:r>
              <a:rPr lang="en-US" sz="2100" baseline="30000"/>
              <a:t>3</a:t>
            </a:r>
            <a:r>
              <a:rPr lang="en-US" sz="2100"/>
              <a:t>, A. Gaikwad</a:t>
            </a:r>
            <a:r>
              <a:rPr lang="en-US" sz="2100" baseline="30000"/>
              <a:t>2</a:t>
            </a:r>
            <a:r>
              <a:rPr lang="en-US" sz="2100"/>
              <a:t>, B. Romasky</a:t>
            </a:r>
            <a:r>
              <a:rPr lang="en-US" sz="2100" baseline="30000"/>
              <a:t>2</a:t>
            </a:r>
            <a:r>
              <a:rPr lang="en-US" sz="2100"/>
              <a:t>, E. Trommer</a:t>
            </a:r>
            <a:r>
              <a:rPr lang="en-US" sz="2100" baseline="30000"/>
              <a:t>2</a:t>
            </a:r>
            <a:r>
              <a:rPr lang="en-US" sz="2100"/>
              <a:t>, M. Babzien</a:t>
            </a:r>
            <a:r>
              <a:rPr lang="en-US" sz="2100" baseline="30000"/>
              <a:t>1</a:t>
            </a:r>
            <a:r>
              <a:rPr lang="en-US" sz="2100"/>
              <a:t>, M. Polyanskiy</a:t>
            </a:r>
            <a:r>
              <a:rPr lang="en-US" sz="2100" baseline="30000"/>
              <a:t>1</a:t>
            </a:r>
            <a:r>
              <a:rPr lang="en-US" sz="2100"/>
              <a:t>, I. Pogorelsky</a:t>
            </a:r>
            <a:r>
              <a:rPr lang="en-US" sz="2100" baseline="30000"/>
              <a:t>1</a:t>
            </a:r>
            <a:r>
              <a:rPr lang="en-US" sz="2100"/>
              <a:t>, M. Palmer</a:t>
            </a:r>
            <a:r>
              <a:rPr lang="en-US" sz="2100" baseline="30000"/>
              <a:t>1</a:t>
            </a:r>
            <a:r>
              <a:rPr lang="en-US" sz="2100"/>
              <a:t> </a:t>
            </a:r>
          </a:p>
          <a:p>
            <a:pPr algn="ctr"/>
            <a:r>
              <a:rPr lang="en-US" sz="1900" baseline="30000"/>
              <a:t>1</a:t>
            </a:r>
            <a:r>
              <a:rPr lang="en-US" sz="1900"/>
              <a:t>Brookhaven National Laboratory</a:t>
            </a:r>
          </a:p>
          <a:p>
            <a:pPr algn="ctr"/>
            <a:r>
              <a:rPr lang="en-US" sz="1900" baseline="30000"/>
              <a:t>2</a:t>
            </a:r>
            <a:r>
              <a:rPr lang="en-US" sz="1900"/>
              <a:t>Stony Brook University</a:t>
            </a:r>
          </a:p>
          <a:p>
            <a:pPr algn="ctr"/>
            <a:r>
              <a:rPr lang="en-US" sz="1900" baseline="30000"/>
              <a:t>2</a:t>
            </a:r>
            <a:r>
              <a:rPr lang="en-US" sz="1900"/>
              <a:t>University of Texas at Austin</a:t>
            </a:r>
          </a:p>
          <a:p>
            <a:pPr algn="ctr"/>
            <a:r>
              <a:rPr lang="en-US" sz="1900" baseline="30000"/>
              <a:t>*PI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5BD5-17D2-2980-5B51-F68A357F0D62}"/>
              </a:ext>
            </a:extLst>
          </p:cNvPr>
          <p:cNvSpPr txBox="1"/>
          <p:nvPr/>
        </p:nvSpPr>
        <p:spPr>
          <a:xfrm>
            <a:off x="534616" y="6347143"/>
            <a:ext cx="7616261" cy="525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Funding received: National Science Foundation Grant 2238840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1F7B-9732-BB6F-505F-7A3239FF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3D181-90EF-20D0-A163-14B2F721B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Encountered </a:t>
            </a:r>
            <a:r>
              <a:rPr lang="en-US"/>
              <a:t>and overcame </a:t>
            </a:r>
            <a:r>
              <a:rPr lang="en-US" dirty="0"/>
              <a:t>several challenges (broken motorized stages, </a:t>
            </a:r>
            <a:r>
              <a:rPr lang="en-US"/>
              <a:t>HVAC issues, etc.)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Used this run as a “test run” for developing alignment techniques and finding issues to fix before the next run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Able to align OAP and achieve small spot with purely manual stages: will have working motorized stages for next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F4E93-D66F-AE8F-B43F-5BF190A8C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23496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4EA3-475F-3C11-26A9-45FD149B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alignment tests</a:t>
            </a:r>
          </a:p>
        </p:txBody>
      </p:sp>
      <p:pic>
        <p:nvPicPr>
          <p:cNvPr id="6" name="Content Placeholder 5" descr="A picture containing looking, black, staring, dark&#10;&#10;AI-generated content may be incorrect.">
            <a:extLst>
              <a:ext uri="{FF2B5EF4-FFF2-40B4-BE49-F238E27FC236}">
                <a16:creationId xmlns:a16="http://schemas.microsoft.com/office/drawing/2014/main" id="{C860BCB7-34F1-BAFD-9419-B74505179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218" y="2671763"/>
            <a:ext cx="5271994" cy="32949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31B5D-E71E-2DC8-1E00-2AE47DE2E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/>
          </a:p>
        </p:txBody>
      </p:sp>
      <p:pic>
        <p:nvPicPr>
          <p:cNvPr id="10" name="Picture 9" descr="A picture containing star, outdoor object, night sky, dark&#10;&#10;AI-generated content may be incorrect.">
            <a:extLst>
              <a:ext uri="{FF2B5EF4-FFF2-40B4-BE49-F238E27FC236}">
                <a16:creationId xmlns:a16="http://schemas.microsoft.com/office/drawing/2014/main" id="{C8D19BFD-292D-B555-DACD-EBA912E5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285" y="2748430"/>
            <a:ext cx="5149327" cy="32183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18B92-DEAB-9954-FA2B-BD9EFF8BA866}"/>
              </a:ext>
            </a:extLst>
          </p:cNvPr>
          <p:cNvSpPr txBox="1"/>
          <p:nvPr/>
        </p:nvSpPr>
        <p:spPr>
          <a:xfrm>
            <a:off x="2259106" y="2127624"/>
            <a:ext cx="216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515 um pin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247C1-C6ED-6F35-EE05-E01895F7A0EF}"/>
              </a:ext>
            </a:extLst>
          </p:cNvPr>
          <p:cNvSpPr txBox="1"/>
          <p:nvPr/>
        </p:nvSpPr>
        <p:spPr>
          <a:xfrm>
            <a:off x="8154894" y="2312290"/>
            <a:ext cx="216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 um </a:t>
            </a:r>
            <a:r>
              <a:rPr lang="en-US" err="1"/>
              <a:t>Ti:Sa</a:t>
            </a:r>
            <a:r>
              <a:rPr lang="en-US"/>
              <a:t> focus</a:t>
            </a:r>
          </a:p>
        </p:txBody>
      </p:sp>
    </p:spTree>
    <p:extLst>
      <p:ext uri="{BB962C8B-B14F-4D97-AF65-F5344CB8AC3E}">
        <p14:creationId xmlns:p14="http://schemas.microsoft.com/office/powerpoint/2010/main" val="72084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85F5-FE3C-660D-0B91-08693D4D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64BC5-B5CE-15E1-B37F-535CC7C54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Two-color ionization injection has been shown in simulation to produce high quality electron beams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Ponderomotively assisted injection allows us to study ionization injection now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Stepping stone to experiments post-ATF upgrade to produce low emittance, high brightness beams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60B72-529E-F553-CE1A-58935F10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9958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FA2FD6-1504-69E4-765B-5048297CC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130928"/>
              </p:ext>
            </p:extLst>
          </p:nvPr>
        </p:nvGraphicFramePr>
        <p:xfrm>
          <a:off x="595901" y="906450"/>
          <a:ext cx="11222513" cy="554927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/>
                        <a:t>Beam</a:t>
                      </a:r>
                      <a:r>
                        <a:rPr lang="en-US" sz="1400" baseline="0"/>
                        <a:t> Energy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>
                          <a:solidFill>
                            <a:srgbClr val="C00000"/>
                          </a:solidFill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nC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>
                          <a:solidFill>
                            <a:srgbClr val="C00000"/>
                          </a:solidFill>
                        </a:rPr>
                        <a:t>0.2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2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err="1"/>
                        <a:t>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charge &amp; emittance vary with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i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240259"/>
                  </a:ext>
                </a:extLst>
              </a:tr>
              <a:tr h="3522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Peak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 with bunch charge and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52468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>
                          <a:solidFill>
                            <a:srgbClr val="808080"/>
                          </a:solidFill>
                        </a:rPr>
                      </a:br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/>
                        <a:t>Focused transverse size at IP (</a:t>
                      </a:r>
                      <a:r>
                        <a:rPr lang="en-US" sz="1400">
                          <a:latin typeface="Symbol"/>
                          <a:sym typeface="Symbol"/>
                        </a:rPr>
                        <a:t>s</a:t>
                      </a:r>
                      <a:r>
                        <a:rPr lang="en-US" sz="1400">
                          <a:latin typeface="+mn-lt"/>
                        </a:rPr>
                        <a:t>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/>
                          <a:sym typeface="Symbol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30 </a:t>
                      </a:r>
                      <a:r>
                        <a:rPr lang="mr-IN" sz="1400"/>
                        <a:t>–</a:t>
                      </a:r>
                      <a:r>
                        <a:rPr lang="en-US" sz="140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/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Symbol"/>
                          <a:sym typeface="Symbol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 (at 0.3</a:t>
                      </a:r>
                      <a:r>
                        <a:rPr lang="en-US" sz="1400" baseline="0"/>
                        <a:t> </a:t>
                      </a:r>
                      <a:r>
                        <a:rPr lang="en-US" sz="1400" baseline="0" err="1"/>
                        <a:t>nC</a:t>
                      </a:r>
                      <a:r>
                        <a:rPr lang="en-US" sz="1400" baseline="0"/>
                        <a:t>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/>
                        <a:t>Rep.</a:t>
                      </a:r>
                      <a:r>
                        <a:rPr lang="en-US" sz="1400" baseline="0"/>
                        <a:t> Rate (Hz)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/>
                        <a:t>Trains</a:t>
                      </a:r>
                      <a:r>
                        <a:rPr lang="en-US" sz="1400" baseline="0"/>
                        <a:t> mode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3275314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98578"/>
              </p:ext>
            </p:extLst>
          </p:nvPr>
        </p:nvGraphicFramePr>
        <p:xfrm>
          <a:off x="205485" y="567408"/>
          <a:ext cx="11794713" cy="65304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26378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56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142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366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5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312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/>
                        <a:t> Regen. Amplifier 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/>
                          <a:sym typeface="Symbol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mJ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/>
                        <a:t>CO</a:t>
                      </a:r>
                      <a:r>
                        <a:rPr lang="en-US" sz="1400" b="1" baseline="-25000"/>
                        <a:t>2</a:t>
                      </a:r>
                      <a:r>
                        <a:rPr lang="en-US" sz="1400" b="1" baseline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/>
                          <a:sym typeface="Symbol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>
                          <a:solidFill>
                            <a:srgbClr val="C00000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7">
                  <a:txBody>
                    <a:bodyPr/>
                    <a:lstStyle/>
                    <a:p>
                      <a:r>
                        <a:rPr lang="en-US" sz="1400" b="0" i="1" baseline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2-3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Up to 5 TW operation will be available in a limited number of shots upon the user's request.  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556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 </a:t>
                      </a:r>
                      <a:r>
                        <a:rPr lang="en-US" sz="14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3-year development effort to achieve &lt;500 fs at &gt;10 TW and deliver to users is in progress.</a:t>
                      </a:r>
                      <a:endParaRPr lang="en-US" sz="1400" b="0" i="0" u="none" strike="noStrike" noProof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10J will be available in a limited number of shots upon the user's request.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>
                          <a:solidFill>
                            <a:srgbClr val="C00000"/>
                          </a:solidFill>
                        </a:rPr>
                        <a:t>7.5 - max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>
                          <a:latin typeface="Calibri"/>
                        </a:rPr>
                        <a:t>Strehl Ratio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~0.5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Recommended conservative estimate subject to verification.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Repetition</a:t>
                      </a:r>
                      <a:r>
                        <a:rPr lang="en-US" sz="1400" baseline="0"/>
                        <a:t> Rate</a:t>
                      </a:r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0.01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</a:rPr>
                        <a:t>Burst operation at up to 0.05 Hz for a limited period is possible upon user’s request. This regime should be avoided to extend the lifetime of the HV spark gaps in the amplifier’s PFN</a:t>
                      </a:r>
                      <a:endParaRPr lang="en-US" sz="1400" i="1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69488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791881"/>
              </p:ext>
            </p:extLst>
          </p:nvPr>
        </p:nvGraphicFramePr>
        <p:xfrm>
          <a:off x="205485" y="567408"/>
          <a:ext cx="11887198" cy="4084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Ti:Sapphire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should be available summer 2025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>
                          <a:solidFill>
                            <a:srgbClr val="C00000"/>
                          </a:solidFill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ps</a:t>
                      </a:r>
                      <a:endParaRPr lang="en-US" sz="1400" b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mJ</a:t>
                      </a:r>
                      <a:endParaRPr lang="en-US" sz="1400" b="0" err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 </a:t>
                      </a:r>
                      <a:r>
                        <a:rPr lang="en-US" sz="1400" i="1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is presently operational with work underway this year to achieve our 100 </a:t>
                      </a:r>
                      <a:r>
                        <a:rPr lang="en-US" sz="1400" i="1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>
                          <a:solidFill>
                            <a:srgbClr val="C00000"/>
                          </a:solidFill>
                        </a:rPr>
                        <a:t>30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GW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&gt;100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&gt;1000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Other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/>
        </p:nvGraphicFramePr>
        <p:xfrm>
          <a:off x="203773" y="4482612"/>
          <a:ext cx="11909458" cy="2407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56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/>
          </a:bodyPr>
          <a:lstStyle/>
          <a:p>
            <a:r>
              <a:rPr lang="en-US"/>
              <a:t>Electron Beam</a:t>
            </a:r>
          </a:p>
          <a:p>
            <a:pPr lvl="1"/>
            <a:r>
              <a:rPr lang="en-US"/>
              <a:t>No special requirements</a:t>
            </a:r>
          </a:p>
          <a:p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 Laser</a:t>
            </a:r>
          </a:p>
          <a:p>
            <a:pPr lvl="1"/>
            <a:r>
              <a:rPr lang="en-US"/>
              <a:t>No special requirements</a:t>
            </a:r>
          </a:p>
          <a:p>
            <a:r>
              <a:rPr lang="en-US" err="1"/>
              <a:t>Ti:Sapphire</a:t>
            </a:r>
            <a:r>
              <a:rPr lang="en-US"/>
              <a:t> and </a:t>
            </a:r>
            <a:r>
              <a:rPr lang="en-US" err="1"/>
              <a:t>Nd:YAG</a:t>
            </a:r>
            <a:r>
              <a:rPr lang="en-US"/>
              <a:t> Lasers</a:t>
            </a:r>
          </a:p>
          <a:p>
            <a:pPr lvl="1"/>
            <a:r>
              <a:rPr lang="en-US"/>
              <a:t>No special requirements</a:t>
            </a:r>
          </a:p>
          <a:p>
            <a:r>
              <a:rPr lang="en-US"/>
              <a:t>Hazards &amp; Special Installation Requirements</a:t>
            </a:r>
          </a:p>
          <a:p>
            <a:pPr lvl="1"/>
            <a:r>
              <a:rPr lang="en-US"/>
              <a:t>Compressed gas: krypton for gas jet</a:t>
            </a:r>
          </a:p>
          <a:p>
            <a:pPr lvl="1"/>
            <a:r>
              <a:rPr lang="en-US"/>
              <a:t>Static magnetic field: electron spectrometer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40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311279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CY2025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690036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160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E3C46C-DAB6-C045-9C6E-8080C36C791D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Laser = Near-IR or LWIR (CO</a:t>
            </a:r>
            <a:r>
              <a:rPr lang="en-US" baseline="-25000"/>
              <a:t>2</a:t>
            </a:r>
            <a:r>
              <a:rPr lang="en-US"/>
              <a:t>) 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323656" y="3594245"/>
            <a:ext cx="744139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/>
              <a:t>Total Time Request for the Experiment remaining duration</a:t>
            </a:r>
          </a:p>
        </p:txBody>
      </p:sp>
    </p:spTree>
    <p:extLst>
      <p:ext uri="{BB962C8B-B14F-4D97-AF65-F5344CB8AC3E}">
        <p14:creationId xmlns:p14="http://schemas.microsoft.com/office/powerpoint/2010/main" val="4106630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B46FC-2989-94BB-0677-9CE299C0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</a:t>
            </a:r>
            <a:r>
              <a:rPr lang="en-US" err="1"/>
              <a:t>wakefield</a:t>
            </a:r>
            <a:r>
              <a:rPr lang="en-US"/>
              <a:t> acceleration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1458911"/>
                <a:ext cx="6007100" cy="4656139"/>
              </a:xfrm>
            </p:spPr>
            <p:txBody>
              <a:bodyPr>
                <a:normAutofit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/>
                  <a:t>Laser ionizes a gas, producing plasma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/>
                  <a:t>Ponderomotive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/>
                  <a:t> of laser pushes free electrons away from areas of high intensity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/>
                  <a:t>Positive ions are nearly stationary due to their mass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/>
                  <a:t>With sufficiently high laser intensity, a plasma “bubble” is created, called the </a:t>
                </a:r>
                <a:r>
                  <a:rPr lang="en-US" sz="1800" err="1"/>
                  <a:t>wakefield</a:t>
                </a:r>
                <a:endParaRPr lang="en-US" sz="180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/>
                  <a:t>Longitudinal electric field in the </a:t>
                </a:r>
                <a:r>
                  <a:rPr lang="en-US" sz="1800" err="1"/>
                  <a:t>wakefield</a:t>
                </a:r>
                <a:r>
                  <a:rPr lang="en-US" sz="1800"/>
                  <a:t> can be very high, up to 100 GeV/m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/>
                  <a:t>Strength of ponderomotive force scales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/>
                  <a:t>, so using LWIR drivers is beneficial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/>
                  <a:t>Bubble created by LWIR driver can be up to 100 µm, compared to 10 µm for NIR drivers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1800"/>
                  <a:t>The bubble can trap and accelerate some of the electrons that were ionized, but the beam quality suffers due to the stochastic nature of this process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3D9B8-0E94-5F6B-B131-1F057D3347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458911"/>
                <a:ext cx="6007100" cy="4656139"/>
              </a:xfrm>
              <a:blipFill>
                <a:blip r:embed="rId2"/>
                <a:stretch>
                  <a:fillRect l="-711" t="-1832" r="-914" b="-1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5D13-CE9E-CFC1-51DE-AFE5EA6E2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23BAA-C045-B400-D00D-75D2FFE61687}"/>
              </a:ext>
            </a:extLst>
          </p:cNvPr>
          <p:cNvSpPr txBox="1"/>
          <p:nvPr/>
        </p:nvSpPr>
        <p:spPr>
          <a:xfrm>
            <a:off x="7870825" y="6208669"/>
            <a:ext cx="5137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Kumar, </a:t>
            </a:r>
            <a:r>
              <a:rPr lang="en-US" sz="1050" i="1"/>
              <a:t>Optical and Quantum Electronics</a:t>
            </a:r>
            <a:r>
              <a:rPr lang="en-US" sz="1050"/>
              <a:t>, (2021)</a:t>
            </a:r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66EC118C-31D4-B58B-3881-660F53BB4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550" y="3889461"/>
            <a:ext cx="4413250" cy="231920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799C762-95DD-ED01-8757-B43A1ED93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72" y="1243861"/>
            <a:ext cx="3510942" cy="24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C58AD93F-61E5-E852-9E9D-A81ECEE0195D}"/>
              </a:ext>
            </a:extLst>
          </p:cNvPr>
          <p:cNvSpPr txBox="1"/>
          <p:nvPr/>
        </p:nvSpPr>
        <p:spPr>
          <a:xfrm>
            <a:off x="7870825" y="3591097"/>
            <a:ext cx="3695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Brunetti, </a:t>
            </a:r>
            <a:r>
              <a:rPr lang="en-US" sz="1200" i="1"/>
              <a:t>Scientific Reports </a:t>
            </a:r>
            <a:r>
              <a:rPr lang="en-US" sz="1200" b="1"/>
              <a:t>12, </a:t>
            </a:r>
            <a:r>
              <a:rPr lang="en-US" sz="1200"/>
              <a:t>6703 (2022)</a:t>
            </a:r>
          </a:p>
        </p:txBody>
      </p:sp>
    </p:spTree>
    <p:extLst>
      <p:ext uri="{BB962C8B-B14F-4D97-AF65-F5344CB8AC3E}">
        <p14:creationId xmlns:p14="http://schemas.microsoft.com/office/powerpoint/2010/main" val="218640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0D0F6-B22D-18DB-CFD0-BEB3D4F3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Two-color ionization injection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F516-DF3A-EBB3-4798-10D31A8C0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AEDDCE73-76D8-617F-56D7-1F09E4DF8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816" y="915718"/>
            <a:ext cx="3056233" cy="2451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BA249-3D1F-21BE-8D5A-ED0C53739484}"/>
              </a:ext>
            </a:extLst>
          </p:cNvPr>
          <p:cNvSpPr txBox="1"/>
          <p:nvPr/>
        </p:nvSpPr>
        <p:spPr>
          <a:xfrm>
            <a:off x="9362389" y="3360379"/>
            <a:ext cx="4362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Yu, </a:t>
            </a:r>
            <a:r>
              <a:rPr lang="en-US" sz="1100" i="1"/>
              <a:t>PRL </a:t>
            </a:r>
            <a:r>
              <a:rPr lang="en-US" sz="1100" b="1"/>
              <a:t>112</a:t>
            </a:r>
            <a:r>
              <a:rPr lang="en-US" sz="1100"/>
              <a:t>, 125001 (2014)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CDB4618-D477-C437-5BAB-E2844E8C1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7557" y="3710202"/>
            <a:ext cx="6400457" cy="260639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D20E3B-9F17-7290-1710-C101DC8EFD58}"/>
              </a:ext>
            </a:extLst>
          </p:cNvPr>
          <p:cNvSpPr txBox="1"/>
          <p:nvPr/>
        </p:nvSpPr>
        <p:spPr>
          <a:xfrm>
            <a:off x="6310313" y="6316595"/>
            <a:ext cx="6480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Schroeder, </a:t>
            </a:r>
            <a:r>
              <a:rPr lang="en-US" sz="1100" i="1"/>
              <a:t>European Conference on Lasers and Electro-Optics</a:t>
            </a:r>
            <a:r>
              <a:rPr lang="en-US" sz="1100"/>
              <a:t> (2015)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292AFE-9525-9062-F4F4-93EC21BC3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452053"/>
            <a:ext cx="3005137" cy="18030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025C80-6E94-CC53-2352-799EDDE051A4}"/>
              </a:ext>
            </a:extLst>
          </p:cNvPr>
          <p:cNvSpPr txBox="1"/>
          <p:nvPr/>
        </p:nvSpPr>
        <p:spPr>
          <a:xfrm>
            <a:off x="5543550" y="3276900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Schroeder, </a:t>
            </a:r>
            <a:r>
              <a:rPr lang="en-US" sz="1100" i="1"/>
              <a:t>PRSTAB </a:t>
            </a:r>
            <a:r>
              <a:rPr lang="en-US" sz="1100" b="1"/>
              <a:t>17</a:t>
            </a:r>
            <a:r>
              <a:rPr lang="en-US" sz="1100"/>
              <a:t>, 101301 (2014)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/>
              <p:nvPr/>
            </p:nvSpPr>
            <p:spPr>
              <a:xfrm>
                <a:off x="628650" y="1690688"/>
                <a:ext cx="3821483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Instead, using a second laser, we can ionize the gas inside the plasma wake to produce electrons, resulting in a high-quality beam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Drive laser needs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/>
                  <a:t> to form plasma </a:t>
                </a:r>
                <a:r>
                  <a:rPr lang="en-US" sz="1600" err="1"/>
                  <a:t>wakefield</a:t>
                </a:r>
                <a:r>
                  <a:rPr lang="en-US" sz="1600"/>
                  <a:t>, but we want low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600"/>
                  <a:t> to avoid prematurely ionizing the gas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Injector laser needs high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600"/>
                  <a:t> to ionize the gas, but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/>
                  <a:t> to maintain low emittance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/>
                  <a:t>Solution: long wavelength drive, short wavelength injector:</a:t>
                </a:r>
              </a:p>
              <a:p>
                <a:r>
                  <a:rPr lang="en-US" sz="1600"/>
                  <a:t>     </a:t>
                </a:r>
                <a:r>
                  <a:rPr lang="en-US" sz="1600" b="1"/>
                  <a:t>ATF CO</a:t>
                </a:r>
                <a:r>
                  <a:rPr lang="en-US" sz="1600" b="1" baseline="-25000"/>
                  <a:t>2 </a:t>
                </a:r>
                <a:r>
                  <a:rPr lang="en-US" sz="1600" b="1"/>
                  <a:t>and </a:t>
                </a:r>
                <a:r>
                  <a:rPr lang="en-US" sz="1600" b="1" err="1"/>
                  <a:t>Ti:sapphire</a:t>
                </a:r>
                <a:endParaRPr lang="en-US" sz="160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81A2FF-D1BD-9644-1B92-3D54243DD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90688"/>
                <a:ext cx="3821483" cy="4031873"/>
              </a:xfrm>
              <a:prstGeom prst="rect">
                <a:avLst/>
              </a:prstGeom>
              <a:blipFill>
                <a:blip r:embed="rId5"/>
                <a:stretch>
                  <a:fillRect l="-638" t="-453" r="-319" b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1BAB958-5A14-0A1F-361E-84AF5104C562}"/>
              </a:ext>
            </a:extLst>
          </p:cNvPr>
          <p:cNvSpPr txBox="1"/>
          <p:nvPr/>
        </p:nvSpPr>
        <p:spPr>
          <a:xfrm>
            <a:off x="5869781" y="5405947"/>
            <a:ext cx="201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Low emittance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BDE66-A4BF-7EA0-4D9B-D13728F4DBF6}"/>
              </a:ext>
            </a:extLst>
          </p:cNvPr>
          <p:cNvSpPr txBox="1"/>
          <p:nvPr/>
        </p:nvSpPr>
        <p:spPr>
          <a:xfrm>
            <a:off x="10854531" y="4133397"/>
            <a:ext cx="119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Excellent phase space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B65C82-4CAA-638F-A4AA-2458C21BED22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18987" y="662781"/>
            <a:ext cx="134613" cy="70881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23CB90-9010-B850-DBC7-C43FB8F86385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618987" y="662781"/>
            <a:ext cx="124449" cy="14566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B9189E-4135-380E-E102-E2277AF6488D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901020" y="662781"/>
            <a:ext cx="464605" cy="16585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21AD237-E350-2081-E498-28586C666BCC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0854531" y="662781"/>
            <a:ext cx="511094" cy="51831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/>
              <p:nvPr/>
            </p:nvSpPr>
            <p:spPr>
              <a:xfrm>
                <a:off x="8782283" y="385782"/>
                <a:ext cx="16734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Very intense,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E003DF-01B5-DC51-7A2B-249F79701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283" y="385782"/>
                <a:ext cx="1673407" cy="276999"/>
              </a:xfrm>
              <a:prstGeom prst="rect">
                <a:avLst/>
              </a:prstGeom>
              <a:blipFill>
                <a:blip r:embed="rId6"/>
                <a:stretch>
                  <a:fillRect l="-365"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/>
              <p:nvPr/>
            </p:nvSpPr>
            <p:spPr>
              <a:xfrm>
                <a:off x="10529498" y="385782"/>
                <a:ext cx="16722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Less intense,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20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4B3AC6-03AF-2899-0969-1A6B5E13D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498" y="385782"/>
                <a:ext cx="1672253" cy="276999"/>
              </a:xfrm>
              <a:prstGeom prst="rect">
                <a:avLst/>
              </a:prstGeom>
              <a:blipFill>
                <a:blip r:embed="rId7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22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8BEF-E169-FF16-C3BC-9E61771D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Trapping electrons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8DE05-03ED-A158-C0E2-404EBB73D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7305" y="6345943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A07786-5546-8587-50DA-A3BCEF8C01D5}"/>
              </a:ext>
            </a:extLst>
          </p:cNvPr>
          <p:cNvSpPr/>
          <p:nvPr/>
        </p:nvSpPr>
        <p:spPr>
          <a:xfrm>
            <a:off x="1377516" y="3986519"/>
            <a:ext cx="1551529" cy="76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83D25C-56A3-C93A-23DF-12D99369EA30}"/>
              </a:ext>
            </a:extLst>
          </p:cNvPr>
          <p:cNvSpPr/>
          <p:nvPr/>
        </p:nvSpPr>
        <p:spPr>
          <a:xfrm>
            <a:off x="2088387" y="4316526"/>
            <a:ext cx="64893" cy="648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9ACFB7-2CD3-340E-4340-04855D1406B3}"/>
              </a:ext>
            </a:extLst>
          </p:cNvPr>
          <p:cNvSpPr/>
          <p:nvPr/>
        </p:nvSpPr>
        <p:spPr>
          <a:xfrm>
            <a:off x="4085751" y="3986519"/>
            <a:ext cx="1551529" cy="76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959FB9-3C8F-E5BC-082C-7B06B65FEE37}"/>
              </a:ext>
            </a:extLst>
          </p:cNvPr>
          <p:cNvSpPr/>
          <p:nvPr/>
        </p:nvSpPr>
        <p:spPr>
          <a:xfrm>
            <a:off x="4299428" y="4325478"/>
            <a:ext cx="64893" cy="648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5B3554-5B96-DE2B-CDFF-3E1431584ABD}"/>
              </a:ext>
            </a:extLst>
          </p:cNvPr>
          <p:cNvSpPr/>
          <p:nvPr/>
        </p:nvSpPr>
        <p:spPr>
          <a:xfrm>
            <a:off x="6872576" y="4006644"/>
            <a:ext cx="1551529" cy="76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69EBD4-23FD-E896-F8C5-C9DDA33C3DE8}"/>
              </a:ext>
            </a:extLst>
          </p:cNvPr>
          <p:cNvSpPr/>
          <p:nvPr/>
        </p:nvSpPr>
        <p:spPr>
          <a:xfrm>
            <a:off x="6688219" y="4352546"/>
            <a:ext cx="64893" cy="648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242489-C116-6D7B-B1BB-71C566D0126B}"/>
              </a:ext>
            </a:extLst>
          </p:cNvPr>
          <p:cNvSpPr/>
          <p:nvPr/>
        </p:nvSpPr>
        <p:spPr>
          <a:xfrm>
            <a:off x="1426736" y="5356613"/>
            <a:ext cx="1551529" cy="76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3B4DAD-E2F2-6432-BA05-7689C1CBBB09}"/>
              </a:ext>
            </a:extLst>
          </p:cNvPr>
          <p:cNvSpPr/>
          <p:nvPr/>
        </p:nvSpPr>
        <p:spPr>
          <a:xfrm>
            <a:off x="2137607" y="5686620"/>
            <a:ext cx="64893" cy="648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694A343-8BAE-1D99-74CE-7B317C2ABA39}"/>
              </a:ext>
            </a:extLst>
          </p:cNvPr>
          <p:cNvSpPr/>
          <p:nvPr/>
        </p:nvSpPr>
        <p:spPr>
          <a:xfrm>
            <a:off x="4091962" y="5380121"/>
            <a:ext cx="1551529" cy="76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5FB0D4C-1CF6-8A93-BB23-275ECDC6676A}"/>
              </a:ext>
            </a:extLst>
          </p:cNvPr>
          <p:cNvSpPr/>
          <p:nvPr/>
        </p:nvSpPr>
        <p:spPr>
          <a:xfrm>
            <a:off x="4537362" y="5710128"/>
            <a:ext cx="64893" cy="648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C0A7AE0-92AA-FDD0-DE22-5825E0A50A42}"/>
              </a:ext>
            </a:extLst>
          </p:cNvPr>
          <p:cNvSpPr/>
          <p:nvPr/>
        </p:nvSpPr>
        <p:spPr>
          <a:xfrm>
            <a:off x="6870116" y="5415666"/>
            <a:ext cx="1551529" cy="76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8CA579-9BCF-9CB9-209F-2DD21C99071E}"/>
              </a:ext>
            </a:extLst>
          </p:cNvPr>
          <p:cNvSpPr/>
          <p:nvPr/>
        </p:nvSpPr>
        <p:spPr>
          <a:xfrm>
            <a:off x="6936480" y="5763223"/>
            <a:ext cx="64893" cy="648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4CC8CC5-E364-CC8D-F7EE-A2BDB1DBDE06}"/>
              </a:ext>
            </a:extLst>
          </p:cNvPr>
          <p:cNvSpPr/>
          <p:nvPr/>
        </p:nvSpPr>
        <p:spPr>
          <a:xfrm>
            <a:off x="9572019" y="3992000"/>
            <a:ext cx="1551529" cy="76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BDBA04-CA1B-B451-16F3-1FD13B1A7382}"/>
              </a:ext>
            </a:extLst>
          </p:cNvPr>
          <p:cNvSpPr/>
          <p:nvPr/>
        </p:nvSpPr>
        <p:spPr>
          <a:xfrm>
            <a:off x="9128585" y="4339497"/>
            <a:ext cx="64893" cy="648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F71D2B-6AF2-3982-CC05-677739EB3AE4}"/>
              </a:ext>
            </a:extLst>
          </p:cNvPr>
          <p:cNvSpPr/>
          <p:nvPr/>
        </p:nvSpPr>
        <p:spPr>
          <a:xfrm>
            <a:off x="9572019" y="5415666"/>
            <a:ext cx="1551529" cy="766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9D0CC86-A1B3-0EEE-4C97-7891AB54EFDD}"/>
              </a:ext>
            </a:extLst>
          </p:cNvPr>
          <p:cNvSpPr/>
          <p:nvPr/>
        </p:nvSpPr>
        <p:spPr>
          <a:xfrm>
            <a:off x="9638383" y="5763223"/>
            <a:ext cx="64893" cy="648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7C655A46-0BCD-EB08-6FD0-329E0F0E9310}"/>
              </a:ext>
            </a:extLst>
          </p:cNvPr>
          <p:cNvSpPr/>
          <p:nvPr/>
        </p:nvSpPr>
        <p:spPr>
          <a:xfrm>
            <a:off x="3259477" y="4260482"/>
            <a:ext cx="510291" cy="24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50A05C0-0612-F441-35B2-4A0CC1AE6836}"/>
              </a:ext>
            </a:extLst>
          </p:cNvPr>
          <p:cNvSpPr/>
          <p:nvPr/>
        </p:nvSpPr>
        <p:spPr>
          <a:xfrm>
            <a:off x="5963531" y="4260583"/>
            <a:ext cx="510291" cy="24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B2A05C98-0FF4-6E2F-5BC7-F604DA0EBE63}"/>
              </a:ext>
            </a:extLst>
          </p:cNvPr>
          <p:cNvSpPr/>
          <p:nvPr/>
        </p:nvSpPr>
        <p:spPr>
          <a:xfrm>
            <a:off x="8521201" y="4248160"/>
            <a:ext cx="510291" cy="24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1E375201-83CA-38E1-A542-28F5F9911FFA}"/>
              </a:ext>
            </a:extLst>
          </p:cNvPr>
          <p:cNvSpPr/>
          <p:nvPr/>
        </p:nvSpPr>
        <p:spPr>
          <a:xfrm>
            <a:off x="3259477" y="5618778"/>
            <a:ext cx="510291" cy="24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14C17CF-CD21-76F8-5D8E-BE87B1945AAE}"/>
              </a:ext>
            </a:extLst>
          </p:cNvPr>
          <p:cNvSpPr/>
          <p:nvPr/>
        </p:nvSpPr>
        <p:spPr>
          <a:xfrm>
            <a:off x="5963532" y="5654084"/>
            <a:ext cx="510291" cy="24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CD4C4CFE-DE48-A963-06AB-D6EACA014DD6}"/>
              </a:ext>
            </a:extLst>
          </p:cNvPr>
          <p:cNvSpPr/>
          <p:nvPr/>
        </p:nvSpPr>
        <p:spPr>
          <a:xfrm>
            <a:off x="8588799" y="5651224"/>
            <a:ext cx="510291" cy="24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1DBED3-B1AD-FF70-DA79-59AC26364AB6}"/>
              </a:ext>
            </a:extLst>
          </p:cNvPr>
          <p:cNvSpPr txBox="1"/>
          <p:nvPr/>
        </p:nvSpPr>
        <p:spPr>
          <a:xfrm>
            <a:off x="3811723" y="3409960"/>
            <a:ext cx="496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Low gradient, electron slips behind wake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BEB710-D1A4-A831-C23F-1C7DFA68754E}"/>
              </a:ext>
            </a:extLst>
          </p:cNvPr>
          <p:cNvSpPr txBox="1"/>
          <p:nvPr/>
        </p:nvSpPr>
        <p:spPr>
          <a:xfrm>
            <a:off x="3879321" y="4956645"/>
            <a:ext cx="496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High gradient, electron trapped inside wake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7703A-4A87-1D0D-BC95-8B86B3C6499B}"/>
              </a:ext>
            </a:extLst>
          </p:cNvPr>
          <p:cNvSpPr txBox="1"/>
          <p:nvPr/>
        </p:nvSpPr>
        <p:spPr>
          <a:xfrm>
            <a:off x="790514" y="1639971"/>
            <a:ext cx="10500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electrons start at rest, while the plasma wake is moving at ~c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Race: electrons need to be accelerated to the wake velocity before the wake leaves them behind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Minimum accelerating gradient is called trapping threshold</a:t>
            </a:r>
          </a:p>
        </p:txBody>
      </p:sp>
    </p:spTree>
    <p:extLst>
      <p:ext uri="{BB962C8B-B14F-4D97-AF65-F5344CB8AC3E}">
        <p14:creationId xmlns:p14="http://schemas.microsoft.com/office/powerpoint/2010/main" val="856220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4E6E345">
            <a:hlinkClick r:id="" action="ppaction://media"/>
            <a:extLst>
              <a:ext uri="{FF2B5EF4-FFF2-40B4-BE49-F238E27FC236}">
                <a16:creationId xmlns:a16="http://schemas.microsoft.com/office/drawing/2014/main" id="{07B5718B-CBF5-658D-F472-1FE96125F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3011" y="1971302"/>
            <a:ext cx="4402138" cy="3521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86A6F-A3DB-FBF7-F9FE-577054F8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Wakefield with current CO</a:t>
            </a:r>
            <a:r>
              <a:rPr lang="en-US" baseline="-25000"/>
              <a:t>2</a:t>
            </a:r>
            <a:r>
              <a:rPr lang="en-US"/>
              <a:t>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39071-B0A2-6DCB-9C9F-A4C924D16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F68EFC-A7BD-14D1-091C-5EB1252D9E94}"/>
                  </a:ext>
                </a:extLst>
              </p:cNvPr>
              <p:cNvSpPr txBox="1"/>
              <p:nvPr/>
            </p:nvSpPr>
            <p:spPr>
              <a:xfrm>
                <a:off x="2223938" y="5684007"/>
                <a:ext cx="11616306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Pulse energy = 7.5 J,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0 </m:t>
                        </m:r>
                      </m:sub>
                    </m:sSub>
                  </m:oMath>
                </a14:m>
                <a:r>
                  <a:rPr lang="en-US"/>
                  <a:t>= 3.275,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=36</m:t>
                    </m:r>
                  </m:oMath>
                </a14:m>
                <a:r>
                  <a:rPr lang="en-US"/>
                  <a:t> µm,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err="1"/>
                  <a:t>ps</a:t>
                </a:r>
                <a:r>
                  <a:rPr lang="en-US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p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>
                    <a:solidFill>
                      <a:srgbClr val="FF0000"/>
                    </a:solidFill>
                  </a:rPr>
                  <a:t>cm</a:t>
                </a:r>
                <a:r>
                  <a:rPr lang="en-US" b="1" baseline="30000">
                    <a:solidFill>
                      <a:srgbClr val="FF0000"/>
                    </a:solidFill>
                  </a:rPr>
                  <a:t>-3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F68EFC-A7BD-14D1-091C-5EB1252D9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938" y="5684007"/>
                <a:ext cx="11616306" cy="375552"/>
              </a:xfrm>
              <a:prstGeom prst="rect">
                <a:avLst/>
              </a:prstGeom>
              <a:blipFill>
                <a:blip r:embed="rId5"/>
                <a:stretch>
                  <a:fillRect l="-472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70E553-6AC5-40DF-22D1-F7CE5BD1FA30}"/>
                  </a:ext>
                </a:extLst>
              </p:cNvPr>
              <p:cNvSpPr txBox="1"/>
              <p:nvPr/>
            </p:nvSpPr>
            <p:spPr>
              <a:xfrm>
                <a:off x="1480738" y="1457141"/>
                <a:ext cx="69907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Relatively high gas density: not fully blown out by CO</a:t>
                </a:r>
                <a:r>
                  <a:rPr lang="en-US" baseline="-25000"/>
                  <a:t>2</a:t>
                </a:r>
                <a:r>
                  <a:rPr lang="en-US"/>
                  <a:t> laser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≅0.5</m:t>
                    </m:r>
                  </m:oMath>
                </a14:m>
                <a:r>
                  <a:rPr lang="en-US"/>
                  <a:t>, not enough to trap electrons on own</a:t>
                </a:r>
              </a:p>
              <a:p>
                <a:r>
                  <a:rPr lang="en-US"/>
                  <a:t>How can we do ionization injection in the meantime?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70E553-6AC5-40DF-22D1-F7CE5BD1F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738" y="1457141"/>
                <a:ext cx="6990736" cy="923330"/>
              </a:xfrm>
              <a:prstGeom prst="rect">
                <a:avLst/>
              </a:prstGeom>
              <a:blipFill>
                <a:blip r:embed="rId6"/>
                <a:stretch>
                  <a:fillRect l="-785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250D1E9-E626-77B6-85CA-9579A1D0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51" y="2380471"/>
            <a:ext cx="4785365" cy="324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9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DB20-DD5E-D13C-2FE0-1DE525091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Ponderomotive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912D4-FD2C-F38E-4D5C-D2B07E592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We can use the injector laser to help!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Below figure is an e-beam driver, but the same principle applies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Ponderomotive force of injector laser at oblique angle accelerates the ionized electrons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The electrons have an initial momentum, lowering the necessary trapping potential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FE78A-B63A-E03D-BC3F-04B6D51E7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F3730-AB67-A25B-A5FD-9053E2A6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16" y="3429000"/>
            <a:ext cx="8356600" cy="3236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2D503E-4CFE-2F7C-AFE7-DD3E81C961FF}"/>
              </a:ext>
            </a:extLst>
          </p:cNvPr>
          <p:cNvSpPr txBox="1"/>
          <p:nvPr/>
        </p:nvSpPr>
        <p:spPr>
          <a:xfrm>
            <a:off x="4758782" y="6460110"/>
            <a:ext cx="6480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Zeng, </a:t>
            </a:r>
            <a:r>
              <a:rPr lang="en-US" sz="1100" i="1"/>
              <a:t>New J. Phys</a:t>
            </a:r>
            <a:r>
              <a:rPr lang="en-US" sz="1100"/>
              <a:t>. </a:t>
            </a:r>
            <a:r>
              <a:rPr lang="en-US" sz="1100" b="1"/>
              <a:t>22</a:t>
            </a:r>
            <a:r>
              <a:rPr lang="en-US" sz="1100"/>
              <a:t>, 123003 (2015) </a:t>
            </a:r>
          </a:p>
        </p:txBody>
      </p:sp>
    </p:spTree>
    <p:extLst>
      <p:ext uri="{BB962C8B-B14F-4D97-AF65-F5344CB8AC3E}">
        <p14:creationId xmlns:p14="http://schemas.microsoft.com/office/powerpoint/2010/main" val="68363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5975-7E6F-7614-5E62-68BAC9F3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Lower energy </a:t>
            </a:r>
            <a:r>
              <a:rPr lang="en-US">
                <a:sym typeface="Wingdings" panose="05000000000000000000" pitchFamily="2" charset="2"/>
              </a:rPr>
              <a:t> higher density</a:t>
            </a:r>
            <a:endParaRPr lang="en-US"/>
          </a:p>
        </p:txBody>
      </p:sp>
      <p:pic>
        <p:nvPicPr>
          <p:cNvPr id="6" name="Content Placeholder 5" descr="Chart, histogram&#10;&#10;AI-generated content may be incorrect.">
            <a:extLst>
              <a:ext uri="{FF2B5EF4-FFF2-40B4-BE49-F238E27FC236}">
                <a16:creationId xmlns:a16="http://schemas.microsoft.com/office/drawing/2014/main" id="{28B5A0E6-7A4D-5936-E9DF-BF6947957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197" y="1409701"/>
            <a:ext cx="6268831" cy="4206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FB2DC-4564-61E0-A3E5-6E34B9FC3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6AD883-233D-56D5-074D-9AA9DC182E63}"/>
                  </a:ext>
                </a:extLst>
              </p:cNvPr>
              <p:cNvSpPr txBox="1"/>
              <p:nvPr/>
            </p:nvSpPr>
            <p:spPr>
              <a:xfrm>
                <a:off x="2300138" y="5684007"/>
                <a:ext cx="11616306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Pulse energy = 5 J,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0 </m:t>
                        </m:r>
                      </m:sub>
                    </m:sSub>
                  </m:oMath>
                </a14:m>
                <a:r>
                  <a:rPr lang="en-US"/>
                  <a:t>= 2.675,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=36</m:t>
                    </m:r>
                  </m:oMath>
                </a14:m>
                <a:r>
                  <a:rPr lang="en-US"/>
                  <a:t> µm,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err="1"/>
                  <a:t>ps</a:t>
                </a:r>
                <a:r>
                  <a:rPr lang="en-US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>
                    <a:solidFill>
                      <a:srgbClr val="FF0000"/>
                    </a:solidFill>
                  </a:rPr>
                  <a:t>cm</a:t>
                </a:r>
                <a:r>
                  <a:rPr lang="en-US" b="1" baseline="30000">
                    <a:solidFill>
                      <a:srgbClr val="FF0000"/>
                    </a:solidFill>
                  </a:rPr>
                  <a:t>-3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6AD883-233D-56D5-074D-9AA9DC182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138" y="5684007"/>
                <a:ext cx="11616306" cy="375552"/>
              </a:xfrm>
              <a:prstGeom prst="rect">
                <a:avLst/>
              </a:prstGeom>
              <a:blipFill>
                <a:blip r:embed="rId3"/>
                <a:stretch>
                  <a:fillRect l="-420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137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D326E-1DF0-4E0F-19E5-4CC5C597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Ti:Sapphire</a:t>
            </a:r>
            <a:r>
              <a:rPr lang="en-US"/>
              <a:t>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26962-9270-4890-47D2-F2D3595D4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D1433-207D-07BA-F79F-04E9617EC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620" y="3429000"/>
            <a:ext cx="1817500" cy="1801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D3FDE-4844-217D-6499-4F02462E7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538" y="2354267"/>
            <a:ext cx="4686213" cy="3448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544104-C775-1F73-9873-78E52A96C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57" y="2295250"/>
            <a:ext cx="4846593" cy="3566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EA3B1A-D369-E78A-2B1E-2A483F3D2D25}"/>
              </a:ext>
            </a:extLst>
          </p:cNvPr>
          <p:cNvSpPr txBox="1"/>
          <p:nvPr/>
        </p:nvSpPr>
        <p:spPr>
          <a:xfrm>
            <a:off x="5540188" y="4739561"/>
            <a:ext cx="69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2CFF"/>
                </a:solidFill>
              </a:rPr>
              <a:t>0.5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289B64-1EA4-4C46-66ED-39FEBA56B78C}"/>
              </a:ext>
            </a:extLst>
          </p:cNvPr>
          <p:cNvSpPr txBox="1"/>
          <p:nvPr/>
        </p:nvSpPr>
        <p:spPr>
          <a:xfrm>
            <a:off x="1852706" y="1844818"/>
            <a:ext cx="353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Before ATF upgrade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7FECBC-40E3-D801-CB89-4FDE043CD161}"/>
              </a:ext>
            </a:extLst>
          </p:cNvPr>
          <p:cNvSpPr txBox="1"/>
          <p:nvPr/>
        </p:nvSpPr>
        <p:spPr>
          <a:xfrm>
            <a:off x="6708589" y="1844818"/>
            <a:ext cx="353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After ATF upgrade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0972E-E33A-EB6C-B5AC-05D74DB298B9}"/>
              </a:ext>
            </a:extLst>
          </p:cNvPr>
          <p:cNvSpPr txBox="1"/>
          <p:nvPr/>
        </p:nvSpPr>
        <p:spPr>
          <a:xfrm>
            <a:off x="4304145" y="6132945"/>
            <a:ext cx="317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Sufficient</a:t>
            </a:r>
            <a:r>
              <a:rPr lang="en-US"/>
              <a:t> for trapping </a:t>
            </a:r>
            <a:endParaRPr lang="en-US" b="1" i="1"/>
          </a:p>
        </p:txBody>
      </p:sp>
    </p:spTree>
    <p:extLst>
      <p:ext uri="{BB962C8B-B14F-4D97-AF65-F5344CB8AC3E}">
        <p14:creationId xmlns:p14="http://schemas.microsoft.com/office/powerpoint/2010/main" val="426446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336B-AEE7-B240-6A29-5891B0B3EB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BA33A-BE14-50B4-1A84-1C95F655C7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4DFCDA-5A01-2747-25F0-FA7BC9AD8D8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597878" y="4238932"/>
            <a:ext cx="485355" cy="474243"/>
            <a:chOff x="5439526" y="4512621"/>
            <a:chExt cx="485355" cy="47424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800F861-FAE0-C202-A4E2-5934DBD367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39526" y="4512621"/>
              <a:ext cx="485355" cy="474243"/>
            </a:xfrm>
            <a:prstGeom prst="ellipse">
              <a:avLst/>
            </a:prstGeom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0306634-790A-D013-3F14-638B23C47D8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70705" y="4724381"/>
              <a:ext cx="49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" descr="Image result for thorlabs off axis parabola">
            <a:extLst>
              <a:ext uri="{FF2B5EF4-FFF2-40B4-BE49-F238E27FC236}">
                <a16:creationId xmlns:a16="http://schemas.microsoft.com/office/drawing/2014/main" id="{2281F9B5-4EAD-79EF-C926-9B7F2E7EC7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5" y="333866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19D0AFD-3089-4924-1CCD-6785010778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92835" y="4025185"/>
            <a:ext cx="3504874" cy="469305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77C4C28-CFFE-3123-AE9B-77B12FA414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2425341" y="4489533"/>
            <a:ext cx="3445682" cy="39501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0EC1D-1F1E-8C2C-2398-62B4337A7E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72247" y="2738292"/>
            <a:ext cx="553094" cy="16495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0A29C-7DD1-E88B-F239-F0175A7121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464346">
            <a:off x="1932908" y="3925179"/>
            <a:ext cx="833550" cy="1007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61B6D9-69AB-2797-2C41-1E36FFE0D2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42857" y="2568667"/>
            <a:ext cx="8159261" cy="4693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BEA65906-36E0-0CAC-0A18-656BCABCF3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066525">
            <a:off x="1134194" y="2516640"/>
            <a:ext cx="2007245" cy="352865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mage result for thorlabs off axis parabola">
            <a:extLst>
              <a:ext uri="{FF2B5EF4-FFF2-40B4-BE49-F238E27FC236}">
                <a16:creationId xmlns:a16="http://schemas.microsoft.com/office/drawing/2014/main" id="{5888F808-2D74-ACCD-E4BF-15A29EE08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22474" flipH="1">
            <a:off x="5387620" y="2879270"/>
            <a:ext cx="1266779" cy="14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87ECC1-9284-798D-ADCB-6BF2187D89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172214">
            <a:off x="4821466" y="3605133"/>
            <a:ext cx="248019" cy="25541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9FDEDB-9435-47C9-B49A-9CBA0ADCE76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10606749">
            <a:off x="5654425" y="3612993"/>
            <a:ext cx="376094" cy="924992"/>
            <a:chOff x="5343066" y="3884134"/>
            <a:chExt cx="376094" cy="924992"/>
          </a:xfrm>
        </p:grpSpPr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F7734869-1F77-5CB2-D050-DA2E233FBE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393251">
              <a:off x="5070412" y="4157890"/>
              <a:ext cx="730129" cy="182617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BFA12FEA-AB60-69F2-C82B-EDAA360536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393251" flipV="1">
              <a:off x="5297991" y="4205990"/>
              <a:ext cx="638943" cy="203394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E5B7EE6-7914-BB57-906E-3C6DA21AA6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3064346">
              <a:off x="5343066" y="4401801"/>
              <a:ext cx="332954" cy="4073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DE3AAC5-091B-CA36-CE95-EB29B206EB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1926761" y="3575580"/>
            <a:ext cx="4526659" cy="2231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A53D1D7D-2B26-4EB8-982C-DE86BE7DC0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666525">
            <a:off x="3595344" y="5799146"/>
            <a:ext cx="997033" cy="180110"/>
          </a:xfrm>
          <a:prstGeom prst="flowChartMagneticDis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CA6E9-03A4-BDFE-EB4F-0E61FC32C6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85821" y="3589223"/>
            <a:ext cx="45719" cy="17521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B9D6CF-4B22-6BE2-6F4F-36EF93C93E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86691" y="4614641"/>
            <a:ext cx="82715" cy="777046"/>
          </a:xfrm>
          <a:prstGeom prst="ellipse">
            <a:avLst/>
          </a:prstGeom>
          <a:solidFill>
            <a:schemeClr val="accent2"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D19D58-1ABD-89CD-A5FF-86836C296D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1006" y="3429228"/>
            <a:ext cx="2136495" cy="2067341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239D1D31-9669-5291-53DB-D99A2F8E57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414770" y="4713626"/>
            <a:ext cx="715803" cy="19670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227BD98-0FE3-B011-4940-1FDAB0AF2D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 flipV="1">
            <a:off x="5560659" y="4695842"/>
            <a:ext cx="765370" cy="182705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4847EED8-425B-2F31-3D79-DDCCD0738F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1842" y="6455419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72F605D7-2C39-357C-1C01-47A9E18A59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6349586" y="5705924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87E3BC9C-B4DB-D32A-99C5-D8293EA2F7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8669918" y="5759359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914CB575-7FF1-CEA0-2DCA-C29DF52F0B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11451106" y="5721232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3EFFA2-266D-E49F-99B2-80DDD224BB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592020">
            <a:off x="5277633" y="5250462"/>
            <a:ext cx="1148718" cy="90499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4CB20B-9140-AA6A-66A9-AD84DA4DDF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54765" y="2245045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LWIR pulse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9B97F14-0D3E-65DC-1BB0-3B81DD1244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8025" y="1597256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NIR pulse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4E8C78A-1319-560F-29A9-6600B7E6D4D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62851" y="388019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f/#1.5 focusing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E08E762-AC2D-A1F0-ED1C-CF2CCA0D5D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94133" y="583494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f/#2 focusing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5C9561F-4716-8782-C8F1-CF9E90787C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12963" y="5523777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NIR focus diagnostic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77C42F0-3E5E-AEFA-108F-F897839E046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4971" y="4684036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Nozzle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A7FDEF4-EF00-2BEC-845A-E312F79983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22527" y="4911002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LWIR focus diagnostic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A4F33D4-27BC-5B50-5A53-1472C87F14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19590" y="3049039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Dipole </a:t>
            </a:r>
          </a:p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F3D65B-0B7D-6F15-F6A1-DC5BB9E0FB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340203" y="3238155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LANEX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26D320-CD31-8E90-7C6D-2ECF5B13AEB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23957" y="4099575"/>
            <a:ext cx="703611" cy="789829"/>
            <a:chOff x="7059318" y="3554118"/>
            <a:chExt cx="703611" cy="78982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695D88-A829-EA5B-FA4A-C8910C44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70818" y="3554118"/>
              <a:ext cx="692111" cy="3426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2BFBDB-8D97-3596-3E14-CFAB4A33CD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59318" y="3963832"/>
              <a:ext cx="703611" cy="3801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7561361-5E8C-8BF3-C03E-BEB1F2B7BD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59319" y="3753347"/>
              <a:ext cx="163457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4FBAA5-082B-BDF7-E806-B43B22B495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97493" y="3779492"/>
              <a:ext cx="165436" cy="3390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FDFDA36D-68B2-DF32-A4F0-4C7D01C6AF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5869693" y="4487870"/>
            <a:ext cx="1966980" cy="29030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4F576D68-A758-C9A7-7968-AE0729444D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V="1">
            <a:off x="5915410" y="4260769"/>
            <a:ext cx="1916741" cy="23358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9CADEC-499F-6DE9-E930-B1D0882B29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16817" y="4437101"/>
            <a:ext cx="221126" cy="1015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BDD7802-5AD6-AEB8-1EEA-FF48DB5212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38542" y="3713278"/>
            <a:ext cx="1669990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Slit</a:t>
            </a: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9A78CEE-0136-B1F9-6B09-4735C4F0A1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7702961" y="5766264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Arrow: Curved Right 53">
            <a:extLst>
              <a:ext uri="{FF2B5EF4-FFF2-40B4-BE49-F238E27FC236}">
                <a16:creationId xmlns:a16="http://schemas.microsoft.com/office/drawing/2014/main" id="{57B1C7DD-4864-2970-DCC9-CEC92A7BB4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55719" y="3579869"/>
            <a:ext cx="700971" cy="1833083"/>
          </a:xfrm>
          <a:prstGeom prst="curvedRightArrow">
            <a:avLst/>
          </a:prstGeom>
          <a:solidFill>
            <a:srgbClr val="00B050"/>
          </a:solidFill>
          <a:effectLst>
            <a:glow rad="3048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4C26B3B-CEEC-098C-1052-7A8FEF3F0A1D}"/>
              </a:ext>
            </a:extLst>
          </p:cNvPr>
          <p:cNvGrpSpPr/>
          <p:nvPr/>
        </p:nvGrpSpPr>
        <p:grpSpPr>
          <a:xfrm>
            <a:off x="10280852" y="3835180"/>
            <a:ext cx="1219620" cy="1289681"/>
            <a:chOff x="10422478" y="3791063"/>
            <a:chExt cx="1219620" cy="128968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842A316-1FFE-EA8D-4034-8C4513A14FD6}"/>
                </a:ext>
              </a:extLst>
            </p:cNvPr>
            <p:cNvSpPr>
              <a:spLocks/>
            </p:cNvSpPr>
            <p:nvPr/>
          </p:nvSpPr>
          <p:spPr>
            <a:xfrm>
              <a:off x="10422478" y="3791063"/>
              <a:ext cx="1219620" cy="128968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glow rad="3048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5FE2D41-0676-B079-6805-894D3CED84C6}"/>
                </a:ext>
              </a:extLst>
            </p:cNvPr>
            <p:cNvGrpSpPr/>
            <p:nvPr/>
          </p:nvGrpSpPr>
          <p:grpSpPr>
            <a:xfrm>
              <a:off x="10552229" y="3955844"/>
              <a:ext cx="960119" cy="960119"/>
              <a:chOff x="10552229" y="3924428"/>
              <a:chExt cx="960119" cy="96011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C74C9BE-E6FE-7B47-B451-C1F680AE95F1}"/>
                  </a:ext>
                </a:extLst>
              </p:cNvPr>
              <p:cNvGrpSpPr/>
              <p:nvPr/>
            </p:nvGrpSpPr>
            <p:grpSpPr>
              <a:xfrm>
                <a:off x="10552229" y="3924428"/>
                <a:ext cx="960119" cy="45719"/>
                <a:chOff x="10305763" y="3948135"/>
                <a:chExt cx="960119" cy="45719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3617607-1949-5082-C59E-D78BD170D696}"/>
                    </a:ext>
                  </a:extLst>
                </p:cNvPr>
                <p:cNvSpPr/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5CFE2FC6-B754-7E3B-DCDB-849CEE208D70}"/>
                    </a:ext>
                  </a:extLst>
                </p:cNvPr>
                <p:cNvSpPr/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F5D92F08-913C-E4EE-FE9E-2A11F458B101}"/>
                    </a:ext>
                  </a:extLst>
                </p:cNvPr>
                <p:cNvSpPr/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5BBB0FB-C450-421D-B6C1-4A739BAF4D80}"/>
                    </a:ext>
                  </a:extLst>
                </p:cNvPr>
                <p:cNvSpPr/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3CEB483-9C52-87B5-F6F6-BD44C5B4C909}"/>
                    </a:ext>
                  </a:extLst>
                </p:cNvPr>
                <p:cNvSpPr/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A9E86FC9-3118-C3BF-8E6A-708A65852498}"/>
                    </a:ext>
                  </a:extLst>
                </p:cNvPr>
                <p:cNvSpPr/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21C149D8-E199-BC67-7513-130D26532BFE}"/>
                    </a:ext>
                  </a:extLst>
                </p:cNvPr>
                <p:cNvSpPr/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0949E6A-357B-BCBA-C781-A8FA86B3649D}"/>
                  </a:ext>
                </a:extLst>
              </p:cNvPr>
              <p:cNvGrpSpPr/>
              <p:nvPr/>
            </p:nvGrpSpPr>
            <p:grpSpPr>
              <a:xfrm>
                <a:off x="10552229" y="4076828"/>
                <a:ext cx="960119" cy="45719"/>
                <a:chOff x="10305763" y="3948135"/>
                <a:chExt cx="960119" cy="45719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B46A01B-694D-E0EC-E4F3-BB4A0E7ABD1D}"/>
                    </a:ext>
                  </a:extLst>
                </p:cNvPr>
                <p:cNvSpPr/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85597BB5-3B68-B726-52BC-D363BE20C1FD}"/>
                    </a:ext>
                  </a:extLst>
                </p:cNvPr>
                <p:cNvSpPr/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956D2B3-11B6-4A85-0AF6-37899A0F6D48}"/>
                    </a:ext>
                  </a:extLst>
                </p:cNvPr>
                <p:cNvSpPr/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3DF2D93-0204-A4F8-90AE-1328EE14B6C7}"/>
                    </a:ext>
                  </a:extLst>
                </p:cNvPr>
                <p:cNvSpPr/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C3007BB4-7CFA-0DE0-91D0-825EEBEEB161}"/>
                    </a:ext>
                  </a:extLst>
                </p:cNvPr>
                <p:cNvSpPr/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DC6314A-8A12-9856-BB43-883197E79C34}"/>
                    </a:ext>
                  </a:extLst>
                </p:cNvPr>
                <p:cNvSpPr/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B29A1339-03D9-F0A4-B38D-302285C467DD}"/>
                    </a:ext>
                  </a:extLst>
                </p:cNvPr>
                <p:cNvSpPr/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0265227-417D-76CB-9D59-0EB78A7B497A}"/>
                  </a:ext>
                </a:extLst>
              </p:cNvPr>
              <p:cNvGrpSpPr/>
              <p:nvPr/>
            </p:nvGrpSpPr>
            <p:grpSpPr>
              <a:xfrm>
                <a:off x="10552229" y="4229228"/>
                <a:ext cx="960119" cy="45719"/>
                <a:chOff x="10305763" y="3948135"/>
                <a:chExt cx="960119" cy="45719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424D18F-2FA8-408A-8C4F-DD2411C169EB}"/>
                    </a:ext>
                  </a:extLst>
                </p:cNvPr>
                <p:cNvSpPr/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BDDEBFF-C16E-4059-CA46-786216903EDF}"/>
                    </a:ext>
                  </a:extLst>
                </p:cNvPr>
                <p:cNvSpPr/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E74B707-DCF1-A27B-D5BA-6D559DBB7927}"/>
                    </a:ext>
                  </a:extLst>
                </p:cNvPr>
                <p:cNvSpPr/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B31F363-4271-5F01-01D4-77666B83B711}"/>
                    </a:ext>
                  </a:extLst>
                </p:cNvPr>
                <p:cNvSpPr/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11D3225-253B-E301-400D-97FD06871C64}"/>
                    </a:ext>
                  </a:extLst>
                </p:cNvPr>
                <p:cNvSpPr/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D4B0E582-81C1-2273-B398-DE77DF914544}"/>
                    </a:ext>
                  </a:extLst>
                </p:cNvPr>
                <p:cNvSpPr/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7540AE0-B6BE-451D-5771-C7953D87C586}"/>
                    </a:ext>
                  </a:extLst>
                </p:cNvPr>
                <p:cNvSpPr/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0554A79-DC95-654F-15A8-1B44AD43F6BF}"/>
                  </a:ext>
                </a:extLst>
              </p:cNvPr>
              <p:cNvGrpSpPr/>
              <p:nvPr/>
            </p:nvGrpSpPr>
            <p:grpSpPr>
              <a:xfrm>
                <a:off x="10552229" y="4381628"/>
                <a:ext cx="960119" cy="45719"/>
                <a:chOff x="10305763" y="3948135"/>
                <a:chExt cx="960119" cy="45719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989F154-C4C0-C299-2406-9D7346586E90}"/>
                    </a:ext>
                  </a:extLst>
                </p:cNvPr>
                <p:cNvSpPr/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AFF3868-C3B6-B9D8-319C-33B0972D834D}"/>
                    </a:ext>
                  </a:extLst>
                </p:cNvPr>
                <p:cNvSpPr/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7F21FE6-43CF-9798-7ACC-F83BCAE7E220}"/>
                    </a:ext>
                  </a:extLst>
                </p:cNvPr>
                <p:cNvSpPr/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ECC3FB-F9C2-F37E-AD53-0944A6C05265}"/>
                    </a:ext>
                  </a:extLst>
                </p:cNvPr>
                <p:cNvSpPr/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0D9E2506-E16F-3D9F-CFAA-51541517B1A9}"/>
                    </a:ext>
                  </a:extLst>
                </p:cNvPr>
                <p:cNvSpPr/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4A9F72D-951D-A625-E85B-AAD7D544D5B9}"/>
                    </a:ext>
                  </a:extLst>
                </p:cNvPr>
                <p:cNvSpPr/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AFE7A7B-91C3-2818-C91E-9D8116BAFB8B}"/>
                    </a:ext>
                  </a:extLst>
                </p:cNvPr>
                <p:cNvSpPr/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DC9508-9E69-90F7-9B59-6C45315FDDEB}"/>
                  </a:ext>
                </a:extLst>
              </p:cNvPr>
              <p:cNvGrpSpPr/>
              <p:nvPr/>
            </p:nvGrpSpPr>
            <p:grpSpPr>
              <a:xfrm>
                <a:off x="10552229" y="4534028"/>
                <a:ext cx="960119" cy="45719"/>
                <a:chOff x="10305763" y="3948135"/>
                <a:chExt cx="960119" cy="45719"/>
              </a:xfrm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84EBDC-C451-5F32-F942-FE782CF394DF}"/>
                    </a:ext>
                  </a:extLst>
                </p:cNvPr>
                <p:cNvSpPr/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4F172EAF-C859-2A62-123A-941CD24A8A30}"/>
                    </a:ext>
                  </a:extLst>
                </p:cNvPr>
                <p:cNvSpPr/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2C89B19-A637-C355-3928-B11DAF84D13D}"/>
                    </a:ext>
                  </a:extLst>
                </p:cNvPr>
                <p:cNvSpPr/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C3CC2091-07F0-55AC-64A5-102F4EA21850}"/>
                    </a:ext>
                  </a:extLst>
                </p:cNvPr>
                <p:cNvSpPr/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67800D59-F24E-DA1C-A939-E61B3B76C069}"/>
                    </a:ext>
                  </a:extLst>
                </p:cNvPr>
                <p:cNvSpPr/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CAFB51C-481C-7A34-B6D5-0E0CD3C2AFD9}"/>
                    </a:ext>
                  </a:extLst>
                </p:cNvPr>
                <p:cNvSpPr/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EF4608EA-7698-880F-C910-B7E877D1878C}"/>
                    </a:ext>
                  </a:extLst>
                </p:cNvPr>
                <p:cNvSpPr/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FBC34AD1-69C2-D404-7AD7-66BD46438E4F}"/>
                  </a:ext>
                </a:extLst>
              </p:cNvPr>
              <p:cNvGrpSpPr/>
              <p:nvPr/>
            </p:nvGrpSpPr>
            <p:grpSpPr>
              <a:xfrm>
                <a:off x="10552229" y="4686428"/>
                <a:ext cx="960119" cy="45719"/>
                <a:chOff x="10305763" y="3948135"/>
                <a:chExt cx="960119" cy="45719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FAD3BEED-D7A2-4E1D-FEBC-706D86B403B1}"/>
                    </a:ext>
                  </a:extLst>
                </p:cNvPr>
                <p:cNvSpPr/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68AF101-D2B6-F6EA-03B5-9BBD0F14E283}"/>
                    </a:ext>
                  </a:extLst>
                </p:cNvPr>
                <p:cNvSpPr/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5018BD7-5722-09DD-6048-F3A387DF4D33}"/>
                    </a:ext>
                  </a:extLst>
                </p:cNvPr>
                <p:cNvSpPr/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F05BA577-5A36-7BF6-0E4F-4CAD30814ABC}"/>
                    </a:ext>
                  </a:extLst>
                </p:cNvPr>
                <p:cNvSpPr/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DFF5A482-F6AD-E972-D158-05CAEFA08E41}"/>
                    </a:ext>
                  </a:extLst>
                </p:cNvPr>
                <p:cNvSpPr/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5BDE511-7685-BE76-AEA7-C5E00BD59E0E}"/>
                    </a:ext>
                  </a:extLst>
                </p:cNvPr>
                <p:cNvSpPr/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1442190-2BF9-9F15-B2B2-6532180727E6}"/>
                    </a:ext>
                  </a:extLst>
                </p:cNvPr>
                <p:cNvSpPr/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82C1FB34-70F8-8312-9EFA-B85ACAFDCA69}"/>
                  </a:ext>
                </a:extLst>
              </p:cNvPr>
              <p:cNvGrpSpPr/>
              <p:nvPr/>
            </p:nvGrpSpPr>
            <p:grpSpPr>
              <a:xfrm>
                <a:off x="10552229" y="4838828"/>
                <a:ext cx="960119" cy="45719"/>
                <a:chOff x="10305763" y="3948135"/>
                <a:chExt cx="960119" cy="45719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21BC0B54-95DE-2094-0140-F89604A82582}"/>
                    </a:ext>
                  </a:extLst>
                </p:cNvPr>
                <p:cNvSpPr/>
                <p:nvPr/>
              </p:nvSpPr>
              <p:spPr>
                <a:xfrm>
                  <a:off x="10305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3297811F-7ED4-D9A2-9131-612164E22A27}"/>
                    </a:ext>
                  </a:extLst>
                </p:cNvPr>
                <p:cNvSpPr/>
                <p:nvPr/>
              </p:nvSpPr>
              <p:spPr>
                <a:xfrm>
                  <a:off x="10458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A32DCDF-FC89-5CCB-FEC1-E2DA2B348F87}"/>
                    </a:ext>
                  </a:extLst>
                </p:cNvPr>
                <p:cNvSpPr/>
                <p:nvPr/>
              </p:nvSpPr>
              <p:spPr>
                <a:xfrm>
                  <a:off x="106105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CC24F80A-9620-5B40-55DF-3CD492EB7CCB}"/>
                    </a:ext>
                  </a:extLst>
                </p:cNvPr>
                <p:cNvSpPr/>
                <p:nvPr/>
              </p:nvSpPr>
              <p:spPr>
                <a:xfrm>
                  <a:off x="107629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7E9C7D0B-BD9C-4B6A-304D-6B18DCEEC331}"/>
                    </a:ext>
                  </a:extLst>
                </p:cNvPr>
                <p:cNvSpPr/>
                <p:nvPr/>
              </p:nvSpPr>
              <p:spPr>
                <a:xfrm>
                  <a:off x="109153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C67562AA-5031-BF94-65C8-A098BB92B4D6}"/>
                    </a:ext>
                  </a:extLst>
                </p:cNvPr>
                <p:cNvSpPr/>
                <p:nvPr/>
              </p:nvSpPr>
              <p:spPr>
                <a:xfrm>
                  <a:off x="110677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1DF7D701-1F61-77DF-A57E-CC24C597C7D9}"/>
                    </a:ext>
                  </a:extLst>
                </p:cNvPr>
                <p:cNvSpPr/>
                <p:nvPr/>
              </p:nvSpPr>
              <p:spPr>
                <a:xfrm>
                  <a:off x="11220163" y="39481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BF1426CE-9C74-E3A2-43D7-97C9D64B893D}"/>
              </a:ext>
            </a:extLst>
          </p:cNvPr>
          <p:cNvSpPr txBox="1"/>
          <p:nvPr/>
        </p:nvSpPr>
        <p:spPr>
          <a:xfrm>
            <a:off x="4289028" y="3073430"/>
            <a:ext cx="115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AOI rotation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B3B6B60-5A12-A995-AA07-AC6E8F3DE073}"/>
              </a:ext>
            </a:extLst>
          </p:cNvPr>
          <p:cNvSpPr txBox="1"/>
          <p:nvPr/>
        </p:nvSpPr>
        <p:spPr>
          <a:xfrm>
            <a:off x="10198650" y="3176928"/>
            <a:ext cx="13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00B050"/>
                </a:solidFill>
              </a:rPr>
              <a:t>Pepperpot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136" name="Arrow: Left-Right 135">
            <a:extLst>
              <a:ext uri="{FF2B5EF4-FFF2-40B4-BE49-F238E27FC236}">
                <a16:creationId xmlns:a16="http://schemas.microsoft.com/office/drawing/2014/main" id="{5C954D93-98AE-968A-2ADE-B7E9F14498A8}"/>
              </a:ext>
            </a:extLst>
          </p:cNvPr>
          <p:cNvSpPr/>
          <p:nvPr/>
        </p:nvSpPr>
        <p:spPr>
          <a:xfrm rot="5400000">
            <a:off x="10559675" y="5731686"/>
            <a:ext cx="707692" cy="1709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5944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 (1)</Template>
  <TotalTime>0</TotalTime>
  <Words>1464</Words>
  <Application>Microsoft Office PowerPoint</Application>
  <PresentationFormat>Widescreen</PresentationFormat>
  <Paragraphs>306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Roboto</vt:lpstr>
      <vt:lpstr>Symbol</vt:lpstr>
      <vt:lpstr>Times New Roman</vt:lpstr>
      <vt:lpstr>Wingdings</vt:lpstr>
      <vt:lpstr>BNL</vt:lpstr>
      <vt:lpstr>27th Accelerator Test Facility (ATF) Users' Meeting  AE127: Two Color Injection of Bright Electron Beams</vt:lpstr>
      <vt:lpstr>Laser wakefield acceleration</vt:lpstr>
      <vt:lpstr>Two-color ionization injection</vt:lpstr>
      <vt:lpstr>Trapping electrons</vt:lpstr>
      <vt:lpstr>Wakefield with current CO2 parameters</vt:lpstr>
      <vt:lpstr>Ponderomotive assistance</vt:lpstr>
      <vt:lpstr>Lower energy  higher density</vt:lpstr>
      <vt:lpstr>Ti:Sapphire parameters</vt:lpstr>
      <vt:lpstr>Experimental setup</vt:lpstr>
      <vt:lpstr>2024 run</vt:lpstr>
      <vt:lpstr>Preliminary alignment tests</vt:lpstr>
      <vt:lpstr>Conclusion</vt:lpstr>
      <vt:lpstr>Questions?</vt:lpstr>
      <vt:lpstr>PowerPoint Presentation</vt:lpstr>
      <vt:lpstr>PowerPoint Presentation</vt:lpstr>
      <vt:lpstr>PowerPoint Presentation</vt:lpstr>
      <vt:lpstr>Special Equipment Requirements and Hazards</vt:lpstr>
      <vt:lpstr>Experimental Time Request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Ilardi, Mary Jane</dc:creator>
  <cp:keywords/>
  <dc:description/>
  <cp:lastModifiedBy>Li, William</cp:lastModifiedBy>
  <cp:revision>1</cp:revision>
  <dcterms:created xsi:type="dcterms:W3CDTF">2025-04-14T18:38:31Z</dcterms:created>
  <dcterms:modified xsi:type="dcterms:W3CDTF">2025-04-29T15:48:59Z</dcterms:modified>
  <cp:category/>
</cp:coreProperties>
</file>