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2"/>
  </p:notesMasterIdLst>
  <p:sldIdLst>
    <p:sldId id="256" r:id="rId2"/>
    <p:sldId id="257" r:id="rId3"/>
    <p:sldId id="259" r:id="rId4"/>
    <p:sldId id="260" r:id="rId5"/>
    <p:sldId id="262" r:id="rId6"/>
    <p:sldId id="264" r:id="rId7"/>
    <p:sldId id="263" r:id="rId8"/>
    <p:sldId id="266" r:id="rId9"/>
    <p:sldId id="265" r:id="rId10"/>
    <p:sldId id="275" r:id="rId11"/>
    <p:sldId id="267" r:id="rId12"/>
    <p:sldId id="270" r:id="rId13"/>
    <p:sldId id="268" r:id="rId14"/>
    <p:sldId id="269" r:id="rId15"/>
    <p:sldId id="272" r:id="rId16"/>
    <p:sldId id="274" r:id="rId17"/>
    <p:sldId id="261" r:id="rId18"/>
    <p:sldId id="271" r:id="rId19"/>
    <p:sldId id="273"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15A12-BF67-40C2-B415-55F2504F32D7}" v="95" dt="2025-04-28T21:14:38.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9" autoAdjust="0"/>
    <p:restoredTop sz="94694"/>
  </p:normalViewPr>
  <p:slideViewPr>
    <p:cSldViewPr snapToGrid="0" snapToObjects="1">
      <p:cViewPr varScale="1">
        <p:scale>
          <a:sx n="150" d="100"/>
          <a:sy n="150" d="100"/>
        </p:scale>
        <p:origin x="260"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monds, Andrew" userId="971f29ce-f9fb-4f98-aefe-45d65a6e451f" providerId="ADAL" clId="{B6515A12-BF67-40C2-B415-55F2504F32D7}"/>
    <pc:docChg chg="undo redo custSel addSld delSld modSld sldOrd">
      <pc:chgData name="Simmonds, Andrew" userId="971f29ce-f9fb-4f98-aefe-45d65a6e451f" providerId="ADAL" clId="{B6515A12-BF67-40C2-B415-55F2504F32D7}" dt="2025-04-29T13:48:09.468" v="6044" actId="2696"/>
      <pc:docMkLst>
        <pc:docMk/>
      </pc:docMkLst>
      <pc:sldChg chg="modSp mod">
        <pc:chgData name="Simmonds, Andrew" userId="971f29ce-f9fb-4f98-aefe-45d65a6e451f" providerId="ADAL" clId="{B6515A12-BF67-40C2-B415-55F2504F32D7}" dt="2025-04-29T02:26:21.723" v="4816" actId="20577"/>
        <pc:sldMkLst>
          <pc:docMk/>
          <pc:sldMk cId="3681362828" sldId="257"/>
        </pc:sldMkLst>
        <pc:spChg chg="mod">
          <ac:chgData name="Simmonds, Andrew" userId="971f29ce-f9fb-4f98-aefe-45d65a6e451f" providerId="ADAL" clId="{B6515A12-BF67-40C2-B415-55F2504F32D7}" dt="2025-04-28T14:27:49.191" v="56" actId="20577"/>
          <ac:spMkLst>
            <pc:docMk/>
            <pc:sldMk cId="3681362828" sldId="257"/>
            <ac:spMk id="2" creationId="{BE5A50FB-44F3-6846-8C26-F8681D4BFFB3}"/>
          </ac:spMkLst>
        </pc:spChg>
        <pc:spChg chg="mod">
          <ac:chgData name="Simmonds, Andrew" userId="971f29ce-f9fb-4f98-aefe-45d65a6e451f" providerId="ADAL" clId="{B6515A12-BF67-40C2-B415-55F2504F32D7}" dt="2025-04-29T02:26:21.723" v="4816" actId="20577"/>
          <ac:spMkLst>
            <pc:docMk/>
            <pc:sldMk cId="3681362828" sldId="257"/>
            <ac:spMk id="7" creationId="{84BED499-6ED4-F54A-8BC4-75AB617CA064}"/>
          </ac:spMkLst>
        </pc:spChg>
      </pc:sldChg>
      <pc:sldChg chg="modSp mod">
        <pc:chgData name="Simmonds, Andrew" userId="971f29ce-f9fb-4f98-aefe-45d65a6e451f" providerId="ADAL" clId="{B6515A12-BF67-40C2-B415-55F2504F32D7}" dt="2025-04-29T13:34:52.339" v="5569" actId="6549"/>
        <pc:sldMkLst>
          <pc:docMk/>
          <pc:sldMk cId="1215709844" sldId="258"/>
        </pc:sldMkLst>
        <pc:spChg chg="mod">
          <ac:chgData name="Simmonds, Andrew" userId="971f29ce-f9fb-4f98-aefe-45d65a6e451f" providerId="ADAL" clId="{B6515A12-BF67-40C2-B415-55F2504F32D7}" dt="2025-04-29T13:34:52.339" v="5569" actId="6549"/>
          <ac:spMkLst>
            <pc:docMk/>
            <pc:sldMk cId="1215709844" sldId="258"/>
            <ac:spMk id="3" creationId="{23BD80E2-64A8-2746-84CE-DAC7C5339965}"/>
          </ac:spMkLst>
        </pc:spChg>
      </pc:sldChg>
      <pc:sldChg chg="modSp add mod">
        <pc:chgData name="Simmonds, Andrew" userId="971f29ce-f9fb-4f98-aefe-45d65a6e451f" providerId="ADAL" clId="{B6515A12-BF67-40C2-B415-55F2504F32D7}" dt="2025-04-28T14:55:06.710" v="243" actId="20577"/>
        <pc:sldMkLst>
          <pc:docMk/>
          <pc:sldMk cId="1386975379" sldId="259"/>
        </pc:sldMkLst>
        <pc:spChg chg="mod">
          <ac:chgData name="Simmonds, Andrew" userId="971f29ce-f9fb-4f98-aefe-45d65a6e451f" providerId="ADAL" clId="{B6515A12-BF67-40C2-B415-55F2504F32D7}" dt="2025-04-28T14:45:55.060" v="189" actId="20577"/>
          <ac:spMkLst>
            <pc:docMk/>
            <pc:sldMk cId="1386975379" sldId="259"/>
            <ac:spMk id="2" creationId="{35BB1E82-0154-9C6E-7E8D-D8C837E54F3C}"/>
          </ac:spMkLst>
        </pc:spChg>
        <pc:spChg chg="mod">
          <ac:chgData name="Simmonds, Andrew" userId="971f29ce-f9fb-4f98-aefe-45d65a6e451f" providerId="ADAL" clId="{B6515A12-BF67-40C2-B415-55F2504F32D7}" dt="2025-04-28T14:55:06.710" v="243" actId="20577"/>
          <ac:spMkLst>
            <pc:docMk/>
            <pc:sldMk cId="1386975379" sldId="259"/>
            <ac:spMk id="7" creationId="{17AC0684-A370-B142-EE73-F86AEF442804}"/>
          </ac:spMkLst>
        </pc:spChg>
      </pc:sldChg>
      <pc:sldChg chg="modSp add mod">
        <pc:chgData name="Simmonds, Andrew" userId="971f29ce-f9fb-4f98-aefe-45d65a6e451f" providerId="ADAL" clId="{B6515A12-BF67-40C2-B415-55F2504F32D7}" dt="2025-04-28T14:58:00.065" v="261" actId="20577"/>
        <pc:sldMkLst>
          <pc:docMk/>
          <pc:sldMk cId="4233124856" sldId="260"/>
        </pc:sldMkLst>
        <pc:spChg chg="mod">
          <ac:chgData name="Simmonds, Andrew" userId="971f29ce-f9fb-4f98-aefe-45d65a6e451f" providerId="ADAL" clId="{B6515A12-BF67-40C2-B415-55F2504F32D7}" dt="2025-04-28T14:46:07.995" v="210" actId="20577"/>
          <ac:spMkLst>
            <pc:docMk/>
            <pc:sldMk cId="4233124856" sldId="260"/>
            <ac:spMk id="2" creationId="{1D33277A-9C7E-B46D-EC0F-06ABF600BDB6}"/>
          </ac:spMkLst>
        </pc:spChg>
        <pc:spChg chg="mod">
          <ac:chgData name="Simmonds, Andrew" userId="971f29ce-f9fb-4f98-aefe-45d65a6e451f" providerId="ADAL" clId="{B6515A12-BF67-40C2-B415-55F2504F32D7}" dt="2025-04-28T14:58:00.065" v="261" actId="20577"/>
          <ac:spMkLst>
            <pc:docMk/>
            <pc:sldMk cId="4233124856" sldId="260"/>
            <ac:spMk id="7" creationId="{998118FA-35EF-C922-FD9F-2FC06A0F8A71}"/>
          </ac:spMkLst>
        </pc:spChg>
      </pc:sldChg>
      <pc:sldChg chg="modSp add mod ord modNotesTx">
        <pc:chgData name="Simmonds, Andrew" userId="971f29ce-f9fb-4f98-aefe-45d65a6e451f" providerId="ADAL" clId="{B6515A12-BF67-40C2-B415-55F2504F32D7}" dt="2025-04-29T13:48:02.743" v="6043" actId="20577"/>
        <pc:sldMkLst>
          <pc:docMk/>
          <pc:sldMk cId="371399935" sldId="261"/>
        </pc:sldMkLst>
        <pc:spChg chg="mod">
          <ac:chgData name="Simmonds, Andrew" userId="971f29ce-f9fb-4f98-aefe-45d65a6e451f" providerId="ADAL" clId="{B6515A12-BF67-40C2-B415-55F2504F32D7}" dt="2025-04-29T13:31:32.369" v="5451" actId="20577"/>
          <ac:spMkLst>
            <pc:docMk/>
            <pc:sldMk cId="371399935" sldId="261"/>
            <ac:spMk id="2" creationId="{7297EF6E-F9AE-58A3-9B8B-334D86E77B8A}"/>
          </ac:spMkLst>
        </pc:spChg>
        <pc:spChg chg="mod">
          <ac:chgData name="Simmonds, Andrew" userId="971f29ce-f9fb-4f98-aefe-45d65a6e451f" providerId="ADAL" clId="{B6515A12-BF67-40C2-B415-55F2504F32D7}" dt="2025-04-29T13:48:02.743" v="6043" actId="20577"/>
          <ac:spMkLst>
            <pc:docMk/>
            <pc:sldMk cId="371399935" sldId="261"/>
            <ac:spMk id="7" creationId="{214C3E47-9ADE-28E7-2F60-5805678A080F}"/>
          </ac:spMkLst>
        </pc:spChg>
      </pc:sldChg>
      <pc:sldChg chg="addSp delSp modSp add mod ord">
        <pc:chgData name="Simmonds, Andrew" userId="971f29ce-f9fb-4f98-aefe-45d65a6e451f" providerId="ADAL" clId="{B6515A12-BF67-40C2-B415-55F2504F32D7}" dt="2025-04-28T18:07:09.709" v="468" actId="20577"/>
        <pc:sldMkLst>
          <pc:docMk/>
          <pc:sldMk cId="1879001506" sldId="262"/>
        </pc:sldMkLst>
        <pc:spChg chg="mod">
          <ac:chgData name="Simmonds, Andrew" userId="971f29ce-f9fb-4f98-aefe-45d65a6e451f" providerId="ADAL" clId="{B6515A12-BF67-40C2-B415-55F2504F32D7}" dt="2025-04-28T18:07:09.709" v="468" actId="20577"/>
          <ac:spMkLst>
            <pc:docMk/>
            <pc:sldMk cId="1879001506" sldId="262"/>
            <ac:spMk id="2" creationId="{FC6B88B7-4F6D-F1A0-51BC-3E34F17596A7}"/>
          </ac:spMkLst>
        </pc:spChg>
        <pc:spChg chg="add del mod">
          <ac:chgData name="Simmonds, Andrew" userId="971f29ce-f9fb-4f98-aefe-45d65a6e451f" providerId="ADAL" clId="{B6515A12-BF67-40C2-B415-55F2504F32D7}" dt="2025-04-28T17:54:25.333" v="431" actId="478"/>
          <ac:spMkLst>
            <pc:docMk/>
            <pc:sldMk cId="1879001506" sldId="262"/>
            <ac:spMk id="5" creationId="{D06BE728-39F0-07D7-841B-243C69A47102}"/>
          </ac:spMkLst>
        </pc:spChg>
        <pc:spChg chg="del">
          <ac:chgData name="Simmonds, Andrew" userId="971f29ce-f9fb-4f98-aefe-45d65a6e451f" providerId="ADAL" clId="{B6515A12-BF67-40C2-B415-55F2504F32D7}" dt="2025-04-28T17:54:24.400" v="430" actId="478"/>
          <ac:spMkLst>
            <pc:docMk/>
            <pc:sldMk cId="1879001506" sldId="262"/>
            <ac:spMk id="7" creationId="{A6E72AA6-E740-CC32-0869-E6D38781742C}"/>
          </ac:spMkLst>
        </pc:spChg>
        <pc:picChg chg="add mod">
          <ac:chgData name="Simmonds, Andrew" userId="971f29ce-f9fb-4f98-aefe-45d65a6e451f" providerId="ADAL" clId="{B6515A12-BF67-40C2-B415-55F2504F32D7}" dt="2025-04-28T18:03:58.989" v="440" actId="1076"/>
          <ac:picMkLst>
            <pc:docMk/>
            <pc:sldMk cId="1879001506" sldId="262"/>
            <ac:picMk id="8" creationId="{866BD058-F682-7A60-FE2B-FEC9CC425EFE}"/>
          </ac:picMkLst>
        </pc:picChg>
        <pc:picChg chg="add mod">
          <ac:chgData name="Simmonds, Andrew" userId="971f29ce-f9fb-4f98-aefe-45d65a6e451f" providerId="ADAL" clId="{B6515A12-BF67-40C2-B415-55F2504F32D7}" dt="2025-04-28T18:04:24.818" v="444" actId="14100"/>
          <ac:picMkLst>
            <pc:docMk/>
            <pc:sldMk cId="1879001506" sldId="262"/>
            <ac:picMk id="10" creationId="{440BDEB9-E9AE-C623-8863-FEE470E37850}"/>
          </ac:picMkLst>
        </pc:picChg>
      </pc:sldChg>
      <pc:sldChg chg="modSp add mod ord">
        <pc:chgData name="Simmonds, Andrew" userId="971f29ce-f9fb-4f98-aefe-45d65a6e451f" providerId="ADAL" clId="{B6515A12-BF67-40C2-B415-55F2504F32D7}" dt="2025-04-29T12:29:03.409" v="5040" actId="20577"/>
        <pc:sldMkLst>
          <pc:docMk/>
          <pc:sldMk cId="1795369724" sldId="263"/>
        </pc:sldMkLst>
        <pc:spChg chg="mod">
          <ac:chgData name="Simmonds, Andrew" userId="971f29ce-f9fb-4f98-aefe-45d65a6e451f" providerId="ADAL" clId="{B6515A12-BF67-40C2-B415-55F2504F32D7}" dt="2025-04-28T19:19:12.560" v="1952" actId="20577"/>
          <ac:spMkLst>
            <pc:docMk/>
            <pc:sldMk cId="1795369724" sldId="263"/>
            <ac:spMk id="2" creationId="{61282E24-80FA-8DCC-2FF4-3AEA7D809C3A}"/>
          </ac:spMkLst>
        </pc:spChg>
        <pc:spChg chg="mod">
          <ac:chgData name="Simmonds, Andrew" userId="971f29ce-f9fb-4f98-aefe-45d65a6e451f" providerId="ADAL" clId="{B6515A12-BF67-40C2-B415-55F2504F32D7}" dt="2025-04-29T12:29:03.409" v="5040" actId="20577"/>
          <ac:spMkLst>
            <pc:docMk/>
            <pc:sldMk cId="1795369724" sldId="263"/>
            <ac:spMk id="7" creationId="{B71F418B-24E6-827E-A21A-647E8B1A083D}"/>
          </ac:spMkLst>
        </pc:spChg>
      </pc:sldChg>
      <pc:sldChg chg="addSp delSp modSp add mod">
        <pc:chgData name="Simmonds, Andrew" userId="971f29ce-f9fb-4f98-aefe-45d65a6e451f" providerId="ADAL" clId="{B6515A12-BF67-40C2-B415-55F2504F32D7}" dt="2025-04-28T15:17:04.889" v="379" actId="166"/>
        <pc:sldMkLst>
          <pc:docMk/>
          <pc:sldMk cId="3211501185" sldId="264"/>
        </pc:sldMkLst>
        <pc:spChg chg="mod">
          <ac:chgData name="Simmonds, Andrew" userId="971f29ce-f9fb-4f98-aefe-45d65a6e451f" providerId="ADAL" clId="{B6515A12-BF67-40C2-B415-55F2504F32D7}" dt="2025-04-28T15:14:08.838" v="305" actId="20577"/>
          <ac:spMkLst>
            <pc:docMk/>
            <pc:sldMk cId="3211501185" sldId="264"/>
            <ac:spMk id="2" creationId="{F83DE49A-1E88-FCF5-B97F-6E3495201B24}"/>
          </ac:spMkLst>
        </pc:spChg>
        <pc:spChg chg="add del mod">
          <ac:chgData name="Simmonds, Andrew" userId="971f29ce-f9fb-4f98-aefe-45d65a6e451f" providerId="ADAL" clId="{B6515A12-BF67-40C2-B415-55F2504F32D7}" dt="2025-04-28T15:12:27.844" v="263" actId="478"/>
          <ac:spMkLst>
            <pc:docMk/>
            <pc:sldMk cId="3211501185" sldId="264"/>
            <ac:spMk id="5" creationId="{8532AB0E-87B0-3288-6AD0-473273210BFA}"/>
          </ac:spMkLst>
        </pc:spChg>
        <pc:spChg chg="del">
          <ac:chgData name="Simmonds, Andrew" userId="971f29ce-f9fb-4f98-aefe-45d65a6e451f" providerId="ADAL" clId="{B6515A12-BF67-40C2-B415-55F2504F32D7}" dt="2025-04-28T15:12:25.419" v="262" actId="478"/>
          <ac:spMkLst>
            <pc:docMk/>
            <pc:sldMk cId="3211501185" sldId="264"/>
            <ac:spMk id="7" creationId="{C559D620-28CE-6D78-7C81-370FA436A763}"/>
          </ac:spMkLst>
        </pc:spChg>
        <pc:spChg chg="mod">
          <ac:chgData name="Simmonds, Andrew" userId="971f29ce-f9fb-4f98-aefe-45d65a6e451f" providerId="ADAL" clId="{B6515A12-BF67-40C2-B415-55F2504F32D7}" dt="2025-04-28T15:12:29.301" v="264"/>
          <ac:spMkLst>
            <pc:docMk/>
            <pc:sldMk cId="3211501185" sldId="264"/>
            <ac:spMk id="10" creationId="{B0B26FCD-A1DE-3BB8-D097-EDFC6A596057}"/>
          </ac:spMkLst>
        </pc:spChg>
        <pc:spChg chg="mod">
          <ac:chgData name="Simmonds, Andrew" userId="971f29ce-f9fb-4f98-aefe-45d65a6e451f" providerId="ADAL" clId="{B6515A12-BF67-40C2-B415-55F2504F32D7}" dt="2025-04-28T15:12:29.301" v="264"/>
          <ac:spMkLst>
            <pc:docMk/>
            <pc:sldMk cId="3211501185" sldId="264"/>
            <ac:spMk id="11" creationId="{80EF641E-D623-7755-B6EE-E0939ADE0F03}"/>
          </ac:spMkLst>
        </pc:spChg>
        <pc:spChg chg="mod">
          <ac:chgData name="Simmonds, Andrew" userId="971f29ce-f9fb-4f98-aefe-45d65a6e451f" providerId="ADAL" clId="{B6515A12-BF67-40C2-B415-55F2504F32D7}" dt="2025-04-28T15:12:39.171" v="265"/>
          <ac:spMkLst>
            <pc:docMk/>
            <pc:sldMk cId="3211501185" sldId="264"/>
            <ac:spMk id="24" creationId="{5715CD20-4AB6-9F81-8957-96B509257EDE}"/>
          </ac:spMkLst>
        </pc:spChg>
        <pc:spChg chg="mod">
          <ac:chgData name="Simmonds, Andrew" userId="971f29ce-f9fb-4f98-aefe-45d65a6e451f" providerId="ADAL" clId="{B6515A12-BF67-40C2-B415-55F2504F32D7}" dt="2025-04-28T15:13:01.220" v="266"/>
          <ac:spMkLst>
            <pc:docMk/>
            <pc:sldMk cId="3211501185" sldId="264"/>
            <ac:spMk id="27" creationId="{CE0D181A-0551-CCCF-A210-8609542008B9}"/>
          </ac:spMkLst>
        </pc:spChg>
        <pc:spChg chg="add mod">
          <ac:chgData name="Simmonds, Andrew" userId="971f29ce-f9fb-4f98-aefe-45d65a6e451f" providerId="ADAL" clId="{B6515A12-BF67-40C2-B415-55F2504F32D7}" dt="2025-04-28T15:13:18.699" v="267"/>
          <ac:spMkLst>
            <pc:docMk/>
            <pc:sldMk cId="3211501185" sldId="264"/>
            <ac:spMk id="36" creationId="{653B7EC9-4591-7868-0A6B-5E26817556B1}"/>
          </ac:spMkLst>
        </pc:spChg>
        <pc:spChg chg="add mod">
          <ac:chgData name="Simmonds, Andrew" userId="971f29ce-f9fb-4f98-aefe-45d65a6e451f" providerId="ADAL" clId="{B6515A12-BF67-40C2-B415-55F2504F32D7}" dt="2025-04-28T15:13:18.699" v="267"/>
          <ac:spMkLst>
            <pc:docMk/>
            <pc:sldMk cId="3211501185" sldId="264"/>
            <ac:spMk id="37" creationId="{4FA6DB6A-B228-679A-DE92-1439F863F9C6}"/>
          </ac:spMkLst>
        </pc:spChg>
        <pc:spChg chg="add mod">
          <ac:chgData name="Simmonds, Andrew" userId="971f29ce-f9fb-4f98-aefe-45d65a6e451f" providerId="ADAL" clId="{B6515A12-BF67-40C2-B415-55F2504F32D7}" dt="2025-04-28T15:13:18.699" v="267"/>
          <ac:spMkLst>
            <pc:docMk/>
            <pc:sldMk cId="3211501185" sldId="264"/>
            <ac:spMk id="38" creationId="{8732A5A9-3CD9-95A9-7254-288CA6106C25}"/>
          </ac:spMkLst>
        </pc:spChg>
        <pc:spChg chg="add mod">
          <ac:chgData name="Simmonds, Andrew" userId="971f29ce-f9fb-4f98-aefe-45d65a6e451f" providerId="ADAL" clId="{B6515A12-BF67-40C2-B415-55F2504F32D7}" dt="2025-04-28T15:13:18.699" v="267"/>
          <ac:spMkLst>
            <pc:docMk/>
            <pc:sldMk cId="3211501185" sldId="264"/>
            <ac:spMk id="39" creationId="{D69976D1-107E-E53A-47E8-92E64D4DC375}"/>
          </ac:spMkLst>
        </pc:spChg>
        <pc:spChg chg="add mod">
          <ac:chgData name="Simmonds, Andrew" userId="971f29ce-f9fb-4f98-aefe-45d65a6e451f" providerId="ADAL" clId="{B6515A12-BF67-40C2-B415-55F2504F32D7}" dt="2025-04-28T15:13:18.699" v="267"/>
          <ac:spMkLst>
            <pc:docMk/>
            <pc:sldMk cId="3211501185" sldId="264"/>
            <ac:spMk id="40" creationId="{FA14D3CD-7184-4AC6-07AF-D28A722A6BD1}"/>
          </ac:spMkLst>
        </pc:spChg>
        <pc:spChg chg="add mod">
          <ac:chgData name="Simmonds, Andrew" userId="971f29ce-f9fb-4f98-aefe-45d65a6e451f" providerId="ADAL" clId="{B6515A12-BF67-40C2-B415-55F2504F32D7}" dt="2025-04-28T15:13:18.699" v="267"/>
          <ac:spMkLst>
            <pc:docMk/>
            <pc:sldMk cId="3211501185" sldId="264"/>
            <ac:spMk id="41" creationId="{B012E7FC-270A-FD0F-AAB6-BD87A11713B8}"/>
          </ac:spMkLst>
        </pc:spChg>
        <pc:spChg chg="add mod">
          <ac:chgData name="Simmonds, Andrew" userId="971f29ce-f9fb-4f98-aefe-45d65a6e451f" providerId="ADAL" clId="{B6515A12-BF67-40C2-B415-55F2504F32D7}" dt="2025-04-28T15:13:18.699" v="267"/>
          <ac:spMkLst>
            <pc:docMk/>
            <pc:sldMk cId="3211501185" sldId="264"/>
            <ac:spMk id="42" creationId="{3C274CBD-8DD6-A330-1CA1-FEA42FE97140}"/>
          </ac:spMkLst>
        </pc:spChg>
        <pc:spChg chg="add mod">
          <ac:chgData name="Simmonds, Andrew" userId="971f29ce-f9fb-4f98-aefe-45d65a6e451f" providerId="ADAL" clId="{B6515A12-BF67-40C2-B415-55F2504F32D7}" dt="2025-04-28T15:16:29.509" v="373" actId="1076"/>
          <ac:spMkLst>
            <pc:docMk/>
            <pc:sldMk cId="3211501185" sldId="264"/>
            <ac:spMk id="46" creationId="{280880FD-9075-13D5-251C-59DB77BDA641}"/>
          </ac:spMkLst>
        </pc:spChg>
        <pc:grpChg chg="add mod ord">
          <ac:chgData name="Simmonds, Andrew" userId="971f29ce-f9fb-4f98-aefe-45d65a6e451f" providerId="ADAL" clId="{B6515A12-BF67-40C2-B415-55F2504F32D7}" dt="2025-04-28T15:14:32.807" v="306" actId="167"/>
          <ac:grpSpMkLst>
            <pc:docMk/>
            <pc:sldMk cId="3211501185" sldId="264"/>
            <ac:grpSpMk id="6" creationId="{7FF28B2E-5AA8-FCDF-0D35-91546A3A5455}"/>
          </ac:grpSpMkLst>
        </pc:grpChg>
        <pc:grpChg chg="mod">
          <ac:chgData name="Simmonds, Andrew" userId="971f29ce-f9fb-4f98-aefe-45d65a6e451f" providerId="ADAL" clId="{B6515A12-BF67-40C2-B415-55F2504F32D7}" dt="2025-04-28T15:12:29.301" v="264"/>
          <ac:grpSpMkLst>
            <pc:docMk/>
            <pc:sldMk cId="3211501185" sldId="264"/>
            <ac:grpSpMk id="9" creationId="{B1706B75-B49C-AAAA-7B61-7E08C0F7682B}"/>
          </ac:grpSpMkLst>
        </pc:grpChg>
        <pc:grpChg chg="add mod">
          <ac:chgData name="Simmonds, Andrew" userId="971f29ce-f9fb-4f98-aefe-45d65a6e451f" providerId="ADAL" clId="{B6515A12-BF67-40C2-B415-55F2504F32D7}" dt="2025-04-28T15:12:39.171" v="265"/>
          <ac:grpSpMkLst>
            <pc:docMk/>
            <pc:sldMk cId="3211501185" sldId="264"/>
            <ac:grpSpMk id="12" creationId="{D4AA22C1-B27F-5373-4184-32D095B60E75}"/>
          </ac:grpSpMkLst>
        </pc:grpChg>
        <pc:grpChg chg="add mod ord">
          <ac:chgData name="Simmonds, Andrew" userId="971f29ce-f9fb-4f98-aefe-45d65a6e451f" providerId="ADAL" clId="{B6515A12-BF67-40C2-B415-55F2504F32D7}" dt="2025-04-28T15:17:04.889" v="379" actId="166"/>
          <ac:grpSpMkLst>
            <pc:docMk/>
            <pc:sldMk cId="3211501185" sldId="264"/>
            <ac:grpSpMk id="25" creationId="{896CAD62-7601-09BC-0639-BDDF337D55D2}"/>
          </ac:grpSpMkLst>
        </pc:grpChg>
        <pc:picChg chg="mod">
          <ac:chgData name="Simmonds, Andrew" userId="971f29ce-f9fb-4f98-aefe-45d65a6e451f" providerId="ADAL" clId="{B6515A12-BF67-40C2-B415-55F2504F32D7}" dt="2025-04-28T15:12:29.301" v="264"/>
          <ac:picMkLst>
            <pc:docMk/>
            <pc:sldMk cId="3211501185" sldId="264"/>
            <ac:picMk id="8" creationId="{366E3D75-2715-BEB0-DAB5-99F2A5CEFBBB}"/>
          </ac:picMkLst>
        </pc:picChg>
        <pc:cxnChg chg="mod">
          <ac:chgData name="Simmonds, Andrew" userId="971f29ce-f9fb-4f98-aefe-45d65a6e451f" providerId="ADAL" clId="{B6515A12-BF67-40C2-B415-55F2504F32D7}" dt="2025-04-28T15:12:39.171" v="265"/>
          <ac:cxnSpMkLst>
            <pc:docMk/>
            <pc:sldMk cId="3211501185" sldId="264"/>
            <ac:cxnSpMk id="13" creationId="{4FDBD3C2-93BB-3DBC-EDE8-F3B112BBD831}"/>
          </ac:cxnSpMkLst>
        </pc:cxnChg>
        <pc:cxnChg chg="mod">
          <ac:chgData name="Simmonds, Andrew" userId="971f29ce-f9fb-4f98-aefe-45d65a6e451f" providerId="ADAL" clId="{B6515A12-BF67-40C2-B415-55F2504F32D7}" dt="2025-04-28T15:12:39.171" v="265"/>
          <ac:cxnSpMkLst>
            <pc:docMk/>
            <pc:sldMk cId="3211501185" sldId="264"/>
            <ac:cxnSpMk id="14" creationId="{1683B5B2-0062-30E8-6252-CD7B4A1AFEBC}"/>
          </ac:cxnSpMkLst>
        </pc:cxnChg>
        <pc:cxnChg chg="mod">
          <ac:chgData name="Simmonds, Andrew" userId="971f29ce-f9fb-4f98-aefe-45d65a6e451f" providerId="ADAL" clId="{B6515A12-BF67-40C2-B415-55F2504F32D7}" dt="2025-04-28T15:12:39.171" v="265"/>
          <ac:cxnSpMkLst>
            <pc:docMk/>
            <pc:sldMk cId="3211501185" sldId="264"/>
            <ac:cxnSpMk id="15" creationId="{13136A94-DB38-24A5-322A-41276967B333}"/>
          </ac:cxnSpMkLst>
        </pc:cxnChg>
        <pc:cxnChg chg="mod">
          <ac:chgData name="Simmonds, Andrew" userId="971f29ce-f9fb-4f98-aefe-45d65a6e451f" providerId="ADAL" clId="{B6515A12-BF67-40C2-B415-55F2504F32D7}" dt="2025-04-28T15:12:39.171" v="265"/>
          <ac:cxnSpMkLst>
            <pc:docMk/>
            <pc:sldMk cId="3211501185" sldId="264"/>
            <ac:cxnSpMk id="17" creationId="{A2455BC9-3ED2-8226-2D9C-75D79B378A70}"/>
          </ac:cxnSpMkLst>
        </pc:cxnChg>
        <pc:cxnChg chg="mod">
          <ac:chgData name="Simmonds, Andrew" userId="971f29ce-f9fb-4f98-aefe-45d65a6e451f" providerId="ADAL" clId="{B6515A12-BF67-40C2-B415-55F2504F32D7}" dt="2025-04-28T15:12:39.171" v="265"/>
          <ac:cxnSpMkLst>
            <pc:docMk/>
            <pc:sldMk cId="3211501185" sldId="264"/>
            <ac:cxnSpMk id="19" creationId="{EB79E274-9FF2-BD68-F657-3494CCB467C6}"/>
          </ac:cxnSpMkLst>
        </pc:cxnChg>
        <pc:cxnChg chg="mod">
          <ac:chgData name="Simmonds, Andrew" userId="971f29ce-f9fb-4f98-aefe-45d65a6e451f" providerId="ADAL" clId="{B6515A12-BF67-40C2-B415-55F2504F32D7}" dt="2025-04-28T15:12:39.171" v="265"/>
          <ac:cxnSpMkLst>
            <pc:docMk/>
            <pc:sldMk cId="3211501185" sldId="264"/>
            <ac:cxnSpMk id="20" creationId="{B3DC44DC-5DC6-87DF-BB03-2361D62935E7}"/>
          </ac:cxnSpMkLst>
        </pc:cxnChg>
        <pc:cxnChg chg="mod">
          <ac:chgData name="Simmonds, Andrew" userId="971f29ce-f9fb-4f98-aefe-45d65a6e451f" providerId="ADAL" clId="{B6515A12-BF67-40C2-B415-55F2504F32D7}" dt="2025-04-28T15:12:39.171" v="265"/>
          <ac:cxnSpMkLst>
            <pc:docMk/>
            <pc:sldMk cId="3211501185" sldId="264"/>
            <ac:cxnSpMk id="21" creationId="{2CCA7D95-2813-3640-81B6-76ED603A5CA5}"/>
          </ac:cxnSpMkLst>
        </pc:cxnChg>
        <pc:cxnChg chg="mod">
          <ac:chgData name="Simmonds, Andrew" userId="971f29ce-f9fb-4f98-aefe-45d65a6e451f" providerId="ADAL" clId="{B6515A12-BF67-40C2-B415-55F2504F32D7}" dt="2025-04-28T15:12:39.171" v="265"/>
          <ac:cxnSpMkLst>
            <pc:docMk/>
            <pc:sldMk cId="3211501185" sldId="264"/>
            <ac:cxnSpMk id="22" creationId="{0E1E8B1A-8827-E188-E1B5-3C6A997323D4}"/>
          </ac:cxnSpMkLst>
        </pc:cxnChg>
        <pc:cxnChg chg="mod">
          <ac:chgData name="Simmonds, Andrew" userId="971f29ce-f9fb-4f98-aefe-45d65a6e451f" providerId="ADAL" clId="{B6515A12-BF67-40C2-B415-55F2504F32D7}" dt="2025-04-28T15:13:01.220" v="266"/>
          <ac:cxnSpMkLst>
            <pc:docMk/>
            <pc:sldMk cId="3211501185" sldId="264"/>
            <ac:cxnSpMk id="26" creationId="{6EAA8358-0C1C-983F-1E4F-388AC5952D54}"/>
          </ac:cxnSpMkLst>
        </pc:cxnChg>
        <pc:cxnChg chg="mod">
          <ac:chgData name="Simmonds, Andrew" userId="971f29ce-f9fb-4f98-aefe-45d65a6e451f" providerId="ADAL" clId="{B6515A12-BF67-40C2-B415-55F2504F32D7}" dt="2025-04-28T15:13:01.220" v="266"/>
          <ac:cxnSpMkLst>
            <pc:docMk/>
            <pc:sldMk cId="3211501185" sldId="264"/>
            <ac:cxnSpMk id="28" creationId="{492EAE8E-3A92-E825-AA6A-BEBC0D77CEF0}"/>
          </ac:cxnSpMkLst>
        </pc:cxnChg>
        <pc:cxnChg chg="mod">
          <ac:chgData name="Simmonds, Andrew" userId="971f29ce-f9fb-4f98-aefe-45d65a6e451f" providerId="ADAL" clId="{B6515A12-BF67-40C2-B415-55F2504F32D7}" dt="2025-04-28T15:13:01.220" v="266"/>
          <ac:cxnSpMkLst>
            <pc:docMk/>
            <pc:sldMk cId="3211501185" sldId="264"/>
            <ac:cxnSpMk id="29" creationId="{4F280430-0451-103C-6DB0-6442917A93C4}"/>
          </ac:cxnSpMkLst>
        </pc:cxnChg>
        <pc:cxnChg chg="mod">
          <ac:chgData name="Simmonds, Andrew" userId="971f29ce-f9fb-4f98-aefe-45d65a6e451f" providerId="ADAL" clId="{B6515A12-BF67-40C2-B415-55F2504F32D7}" dt="2025-04-28T15:13:01.220" v="266"/>
          <ac:cxnSpMkLst>
            <pc:docMk/>
            <pc:sldMk cId="3211501185" sldId="264"/>
            <ac:cxnSpMk id="30" creationId="{45C261FD-290E-6030-39B1-3A163316F2DA}"/>
          </ac:cxnSpMkLst>
        </pc:cxnChg>
        <pc:cxnChg chg="mod">
          <ac:chgData name="Simmonds, Andrew" userId="971f29ce-f9fb-4f98-aefe-45d65a6e451f" providerId="ADAL" clId="{B6515A12-BF67-40C2-B415-55F2504F32D7}" dt="2025-04-28T15:13:01.220" v="266"/>
          <ac:cxnSpMkLst>
            <pc:docMk/>
            <pc:sldMk cId="3211501185" sldId="264"/>
            <ac:cxnSpMk id="31" creationId="{0645620D-ECFA-5431-3BE7-464225F83B45}"/>
          </ac:cxnSpMkLst>
        </pc:cxnChg>
        <pc:cxnChg chg="mod">
          <ac:chgData name="Simmonds, Andrew" userId="971f29ce-f9fb-4f98-aefe-45d65a6e451f" providerId="ADAL" clId="{B6515A12-BF67-40C2-B415-55F2504F32D7}" dt="2025-04-28T15:13:01.220" v="266"/>
          <ac:cxnSpMkLst>
            <pc:docMk/>
            <pc:sldMk cId="3211501185" sldId="264"/>
            <ac:cxnSpMk id="32" creationId="{A57BF328-ECB1-EFFC-C319-FFB880148E90}"/>
          </ac:cxnSpMkLst>
        </pc:cxnChg>
        <pc:cxnChg chg="mod">
          <ac:chgData name="Simmonds, Andrew" userId="971f29ce-f9fb-4f98-aefe-45d65a6e451f" providerId="ADAL" clId="{B6515A12-BF67-40C2-B415-55F2504F32D7}" dt="2025-04-28T15:13:01.220" v="266"/>
          <ac:cxnSpMkLst>
            <pc:docMk/>
            <pc:sldMk cId="3211501185" sldId="264"/>
            <ac:cxnSpMk id="34" creationId="{7CCAA68C-190E-981F-503E-813E8C898817}"/>
          </ac:cxnSpMkLst>
        </pc:cxnChg>
        <pc:cxnChg chg="mod">
          <ac:chgData name="Simmonds, Andrew" userId="971f29ce-f9fb-4f98-aefe-45d65a6e451f" providerId="ADAL" clId="{B6515A12-BF67-40C2-B415-55F2504F32D7}" dt="2025-04-28T15:13:01.220" v="266"/>
          <ac:cxnSpMkLst>
            <pc:docMk/>
            <pc:sldMk cId="3211501185" sldId="264"/>
            <ac:cxnSpMk id="35" creationId="{8C8258A8-E09E-14D9-89C7-3B4DD778D3D1}"/>
          </ac:cxnSpMkLst>
        </pc:cxnChg>
        <pc:cxnChg chg="add mod">
          <ac:chgData name="Simmonds, Andrew" userId="971f29ce-f9fb-4f98-aefe-45d65a6e451f" providerId="ADAL" clId="{B6515A12-BF67-40C2-B415-55F2504F32D7}" dt="2025-04-28T15:13:37.811" v="268"/>
          <ac:cxnSpMkLst>
            <pc:docMk/>
            <pc:sldMk cId="3211501185" sldId="264"/>
            <ac:cxnSpMk id="43" creationId="{3F9BDD19-CE02-32FA-1B06-CB51133C0586}"/>
          </ac:cxnSpMkLst>
        </pc:cxnChg>
        <pc:cxnChg chg="add mod">
          <ac:chgData name="Simmonds, Andrew" userId="971f29ce-f9fb-4f98-aefe-45d65a6e451f" providerId="ADAL" clId="{B6515A12-BF67-40C2-B415-55F2504F32D7}" dt="2025-04-28T15:13:37.811" v="268"/>
          <ac:cxnSpMkLst>
            <pc:docMk/>
            <pc:sldMk cId="3211501185" sldId="264"/>
            <ac:cxnSpMk id="44" creationId="{A96CEB9E-459C-9B67-BF02-6BD23A22C2DE}"/>
          </ac:cxnSpMkLst>
        </pc:cxnChg>
        <pc:cxnChg chg="add mod">
          <ac:chgData name="Simmonds, Andrew" userId="971f29ce-f9fb-4f98-aefe-45d65a6e451f" providerId="ADAL" clId="{B6515A12-BF67-40C2-B415-55F2504F32D7}" dt="2025-04-28T15:13:37.811" v="268"/>
          <ac:cxnSpMkLst>
            <pc:docMk/>
            <pc:sldMk cId="3211501185" sldId="264"/>
            <ac:cxnSpMk id="45" creationId="{31D6653E-29F9-0652-A9A9-F33C88EEA260}"/>
          </ac:cxnSpMkLst>
        </pc:cxnChg>
        <pc:cxnChg chg="add mod">
          <ac:chgData name="Simmonds, Andrew" userId="971f29ce-f9fb-4f98-aefe-45d65a6e451f" providerId="ADAL" clId="{B6515A12-BF67-40C2-B415-55F2504F32D7}" dt="2025-04-28T15:16:39.905" v="375" actId="14100"/>
          <ac:cxnSpMkLst>
            <pc:docMk/>
            <pc:sldMk cId="3211501185" sldId="264"/>
            <ac:cxnSpMk id="47" creationId="{C21B0679-C816-87DC-9A13-B6FBBC3F7979}"/>
          </ac:cxnSpMkLst>
        </pc:cxnChg>
        <pc:cxnChg chg="add mod">
          <ac:chgData name="Simmonds, Andrew" userId="971f29ce-f9fb-4f98-aefe-45d65a6e451f" providerId="ADAL" clId="{B6515A12-BF67-40C2-B415-55F2504F32D7}" dt="2025-04-28T15:16:48.604" v="378" actId="14100"/>
          <ac:cxnSpMkLst>
            <pc:docMk/>
            <pc:sldMk cId="3211501185" sldId="264"/>
            <ac:cxnSpMk id="50" creationId="{66209ADD-07FE-93E9-FFAC-892BD11CCC45}"/>
          </ac:cxnSpMkLst>
        </pc:cxnChg>
      </pc:sldChg>
      <pc:sldChg chg="addSp delSp modSp add mod modNotesTx">
        <pc:chgData name="Simmonds, Andrew" userId="971f29ce-f9fb-4f98-aefe-45d65a6e451f" providerId="ADAL" clId="{B6515A12-BF67-40C2-B415-55F2504F32D7}" dt="2025-04-29T13:42:04.158" v="5575" actId="20577"/>
        <pc:sldMkLst>
          <pc:docMk/>
          <pc:sldMk cId="3730999309" sldId="265"/>
        </pc:sldMkLst>
        <pc:spChg chg="mod">
          <ac:chgData name="Simmonds, Andrew" userId="971f29ce-f9fb-4f98-aefe-45d65a6e451f" providerId="ADAL" clId="{B6515A12-BF67-40C2-B415-55F2504F32D7}" dt="2025-04-28T18:19:21.023" v="615" actId="20577"/>
          <ac:spMkLst>
            <pc:docMk/>
            <pc:sldMk cId="3730999309" sldId="265"/>
            <ac:spMk id="2" creationId="{AE7BC51D-15E8-F09A-4EE9-88299C446B7A}"/>
          </ac:spMkLst>
        </pc:spChg>
        <pc:spChg chg="add del mod">
          <ac:chgData name="Simmonds, Andrew" userId="971f29ce-f9fb-4f98-aefe-45d65a6e451f" providerId="ADAL" clId="{B6515A12-BF67-40C2-B415-55F2504F32D7}" dt="2025-04-28T18:29:37.058" v="817" actId="478"/>
          <ac:spMkLst>
            <pc:docMk/>
            <pc:sldMk cId="3730999309" sldId="265"/>
            <ac:spMk id="5" creationId="{526ED651-3CAA-1BBE-31CB-780BF2DADF80}"/>
          </ac:spMkLst>
        </pc:spChg>
        <pc:spChg chg="del">
          <ac:chgData name="Simmonds, Andrew" userId="971f29ce-f9fb-4f98-aefe-45d65a6e451f" providerId="ADAL" clId="{B6515A12-BF67-40C2-B415-55F2504F32D7}" dt="2025-04-28T18:29:34.212" v="816" actId="478"/>
          <ac:spMkLst>
            <pc:docMk/>
            <pc:sldMk cId="3730999309" sldId="265"/>
            <ac:spMk id="7" creationId="{0773241B-4435-1DA4-169B-B2A385420616}"/>
          </ac:spMkLst>
        </pc:spChg>
        <pc:picChg chg="add del mod">
          <ac:chgData name="Simmonds, Andrew" userId="971f29ce-f9fb-4f98-aefe-45d65a6e451f" providerId="ADAL" clId="{B6515A12-BF67-40C2-B415-55F2504F32D7}" dt="2025-04-28T19:48:00.633" v="2927" actId="478"/>
          <ac:picMkLst>
            <pc:docMk/>
            <pc:sldMk cId="3730999309" sldId="265"/>
            <ac:picMk id="1026" creationId="{92ECF632-AF79-216F-42A2-ACA46017722A}"/>
          </ac:picMkLst>
        </pc:picChg>
        <pc:picChg chg="add mod">
          <ac:chgData name="Simmonds, Andrew" userId="971f29ce-f9fb-4f98-aefe-45d65a6e451f" providerId="ADAL" clId="{B6515A12-BF67-40C2-B415-55F2504F32D7}" dt="2025-04-28T18:31:38.180" v="842" actId="1076"/>
          <ac:picMkLst>
            <pc:docMk/>
            <pc:sldMk cId="3730999309" sldId="265"/>
            <ac:picMk id="1028" creationId="{75AB8B06-CFFB-B738-3DDE-E826C11B22E3}"/>
          </ac:picMkLst>
        </pc:picChg>
        <pc:picChg chg="add mod">
          <ac:chgData name="Simmonds, Andrew" userId="971f29ce-f9fb-4f98-aefe-45d65a6e451f" providerId="ADAL" clId="{B6515A12-BF67-40C2-B415-55F2504F32D7}" dt="2025-04-28T21:08:13.775" v="4442" actId="14100"/>
          <ac:picMkLst>
            <pc:docMk/>
            <pc:sldMk cId="3730999309" sldId="265"/>
            <ac:picMk id="1030" creationId="{90A66FAC-C7DC-1D18-3F08-5CD5F42D91A2}"/>
          </ac:picMkLst>
        </pc:picChg>
        <pc:picChg chg="add mod">
          <ac:chgData name="Simmonds, Andrew" userId="971f29ce-f9fb-4f98-aefe-45d65a6e451f" providerId="ADAL" clId="{B6515A12-BF67-40C2-B415-55F2504F32D7}" dt="2025-04-28T21:08:19.064" v="4448" actId="1038"/>
          <ac:picMkLst>
            <pc:docMk/>
            <pc:sldMk cId="3730999309" sldId="265"/>
            <ac:picMk id="1032" creationId="{64215FB7-021F-E73F-3ACA-1BB52937957E}"/>
          </ac:picMkLst>
        </pc:picChg>
        <pc:picChg chg="add del mod">
          <ac:chgData name="Simmonds, Andrew" userId="971f29ce-f9fb-4f98-aefe-45d65a6e451f" providerId="ADAL" clId="{B6515A12-BF67-40C2-B415-55F2504F32D7}" dt="2025-04-28T21:07:46.081" v="4434" actId="478"/>
          <ac:picMkLst>
            <pc:docMk/>
            <pc:sldMk cId="3730999309" sldId="265"/>
            <ac:picMk id="1034" creationId="{5562A138-8C60-984F-8E8A-7DFA5D203F5B}"/>
          </ac:picMkLst>
        </pc:picChg>
      </pc:sldChg>
      <pc:sldChg chg="addSp modSp add mod ord modClrScheme chgLayout">
        <pc:chgData name="Simmonds, Andrew" userId="971f29ce-f9fb-4f98-aefe-45d65a6e451f" providerId="ADAL" clId="{B6515A12-BF67-40C2-B415-55F2504F32D7}" dt="2025-04-29T13:36:59.219" v="5570" actId="26606"/>
        <pc:sldMkLst>
          <pc:docMk/>
          <pc:sldMk cId="2101613226" sldId="266"/>
        </pc:sldMkLst>
        <pc:spChg chg="mod">
          <ac:chgData name="Simmonds, Andrew" userId="971f29ce-f9fb-4f98-aefe-45d65a6e451f" providerId="ADAL" clId="{B6515A12-BF67-40C2-B415-55F2504F32D7}" dt="2025-04-28T18:50:38.410" v="868" actId="26606"/>
          <ac:spMkLst>
            <pc:docMk/>
            <pc:sldMk cId="2101613226" sldId="266"/>
            <ac:spMk id="2" creationId="{5F20E93A-137E-8B70-5513-2E056C6A363F}"/>
          </ac:spMkLst>
        </pc:spChg>
        <pc:spChg chg="mod">
          <ac:chgData name="Simmonds, Andrew" userId="971f29ce-f9fb-4f98-aefe-45d65a6e451f" providerId="ADAL" clId="{B6515A12-BF67-40C2-B415-55F2504F32D7}" dt="2025-04-28T18:50:38.410" v="868" actId="26606"/>
          <ac:spMkLst>
            <pc:docMk/>
            <pc:sldMk cId="2101613226" sldId="266"/>
            <ac:spMk id="4" creationId="{9F27BC12-0612-007C-AE0C-5C76594D279D}"/>
          </ac:spMkLst>
        </pc:spChg>
        <pc:spChg chg="mod">
          <ac:chgData name="Simmonds, Andrew" userId="971f29ce-f9fb-4f98-aefe-45d65a6e451f" providerId="ADAL" clId="{B6515A12-BF67-40C2-B415-55F2504F32D7}" dt="2025-04-29T13:36:59.219" v="5570" actId="26606"/>
          <ac:spMkLst>
            <pc:docMk/>
            <pc:sldMk cId="2101613226" sldId="266"/>
            <ac:spMk id="7" creationId="{79398706-420B-9CD7-9FCA-C86B418A3E2D}"/>
          </ac:spMkLst>
        </pc:spChg>
        <pc:picChg chg="add mod ord">
          <ac:chgData name="Simmonds, Andrew" userId="971f29ce-f9fb-4f98-aefe-45d65a6e451f" providerId="ADAL" clId="{B6515A12-BF67-40C2-B415-55F2504F32D7}" dt="2025-04-29T13:36:59.219" v="5570" actId="26606"/>
          <ac:picMkLst>
            <pc:docMk/>
            <pc:sldMk cId="2101613226" sldId="266"/>
            <ac:picMk id="2050" creationId="{27FD75BE-C0A7-F6A4-391C-BD110FB5426F}"/>
          </ac:picMkLst>
        </pc:picChg>
      </pc:sldChg>
      <pc:sldChg chg="addSp delSp modSp add mod modClrScheme chgLayout modNotesTx">
        <pc:chgData name="Simmonds, Andrew" userId="971f29ce-f9fb-4f98-aefe-45d65a6e451f" providerId="ADAL" clId="{B6515A12-BF67-40C2-B415-55F2504F32D7}" dt="2025-04-29T02:28:51.127" v="4825" actId="20577"/>
        <pc:sldMkLst>
          <pc:docMk/>
          <pc:sldMk cId="3219829915" sldId="267"/>
        </pc:sldMkLst>
        <pc:spChg chg="mod">
          <ac:chgData name="Simmonds, Andrew" userId="971f29ce-f9fb-4f98-aefe-45d65a6e451f" providerId="ADAL" clId="{B6515A12-BF67-40C2-B415-55F2504F32D7}" dt="2025-04-29T02:28:51.127" v="4825" actId="20577"/>
          <ac:spMkLst>
            <pc:docMk/>
            <pc:sldMk cId="3219829915" sldId="267"/>
            <ac:spMk id="2" creationId="{EE87C567-018D-8D6D-001F-FCBC9F679337}"/>
          </ac:spMkLst>
        </pc:spChg>
        <pc:spChg chg="mod ord">
          <ac:chgData name="Simmonds, Andrew" userId="971f29ce-f9fb-4f98-aefe-45d65a6e451f" providerId="ADAL" clId="{B6515A12-BF67-40C2-B415-55F2504F32D7}" dt="2025-04-28T19:08:12.308" v="1487" actId="26606"/>
          <ac:spMkLst>
            <pc:docMk/>
            <pc:sldMk cId="3219829915" sldId="267"/>
            <ac:spMk id="4" creationId="{A3042DB1-ACDA-5151-72CA-04C85B9BC1FB}"/>
          </ac:spMkLst>
        </pc:spChg>
        <pc:spChg chg="mod">
          <ac:chgData name="Simmonds, Andrew" userId="971f29ce-f9fb-4f98-aefe-45d65a6e451f" providerId="ADAL" clId="{B6515A12-BF67-40C2-B415-55F2504F32D7}" dt="2025-04-28T19:08:48.331" v="1492" actId="179"/>
          <ac:spMkLst>
            <pc:docMk/>
            <pc:sldMk cId="3219829915" sldId="267"/>
            <ac:spMk id="7" creationId="{FBBF90A9-6B6A-4904-D229-2FACE038E3BA}"/>
          </ac:spMkLst>
        </pc:spChg>
        <pc:spChg chg="add mod">
          <ac:chgData name="Simmonds, Andrew" userId="971f29ce-f9fb-4f98-aefe-45d65a6e451f" providerId="ADAL" clId="{B6515A12-BF67-40C2-B415-55F2504F32D7}" dt="2025-04-28T19:09:27.052" v="1494" actId="1076"/>
          <ac:spMkLst>
            <pc:docMk/>
            <pc:sldMk cId="3219829915" sldId="267"/>
            <ac:spMk id="11" creationId="{5E5426BF-FE9E-9C7A-DDEB-ACCDDF08671A}"/>
          </ac:spMkLst>
        </pc:spChg>
        <pc:spChg chg="add mod">
          <ac:chgData name="Simmonds, Andrew" userId="971f29ce-f9fb-4f98-aefe-45d65a6e451f" providerId="ADAL" clId="{B6515A12-BF67-40C2-B415-55F2504F32D7}" dt="2025-04-28T19:09:30.803" v="1495" actId="1076"/>
          <ac:spMkLst>
            <pc:docMk/>
            <pc:sldMk cId="3219829915" sldId="267"/>
            <ac:spMk id="12" creationId="{6A71C841-F893-BB07-0D79-8B76DBF55FC9}"/>
          </ac:spMkLst>
        </pc:spChg>
        <pc:picChg chg="add del mod">
          <ac:chgData name="Simmonds, Andrew" userId="971f29ce-f9fb-4f98-aefe-45d65a6e451f" providerId="ADAL" clId="{B6515A12-BF67-40C2-B415-55F2504F32D7}" dt="2025-04-28T19:07:21.147" v="1468" actId="478"/>
          <ac:picMkLst>
            <pc:docMk/>
            <pc:sldMk cId="3219829915" sldId="267"/>
            <ac:picMk id="5" creationId="{7C21DFCA-035A-1F02-D6D5-77B6D9883DA2}"/>
          </ac:picMkLst>
        </pc:picChg>
        <pc:picChg chg="add mod">
          <ac:chgData name="Simmonds, Andrew" userId="971f29ce-f9fb-4f98-aefe-45d65a6e451f" providerId="ADAL" clId="{B6515A12-BF67-40C2-B415-55F2504F32D7}" dt="2025-04-28T19:08:16.711" v="1488" actId="1076"/>
          <ac:picMkLst>
            <pc:docMk/>
            <pc:sldMk cId="3219829915" sldId="267"/>
            <ac:picMk id="8" creationId="{99ADDD2D-3C0B-44DB-ADDF-322FD3A07B00}"/>
          </ac:picMkLst>
        </pc:picChg>
        <pc:picChg chg="add mod">
          <ac:chgData name="Simmonds, Andrew" userId="971f29ce-f9fb-4f98-aefe-45d65a6e451f" providerId="ADAL" clId="{B6515A12-BF67-40C2-B415-55F2504F32D7}" dt="2025-04-28T19:09:27.052" v="1494" actId="1076"/>
          <ac:picMkLst>
            <pc:docMk/>
            <pc:sldMk cId="3219829915" sldId="267"/>
            <ac:picMk id="9" creationId="{1D220E1F-4F9E-B6FA-9099-7F450D881FF1}"/>
          </ac:picMkLst>
        </pc:picChg>
        <pc:picChg chg="add mod">
          <ac:chgData name="Simmonds, Andrew" userId="971f29ce-f9fb-4f98-aefe-45d65a6e451f" providerId="ADAL" clId="{B6515A12-BF67-40C2-B415-55F2504F32D7}" dt="2025-04-28T19:09:30.803" v="1495" actId="1076"/>
          <ac:picMkLst>
            <pc:docMk/>
            <pc:sldMk cId="3219829915" sldId="267"/>
            <ac:picMk id="10" creationId="{89323243-3A5E-C685-8DAE-A966FBF463FE}"/>
          </ac:picMkLst>
        </pc:picChg>
      </pc:sldChg>
      <pc:sldChg chg="addSp modSp add mod ord modClrScheme chgLayout modNotesTx">
        <pc:chgData name="Simmonds, Andrew" userId="971f29ce-f9fb-4f98-aefe-45d65a6e451f" providerId="ADAL" clId="{B6515A12-BF67-40C2-B415-55F2504F32D7}" dt="2025-04-29T02:28:26.560" v="4818"/>
        <pc:sldMkLst>
          <pc:docMk/>
          <pc:sldMk cId="4137034516" sldId="268"/>
        </pc:sldMkLst>
        <pc:spChg chg="mod">
          <ac:chgData name="Simmonds, Andrew" userId="971f29ce-f9fb-4f98-aefe-45d65a6e451f" providerId="ADAL" clId="{B6515A12-BF67-40C2-B415-55F2504F32D7}" dt="2025-04-29T02:21:06.497" v="4640" actId="313"/>
          <ac:spMkLst>
            <pc:docMk/>
            <pc:sldMk cId="4137034516" sldId="268"/>
            <ac:spMk id="2" creationId="{521C5C68-F28B-E748-9BFB-276544733779}"/>
          </ac:spMkLst>
        </pc:spChg>
        <pc:spChg chg="mod ord">
          <ac:chgData name="Simmonds, Andrew" userId="971f29ce-f9fb-4f98-aefe-45d65a6e451f" providerId="ADAL" clId="{B6515A12-BF67-40C2-B415-55F2504F32D7}" dt="2025-04-28T19:40:29.590" v="2245" actId="26606"/>
          <ac:spMkLst>
            <pc:docMk/>
            <pc:sldMk cId="4137034516" sldId="268"/>
            <ac:spMk id="4" creationId="{45009DFE-7278-A3D3-1AA1-7C2376D4B288}"/>
          </ac:spMkLst>
        </pc:spChg>
        <pc:spChg chg="mod">
          <ac:chgData name="Simmonds, Andrew" userId="971f29ce-f9fb-4f98-aefe-45d65a6e451f" providerId="ADAL" clId="{B6515A12-BF67-40C2-B415-55F2504F32D7}" dt="2025-04-28T19:46:24.122" v="2815" actId="20577"/>
          <ac:spMkLst>
            <pc:docMk/>
            <pc:sldMk cId="4137034516" sldId="268"/>
            <ac:spMk id="7" creationId="{7AB5ADF5-FB8B-FF0A-AA83-28842CF46E42}"/>
          </ac:spMkLst>
        </pc:spChg>
        <pc:picChg chg="add mod">
          <ac:chgData name="Simmonds, Andrew" userId="971f29ce-f9fb-4f98-aefe-45d65a6e451f" providerId="ADAL" clId="{B6515A12-BF67-40C2-B415-55F2504F32D7}" dt="2025-04-28T19:40:29.590" v="2245" actId="26606"/>
          <ac:picMkLst>
            <pc:docMk/>
            <pc:sldMk cId="4137034516" sldId="268"/>
            <ac:picMk id="3074" creationId="{E2AED6BF-0C78-4917-3CF3-63D37A85B5D6}"/>
          </ac:picMkLst>
        </pc:picChg>
      </pc:sldChg>
      <pc:sldChg chg="addSp modSp add mod modClrScheme chgLayout modNotesTx">
        <pc:chgData name="Simmonds, Andrew" userId="971f29ce-f9fb-4f98-aefe-45d65a6e451f" providerId="ADAL" clId="{B6515A12-BF67-40C2-B415-55F2504F32D7}" dt="2025-04-29T13:44:14.186" v="5628" actId="20577"/>
        <pc:sldMkLst>
          <pc:docMk/>
          <pc:sldMk cId="2573583815" sldId="269"/>
        </pc:sldMkLst>
        <pc:spChg chg="mod">
          <ac:chgData name="Simmonds, Andrew" userId="971f29ce-f9fb-4f98-aefe-45d65a6e451f" providerId="ADAL" clId="{B6515A12-BF67-40C2-B415-55F2504F32D7}" dt="2025-04-29T02:22:03.818" v="4651" actId="20577"/>
          <ac:spMkLst>
            <pc:docMk/>
            <pc:sldMk cId="2573583815" sldId="269"/>
            <ac:spMk id="2" creationId="{1B226DF6-83C4-CF7F-5BCA-449F5154D8D6}"/>
          </ac:spMkLst>
        </pc:spChg>
        <pc:spChg chg="mod">
          <ac:chgData name="Simmonds, Andrew" userId="971f29ce-f9fb-4f98-aefe-45d65a6e451f" providerId="ADAL" clId="{B6515A12-BF67-40C2-B415-55F2504F32D7}" dt="2025-04-28T19:57:27.001" v="3275" actId="26606"/>
          <ac:spMkLst>
            <pc:docMk/>
            <pc:sldMk cId="2573583815" sldId="269"/>
            <ac:spMk id="4" creationId="{B3D62B41-8E46-E8EF-93D1-BA12C628C2CC}"/>
          </ac:spMkLst>
        </pc:spChg>
        <pc:spChg chg="mod">
          <ac:chgData name="Simmonds, Andrew" userId="971f29ce-f9fb-4f98-aefe-45d65a6e451f" providerId="ADAL" clId="{B6515A12-BF67-40C2-B415-55F2504F32D7}" dt="2025-04-28T20:11:37.321" v="3365" actId="20577"/>
          <ac:spMkLst>
            <pc:docMk/>
            <pc:sldMk cId="2573583815" sldId="269"/>
            <ac:spMk id="7" creationId="{268C3A6C-6397-6A3F-89A0-6EC2FC1B9B22}"/>
          </ac:spMkLst>
        </pc:spChg>
        <pc:picChg chg="add mod ord">
          <ac:chgData name="Simmonds, Andrew" userId="971f29ce-f9fb-4f98-aefe-45d65a6e451f" providerId="ADAL" clId="{B6515A12-BF67-40C2-B415-55F2504F32D7}" dt="2025-04-28T19:57:34.028" v="3276" actId="1076"/>
          <ac:picMkLst>
            <pc:docMk/>
            <pc:sldMk cId="2573583815" sldId="269"/>
            <ac:picMk id="4098" creationId="{44DB964A-5025-0F99-2E00-FA2F14D23A38}"/>
          </ac:picMkLst>
        </pc:picChg>
      </pc:sldChg>
      <pc:sldChg chg="addSp delSp modSp add mod modNotesTx">
        <pc:chgData name="Simmonds, Andrew" userId="971f29ce-f9fb-4f98-aefe-45d65a6e451f" providerId="ADAL" clId="{B6515A12-BF67-40C2-B415-55F2504F32D7}" dt="2025-04-29T02:28:57.934" v="4832" actId="20577"/>
        <pc:sldMkLst>
          <pc:docMk/>
          <pc:sldMk cId="3048532495" sldId="270"/>
        </pc:sldMkLst>
        <pc:spChg chg="mod">
          <ac:chgData name="Simmonds, Andrew" userId="971f29ce-f9fb-4f98-aefe-45d65a6e451f" providerId="ADAL" clId="{B6515A12-BF67-40C2-B415-55F2504F32D7}" dt="2025-04-29T02:28:57.934" v="4832" actId="20577"/>
          <ac:spMkLst>
            <pc:docMk/>
            <pc:sldMk cId="3048532495" sldId="270"/>
            <ac:spMk id="2" creationId="{EEB93036-0656-5B95-B44F-6A468BBD31AF}"/>
          </ac:spMkLst>
        </pc:spChg>
        <pc:spChg chg="add del mod">
          <ac:chgData name="Simmonds, Andrew" userId="971f29ce-f9fb-4f98-aefe-45d65a6e451f" providerId="ADAL" clId="{B6515A12-BF67-40C2-B415-55F2504F32D7}" dt="2025-04-28T19:50:55.618" v="2939" actId="478"/>
          <ac:spMkLst>
            <pc:docMk/>
            <pc:sldMk cId="3048532495" sldId="270"/>
            <ac:spMk id="5" creationId="{2035F620-24FD-39D8-44D2-411870A51710}"/>
          </ac:spMkLst>
        </pc:spChg>
        <pc:spChg chg="del">
          <ac:chgData name="Simmonds, Andrew" userId="971f29ce-f9fb-4f98-aefe-45d65a6e451f" providerId="ADAL" clId="{B6515A12-BF67-40C2-B415-55F2504F32D7}" dt="2025-04-28T19:50:53.556" v="2938" actId="478"/>
          <ac:spMkLst>
            <pc:docMk/>
            <pc:sldMk cId="3048532495" sldId="270"/>
            <ac:spMk id="7" creationId="{0FA577B1-71A1-F5FA-A657-AB12484166BB}"/>
          </ac:spMkLst>
        </pc:spChg>
        <pc:spChg chg="del mod">
          <ac:chgData name="Simmonds, Andrew" userId="971f29ce-f9fb-4f98-aefe-45d65a6e451f" providerId="ADAL" clId="{B6515A12-BF67-40C2-B415-55F2504F32D7}" dt="2025-04-28T19:51:02.346" v="2945" actId="478"/>
          <ac:spMkLst>
            <pc:docMk/>
            <pc:sldMk cId="3048532495" sldId="270"/>
            <ac:spMk id="11" creationId="{47F7436E-2E5B-1FA2-0128-1DC05DBE7CE9}"/>
          </ac:spMkLst>
        </pc:spChg>
        <pc:spChg chg="del">
          <ac:chgData name="Simmonds, Andrew" userId="971f29ce-f9fb-4f98-aefe-45d65a6e451f" providerId="ADAL" clId="{B6515A12-BF67-40C2-B415-55F2504F32D7}" dt="2025-04-28T19:51:00.387" v="2944" actId="478"/>
          <ac:spMkLst>
            <pc:docMk/>
            <pc:sldMk cId="3048532495" sldId="270"/>
            <ac:spMk id="12" creationId="{1A7A922C-1FA5-3DC9-790F-4FC3E8B7FB0E}"/>
          </ac:spMkLst>
        </pc:spChg>
        <pc:picChg chg="del">
          <ac:chgData name="Simmonds, Andrew" userId="971f29ce-f9fb-4f98-aefe-45d65a6e451f" providerId="ADAL" clId="{B6515A12-BF67-40C2-B415-55F2504F32D7}" dt="2025-04-28T19:50:56.209" v="2940" actId="478"/>
          <ac:picMkLst>
            <pc:docMk/>
            <pc:sldMk cId="3048532495" sldId="270"/>
            <ac:picMk id="8" creationId="{4FA4049C-5CB7-C3CB-23FE-5A4065371F6C}"/>
          </ac:picMkLst>
        </pc:picChg>
        <pc:picChg chg="del">
          <ac:chgData name="Simmonds, Andrew" userId="971f29ce-f9fb-4f98-aefe-45d65a6e451f" providerId="ADAL" clId="{B6515A12-BF67-40C2-B415-55F2504F32D7}" dt="2025-04-28T19:50:56.946" v="2941" actId="478"/>
          <ac:picMkLst>
            <pc:docMk/>
            <pc:sldMk cId="3048532495" sldId="270"/>
            <ac:picMk id="9" creationId="{3A478AFA-4FA6-AA5A-110A-E0F12999C284}"/>
          </ac:picMkLst>
        </pc:picChg>
        <pc:picChg chg="del">
          <ac:chgData name="Simmonds, Andrew" userId="971f29ce-f9fb-4f98-aefe-45d65a6e451f" providerId="ADAL" clId="{B6515A12-BF67-40C2-B415-55F2504F32D7}" dt="2025-04-28T19:50:59.241" v="2943" actId="478"/>
          <ac:picMkLst>
            <pc:docMk/>
            <pc:sldMk cId="3048532495" sldId="270"/>
            <ac:picMk id="10" creationId="{51778956-9F88-D665-ADA3-91BA915C68AB}"/>
          </ac:picMkLst>
        </pc:picChg>
        <pc:picChg chg="add mod ord">
          <ac:chgData name="Simmonds, Andrew" userId="971f29ce-f9fb-4f98-aefe-45d65a6e451f" providerId="ADAL" clId="{B6515A12-BF67-40C2-B415-55F2504F32D7}" dt="2025-04-28T19:52:09.326" v="2950" actId="167"/>
          <ac:picMkLst>
            <pc:docMk/>
            <pc:sldMk cId="3048532495" sldId="270"/>
            <ac:picMk id="13" creationId="{50A0DF4F-B7C2-930F-1327-E7C77B0D9438}"/>
          </ac:picMkLst>
        </pc:picChg>
      </pc:sldChg>
      <pc:sldChg chg="modSp add mod">
        <pc:chgData name="Simmonds, Andrew" userId="971f29ce-f9fb-4f98-aefe-45d65a6e451f" providerId="ADAL" clId="{B6515A12-BF67-40C2-B415-55F2504F32D7}" dt="2025-04-29T13:11:17.586" v="5236" actId="20577"/>
        <pc:sldMkLst>
          <pc:docMk/>
          <pc:sldMk cId="2953861839" sldId="271"/>
        </pc:sldMkLst>
        <pc:spChg chg="mod">
          <ac:chgData name="Simmonds, Andrew" userId="971f29ce-f9fb-4f98-aefe-45d65a6e451f" providerId="ADAL" clId="{B6515A12-BF67-40C2-B415-55F2504F32D7}" dt="2025-04-28T21:03:13.206" v="4330" actId="113"/>
          <ac:spMkLst>
            <pc:docMk/>
            <pc:sldMk cId="2953861839" sldId="271"/>
            <ac:spMk id="2" creationId="{19B57106-0051-2633-38E6-ED6B895AD13E}"/>
          </ac:spMkLst>
        </pc:spChg>
        <pc:spChg chg="mod">
          <ac:chgData name="Simmonds, Andrew" userId="971f29ce-f9fb-4f98-aefe-45d65a6e451f" providerId="ADAL" clId="{B6515A12-BF67-40C2-B415-55F2504F32D7}" dt="2025-04-29T13:11:17.586" v="5236" actId="20577"/>
          <ac:spMkLst>
            <pc:docMk/>
            <pc:sldMk cId="2953861839" sldId="271"/>
            <ac:spMk id="7" creationId="{5D8A1C79-75EF-3ED5-A3CD-DC44CCB219F6}"/>
          </ac:spMkLst>
        </pc:spChg>
      </pc:sldChg>
      <pc:sldChg chg="modSp add mod ord modNotesTx">
        <pc:chgData name="Simmonds, Andrew" userId="971f29ce-f9fb-4f98-aefe-45d65a6e451f" providerId="ADAL" clId="{B6515A12-BF67-40C2-B415-55F2504F32D7}" dt="2025-04-29T13:45:17.940" v="5712" actId="20577"/>
        <pc:sldMkLst>
          <pc:docMk/>
          <pc:sldMk cId="477074343" sldId="272"/>
        </pc:sldMkLst>
        <pc:spChg chg="mod">
          <ac:chgData name="Simmonds, Andrew" userId="971f29ce-f9fb-4f98-aefe-45d65a6e451f" providerId="ADAL" clId="{B6515A12-BF67-40C2-B415-55F2504F32D7}" dt="2025-04-28T20:41:56.229" v="3794" actId="20577"/>
          <ac:spMkLst>
            <pc:docMk/>
            <pc:sldMk cId="477074343" sldId="272"/>
            <ac:spMk id="2" creationId="{68D386F6-6AD4-03CE-3415-0075F34C0E63}"/>
          </ac:spMkLst>
        </pc:spChg>
        <pc:spChg chg="mod">
          <ac:chgData name="Simmonds, Andrew" userId="971f29ce-f9fb-4f98-aefe-45d65a6e451f" providerId="ADAL" clId="{B6515A12-BF67-40C2-B415-55F2504F32D7}" dt="2025-04-29T02:22:58.652" v="4707" actId="20577"/>
          <ac:spMkLst>
            <pc:docMk/>
            <pc:sldMk cId="477074343" sldId="272"/>
            <ac:spMk id="7" creationId="{037F42FE-0307-6A6C-04AC-56139D2E521C}"/>
          </ac:spMkLst>
        </pc:spChg>
      </pc:sldChg>
      <pc:sldChg chg="modSp add mod">
        <pc:chgData name="Simmonds, Andrew" userId="971f29ce-f9fb-4f98-aefe-45d65a6e451f" providerId="ADAL" clId="{B6515A12-BF67-40C2-B415-55F2504F32D7}" dt="2025-04-29T02:37:12.836" v="4862" actId="20577"/>
        <pc:sldMkLst>
          <pc:docMk/>
          <pc:sldMk cId="3861966167" sldId="273"/>
        </pc:sldMkLst>
        <pc:spChg chg="mod">
          <ac:chgData name="Simmonds, Andrew" userId="971f29ce-f9fb-4f98-aefe-45d65a6e451f" providerId="ADAL" clId="{B6515A12-BF67-40C2-B415-55F2504F32D7}" dt="2025-04-28T20:57:38.497" v="4092" actId="20577"/>
          <ac:spMkLst>
            <pc:docMk/>
            <pc:sldMk cId="3861966167" sldId="273"/>
            <ac:spMk id="2" creationId="{FCC6A8B3-D7AD-7830-A9DD-1AD7A134AF79}"/>
          </ac:spMkLst>
        </pc:spChg>
        <pc:spChg chg="mod">
          <ac:chgData name="Simmonds, Andrew" userId="971f29ce-f9fb-4f98-aefe-45d65a6e451f" providerId="ADAL" clId="{B6515A12-BF67-40C2-B415-55F2504F32D7}" dt="2025-04-29T02:37:12.836" v="4862" actId="20577"/>
          <ac:spMkLst>
            <pc:docMk/>
            <pc:sldMk cId="3861966167" sldId="273"/>
            <ac:spMk id="7" creationId="{B6ABD09C-A6CA-6D9F-19FB-6602D7AB89EF}"/>
          </ac:spMkLst>
        </pc:spChg>
      </pc:sldChg>
      <pc:sldChg chg="addSp modSp add mod ord modClrScheme chgLayout modNotesTx">
        <pc:chgData name="Simmonds, Andrew" userId="971f29ce-f9fb-4f98-aefe-45d65a6e451f" providerId="ADAL" clId="{B6515A12-BF67-40C2-B415-55F2504F32D7}" dt="2025-04-29T13:47:40.988" v="6030" actId="20577"/>
        <pc:sldMkLst>
          <pc:docMk/>
          <pc:sldMk cId="44959326" sldId="274"/>
        </pc:sldMkLst>
        <pc:spChg chg="mod">
          <ac:chgData name="Simmonds, Andrew" userId="971f29ce-f9fb-4f98-aefe-45d65a6e451f" providerId="ADAL" clId="{B6515A12-BF67-40C2-B415-55F2504F32D7}" dt="2025-04-28T21:13:23.100" v="4494" actId="20577"/>
          <ac:spMkLst>
            <pc:docMk/>
            <pc:sldMk cId="44959326" sldId="274"/>
            <ac:spMk id="2" creationId="{8E0C5EE5-208E-372E-0EBC-E9089514AD2C}"/>
          </ac:spMkLst>
        </pc:spChg>
        <pc:spChg chg="mod ord">
          <ac:chgData name="Simmonds, Andrew" userId="971f29ce-f9fb-4f98-aefe-45d65a6e451f" providerId="ADAL" clId="{B6515A12-BF67-40C2-B415-55F2504F32D7}" dt="2025-04-28T21:12:32.738" v="4462" actId="26606"/>
          <ac:spMkLst>
            <pc:docMk/>
            <pc:sldMk cId="44959326" sldId="274"/>
            <ac:spMk id="4" creationId="{555CD3A2-2699-61CE-4E61-D87402231674}"/>
          </ac:spMkLst>
        </pc:spChg>
        <pc:spChg chg="mod">
          <ac:chgData name="Simmonds, Andrew" userId="971f29ce-f9fb-4f98-aefe-45d65a6e451f" providerId="ADAL" clId="{B6515A12-BF67-40C2-B415-55F2504F32D7}" dt="2025-04-29T13:45:45.201" v="5713" actId="20577"/>
          <ac:spMkLst>
            <pc:docMk/>
            <pc:sldMk cId="44959326" sldId="274"/>
            <ac:spMk id="7" creationId="{0BC16476-B11A-3EF8-3176-61AEF7BBC5F0}"/>
          </ac:spMkLst>
        </pc:spChg>
        <pc:picChg chg="add mod">
          <ac:chgData name="Simmonds, Andrew" userId="971f29ce-f9fb-4f98-aefe-45d65a6e451f" providerId="ADAL" clId="{B6515A12-BF67-40C2-B415-55F2504F32D7}" dt="2025-04-28T21:13:06.028" v="4468" actId="1076"/>
          <ac:picMkLst>
            <pc:docMk/>
            <pc:sldMk cId="44959326" sldId="274"/>
            <ac:picMk id="5122" creationId="{C8E1A446-2EC1-6F28-3C66-46D67EE7BB16}"/>
          </ac:picMkLst>
        </pc:picChg>
        <pc:picChg chg="add mod">
          <ac:chgData name="Simmonds, Andrew" userId="971f29ce-f9fb-4f98-aefe-45d65a6e451f" providerId="ADAL" clId="{B6515A12-BF67-40C2-B415-55F2504F32D7}" dt="2025-04-28T21:14:38.145" v="4579" actId="1076"/>
          <ac:picMkLst>
            <pc:docMk/>
            <pc:sldMk cId="44959326" sldId="274"/>
            <ac:picMk id="5124" creationId="{685D3264-880D-3DD2-81C4-A1B0878B05CC}"/>
          </ac:picMkLst>
        </pc:picChg>
      </pc:sldChg>
      <pc:sldChg chg="addSp delSp modSp add mod modNotesTx">
        <pc:chgData name="Simmonds, Andrew" userId="971f29ce-f9fb-4f98-aefe-45d65a6e451f" providerId="ADAL" clId="{B6515A12-BF67-40C2-B415-55F2504F32D7}" dt="2025-04-29T12:24:47.093" v="5022" actId="20577"/>
        <pc:sldMkLst>
          <pc:docMk/>
          <pc:sldMk cId="3334061863" sldId="275"/>
        </pc:sldMkLst>
        <pc:spChg chg="mod">
          <ac:chgData name="Simmonds, Andrew" userId="971f29ce-f9fb-4f98-aefe-45d65a6e451f" providerId="ADAL" clId="{B6515A12-BF67-40C2-B415-55F2504F32D7}" dt="2025-04-28T21:07:42.779" v="4433" actId="20577"/>
          <ac:spMkLst>
            <pc:docMk/>
            <pc:sldMk cId="3334061863" sldId="275"/>
            <ac:spMk id="2" creationId="{D7B00345-6008-E5C6-750F-2845DDA8C4B8}"/>
          </ac:spMkLst>
        </pc:spChg>
        <pc:picChg chg="add mod">
          <ac:chgData name="Simmonds, Andrew" userId="971f29ce-f9fb-4f98-aefe-45d65a6e451f" providerId="ADAL" clId="{B6515A12-BF67-40C2-B415-55F2504F32D7}" dt="2025-04-28T21:08:48.900" v="4455" actId="1076"/>
          <ac:picMkLst>
            <pc:docMk/>
            <pc:sldMk cId="3334061863" sldId="275"/>
            <ac:picMk id="5" creationId="{E5A96AA9-A6B3-4E7C-A266-C31EF7DBFD5E}"/>
          </ac:picMkLst>
        </pc:picChg>
        <pc:picChg chg="del">
          <ac:chgData name="Simmonds, Andrew" userId="971f29ce-f9fb-4f98-aefe-45d65a6e451f" providerId="ADAL" clId="{B6515A12-BF67-40C2-B415-55F2504F32D7}" dt="2025-04-28T21:07:36.616" v="4425" actId="478"/>
          <ac:picMkLst>
            <pc:docMk/>
            <pc:sldMk cId="3334061863" sldId="275"/>
            <ac:picMk id="1028" creationId="{13BD67EC-F4C8-5385-09EE-C698AEF5B19F}"/>
          </ac:picMkLst>
        </pc:picChg>
        <pc:picChg chg="del">
          <ac:chgData name="Simmonds, Andrew" userId="971f29ce-f9fb-4f98-aefe-45d65a6e451f" providerId="ADAL" clId="{B6515A12-BF67-40C2-B415-55F2504F32D7}" dt="2025-04-28T21:07:35.529" v="4423" actId="478"/>
          <ac:picMkLst>
            <pc:docMk/>
            <pc:sldMk cId="3334061863" sldId="275"/>
            <ac:picMk id="1030" creationId="{8A0C4451-987A-F245-DF7D-990680A577F0}"/>
          </ac:picMkLst>
        </pc:picChg>
        <pc:picChg chg="del">
          <ac:chgData name="Simmonds, Andrew" userId="971f29ce-f9fb-4f98-aefe-45d65a6e451f" providerId="ADAL" clId="{B6515A12-BF67-40C2-B415-55F2504F32D7}" dt="2025-04-28T21:07:36.145" v="4424" actId="478"/>
          <ac:picMkLst>
            <pc:docMk/>
            <pc:sldMk cId="3334061863" sldId="275"/>
            <ac:picMk id="1032" creationId="{7268CE2A-79F6-8B54-8DBA-D1F168750C35}"/>
          </ac:picMkLst>
        </pc:picChg>
        <pc:picChg chg="mod">
          <ac:chgData name="Simmonds, Andrew" userId="971f29ce-f9fb-4f98-aefe-45d65a6e451f" providerId="ADAL" clId="{B6515A12-BF67-40C2-B415-55F2504F32D7}" dt="2025-04-28T21:09:27.719" v="4457" actId="1076"/>
          <ac:picMkLst>
            <pc:docMk/>
            <pc:sldMk cId="3334061863" sldId="275"/>
            <ac:picMk id="1034" creationId="{60386BD0-A9CF-4C62-7BDF-1ECC61AB0AF2}"/>
          </ac:picMkLst>
        </pc:picChg>
      </pc:sldChg>
      <pc:sldChg chg="add del">
        <pc:chgData name="Simmonds, Andrew" userId="971f29ce-f9fb-4f98-aefe-45d65a6e451f" providerId="ADAL" clId="{B6515A12-BF67-40C2-B415-55F2504F32D7}" dt="2025-04-29T13:48:09.468" v="6044" actId="2696"/>
        <pc:sldMkLst>
          <pc:docMk/>
          <pc:sldMk cId="837131689"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updated </a:t>
            </a:r>
            <a:r>
              <a:rPr lang="en-US" dirty="0" err="1"/>
              <a:t>ConOps</a:t>
            </a:r>
            <a:r>
              <a:rPr lang="en-US" dirty="0"/>
              <a:t> we are updating our signage throughout the facility. These are the at the controls areas signifying that a capability is run from within the markings and that brings with it certain requirements.</a:t>
            </a:r>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189919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D29CC-87D7-6775-4721-AFF39A362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78C5C-695C-D19A-6773-EC8F665BB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BD337-40EA-0FD8-9AB0-13BA75652E80}"/>
              </a:ext>
            </a:extLst>
          </p:cNvPr>
          <p:cNvSpPr>
            <a:spLocks noGrp="1"/>
          </p:cNvSpPr>
          <p:nvPr>
            <p:ph type="body" idx="1"/>
          </p:nvPr>
        </p:nvSpPr>
        <p:spPr/>
        <p:txBody>
          <a:bodyPr/>
          <a:lstStyle/>
          <a:p>
            <a:r>
              <a:rPr lang="en-US" dirty="0"/>
              <a:t>These gas line markings and load sign are a couple more examples</a:t>
            </a:r>
          </a:p>
        </p:txBody>
      </p:sp>
      <p:sp>
        <p:nvSpPr>
          <p:cNvPr id="4" name="Slide Number Placeholder 3">
            <a:extLst>
              <a:ext uri="{FF2B5EF4-FFF2-40B4-BE49-F238E27FC236}">
                <a16:creationId xmlns:a16="http://schemas.microsoft.com/office/drawing/2014/main" id="{778CF20C-C97C-1F8C-B7C6-59B238345215}"/>
              </a:ext>
            </a:extLst>
          </p:cNvPr>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18273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31244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0A22-34EF-6F0B-0F29-ADC16BE0E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45393-003B-F13B-05F2-93BB3A43C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746F8-193A-1675-5179-3427256ABF5F}"/>
              </a:ext>
            </a:extLst>
          </p:cNvPr>
          <p:cNvSpPr>
            <a:spLocks noGrp="1"/>
          </p:cNvSpPr>
          <p:nvPr>
            <p:ph type="body" idx="1"/>
          </p:nvPr>
        </p:nvSpPr>
        <p:spPr/>
        <p:txBody>
          <a:bodyPr/>
          <a:lstStyle/>
          <a:p>
            <a:r>
              <a:rPr lang="en-US" dirty="0"/>
              <a:t>Current design includes 2 </a:t>
            </a:r>
            <a:r>
              <a:rPr lang="en-US" dirty="0" err="1"/>
              <a:t>Scandinova</a:t>
            </a:r>
            <a:r>
              <a:rPr lang="en-US" dirty="0"/>
              <a:t> K300s. The first powers the gun and LINAC section 1. The second powers the second LINAC section. These would be installed on the high bay floor rather than on the mezzanine to reduce the length of waveguide. This design also aims to minimize the amount of required shielding changes to retain as short as possible installation time</a:t>
            </a:r>
          </a:p>
        </p:txBody>
      </p:sp>
      <p:sp>
        <p:nvSpPr>
          <p:cNvPr id="4" name="Slide Number Placeholder 3">
            <a:extLst>
              <a:ext uri="{FF2B5EF4-FFF2-40B4-BE49-F238E27FC236}">
                <a16:creationId xmlns:a16="http://schemas.microsoft.com/office/drawing/2014/main" id="{D9E31A06-3E5A-AE8B-66BC-FCFB93B749B2}"/>
              </a:ext>
            </a:extLst>
          </p:cNvPr>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424756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drawings will be available on SharePoint once fully implemented.</a:t>
            </a:r>
          </a:p>
          <a:p>
            <a:r>
              <a:rPr lang="en-US" dirty="0"/>
              <a:t>Most notable to Users is the door into the LWIR room from the High Bay. </a:t>
            </a:r>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426671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least a few more weeks on electrical installation</a:t>
            </a:r>
          </a:p>
        </p:txBody>
      </p:sp>
      <p:sp>
        <p:nvSpPr>
          <p:cNvPr id="4" name="Slide Number Placeholder 3"/>
          <p:cNvSpPr>
            <a:spLocks noGrp="1"/>
          </p:cNvSpPr>
          <p:nvPr>
            <p:ph type="sldNum" sz="quarter" idx="5"/>
          </p:nvPr>
        </p:nvSpPr>
        <p:spPr/>
        <p:txBody>
          <a:bodyPr/>
          <a:lstStyle/>
          <a:p>
            <a:fld id="{515839EF-EF2D-A244-8B03-02564FD38722}" type="slidenum">
              <a:rPr lang="en-US" smtClean="0"/>
              <a:t>14</a:t>
            </a:fld>
            <a:endParaRPr lang="en-US"/>
          </a:p>
        </p:txBody>
      </p:sp>
    </p:spTree>
    <p:extLst>
      <p:ext uri="{BB962C8B-B14F-4D97-AF65-F5344CB8AC3E}">
        <p14:creationId xmlns:p14="http://schemas.microsoft.com/office/powerpoint/2010/main" val="408949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experienced many issues with our HVAC servicing Experimental areas</a:t>
            </a:r>
          </a:p>
        </p:txBody>
      </p:sp>
      <p:sp>
        <p:nvSpPr>
          <p:cNvPr id="4" name="Slide Number Placeholder 3"/>
          <p:cNvSpPr>
            <a:spLocks noGrp="1"/>
          </p:cNvSpPr>
          <p:nvPr>
            <p:ph type="sldNum" sz="quarter" idx="5"/>
          </p:nvPr>
        </p:nvSpPr>
        <p:spPr/>
        <p:txBody>
          <a:bodyPr/>
          <a:lstStyle/>
          <a:p>
            <a:fld id="{515839EF-EF2D-A244-8B03-02564FD38722}" type="slidenum">
              <a:rPr lang="en-US" smtClean="0"/>
              <a:t>15</a:t>
            </a:fld>
            <a:endParaRPr lang="en-US"/>
          </a:p>
        </p:txBody>
      </p:sp>
    </p:spTree>
    <p:extLst>
      <p:ext uri="{BB962C8B-B14F-4D97-AF65-F5344CB8AC3E}">
        <p14:creationId xmlns:p14="http://schemas.microsoft.com/office/powerpoint/2010/main" val="353466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us an easier and faster prototyping. This is a printed foil clamp we used to practice installation of the foil for an upcoming project. We were able to quickly iterate the foil shape we start with to improve the final product much faster than with our traditional prototype machining.</a:t>
            </a:r>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395408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Modernization includes higher fidelity models &amp; drawings</a:t>
            </a:r>
          </a:p>
        </p:txBody>
      </p:sp>
      <p:sp>
        <p:nvSpPr>
          <p:cNvPr id="4" name="Slide Number Placeholder 3"/>
          <p:cNvSpPr>
            <a:spLocks noGrp="1"/>
          </p:cNvSpPr>
          <p:nvPr>
            <p:ph type="sldNum" sz="quarter" idx="5"/>
          </p:nvPr>
        </p:nvSpPr>
        <p:spPr/>
        <p:txBody>
          <a:bodyPr/>
          <a:lstStyle/>
          <a:p>
            <a:fld id="{515839EF-EF2D-A244-8B03-02564FD38722}" type="slidenum">
              <a:rPr lang="en-US" smtClean="0"/>
              <a:t>17</a:t>
            </a:fld>
            <a:endParaRPr lang="en-US"/>
          </a:p>
        </p:txBody>
      </p:sp>
    </p:spTree>
    <p:extLst>
      <p:ext uri="{BB962C8B-B14F-4D97-AF65-F5344CB8AC3E}">
        <p14:creationId xmlns:p14="http://schemas.microsoft.com/office/powerpoint/2010/main" val="1337588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2685326"/>
            <a:ext cx="10874000" cy="1803939"/>
          </a:xfrm>
        </p:spPr>
        <p:txBody>
          <a:bodyPr>
            <a:normAutofit/>
          </a:bodyPr>
          <a:lstStyle/>
          <a:p>
            <a:r>
              <a:rPr lang="en-US" sz="3600" b="1" i="0" u="none" strike="noStrike" dirty="0">
                <a:solidFill>
                  <a:srgbClr val="FFFFFF"/>
                </a:solidFill>
                <a:effectLst/>
                <a:latin typeface="Roboto" panose="02000000000000000000" pitchFamily="2" charset="0"/>
              </a:rPr>
              <a:t>27th Accelerator Test Facility (ATF) Users' Meeting</a:t>
            </a:r>
            <a:br>
              <a:rPr lang="en-US" sz="3600" b="1" i="0" u="none" strike="noStrike" dirty="0">
                <a:solidFill>
                  <a:srgbClr val="FFFFFF"/>
                </a:solidFill>
                <a:effectLst/>
                <a:latin typeface="Roboto" panose="02000000000000000000" pitchFamily="2" charset="0"/>
              </a:rPr>
            </a:br>
            <a:br>
              <a:rPr lang="en-US" sz="3600" b="1" i="0" u="none" strike="noStrike" dirty="0">
                <a:solidFill>
                  <a:srgbClr val="FFFFFF"/>
                </a:solidFill>
                <a:effectLst/>
                <a:latin typeface="Roboto" panose="02000000000000000000" pitchFamily="2" charset="0"/>
              </a:rPr>
            </a:br>
            <a:r>
              <a:rPr lang="en-US" sz="2800" dirty="0"/>
              <a:t>Facility Maintenance Status and Updates</a:t>
            </a:r>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Andrew Simmonds</a:t>
            </a:r>
          </a:p>
          <a:p>
            <a:r>
              <a:rPr lang="en-US" dirty="0"/>
              <a:t>April 29, 2025</a:t>
            </a:r>
          </a:p>
        </p:txBody>
      </p:sp>
      <p:grpSp>
        <p:nvGrpSpPr>
          <p:cNvPr id="6" name="Group 5">
            <a:extLst>
              <a:ext uri="{FF2B5EF4-FFF2-40B4-BE49-F238E27FC236}">
                <a16:creationId xmlns:a16="http://schemas.microsoft.com/office/drawing/2014/main" id="{0C8F941D-B2E9-2BC1-7925-AD6939B90408}"/>
              </a:ext>
            </a:extLst>
          </p:cNvPr>
          <p:cNvGrpSpPr/>
          <p:nvPr/>
        </p:nvGrpSpPr>
        <p:grpSpPr>
          <a:xfrm>
            <a:off x="811962" y="5491162"/>
            <a:ext cx="3779006" cy="809625"/>
            <a:chOff x="811962" y="5491162"/>
            <a:chExt cx="3779006" cy="809625"/>
          </a:xfrm>
        </p:grpSpPr>
        <p:pic>
          <p:nvPicPr>
            <p:cNvPr id="1028" name="Picture 4" descr="Icon&#10;&#10;Description automatically generated">
              <a:extLst>
                <a:ext uri="{FF2B5EF4-FFF2-40B4-BE49-F238E27FC236}">
                  <a16:creationId xmlns:a16="http://schemas.microsoft.com/office/drawing/2014/main" id="{997C43EC-F0BA-43FB-D8B9-ED85CE6C4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62" y="5491162"/>
              <a:ext cx="895350" cy="809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63DD432F-B884-62F3-478B-15BE5DD353AC}"/>
                </a:ext>
              </a:extLst>
            </p:cNvPr>
            <p:cNvSpPr txBox="1"/>
            <p:nvPr/>
          </p:nvSpPr>
          <p:spPr>
            <a:xfrm>
              <a:off x="1580904" y="5877030"/>
              <a:ext cx="301006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Accelerator Facilities Division</a:t>
              </a:r>
            </a:p>
          </p:txBody>
        </p:sp>
      </p:gr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9EBB7-AA38-31ED-A43F-CE020C645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00345-6008-E5C6-750F-2845DDA8C4B8}"/>
              </a:ext>
            </a:extLst>
          </p:cNvPr>
          <p:cNvSpPr>
            <a:spLocks noGrp="1"/>
          </p:cNvSpPr>
          <p:nvPr>
            <p:ph type="title"/>
          </p:nvPr>
        </p:nvSpPr>
        <p:spPr/>
        <p:txBody>
          <a:bodyPr/>
          <a:lstStyle/>
          <a:p>
            <a:r>
              <a:rPr lang="en-US" dirty="0"/>
              <a:t>Updated signage cont’d</a:t>
            </a:r>
          </a:p>
        </p:txBody>
      </p:sp>
      <p:sp>
        <p:nvSpPr>
          <p:cNvPr id="4" name="Slide Number Placeholder 3">
            <a:extLst>
              <a:ext uri="{FF2B5EF4-FFF2-40B4-BE49-F238E27FC236}">
                <a16:creationId xmlns:a16="http://schemas.microsoft.com/office/drawing/2014/main" id="{FD9CC73B-2C1E-31BC-D8B6-A12B883558CC}"/>
              </a:ext>
            </a:extLst>
          </p:cNvPr>
          <p:cNvSpPr>
            <a:spLocks noGrp="1"/>
          </p:cNvSpPr>
          <p:nvPr>
            <p:ph type="sldNum" sz="quarter" idx="4"/>
          </p:nvPr>
        </p:nvSpPr>
        <p:spPr/>
        <p:txBody>
          <a:bodyPr/>
          <a:lstStyle/>
          <a:p>
            <a:fld id="{933A556B-7C63-244D-9B7C-B0EA8042B330}" type="slidenum">
              <a:rPr lang="en-US" smtClean="0"/>
              <a:pPr/>
              <a:t>10</a:t>
            </a:fld>
            <a:endParaRPr lang="en-US" dirty="0"/>
          </a:p>
        </p:txBody>
      </p:sp>
      <p:pic>
        <p:nvPicPr>
          <p:cNvPr id="1034" name="Picture 10">
            <a:extLst>
              <a:ext uri="{FF2B5EF4-FFF2-40B4-BE49-F238E27FC236}">
                <a16:creationId xmlns:a16="http://schemas.microsoft.com/office/drawing/2014/main" id="{60386BD0-A9CF-4C62-7BDF-1ECC61AB0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2" y="1793584"/>
            <a:ext cx="5031615" cy="37737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building&#10;&#10;AI-generated content may be incorrect.">
            <a:extLst>
              <a:ext uri="{FF2B5EF4-FFF2-40B4-BE49-F238E27FC236}">
                <a16:creationId xmlns:a16="http://schemas.microsoft.com/office/drawing/2014/main" id="{E5A96AA9-A6B3-4E7C-A266-C31EF7DBFD5E}"/>
              </a:ext>
            </a:extLst>
          </p:cNvPr>
          <p:cNvPicPr>
            <a:picLocks noChangeAspect="1"/>
          </p:cNvPicPr>
          <p:nvPr/>
        </p:nvPicPr>
        <p:blipFill>
          <a:blip r:embed="rId4"/>
          <a:stretch>
            <a:fillRect/>
          </a:stretch>
        </p:blipFill>
        <p:spPr>
          <a:xfrm rot="5400000">
            <a:off x="6747061" y="1282633"/>
            <a:ext cx="5753100" cy="4314825"/>
          </a:xfrm>
          <a:prstGeom prst="rect">
            <a:avLst/>
          </a:prstGeom>
        </p:spPr>
      </p:pic>
    </p:spTree>
    <p:extLst>
      <p:ext uri="{BB962C8B-B14F-4D97-AF65-F5344CB8AC3E}">
        <p14:creationId xmlns:p14="http://schemas.microsoft.com/office/powerpoint/2010/main" val="333406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99BD-8972-CFA5-FFBD-5F82E95B8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7C567-018D-8D6D-001F-FCBC9F679337}"/>
              </a:ext>
            </a:extLst>
          </p:cNvPr>
          <p:cNvSpPr>
            <a:spLocks noGrp="1"/>
          </p:cNvSpPr>
          <p:nvPr>
            <p:ph type="title"/>
          </p:nvPr>
        </p:nvSpPr>
        <p:spPr>
          <a:xfrm>
            <a:off x="571500" y="365125"/>
            <a:ext cx="11049000" cy="1325563"/>
          </a:xfrm>
        </p:spPr>
        <p:txBody>
          <a:bodyPr anchor="ctr">
            <a:normAutofit/>
          </a:bodyPr>
          <a:lstStyle/>
          <a:p>
            <a:r>
              <a:rPr lang="en-US" dirty="0"/>
              <a:t>Future ATF LINAC Upgrades</a:t>
            </a:r>
          </a:p>
        </p:txBody>
      </p:sp>
      <p:sp>
        <p:nvSpPr>
          <p:cNvPr id="7" name="Content Placeholder 6">
            <a:extLst>
              <a:ext uri="{FF2B5EF4-FFF2-40B4-BE49-F238E27FC236}">
                <a16:creationId xmlns:a16="http://schemas.microsoft.com/office/drawing/2014/main" id="{FBBF90A9-6B6A-4904-D229-2FACE038E3BA}"/>
              </a:ext>
            </a:extLst>
          </p:cNvPr>
          <p:cNvSpPr>
            <a:spLocks noGrp="1"/>
          </p:cNvSpPr>
          <p:nvPr>
            <p:ph sz="half" idx="1"/>
          </p:nvPr>
        </p:nvSpPr>
        <p:spPr>
          <a:xfrm>
            <a:off x="571500" y="1825625"/>
            <a:ext cx="5814938" cy="4351338"/>
          </a:xfrm>
        </p:spPr>
        <p:txBody>
          <a:bodyPr>
            <a:normAutofit/>
          </a:bodyPr>
          <a:lstStyle/>
          <a:p>
            <a:pPr marL="0" lvl="1" indent="0"/>
            <a:r>
              <a:rPr lang="en-US" sz="2800" dirty="0"/>
              <a:t> Continuing focus on replacement of aging LINAC hardware (XK-5 klystron, old-style modulators, and magnet systems) and timing systems to enable a true multi-beam operations with 10s of femtoseconds resolution</a:t>
            </a:r>
          </a:p>
        </p:txBody>
      </p:sp>
      <p:pic>
        <p:nvPicPr>
          <p:cNvPr id="8" name="Picture 7" descr="A picture containing LEGO, toy&#10;&#10;AI-generated content may be incorrect.">
            <a:extLst>
              <a:ext uri="{FF2B5EF4-FFF2-40B4-BE49-F238E27FC236}">
                <a16:creationId xmlns:a16="http://schemas.microsoft.com/office/drawing/2014/main" id="{99ADDD2D-3C0B-44DB-ADDF-322FD3A07B00}"/>
              </a:ext>
            </a:extLst>
          </p:cNvPr>
          <p:cNvPicPr>
            <a:picLocks noChangeAspect="1"/>
          </p:cNvPicPr>
          <p:nvPr/>
        </p:nvPicPr>
        <p:blipFill>
          <a:blip r:embed="rId3"/>
          <a:stretch>
            <a:fillRect/>
          </a:stretch>
        </p:blipFill>
        <p:spPr>
          <a:xfrm>
            <a:off x="6438902" y="2220119"/>
            <a:ext cx="5181600" cy="3562350"/>
          </a:xfrm>
          <a:prstGeom prst="rect">
            <a:avLst/>
          </a:prstGeom>
          <a:noFill/>
        </p:spPr>
      </p:pic>
      <p:sp>
        <p:nvSpPr>
          <p:cNvPr id="4" name="Slide Number Placeholder 3">
            <a:extLst>
              <a:ext uri="{FF2B5EF4-FFF2-40B4-BE49-F238E27FC236}">
                <a16:creationId xmlns:a16="http://schemas.microsoft.com/office/drawing/2014/main" id="{A3042DB1-ACDA-5151-72CA-04C85B9BC1FB}"/>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11</a:t>
            </a:fld>
            <a:endParaRPr lang="en-US"/>
          </a:p>
        </p:txBody>
      </p:sp>
      <p:pic>
        <p:nvPicPr>
          <p:cNvPr id="9" name="Picture 4">
            <a:extLst>
              <a:ext uri="{FF2B5EF4-FFF2-40B4-BE49-F238E27FC236}">
                <a16:creationId xmlns:a16="http://schemas.microsoft.com/office/drawing/2014/main" id="{1D220E1F-4F9E-B6FA-9099-7F450D881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210" y="5139274"/>
            <a:ext cx="2148271" cy="12863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AST-PS">
            <a:extLst>
              <a:ext uri="{FF2B5EF4-FFF2-40B4-BE49-F238E27FC236}">
                <a16:creationId xmlns:a16="http://schemas.microsoft.com/office/drawing/2014/main" id="{89323243-3A5E-C685-8DAE-A966FBF46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5321" y="990868"/>
            <a:ext cx="2258915" cy="7228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E5426BF-FE9E-9C7A-DDEB-ACCDDF08671A}"/>
              </a:ext>
            </a:extLst>
          </p:cNvPr>
          <p:cNvSpPr txBox="1"/>
          <p:nvPr/>
        </p:nvSpPr>
        <p:spPr>
          <a:xfrm>
            <a:off x="2938455" y="4637612"/>
            <a:ext cx="2061782" cy="461665"/>
          </a:xfrm>
          <a:prstGeom prst="rect">
            <a:avLst/>
          </a:prstGeom>
          <a:noFill/>
        </p:spPr>
        <p:txBody>
          <a:bodyPr wrap="none" rtlCol="0">
            <a:spAutoFit/>
          </a:bodyPr>
          <a:lstStyle/>
          <a:p>
            <a:pPr algn="ctr"/>
            <a:r>
              <a:rPr lang="en-US" sz="1200" dirty="0"/>
              <a:t>Cycle- Femtosecond Class </a:t>
            </a:r>
          </a:p>
          <a:p>
            <a:pPr algn="ctr"/>
            <a:r>
              <a:rPr lang="en-US" sz="1200" dirty="0"/>
              <a:t>Timing Distribution</a:t>
            </a:r>
          </a:p>
        </p:txBody>
      </p:sp>
      <p:sp>
        <p:nvSpPr>
          <p:cNvPr id="12" name="TextBox 11">
            <a:extLst>
              <a:ext uri="{FF2B5EF4-FFF2-40B4-BE49-F238E27FC236}">
                <a16:creationId xmlns:a16="http://schemas.microsoft.com/office/drawing/2014/main" id="{6A71C841-F893-BB07-0D79-8B76DBF55FC9}"/>
              </a:ext>
            </a:extLst>
          </p:cNvPr>
          <p:cNvSpPr txBox="1"/>
          <p:nvPr/>
        </p:nvSpPr>
        <p:spPr>
          <a:xfrm>
            <a:off x="8546667" y="507503"/>
            <a:ext cx="2020105" cy="461665"/>
          </a:xfrm>
          <a:prstGeom prst="rect">
            <a:avLst/>
          </a:prstGeom>
          <a:noFill/>
        </p:spPr>
        <p:txBody>
          <a:bodyPr wrap="none" rtlCol="0">
            <a:spAutoFit/>
          </a:bodyPr>
          <a:lstStyle/>
          <a:p>
            <a:pPr algn="ctr"/>
            <a:r>
              <a:rPr lang="en-US" sz="1200" dirty="0"/>
              <a:t>Next Generation CAEN PS</a:t>
            </a:r>
          </a:p>
          <a:p>
            <a:pPr algn="ctr"/>
            <a:r>
              <a:rPr lang="en-US" sz="1200" dirty="0"/>
              <a:t>System for ATF Magnets</a:t>
            </a:r>
          </a:p>
        </p:txBody>
      </p:sp>
    </p:spTree>
    <p:extLst>
      <p:ext uri="{BB962C8B-B14F-4D97-AF65-F5344CB8AC3E}">
        <p14:creationId xmlns:p14="http://schemas.microsoft.com/office/powerpoint/2010/main" val="321982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79AA7-C85C-FB03-A2AD-6DC475BE88D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0A0DF4F-B7C2-930F-1327-E7C77B0D9438}"/>
              </a:ext>
            </a:extLst>
          </p:cNvPr>
          <p:cNvPicPr>
            <a:picLocks noChangeAspect="1"/>
          </p:cNvPicPr>
          <p:nvPr/>
        </p:nvPicPr>
        <p:blipFill>
          <a:blip r:embed="rId3"/>
          <a:stretch>
            <a:fillRect/>
          </a:stretch>
        </p:blipFill>
        <p:spPr>
          <a:xfrm>
            <a:off x="2283606" y="1293951"/>
            <a:ext cx="8585041" cy="5198924"/>
          </a:xfrm>
          <a:prstGeom prst="rect">
            <a:avLst/>
          </a:prstGeom>
        </p:spPr>
      </p:pic>
      <p:sp>
        <p:nvSpPr>
          <p:cNvPr id="2" name="Title 1">
            <a:extLst>
              <a:ext uri="{FF2B5EF4-FFF2-40B4-BE49-F238E27FC236}">
                <a16:creationId xmlns:a16="http://schemas.microsoft.com/office/drawing/2014/main" id="{EEB93036-0656-5B95-B44F-6A468BBD31AF}"/>
              </a:ext>
            </a:extLst>
          </p:cNvPr>
          <p:cNvSpPr>
            <a:spLocks noGrp="1"/>
          </p:cNvSpPr>
          <p:nvPr>
            <p:ph type="title"/>
          </p:nvPr>
        </p:nvSpPr>
        <p:spPr>
          <a:xfrm>
            <a:off x="571500" y="365125"/>
            <a:ext cx="11049000" cy="1325563"/>
          </a:xfrm>
        </p:spPr>
        <p:txBody>
          <a:bodyPr anchor="ctr">
            <a:normAutofit/>
          </a:bodyPr>
          <a:lstStyle/>
          <a:p>
            <a:r>
              <a:rPr lang="en-US" dirty="0"/>
              <a:t>Future ATF LINAC Upgrades cont’d</a:t>
            </a:r>
          </a:p>
        </p:txBody>
      </p:sp>
      <p:sp>
        <p:nvSpPr>
          <p:cNvPr id="4" name="Slide Number Placeholder 3">
            <a:extLst>
              <a:ext uri="{FF2B5EF4-FFF2-40B4-BE49-F238E27FC236}">
                <a16:creationId xmlns:a16="http://schemas.microsoft.com/office/drawing/2014/main" id="{1D141082-307A-BF48-263E-D3153F1004D3}"/>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12</a:t>
            </a:fld>
            <a:endParaRPr lang="en-US"/>
          </a:p>
        </p:txBody>
      </p:sp>
    </p:spTree>
    <p:extLst>
      <p:ext uri="{BB962C8B-B14F-4D97-AF65-F5344CB8AC3E}">
        <p14:creationId xmlns:p14="http://schemas.microsoft.com/office/powerpoint/2010/main" val="304853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52B5-BBC0-75D2-D7FD-3D6AFE343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C5C68-F28B-E748-9BFB-276544733779}"/>
              </a:ext>
            </a:extLst>
          </p:cNvPr>
          <p:cNvSpPr>
            <a:spLocks noGrp="1"/>
          </p:cNvSpPr>
          <p:nvPr>
            <p:ph type="title"/>
          </p:nvPr>
        </p:nvSpPr>
        <p:spPr>
          <a:xfrm>
            <a:off x="571500" y="365125"/>
            <a:ext cx="11049000" cy="1325563"/>
          </a:xfrm>
        </p:spPr>
        <p:txBody>
          <a:bodyPr anchor="ctr">
            <a:normAutofit/>
          </a:bodyPr>
          <a:lstStyle/>
          <a:p>
            <a:r>
              <a:rPr lang="en-US" dirty="0"/>
              <a:t>Updates to Areas Accessible by Users</a:t>
            </a:r>
          </a:p>
        </p:txBody>
      </p:sp>
      <p:sp>
        <p:nvSpPr>
          <p:cNvPr id="7" name="Content Placeholder 6">
            <a:extLst>
              <a:ext uri="{FF2B5EF4-FFF2-40B4-BE49-F238E27FC236}">
                <a16:creationId xmlns:a16="http://schemas.microsoft.com/office/drawing/2014/main" id="{7AB5ADF5-FB8B-FF0A-AA83-28842CF46E42}"/>
              </a:ext>
            </a:extLst>
          </p:cNvPr>
          <p:cNvSpPr>
            <a:spLocks noGrp="1"/>
          </p:cNvSpPr>
          <p:nvPr>
            <p:ph sz="half" idx="1"/>
          </p:nvPr>
        </p:nvSpPr>
        <p:spPr>
          <a:xfrm>
            <a:off x="571500" y="1825625"/>
            <a:ext cx="5181600" cy="4351338"/>
          </a:xfrm>
        </p:spPr>
        <p:txBody>
          <a:bodyPr>
            <a:normAutofit fontScale="92500" lnSpcReduction="10000"/>
          </a:bodyPr>
          <a:lstStyle/>
          <a:p>
            <a:r>
              <a:rPr lang="en-US" dirty="0"/>
              <a:t>Rolling out standard labels on key vacuum chambers</a:t>
            </a:r>
          </a:p>
          <a:p>
            <a:pPr marL="457200" lvl="1" indent="0"/>
            <a:r>
              <a:rPr lang="en-US" sz="2800" dirty="0"/>
              <a:t> These identify the common name as well as the drawing number where more information can be found</a:t>
            </a:r>
          </a:p>
          <a:p>
            <a:pPr marL="0" indent="0"/>
            <a:r>
              <a:rPr lang="en-US" sz="3600" dirty="0"/>
              <a:t> </a:t>
            </a:r>
            <a:r>
              <a:rPr lang="en-US" dirty="0"/>
              <a:t>Due to cybersecurity and operational requirements, more doors are required to be locked. LWIR room from the High Bay, push button lock matching the Control Room</a:t>
            </a:r>
            <a:endParaRPr lang="en-US" sz="3600" dirty="0"/>
          </a:p>
        </p:txBody>
      </p:sp>
      <p:pic>
        <p:nvPicPr>
          <p:cNvPr id="3074" name="Picture 2">
            <a:extLst>
              <a:ext uri="{FF2B5EF4-FFF2-40B4-BE49-F238E27FC236}">
                <a16:creationId xmlns:a16="http://schemas.microsoft.com/office/drawing/2014/main" id="{E2AED6BF-0C78-4917-3CF3-63D37A85B5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2058194"/>
            <a:ext cx="5181600" cy="38862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5009DFE-7278-A3D3-1AA1-7C2376D4B288}"/>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13</a:t>
            </a:fld>
            <a:endParaRPr lang="en-US"/>
          </a:p>
        </p:txBody>
      </p:sp>
    </p:spTree>
    <p:extLst>
      <p:ext uri="{BB962C8B-B14F-4D97-AF65-F5344CB8AC3E}">
        <p14:creationId xmlns:p14="http://schemas.microsoft.com/office/powerpoint/2010/main" val="413703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F1FB-E0B8-0517-0EAA-99DCC8B42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226DF6-83C4-CF7F-5BCA-449F5154D8D6}"/>
              </a:ext>
            </a:extLst>
          </p:cNvPr>
          <p:cNvSpPr>
            <a:spLocks noGrp="1"/>
          </p:cNvSpPr>
          <p:nvPr>
            <p:ph type="title"/>
          </p:nvPr>
        </p:nvSpPr>
        <p:spPr>
          <a:xfrm>
            <a:off x="571500" y="365125"/>
            <a:ext cx="11049000" cy="1325563"/>
          </a:xfrm>
        </p:spPr>
        <p:txBody>
          <a:bodyPr anchor="ctr">
            <a:normAutofit/>
          </a:bodyPr>
          <a:lstStyle/>
          <a:p>
            <a:r>
              <a:rPr lang="en-US" dirty="0"/>
              <a:t>New Machine Shop Progress</a:t>
            </a:r>
          </a:p>
        </p:txBody>
      </p:sp>
      <p:sp>
        <p:nvSpPr>
          <p:cNvPr id="7" name="Content Placeholder 6">
            <a:extLst>
              <a:ext uri="{FF2B5EF4-FFF2-40B4-BE49-F238E27FC236}">
                <a16:creationId xmlns:a16="http://schemas.microsoft.com/office/drawing/2014/main" id="{268C3A6C-6397-6A3F-89A0-6EC2FC1B9B22}"/>
              </a:ext>
            </a:extLst>
          </p:cNvPr>
          <p:cNvSpPr>
            <a:spLocks noGrp="1"/>
          </p:cNvSpPr>
          <p:nvPr>
            <p:ph sz="half" idx="1"/>
          </p:nvPr>
        </p:nvSpPr>
        <p:spPr>
          <a:xfrm>
            <a:off x="571500" y="1825625"/>
            <a:ext cx="5867400" cy="4351338"/>
          </a:xfrm>
        </p:spPr>
        <p:txBody>
          <a:bodyPr>
            <a:normAutofit/>
          </a:bodyPr>
          <a:lstStyle/>
          <a:p>
            <a:r>
              <a:rPr lang="en-US" dirty="0"/>
              <a:t>Installation Underway</a:t>
            </a:r>
          </a:p>
          <a:p>
            <a:pPr marL="457200" lvl="1" indent="0"/>
            <a:r>
              <a:rPr lang="en-US" sz="2800" dirty="0"/>
              <a:t> FRP wall panels installation complete. These aid in maintaining a clean shop.</a:t>
            </a:r>
          </a:p>
          <a:p>
            <a:pPr marL="457200" lvl="1" indent="0"/>
            <a:r>
              <a:rPr lang="en-US" sz="2800" dirty="0"/>
              <a:t> Electrical installation is underway.</a:t>
            </a:r>
          </a:p>
          <a:p>
            <a:pPr marL="457200" lvl="1" indent="0"/>
            <a:r>
              <a:rPr lang="en-US" sz="2800" dirty="0"/>
              <a:t> Machines are on hand awaiting installation.</a:t>
            </a:r>
          </a:p>
        </p:txBody>
      </p:sp>
      <p:pic>
        <p:nvPicPr>
          <p:cNvPr id="4098" name="Picture 2">
            <a:extLst>
              <a:ext uri="{FF2B5EF4-FFF2-40B4-BE49-F238E27FC236}">
                <a16:creationId xmlns:a16="http://schemas.microsoft.com/office/drawing/2014/main" id="{44DB964A-5025-0F99-2E00-FA2F14D23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0" r="8417" b="-3"/>
          <a:stretch/>
        </p:blipFill>
        <p:spPr bwMode="auto">
          <a:xfrm>
            <a:off x="64389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3D62B41-8E46-E8EF-93D1-BA12C628C2CC}"/>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14</a:t>
            </a:fld>
            <a:endParaRPr lang="en-US"/>
          </a:p>
        </p:txBody>
      </p:sp>
    </p:spTree>
    <p:extLst>
      <p:ext uri="{BB962C8B-B14F-4D97-AF65-F5344CB8AC3E}">
        <p14:creationId xmlns:p14="http://schemas.microsoft.com/office/powerpoint/2010/main" val="257358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4AEF7-6855-730A-4769-04F6A5F14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386F6-6AD4-03CE-3415-0075F34C0E63}"/>
              </a:ext>
            </a:extLst>
          </p:cNvPr>
          <p:cNvSpPr>
            <a:spLocks noGrp="1"/>
          </p:cNvSpPr>
          <p:nvPr>
            <p:ph type="title"/>
          </p:nvPr>
        </p:nvSpPr>
        <p:spPr/>
        <p:txBody>
          <a:bodyPr/>
          <a:lstStyle/>
          <a:p>
            <a:r>
              <a:rPr lang="en-US" dirty="0"/>
              <a:t>HVAC systems</a:t>
            </a:r>
          </a:p>
        </p:txBody>
      </p:sp>
      <p:sp>
        <p:nvSpPr>
          <p:cNvPr id="7" name="Content Placeholder 6">
            <a:extLst>
              <a:ext uri="{FF2B5EF4-FFF2-40B4-BE49-F238E27FC236}">
                <a16:creationId xmlns:a16="http://schemas.microsoft.com/office/drawing/2014/main" id="{037F42FE-0307-6A6C-04AC-56139D2E521C}"/>
              </a:ext>
            </a:extLst>
          </p:cNvPr>
          <p:cNvSpPr>
            <a:spLocks noGrp="1"/>
          </p:cNvSpPr>
          <p:nvPr>
            <p:ph idx="1"/>
          </p:nvPr>
        </p:nvSpPr>
        <p:spPr/>
        <p:txBody>
          <a:bodyPr/>
          <a:lstStyle/>
          <a:p>
            <a:pPr marL="457200" indent="-457200"/>
            <a:r>
              <a:rPr lang="en-US" dirty="0"/>
              <a:t>Carrier Chiller servicing the Experimental Areas</a:t>
            </a:r>
          </a:p>
          <a:p>
            <a:pPr marL="914400" lvl="1" indent="-457200"/>
            <a:r>
              <a:rPr lang="en-US" dirty="0"/>
              <a:t>Previously unused immersion heaters were connected and put into service.</a:t>
            </a:r>
          </a:p>
          <a:p>
            <a:pPr marL="1371600" lvl="2" indent="-457200"/>
            <a:r>
              <a:rPr lang="en-US" dirty="0"/>
              <a:t>This should help with reducing failures.</a:t>
            </a:r>
          </a:p>
          <a:p>
            <a:r>
              <a:rPr lang="en-US" dirty="0"/>
              <a:t>Spare Parts Program</a:t>
            </a:r>
          </a:p>
          <a:p>
            <a:pPr marL="457200" lvl="1" indent="0"/>
            <a:r>
              <a:rPr lang="en-US" dirty="0"/>
              <a:t> Introduced in response to an unacceptable number of interruptions due to down time of the HVAC system servicing the Experimental areas.</a:t>
            </a:r>
          </a:p>
          <a:p>
            <a:pPr marL="457200" lvl="1" indent="0"/>
            <a:r>
              <a:rPr lang="en-US" dirty="0"/>
              <a:t> Spare parts are stored on site to reduce down time in the event of a failure</a:t>
            </a:r>
          </a:p>
        </p:txBody>
      </p:sp>
      <p:sp>
        <p:nvSpPr>
          <p:cNvPr id="4" name="Slide Number Placeholder 3">
            <a:extLst>
              <a:ext uri="{FF2B5EF4-FFF2-40B4-BE49-F238E27FC236}">
                <a16:creationId xmlns:a16="http://schemas.microsoft.com/office/drawing/2014/main" id="{B82865E0-8BE8-4D0E-2497-73B32B9D3103}"/>
              </a:ext>
            </a:extLst>
          </p:cNvPr>
          <p:cNvSpPr>
            <a:spLocks noGrp="1"/>
          </p:cNvSpPr>
          <p:nvPr>
            <p:ph type="sldNum" sz="quarter" idx="4"/>
          </p:nvPr>
        </p:nvSpPr>
        <p:spPr/>
        <p:txBody>
          <a:bodyPr/>
          <a:lstStyle/>
          <a:p>
            <a:fld id="{933A556B-7C63-244D-9B7C-B0EA8042B330}" type="slidenum">
              <a:rPr lang="en-US" smtClean="0"/>
              <a:pPr/>
              <a:t>15</a:t>
            </a:fld>
            <a:endParaRPr lang="en-US" dirty="0"/>
          </a:p>
        </p:txBody>
      </p:sp>
    </p:spTree>
    <p:extLst>
      <p:ext uri="{BB962C8B-B14F-4D97-AF65-F5344CB8AC3E}">
        <p14:creationId xmlns:p14="http://schemas.microsoft.com/office/powerpoint/2010/main" val="47707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907-9109-BF52-5D68-7E580D715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C5EE5-208E-372E-0EBC-E9089514AD2C}"/>
              </a:ext>
            </a:extLst>
          </p:cNvPr>
          <p:cNvSpPr>
            <a:spLocks noGrp="1"/>
          </p:cNvSpPr>
          <p:nvPr>
            <p:ph type="title"/>
          </p:nvPr>
        </p:nvSpPr>
        <p:spPr>
          <a:xfrm>
            <a:off x="571500" y="365125"/>
            <a:ext cx="11049000" cy="1325563"/>
          </a:xfrm>
        </p:spPr>
        <p:txBody>
          <a:bodyPr anchor="ctr">
            <a:normAutofit/>
          </a:bodyPr>
          <a:lstStyle/>
          <a:p>
            <a:r>
              <a:rPr lang="en-US" dirty="0"/>
              <a:t>3D Print Capability</a:t>
            </a:r>
          </a:p>
        </p:txBody>
      </p:sp>
      <p:sp>
        <p:nvSpPr>
          <p:cNvPr id="7" name="Content Placeholder 6">
            <a:extLst>
              <a:ext uri="{FF2B5EF4-FFF2-40B4-BE49-F238E27FC236}">
                <a16:creationId xmlns:a16="http://schemas.microsoft.com/office/drawing/2014/main" id="{0BC16476-B11A-3EF8-3176-61AEF7BBC5F0}"/>
              </a:ext>
            </a:extLst>
          </p:cNvPr>
          <p:cNvSpPr>
            <a:spLocks noGrp="1"/>
          </p:cNvSpPr>
          <p:nvPr>
            <p:ph sz="half" idx="1"/>
          </p:nvPr>
        </p:nvSpPr>
        <p:spPr>
          <a:xfrm>
            <a:off x="571499" y="1825625"/>
            <a:ext cx="3469095" cy="4351338"/>
          </a:xfrm>
        </p:spPr>
        <p:txBody>
          <a:bodyPr>
            <a:normAutofit/>
          </a:bodyPr>
          <a:lstStyle/>
          <a:p>
            <a:r>
              <a:rPr lang="en-US" dirty="0" err="1"/>
              <a:t>BambuLab</a:t>
            </a:r>
            <a:r>
              <a:rPr lang="en-US" dirty="0"/>
              <a:t> X1E</a:t>
            </a:r>
          </a:p>
          <a:p>
            <a:pPr marL="457200" lvl="1" indent="0"/>
            <a:r>
              <a:rPr lang="en-US" sz="2800" dirty="0"/>
              <a:t> FDM printer</a:t>
            </a:r>
          </a:p>
          <a:p>
            <a:pPr marL="457200" lvl="1" indent="0"/>
            <a:r>
              <a:rPr lang="en-US" sz="2800" dirty="0"/>
              <a:t> AMS material changer</a:t>
            </a:r>
          </a:p>
        </p:txBody>
      </p:sp>
      <p:pic>
        <p:nvPicPr>
          <p:cNvPr id="5122" name="Picture 2" descr="BAMBU LAB X1E – 3DEXPRESS.MY">
            <a:extLst>
              <a:ext uri="{FF2B5EF4-FFF2-40B4-BE49-F238E27FC236}">
                <a16:creationId xmlns:a16="http://schemas.microsoft.com/office/drawing/2014/main" id="{C8E1A446-2EC1-6F28-3C66-46D67EE7BB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90455" y="1887862"/>
            <a:ext cx="3397559" cy="435133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55CD3A2-2699-61CE-4E61-D87402231674}"/>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16</a:t>
            </a:fld>
            <a:endParaRPr lang="en-US"/>
          </a:p>
        </p:txBody>
      </p:sp>
      <p:pic>
        <p:nvPicPr>
          <p:cNvPr id="5124" name="Picture 4">
            <a:extLst>
              <a:ext uri="{FF2B5EF4-FFF2-40B4-BE49-F238E27FC236}">
                <a16:creationId xmlns:a16="http://schemas.microsoft.com/office/drawing/2014/main" id="{685D3264-880D-3DD2-81C4-A1B0878B05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20" t="26039" r="19624" b="27958"/>
          <a:stretch/>
        </p:blipFill>
        <p:spPr bwMode="auto">
          <a:xfrm>
            <a:off x="3872050" y="2834161"/>
            <a:ext cx="3397559" cy="315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9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6E32F-7736-2662-7221-EFF51747D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7EF6E-F9AE-58A3-9B8B-334D86E77B8A}"/>
              </a:ext>
            </a:extLst>
          </p:cNvPr>
          <p:cNvSpPr>
            <a:spLocks noGrp="1"/>
          </p:cNvSpPr>
          <p:nvPr>
            <p:ph type="title"/>
          </p:nvPr>
        </p:nvSpPr>
        <p:spPr/>
        <p:txBody>
          <a:bodyPr/>
          <a:lstStyle/>
          <a:p>
            <a:r>
              <a:rPr lang="en-US" dirty="0"/>
              <a:t>Background efforts</a:t>
            </a:r>
          </a:p>
        </p:txBody>
      </p:sp>
      <p:sp>
        <p:nvSpPr>
          <p:cNvPr id="7" name="Content Placeholder 6">
            <a:extLst>
              <a:ext uri="{FF2B5EF4-FFF2-40B4-BE49-F238E27FC236}">
                <a16:creationId xmlns:a16="http://schemas.microsoft.com/office/drawing/2014/main" id="{214C3E47-9ADE-28E7-2F60-5805678A080F}"/>
              </a:ext>
            </a:extLst>
          </p:cNvPr>
          <p:cNvSpPr>
            <a:spLocks noGrp="1"/>
          </p:cNvSpPr>
          <p:nvPr>
            <p:ph idx="1"/>
          </p:nvPr>
        </p:nvSpPr>
        <p:spPr/>
        <p:txBody>
          <a:bodyPr/>
          <a:lstStyle/>
          <a:p>
            <a:pPr lvl="1"/>
            <a:r>
              <a:rPr lang="en-US" dirty="0"/>
              <a:t>The Engineering and Design group has been very busy updating our documentation</a:t>
            </a:r>
          </a:p>
          <a:p>
            <a:pPr marL="914400" lvl="2" indent="0"/>
            <a:r>
              <a:rPr lang="en-US" dirty="0"/>
              <a:t> Long list of older documents are being reviewed and modernized</a:t>
            </a:r>
          </a:p>
          <a:p>
            <a:pPr marL="1371600" lvl="3" indent="0"/>
            <a:r>
              <a:rPr lang="en-US" dirty="0"/>
              <a:t> LINAC tunnel area</a:t>
            </a:r>
          </a:p>
          <a:p>
            <a:pPr marL="1371600" lvl="3" indent="0"/>
            <a:r>
              <a:rPr lang="en-US" dirty="0"/>
              <a:t> Gun area</a:t>
            </a:r>
          </a:p>
          <a:p>
            <a:pPr marL="1371600" lvl="3" indent="0"/>
            <a:r>
              <a:rPr lang="en-US" dirty="0"/>
              <a:t> Gun shielding</a:t>
            </a:r>
          </a:p>
          <a:p>
            <a:pPr marL="1371600" lvl="3" indent="0"/>
            <a:r>
              <a:rPr lang="en-US" dirty="0"/>
              <a:t> Klystron area</a:t>
            </a:r>
          </a:p>
          <a:p>
            <a:pPr lvl="1"/>
            <a:r>
              <a:rPr lang="en-US" dirty="0"/>
              <a:t>Radiation simulations are being performed with the new models to confirm old calculations in key areas</a:t>
            </a:r>
          </a:p>
        </p:txBody>
      </p:sp>
      <p:sp>
        <p:nvSpPr>
          <p:cNvPr id="4" name="Slide Number Placeholder 3">
            <a:extLst>
              <a:ext uri="{FF2B5EF4-FFF2-40B4-BE49-F238E27FC236}">
                <a16:creationId xmlns:a16="http://schemas.microsoft.com/office/drawing/2014/main" id="{86127F05-C2F1-CF43-FE00-5354B7F9D395}"/>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Tree>
    <p:extLst>
      <p:ext uri="{BB962C8B-B14F-4D97-AF65-F5344CB8AC3E}">
        <p14:creationId xmlns:p14="http://schemas.microsoft.com/office/powerpoint/2010/main" val="37139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B0815-EFC9-4991-B58F-8D21D36F8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57106-0051-2633-38E6-ED6B895AD13E}"/>
              </a:ext>
            </a:extLst>
          </p:cNvPr>
          <p:cNvSpPr>
            <a:spLocks noGrp="1"/>
          </p:cNvSpPr>
          <p:nvPr>
            <p:ph type="title"/>
          </p:nvPr>
        </p:nvSpPr>
        <p:spPr/>
        <p:txBody>
          <a:bodyPr/>
          <a:lstStyle/>
          <a:p>
            <a:r>
              <a:rPr lang="en-US" sz="4400" dirty="0">
                <a:cs typeface="Arial"/>
              </a:rPr>
              <a:t>ATF Summary Next Steps</a:t>
            </a:r>
            <a:endParaRPr lang="en-US" dirty="0"/>
          </a:p>
        </p:txBody>
      </p:sp>
      <p:sp>
        <p:nvSpPr>
          <p:cNvPr id="7" name="Content Placeholder 6">
            <a:extLst>
              <a:ext uri="{FF2B5EF4-FFF2-40B4-BE49-F238E27FC236}">
                <a16:creationId xmlns:a16="http://schemas.microsoft.com/office/drawing/2014/main" id="{5D8A1C79-75EF-3ED5-A3CD-DC44CCB219F6}"/>
              </a:ext>
            </a:extLst>
          </p:cNvPr>
          <p:cNvSpPr>
            <a:spLocks noGrp="1"/>
          </p:cNvSpPr>
          <p:nvPr>
            <p:ph idx="1"/>
          </p:nvPr>
        </p:nvSpPr>
        <p:spPr/>
        <p:txBody>
          <a:bodyPr>
            <a:normAutofit fontScale="85000" lnSpcReduction="20000"/>
          </a:bodyPr>
          <a:lstStyle/>
          <a:p>
            <a:r>
              <a:rPr lang="en-US" dirty="0"/>
              <a:t>FY25-26</a:t>
            </a:r>
          </a:p>
          <a:p>
            <a:pPr marL="457200" lvl="1" indent="0"/>
            <a:r>
              <a:rPr lang="en-US" dirty="0"/>
              <a:t> Major focus on further improvements in Electron Beam Performance as strongly driven by user needs</a:t>
            </a:r>
          </a:p>
          <a:p>
            <a:pPr marL="914400" lvl="2" indent="0"/>
            <a:r>
              <a:rPr lang="en-US" dirty="0"/>
              <a:t> LINAC RF system improvements</a:t>
            </a:r>
          </a:p>
          <a:p>
            <a:pPr marL="914400" lvl="2" indent="0"/>
            <a:r>
              <a:rPr lang="en-US" dirty="0"/>
              <a:t> Pulse compression (to better match with combined e-beam/laser requests)</a:t>
            </a:r>
          </a:p>
          <a:p>
            <a:pPr marL="914400" lvl="2" indent="0"/>
            <a:r>
              <a:rPr lang="en-US" dirty="0"/>
              <a:t> Short-pulse diagnostics</a:t>
            </a:r>
          </a:p>
          <a:p>
            <a:pPr marL="457200" lvl="1" indent="0"/>
            <a:r>
              <a:rPr lang="en-US" dirty="0"/>
              <a:t> Continue facility-level corrective action plans (CAPs) as developed during ARR process</a:t>
            </a:r>
          </a:p>
          <a:p>
            <a:pPr marL="914400" lvl="2" indent="0"/>
            <a:r>
              <a:rPr lang="en-US" dirty="0"/>
              <a:t> Example:  Electrical Systems CAP will continue for multiple years</a:t>
            </a:r>
          </a:p>
          <a:p>
            <a:pPr marL="457200" lvl="1" indent="0"/>
            <a:r>
              <a:rPr lang="en-US" dirty="0"/>
              <a:t> Facility Upgrade Proposal – a few identified thrusts</a:t>
            </a:r>
          </a:p>
          <a:p>
            <a:pPr marL="914400" lvl="2" indent="0"/>
            <a:r>
              <a:rPr lang="en-US" dirty="0"/>
              <a:t> Path to &lt;500 fs &amp; &gt;20 TW LWIR capabilities</a:t>
            </a:r>
          </a:p>
          <a:p>
            <a:pPr marL="914400" lvl="2" indent="0"/>
            <a:r>
              <a:rPr lang="en-US" dirty="0"/>
              <a:t> Dedicated shielded research space to pursue laser-only particle source experiments</a:t>
            </a:r>
          </a:p>
          <a:p>
            <a:pPr marL="914400" lvl="2" indent="0"/>
            <a:r>
              <a:rPr lang="en-US" dirty="0"/>
              <a:t> Further development of multi-beam research capabilities</a:t>
            </a:r>
          </a:p>
          <a:p>
            <a:pPr marL="1371600" lvl="3" indent="0"/>
            <a:r>
              <a:rPr lang="en-US" dirty="0"/>
              <a:t> Dedicated IPs</a:t>
            </a:r>
          </a:p>
          <a:p>
            <a:pPr marL="1371600" lvl="3" indent="0"/>
            <a:r>
              <a:rPr lang="en-US" dirty="0"/>
              <a:t> Improved multi-beam timing and synchronization</a:t>
            </a:r>
          </a:p>
          <a:p>
            <a:pPr marL="914400" lvl="2" indent="0"/>
            <a:r>
              <a:rPr lang="en-US" dirty="0"/>
              <a:t> LWIR rep-rate path</a:t>
            </a:r>
          </a:p>
        </p:txBody>
      </p:sp>
      <p:sp>
        <p:nvSpPr>
          <p:cNvPr id="4" name="Slide Number Placeholder 3">
            <a:extLst>
              <a:ext uri="{FF2B5EF4-FFF2-40B4-BE49-F238E27FC236}">
                <a16:creationId xmlns:a16="http://schemas.microsoft.com/office/drawing/2014/main" id="{F0787D04-7DDD-A07C-82D3-77A4ACC485D0}"/>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Tree>
    <p:extLst>
      <p:ext uri="{BB962C8B-B14F-4D97-AF65-F5344CB8AC3E}">
        <p14:creationId xmlns:p14="http://schemas.microsoft.com/office/powerpoint/2010/main" val="295386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2240-630C-E6C9-A119-7CF959F12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6A8B3-D7AD-7830-A9DD-1AD7A134AF79}"/>
              </a:ext>
            </a:extLst>
          </p:cNvPr>
          <p:cNvSpPr>
            <a:spLocks noGrp="1"/>
          </p:cNvSpPr>
          <p:nvPr>
            <p:ph type="title"/>
          </p:nvPr>
        </p:nvSpPr>
        <p:spPr/>
        <p:txBody>
          <a:bodyPr/>
          <a:lstStyle/>
          <a:p>
            <a:r>
              <a:rPr lang="en-US" dirty="0"/>
              <a:t>B912 LEAD Facility</a:t>
            </a:r>
          </a:p>
        </p:txBody>
      </p:sp>
      <p:sp>
        <p:nvSpPr>
          <p:cNvPr id="7" name="Content Placeholder 6">
            <a:extLst>
              <a:ext uri="{FF2B5EF4-FFF2-40B4-BE49-F238E27FC236}">
                <a16:creationId xmlns:a16="http://schemas.microsoft.com/office/drawing/2014/main" id="{B6ABD09C-A6CA-6D9F-19FB-6602D7AB89EF}"/>
              </a:ext>
            </a:extLst>
          </p:cNvPr>
          <p:cNvSpPr>
            <a:spLocks noGrp="1"/>
          </p:cNvSpPr>
          <p:nvPr>
            <p:ph idx="1"/>
          </p:nvPr>
        </p:nvSpPr>
        <p:spPr/>
        <p:txBody>
          <a:bodyPr/>
          <a:lstStyle/>
          <a:p>
            <a:r>
              <a:rPr lang="en-US" dirty="0"/>
              <a:t>UED</a:t>
            </a:r>
          </a:p>
          <a:p>
            <a:pPr marL="457200" lvl="1" indent="0"/>
            <a:r>
              <a:rPr lang="en-US" dirty="0"/>
              <a:t> Planning for beamline extension</a:t>
            </a:r>
          </a:p>
          <a:p>
            <a:pPr marL="457200" lvl="1" indent="0"/>
            <a:r>
              <a:rPr lang="en-US" dirty="0"/>
              <a:t> Designing deployment of new highly stable solid-state modulator and klystron</a:t>
            </a:r>
          </a:p>
          <a:p>
            <a:pPr marL="0" indent="0"/>
            <a:r>
              <a:rPr lang="en-US" dirty="0"/>
              <a:t> AS&amp;T Research Bunkers</a:t>
            </a:r>
          </a:p>
          <a:p>
            <a:pPr marL="457200" lvl="1" indent="0"/>
            <a:r>
              <a:rPr lang="en-US" dirty="0"/>
              <a:t> Planning installation of a new shielding penetration for S-band waveguide</a:t>
            </a:r>
          </a:p>
        </p:txBody>
      </p:sp>
      <p:sp>
        <p:nvSpPr>
          <p:cNvPr id="4" name="Slide Number Placeholder 3">
            <a:extLst>
              <a:ext uri="{FF2B5EF4-FFF2-40B4-BE49-F238E27FC236}">
                <a16:creationId xmlns:a16="http://schemas.microsoft.com/office/drawing/2014/main" id="{F10B6F67-4183-BE2D-50FB-DDA2A5A37F42}"/>
              </a:ext>
            </a:extLst>
          </p:cNvPr>
          <p:cNvSpPr>
            <a:spLocks noGrp="1"/>
          </p:cNvSpPr>
          <p:nvPr>
            <p:ph type="sldNum" sz="quarter" idx="4"/>
          </p:nvPr>
        </p:nvSpPr>
        <p:spPr/>
        <p:txBody>
          <a:bodyPr/>
          <a:lstStyle/>
          <a:p>
            <a:fld id="{933A556B-7C63-244D-9B7C-B0EA8042B330}" type="slidenum">
              <a:rPr lang="en-US" smtClean="0"/>
              <a:pPr/>
              <a:t>19</a:t>
            </a:fld>
            <a:endParaRPr lang="en-US" dirty="0"/>
          </a:p>
        </p:txBody>
      </p:sp>
    </p:spTree>
    <p:extLst>
      <p:ext uri="{BB962C8B-B14F-4D97-AF65-F5344CB8AC3E}">
        <p14:creationId xmlns:p14="http://schemas.microsoft.com/office/powerpoint/2010/main" val="386196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lstStyle/>
          <a:p>
            <a:r>
              <a:rPr lang="en-US" dirty="0"/>
              <a:t>ATF Facility Maintenance Status and Updates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p:txBody>
          <a:bodyPr/>
          <a:lstStyle/>
          <a:p>
            <a:pPr marL="457200" lvl="1" indent="0"/>
            <a:r>
              <a:rPr lang="en-US" dirty="0"/>
              <a:t> Design Process</a:t>
            </a:r>
          </a:p>
          <a:p>
            <a:pPr marL="457200" lvl="1" indent="0"/>
            <a:r>
              <a:rPr lang="en-US" dirty="0"/>
              <a:t> Configuration Control</a:t>
            </a:r>
          </a:p>
          <a:p>
            <a:pPr marL="457200" lvl="1" indent="0"/>
            <a:r>
              <a:rPr lang="en-US" dirty="0"/>
              <a:t> B820</a:t>
            </a:r>
          </a:p>
          <a:p>
            <a:pPr marL="914400" lvl="2" indent="0"/>
            <a:r>
              <a:rPr lang="en-US" dirty="0"/>
              <a:t> Laser Configuration</a:t>
            </a:r>
          </a:p>
          <a:p>
            <a:pPr marL="914400" lvl="2" indent="0"/>
            <a:r>
              <a:rPr lang="en-US" dirty="0"/>
              <a:t> Capability and Safety Maintenance/Upgrades</a:t>
            </a:r>
          </a:p>
          <a:p>
            <a:pPr marL="914400" lvl="2" indent="0"/>
            <a:r>
              <a:rPr lang="en-US" dirty="0"/>
              <a:t> Facility Upgrades</a:t>
            </a:r>
          </a:p>
          <a:p>
            <a:pPr marL="457200" lvl="1" indent="0"/>
            <a:r>
              <a:rPr lang="en-US" dirty="0"/>
              <a:t> B912</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20</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Questions?</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2157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488F3-39B2-4050-5F1D-840ECA902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B1E82-0154-9C6E-7E8D-D8C837E54F3C}"/>
              </a:ext>
            </a:extLst>
          </p:cNvPr>
          <p:cNvSpPr>
            <a:spLocks noGrp="1"/>
          </p:cNvSpPr>
          <p:nvPr>
            <p:ph type="title"/>
          </p:nvPr>
        </p:nvSpPr>
        <p:spPr/>
        <p:txBody>
          <a:bodyPr/>
          <a:lstStyle/>
          <a:p>
            <a:r>
              <a:rPr lang="en-US" dirty="0"/>
              <a:t>Design Process</a:t>
            </a:r>
          </a:p>
        </p:txBody>
      </p:sp>
      <p:sp>
        <p:nvSpPr>
          <p:cNvPr id="7" name="Content Placeholder 6">
            <a:extLst>
              <a:ext uri="{FF2B5EF4-FFF2-40B4-BE49-F238E27FC236}">
                <a16:creationId xmlns:a16="http://schemas.microsoft.com/office/drawing/2014/main" id="{17AC0684-A370-B142-EE73-F86AEF442804}"/>
              </a:ext>
            </a:extLst>
          </p:cNvPr>
          <p:cNvSpPr>
            <a:spLocks noGrp="1"/>
          </p:cNvSpPr>
          <p:nvPr>
            <p:ph idx="1"/>
          </p:nvPr>
        </p:nvSpPr>
        <p:spPr/>
        <p:txBody>
          <a:bodyPr>
            <a:normAutofit/>
          </a:bodyPr>
          <a:lstStyle/>
          <a:p>
            <a:pPr marL="457200" lvl="1" indent="0"/>
            <a:r>
              <a:rPr lang="en-US" dirty="0"/>
              <a:t> Scientific need is identified by the user community or AF staff member</a:t>
            </a:r>
          </a:p>
          <a:p>
            <a:pPr marL="457200" lvl="1" indent="0"/>
            <a:r>
              <a:rPr lang="en-US" dirty="0"/>
              <a:t> A specification document is generated</a:t>
            </a:r>
          </a:p>
          <a:p>
            <a:pPr marL="457200" lvl="1" indent="0"/>
            <a:r>
              <a:rPr lang="en-US" dirty="0"/>
              <a:t> Development of a conceptual design</a:t>
            </a:r>
          </a:p>
          <a:p>
            <a:pPr marL="457200" lvl="1" indent="0"/>
            <a:r>
              <a:rPr lang="en-US" dirty="0"/>
              <a:t> Hold design review with AF staff and relevant outside experts</a:t>
            </a:r>
          </a:p>
          <a:p>
            <a:pPr marL="457200" lvl="1" indent="0"/>
            <a:r>
              <a:rPr lang="en-US" dirty="0"/>
              <a:t> Conduct detailed design and structural analysis</a:t>
            </a:r>
          </a:p>
          <a:p>
            <a:pPr marL="457200" lvl="1" indent="0"/>
            <a:r>
              <a:rPr lang="en-US" dirty="0"/>
              <a:t> Check &amp; approval of drawings and critical analyses</a:t>
            </a:r>
          </a:p>
          <a:p>
            <a:pPr marL="457200" lvl="1" indent="0"/>
            <a:r>
              <a:rPr lang="en-US" dirty="0"/>
              <a:t> Archival of drawings and analyses</a:t>
            </a:r>
          </a:p>
          <a:p>
            <a:pPr marL="457200" lvl="1" indent="0"/>
            <a:r>
              <a:rPr lang="en-US" dirty="0"/>
              <a:t> Utilize matrixed support from Discovery Technologies for engineering and drafting</a:t>
            </a:r>
          </a:p>
        </p:txBody>
      </p:sp>
      <p:sp>
        <p:nvSpPr>
          <p:cNvPr id="4" name="Slide Number Placeholder 3">
            <a:extLst>
              <a:ext uri="{FF2B5EF4-FFF2-40B4-BE49-F238E27FC236}">
                <a16:creationId xmlns:a16="http://schemas.microsoft.com/office/drawing/2014/main" id="{699EF278-FC06-B589-4DAB-F8B83B5CA9E9}"/>
              </a:ext>
            </a:extLst>
          </p:cNvPr>
          <p:cNvSpPr>
            <a:spLocks noGrp="1"/>
          </p:cNvSpPr>
          <p:nvPr>
            <p:ph type="sldNum" sz="quarter" idx="4"/>
          </p:nvPr>
        </p:nvSpPr>
        <p:spPr/>
        <p:txBody>
          <a:bodyPr/>
          <a:lstStyle/>
          <a:p>
            <a:fld id="{933A556B-7C63-244D-9B7C-B0EA8042B330}" type="slidenum">
              <a:rPr lang="en-US" smtClean="0"/>
              <a:pPr/>
              <a:t>3</a:t>
            </a:fld>
            <a:endParaRPr lang="en-US" dirty="0"/>
          </a:p>
        </p:txBody>
      </p:sp>
    </p:spTree>
    <p:extLst>
      <p:ext uri="{BB962C8B-B14F-4D97-AF65-F5344CB8AC3E}">
        <p14:creationId xmlns:p14="http://schemas.microsoft.com/office/powerpoint/2010/main" val="138697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09DF-E5AE-5CF9-A37B-88251D125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3277A-9C7E-B46D-EC0F-06ABF600BDB6}"/>
              </a:ext>
            </a:extLst>
          </p:cNvPr>
          <p:cNvSpPr>
            <a:spLocks noGrp="1"/>
          </p:cNvSpPr>
          <p:nvPr>
            <p:ph type="title"/>
          </p:nvPr>
        </p:nvSpPr>
        <p:spPr/>
        <p:txBody>
          <a:bodyPr/>
          <a:lstStyle/>
          <a:p>
            <a:r>
              <a:rPr lang="en-US" dirty="0"/>
              <a:t>Configuration Control</a:t>
            </a:r>
          </a:p>
        </p:txBody>
      </p:sp>
      <p:sp>
        <p:nvSpPr>
          <p:cNvPr id="7" name="Content Placeholder 6">
            <a:extLst>
              <a:ext uri="{FF2B5EF4-FFF2-40B4-BE49-F238E27FC236}">
                <a16:creationId xmlns:a16="http://schemas.microsoft.com/office/drawing/2014/main" id="{998118FA-35EF-C922-FD9F-2FC06A0F8A71}"/>
              </a:ext>
            </a:extLst>
          </p:cNvPr>
          <p:cNvSpPr>
            <a:spLocks noGrp="1"/>
          </p:cNvSpPr>
          <p:nvPr>
            <p:ph idx="1"/>
          </p:nvPr>
        </p:nvSpPr>
        <p:spPr/>
        <p:txBody>
          <a:bodyPr/>
          <a:lstStyle/>
          <a:p>
            <a:pPr marL="457200" lvl="1" indent="0"/>
            <a:r>
              <a:rPr lang="en-US" dirty="0"/>
              <a:t> For wider accessibility, SharePoint will host a drawing repository for reference only copies of relevant drawing packages</a:t>
            </a:r>
          </a:p>
          <a:p>
            <a:pPr marL="457200" lvl="1" indent="0"/>
            <a:r>
              <a:rPr lang="en-US" dirty="0"/>
              <a:t> Radiation calculations are archived by the C-AD RSC</a:t>
            </a:r>
          </a:p>
          <a:p>
            <a:pPr marL="457200" lvl="1" indent="0"/>
            <a:r>
              <a:rPr lang="en-US" dirty="0"/>
              <a:t> Shielding is approved by the C-AD RSC. The drawings are reviewed and approved before being archived in Windchill.</a:t>
            </a:r>
          </a:p>
          <a:p>
            <a:pPr marL="457200" lvl="1" indent="0"/>
            <a:r>
              <a:rPr lang="en-US" dirty="0"/>
              <a:t> Utilize Windchill to release and archive controlled documents </a:t>
            </a:r>
          </a:p>
          <a:p>
            <a:pPr marL="457200" lvl="1" indent="0"/>
            <a:r>
              <a:rPr lang="en-US" dirty="0"/>
              <a:t> The part numbering and controlled document release process are fully  AF’s responsibility</a:t>
            </a:r>
          </a:p>
        </p:txBody>
      </p:sp>
      <p:sp>
        <p:nvSpPr>
          <p:cNvPr id="4" name="Slide Number Placeholder 3">
            <a:extLst>
              <a:ext uri="{FF2B5EF4-FFF2-40B4-BE49-F238E27FC236}">
                <a16:creationId xmlns:a16="http://schemas.microsoft.com/office/drawing/2014/main" id="{784E511F-C212-A629-F43A-28E3811BC31E}"/>
              </a:ext>
            </a:extLst>
          </p:cNvPr>
          <p:cNvSpPr>
            <a:spLocks noGrp="1"/>
          </p:cNvSpPr>
          <p:nvPr>
            <p:ph type="sldNum" sz="quarter" idx="4"/>
          </p:nvPr>
        </p:nvSpPr>
        <p:spPr/>
        <p:txBody>
          <a:bodyPr/>
          <a:lstStyle/>
          <a:p>
            <a:fld id="{933A556B-7C63-244D-9B7C-B0EA8042B330}" type="slidenum">
              <a:rPr lang="en-US" smtClean="0"/>
              <a:pPr/>
              <a:t>4</a:t>
            </a:fld>
            <a:endParaRPr lang="en-US" dirty="0"/>
          </a:p>
        </p:txBody>
      </p:sp>
    </p:spTree>
    <p:extLst>
      <p:ext uri="{BB962C8B-B14F-4D97-AF65-F5344CB8AC3E}">
        <p14:creationId xmlns:p14="http://schemas.microsoft.com/office/powerpoint/2010/main" val="423312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EC71-6CDE-47F4-791F-4295C7B6F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B88B7-4F6D-F1A0-51BC-3E34F17596A7}"/>
              </a:ext>
            </a:extLst>
          </p:cNvPr>
          <p:cNvSpPr>
            <a:spLocks noGrp="1"/>
          </p:cNvSpPr>
          <p:nvPr>
            <p:ph type="title"/>
          </p:nvPr>
        </p:nvSpPr>
        <p:spPr/>
        <p:txBody>
          <a:bodyPr/>
          <a:lstStyle/>
          <a:p>
            <a:r>
              <a:rPr lang="en-US" dirty="0"/>
              <a:t>Room Names</a:t>
            </a:r>
          </a:p>
        </p:txBody>
      </p:sp>
      <p:sp>
        <p:nvSpPr>
          <p:cNvPr id="4" name="Slide Number Placeholder 3">
            <a:extLst>
              <a:ext uri="{FF2B5EF4-FFF2-40B4-BE49-F238E27FC236}">
                <a16:creationId xmlns:a16="http://schemas.microsoft.com/office/drawing/2014/main" id="{923F91D5-0CF0-AAD5-9956-09D296F978B9}"/>
              </a:ext>
            </a:extLst>
          </p:cNvPr>
          <p:cNvSpPr>
            <a:spLocks noGrp="1"/>
          </p:cNvSpPr>
          <p:nvPr>
            <p:ph type="sldNum" sz="quarter" idx="4"/>
          </p:nvPr>
        </p:nvSpPr>
        <p:spPr/>
        <p:txBody>
          <a:bodyPr/>
          <a:lstStyle/>
          <a:p>
            <a:fld id="{933A556B-7C63-244D-9B7C-B0EA8042B330}" type="slidenum">
              <a:rPr lang="en-US" smtClean="0"/>
              <a:pPr/>
              <a:t>5</a:t>
            </a:fld>
            <a:endParaRPr lang="en-US" dirty="0"/>
          </a:p>
        </p:txBody>
      </p:sp>
      <p:pic>
        <p:nvPicPr>
          <p:cNvPr id="8" name="Picture 7">
            <a:extLst>
              <a:ext uri="{FF2B5EF4-FFF2-40B4-BE49-F238E27FC236}">
                <a16:creationId xmlns:a16="http://schemas.microsoft.com/office/drawing/2014/main" id="{866BD058-F682-7A60-FE2B-FEC9CC425EFE}"/>
              </a:ext>
            </a:extLst>
          </p:cNvPr>
          <p:cNvPicPr>
            <a:picLocks noChangeAspect="1"/>
          </p:cNvPicPr>
          <p:nvPr/>
        </p:nvPicPr>
        <p:blipFill>
          <a:blip r:embed="rId2"/>
          <a:stretch>
            <a:fillRect/>
          </a:stretch>
        </p:blipFill>
        <p:spPr>
          <a:xfrm>
            <a:off x="360290" y="2147392"/>
            <a:ext cx="5596890" cy="3937122"/>
          </a:xfrm>
          <a:prstGeom prst="rect">
            <a:avLst/>
          </a:prstGeom>
        </p:spPr>
      </p:pic>
      <p:pic>
        <p:nvPicPr>
          <p:cNvPr id="10" name="Picture 9">
            <a:extLst>
              <a:ext uri="{FF2B5EF4-FFF2-40B4-BE49-F238E27FC236}">
                <a16:creationId xmlns:a16="http://schemas.microsoft.com/office/drawing/2014/main" id="{440BDEB9-E9AE-C623-8863-FEE470E37850}"/>
              </a:ext>
            </a:extLst>
          </p:cNvPr>
          <p:cNvPicPr>
            <a:picLocks noChangeAspect="1"/>
          </p:cNvPicPr>
          <p:nvPr/>
        </p:nvPicPr>
        <p:blipFill>
          <a:blip r:embed="rId3"/>
          <a:stretch>
            <a:fillRect/>
          </a:stretch>
        </p:blipFill>
        <p:spPr>
          <a:xfrm>
            <a:off x="5957179" y="407986"/>
            <a:ext cx="6124485" cy="5407259"/>
          </a:xfrm>
          <a:prstGeom prst="rect">
            <a:avLst/>
          </a:prstGeom>
        </p:spPr>
      </p:pic>
    </p:spTree>
    <p:extLst>
      <p:ext uri="{BB962C8B-B14F-4D97-AF65-F5344CB8AC3E}">
        <p14:creationId xmlns:p14="http://schemas.microsoft.com/office/powerpoint/2010/main" val="1879001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693D-E5D4-EC5F-1E1B-6858978DE3D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FF28B2E-5AA8-FCDF-0D35-91546A3A5455}"/>
              </a:ext>
            </a:extLst>
          </p:cNvPr>
          <p:cNvGrpSpPr/>
          <p:nvPr/>
        </p:nvGrpSpPr>
        <p:grpSpPr>
          <a:xfrm>
            <a:off x="655838" y="1249561"/>
            <a:ext cx="11093758" cy="5028075"/>
            <a:chOff x="655838" y="1249561"/>
            <a:chExt cx="11093758" cy="5028075"/>
          </a:xfrm>
        </p:grpSpPr>
        <p:pic>
          <p:nvPicPr>
            <p:cNvPr id="8" name="Picture 7">
              <a:extLst>
                <a:ext uri="{FF2B5EF4-FFF2-40B4-BE49-F238E27FC236}">
                  <a16:creationId xmlns:a16="http://schemas.microsoft.com/office/drawing/2014/main" id="{366E3D75-2715-BEB0-DAB5-99F2A5CEFBBB}"/>
                </a:ext>
              </a:extLst>
            </p:cNvPr>
            <p:cNvPicPr>
              <a:picLocks noChangeAspect="1"/>
            </p:cNvPicPr>
            <p:nvPr/>
          </p:nvPicPr>
          <p:blipFill>
            <a:blip r:embed="rId2"/>
            <a:stretch>
              <a:fillRect/>
            </a:stretch>
          </p:blipFill>
          <p:spPr>
            <a:xfrm>
              <a:off x="655838" y="1249561"/>
              <a:ext cx="11093758" cy="5028075"/>
            </a:xfrm>
            <a:prstGeom prst="rect">
              <a:avLst/>
            </a:prstGeom>
          </p:spPr>
        </p:pic>
        <p:grpSp>
          <p:nvGrpSpPr>
            <p:cNvPr id="9" name="Group 8">
              <a:extLst>
                <a:ext uri="{FF2B5EF4-FFF2-40B4-BE49-F238E27FC236}">
                  <a16:creationId xmlns:a16="http://schemas.microsoft.com/office/drawing/2014/main" id="{B1706B75-B49C-AAAA-7B61-7E08C0F7682B}"/>
                </a:ext>
              </a:extLst>
            </p:cNvPr>
            <p:cNvGrpSpPr/>
            <p:nvPr/>
          </p:nvGrpSpPr>
          <p:grpSpPr>
            <a:xfrm>
              <a:off x="834501" y="1313895"/>
              <a:ext cx="5069149" cy="1059875"/>
              <a:chOff x="834501" y="1313895"/>
              <a:chExt cx="5069149" cy="1059875"/>
            </a:xfrm>
          </p:grpSpPr>
          <p:sp>
            <p:nvSpPr>
              <p:cNvPr id="10" name="Rectangle 9">
                <a:extLst>
                  <a:ext uri="{FF2B5EF4-FFF2-40B4-BE49-F238E27FC236}">
                    <a16:creationId xmlns:a16="http://schemas.microsoft.com/office/drawing/2014/main" id="{B0B26FCD-A1DE-3BB8-D097-EDFC6A596057}"/>
                  </a:ext>
                </a:extLst>
              </p:cNvPr>
              <p:cNvSpPr/>
              <p:nvPr/>
            </p:nvSpPr>
            <p:spPr>
              <a:xfrm>
                <a:off x="834501" y="1313895"/>
                <a:ext cx="5069149" cy="665825"/>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EF641E-D623-7755-B6EE-E0939ADE0F03}"/>
                  </a:ext>
                </a:extLst>
              </p:cNvPr>
              <p:cNvSpPr/>
              <p:nvPr/>
            </p:nvSpPr>
            <p:spPr>
              <a:xfrm>
                <a:off x="3991994" y="1707945"/>
                <a:ext cx="544496" cy="665825"/>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F83DE49A-1E88-FCF5-B97F-6E3495201B24}"/>
              </a:ext>
            </a:extLst>
          </p:cNvPr>
          <p:cNvSpPr>
            <a:spLocks noGrp="1"/>
          </p:cNvSpPr>
          <p:nvPr>
            <p:ph type="title"/>
          </p:nvPr>
        </p:nvSpPr>
        <p:spPr/>
        <p:txBody>
          <a:bodyPr/>
          <a:lstStyle/>
          <a:p>
            <a:r>
              <a:rPr lang="en-US" dirty="0"/>
              <a:t>Present Laser Configuration</a:t>
            </a:r>
          </a:p>
        </p:txBody>
      </p:sp>
      <p:sp>
        <p:nvSpPr>
          <p:cNvPr id="4" name="Slide Number Placeholder 3">
            <a:extLst>
              <a:ext uri="{FF2B5EF4-FFF2-40B4-BE49-F238E27FC236}">
                <a16:creationId xmlns:a16="http://schemas.microsoft.com/office/drawing/2014/main" id="{F244BE80-7215-D813-A2AD-319C25ABB9A5}"/>
              </a:ext>
            </a:extLst>
          </p:cNvPr>
          <p:cNvSpPr>
            <a:spLocks noGrp="1"/>
          </p:cNvSpPr>
          <p:nvPr>
            <p:ph type="sldNum" sz="quarter" idx="4"/>
          </p:nvPr>
        </p:nvSpPr>
        <p:spPr/>
        <p:txBody>
          <a:bodyPr/>
          <a:lstStyle/>
          <a:p>
            <a:fld id="{933A556B-7C63-244D-9B7C-B0EA8042B330}" type="slidenum">
              <a:rPr lang="en-US" smtClean="0"/>
              <a:pPr/>
              <a:t>6</a:t>
            </a:fld>
            <a:endParaRPr lang="en-US" dirty="0"/>
          </a:p>
        </p:txBody>
      </p:sp>
      <p:grpSp>
        <p:nvGrpSpPr>
          <p:cNvPr id="12" name="Group 11">
            <a:extLst>
              <a:ext uri="{FF2B5EF4-FFF2-40B4-BE49-F238E27FC236}">
                <a16:creationId xmlns:a16="http://schemas.microsoft.com/office/drawing/2014/main" id="{D4AA22C1-B27F-5373-4184-32D095B60E75}"/>
              </a:ext>
            </a:extLst>
          </p:cNvPr>
          <p:cNvGrpSpPr/>
          <p:nvPr/>
        </p:nvGrpSpPr>
        <p:grpSpPr>
          <a:xfrm>
            <a:off x="719092" y="1436989"/>
            <a:ext cx="9283080" cy="3441291"/>
            <a:chOff x="719092" y="1436989"/>
            <a:chExt cx="9283080" cy="3441291"/>
          </a:xfrm>
        </p:grpSpPr>
        <p:cxnSp>
          <p:nvCxnSpPr>
            <p:cNvPr id="13" name="Straight Arrow Connector 12">
              <a:extLst>
                <a:ext uri="{FF2B5EF4-FFF2-40B4-BE49-F238E27FC236}">
                  <a16:creationId xmlns:a16="http://schemas.microsoft.com/office/drawing/2014/main" id="{4FDBD3C2-93BB-3DBC-EDE8-F3B112BBD831}"/>
                </a:ext>
              </a:extLst>
            </p:cNvPr>
            <p:cNvCxnSpPr/>
            <p:nvPr/>
          </p:nvCxnSpPr>
          <p:spPr>
            <a:xfrm flipH="1">
              <a:off x="4576439" y="4878280"/>
              <a:ext cx="49714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683B5B2-0062-30E8-6252-CD7B4A1AFEBC}"/>
                </a:ext>
              </a:extLst>
            </p:cNvPr>
            <p:cNvCxnSpPr>
              <a:cxnSpLocks/>
            </p:cNvCxnSpPr>
            <p:nvPr/>
          </p:nvCxnSpPr>
          <p:spPr>
            <a:xfrm>
              <a:off x="4576439" y="4687410"/>
              <a:ext cx="4172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136A94-DB38-24A5-322A-41276967B333}"/>
                </a:ext>
              </a:extLst>
            </p:cNvPr>
            <p:cNvCxnSpPr>
              <a:cxnSpLocks/>
            </p:cNvCxnSpPr>
            <p:nvPr/>
          </p:nvCxnSpPr>
          <p:spPr>
            <a:xfrm flipV="1">
              <a:off x="5024761" y="4021585"/>
              <a:ext cx="0" cy="7057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9054C6-0339-0086-3AAE-5BDF84A7F32C}"/>
                </a:ext>
              </a:extLst>
            </p:cNvPr>
            <p:cNvCxnSpPr>
              <a:cxnSpLocks/>
            </p:cNvCxnSpPr>
            <p:nvPr/>
          </p:nvCxnSpPr>
          <p:spPr>
            <a:xfrm flipV="1">
              <a:off x="1948649" y="3794185"/>
              <a:ext cx="0" cy="355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2455BC9-3ED2-8226-2D9C-75D79B378A70}"/>
                </a:ext>
              </a:extLst>
            </p:cNvPr>
            <p:cNvCxnSpPr>
              <a:cxnSpLocks/>
            </p:cNvCxnSpPr>
            <p:nvPr/>
          </p:nvCxnSpPr>
          <p:spPr>
            <a:xfrm rot="10800000" flipV="1">
              <a:off x="2108449" y="3986628"/>
              <a:ext cx="2916312" cy="279644"/>
            </a:xfrm>
            <a:prstGeom prst="bentConnector3">
              <a:avLst>
                <a:gd name="adj1" fmla="val 99924"/>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A779A51-1169-FE82-E428-775CABFACE0D}"/>
                </a:ext>
              </a:extLst>
            </p:cNvPr>
            <p:cNvCxnSpPr>
              <a:cxnSpLocks/>
            </p:cNvCxnSpPr>
            <p:nvPr/>
          </p:nvCxnSpPr>
          <p:spPr>
            <a:xfrm>
              <a:off x="2482788" y="3761173"/>
              <a:ext cx="632829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B79E274-9FF2-BD68-F657-3494CCB467C6}"/>
                </a:ext>
              </a:extLst>
            </p:cNvPr>
            <p:cNvCxnSpPr>
              <a:cxnSpLocks/>
            </p:cNvCxnSpPr>
            <p:nvPr/>
          </p:nvCxnSpPr>
          <p:spPr>
            <a:xfrm flipV="1">
              <a:off x="10002172" y="2330388"/>
              <a:ext cx="0" cy="13952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3DC44DC-5DC6-87DF-BB03-2361D62935E7}"/>
                </a:ext>
              </a:extLst>
            </p:cNvPr>
            <p:cNvCxnSpPr>
              <a:cxnSpLocks/>
            </p:cNvCxnSpPr>
            <p:nvPr/>
          </p:nvCxnSpPr>
          <p:spPr>
            <a:xfrm flipH="1">
              <a:off x="7279689" y="2207581"/>
              <a:ext cx="266478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CA7D95-2813-3640-81B6-76ED603A5CA5}"/>
                </a:ext>
              </a:extLst>
            </p:cNvPr>
            <p:cNvCxnSpPr>
              <a:cxnSpLocks/>
            </p:cNvCxnSpPr>
            <p:nvPr/>
          </p:nvCxnSpPr>
          <p:spPr>
            <a:xfrm flipV="1">
              <a:off x="8437500" y="1882066"/>
              <a:ext cx="0" cy="3255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E1E8B1A-8827-E188-E1B5-3C6A997323D4}"/>
                </a:ext>
              </a:extLst>
            </p:cNvPr>
            <p:cNvCxnSpPr>
              <a:cxnSpLocks/>
            </p:cNvCxnSpPr>
            <p:nvPr/>
          </p:nvCxnSpPr>
          <p:spPr>
            <a:xfrm flipV="1">
              <a:off x="7279689" y="1828801"/>
              <a:ext cx="0" cy="4571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DB1EC1-3DBD-BF64-1088-53AF54E9E3E3}"/>
                </a:ext>
              </a:extLst>
            </p:cNvPr>
            <p:cNvCxnSpPr>
              <a:cxnSpLocks/>
            </p:cNvCxnSpPr>
            <p:nvPr/>
          </p:nvCxnSpPr>
          <p:spPr>
            <a:xfrm>
              <a:off x="1413029" y="1621655"/>
              <a:ext cx="4172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15CD20-4AB6-9F81-8957-96B509257EDE}"/>
                </a:ext>
              </a:extLst>
            </p:cNvPr>
            <p:cNvSpPr txBox="1"/>
            <p:nvPr/>
          </p:nvSpPr>
          <p:spPr>
            <a:xfrm>
              <a:off x="719092" y="1436989"/>
              <a:ext cx="745724" cy="369332"/>
            </a:xfrm>
            <a:prstGeom prst="rect">
              <a:avLst/>
            </a:prstGeom>
            <a:noFill/>
          </p:spPr>
          <p:txBody>
            <a:bodyPr wrap="square" rtlCol="0">
              <a:spAutoFit/>
            </a:bodyPr>
            <a:lstStyle/>
            <a:p>
              <a:r>
                <a:rPr lang="en-US" dirty="0"/>
                <a:t>LWIR</a:t>
              </a:r>
            </a:p>
          </p:txBody>
        </p:sp>
      </p:grpSp>
      <p:sp>
        <p:nvSpPr>
          <p:cNvPr id="36" name="TextBox 35">
            <a:extLst>
              <a:ext uri="{FF2B5EF4-FFF2-40B4-BE49-F238E27FC236}">
                <a16:creationId xmlns:a16="http://schemas.microsoft.com/office/drawing/2014/main" id="{653B7EC9-4591-7868-0A6B-5E26817556B1}"/>
              </a:ext>
            </a:extLst>
          </p:cNvPr>
          <p:cNvSpPr txBox="1"/>
          <p:nvPr/>
        </p:nvSpPr>
        <p:spPr>
          <a:xfrm>
            <a:off x="1150314" y="3276488"/>
            <a:ext cx="1247479" cy="646331"/>
          </a:xfrm>
          <a:prstGeom prst="rect">
            <a:avLst/>
          </a:prstGeom>
          <a:noFill/>
        </p:spPr>
        <p:txBody>
          <a:bodyPr wrap="square" rtlCol="0">
            <a:spAutoFit/>
          </a:bodyPr>
          <a:lstStyle/>
          <a:p>
            <a:r>
              <a:rPr lang="en-US" dirty="0"/>
              <a:t>CPA Chamber</a:t>
            </a:r>
          </a:p>
        </p:txBody>
      </p:sp>
      <p:sp>
        <p:nvSpPr>
          <p:cNvPr id="37" name="TextBox 36">
            <a:extLst>
              <a:ext uri="{FF2B5EF4-FFF2-40B4-BE49-F238E27FC236}">
                <a16:creationId xmlns:a16="http://schemas.microsoft.com/office/drawing/2014/main" id="{4FA6DB6A-B228-679A-DE92-1439F863F9C6}"/>
              </a:ext>
            </a:extLst>
          </p:cNvPr>
          <p:cNvSpPr txBox="1"/>
          <p:nvPr/>
        </p:nvSpPr>
        <p:spPr>
          <a:xfrm>
            <a:off x="5737026" y="4276399"/>
            <a:ext cx="830969" cy="923330"/>
          </a:xfrm>
          <a:prstGeom prst="rect">
            <a:avLst/>
          </a:prstGeom>
          <a:noFill/>
        </p:spPr>
        <p:txBody>
          <a:bodyPr wrap="square" rtlCol="0">
            <a:spAutoFit/>
          </a:bodyPr>
          <a:lstStyle/>
          <a:p>
            <a:r>
              <a:rPr lang="en-US" dirty="0"/>
              <a:t>Seed Laser Table</a:t>
            </a:r>
          </a:p>
        </p:txBody>
      </p:sp>
      <p:sp>
        <p:nvSpPr>
          <p:cNvPr id="38" name="TextBox 37">
            <a:extLst>
              <a:ext uri="{FF2B5EF4-FFF2-40B4-BE49-F238E27FC236}">
                <a16:creationId xmlns:a16="http://schemas.microsoft.com/office/drawing/2014/main" id="{8732A5A9-3CD9-95A9-7254-288CA6106C25}"/>
              </a:ext>
            </a:extLst>
          </p:cNvPr>
          <p:cNvSpPr txBox="1"/>
          <p:nvPr/>
        </p:nvSpPr>
        <p:spPr>
          <a:xfrm>
            <a:off x="7163917" y="4645610"/>
            <a:ext cx="1415989" cy="923330"/>
          </a:xfrm>
          <a:prstGeom prst="rect">
            <a:avLst/>
          </a:prstGeom>
          <a:noFill/>
        </p:spPr>
        <p:txBody>
          <a:bodyPr wrap="square" rtlCol="0">
            <a:spAutoFit/>
          </a:bodyPr>
          <a:lstStyle/>
          <a:p>
            <a:r>
              <a:rPr lang="en-US" dirty="0"/>
              <a:t>Polarization Rotator Chamber</a:t>
            </a:r>
          </a:p>
        </p:txBody>
      </p:sp>
      <p:sp>
        <p:nvSpPr>
          <p:cNvPr id="39" name="TextBox 38">
            <a:extLst>
              <a:ext uri="{FF2B5EF4-FFF2-40B4-BE49-F238E27FC236}">
                <a16:creationId xmlns:a16="http://schemas.microsoft.com/office/drawing/2014/main" id="{D69976D1-107E-E53A-47E8-92E64D4DC375}"/>
              </a:ext>
            </a:extLst>
          </p:cNvPr>
          <p:cNvSpPr txBox="1"/>
          <p:nvPr/>
        </p:nvSpPr>
        <p:spPr>
          <a:xfrm>
            <a:off x="2648925" y="5464589"/>
            <a:ext cx="1129325" cy="646331"/>
          </a:xfrm>
          <a:prstGeom prst="rect">
            <a:avLst/>
          </a:prstGeom>
          <a:noFill/>
        </p:spPr>
        <p:txBody>
          <a:bodyPr wrap="square" rtlCol="0">
            <a:spAutoFit/>
          </a:bodyPr>
          <a:lstStyle/>
          <a:p>
            <a:r>
              <a:rPr lang="en-US" dirty="0"/>
              <a:t>Final Amplifier</a:t>
            </a:r>
          </a:p>
        </p:txBody>
      </p:sp>
      <p:sp>
        <p:nvSpPr>
          <p:cNvPr id="40" name="TextBox 39">
            <a:extLst>
              <a:ext uri="{FF2B5EF4-FFF2-40B4-BE49-F238E27FC236}">
                <a16:creationId xmlns:a16="http://schemas.microsoft.com/office/drawing/2014/main" id="{FA14D3CD-7184-4AC6-07AF-D28A722A6BD1}"/>
              </a:ext>
            </a:extLst>
          </p:cNvPr>
          <p:cNvSpPr txBox="1"/>
          <p:nvPr/>
        </p:nvSpPr>
        <p:spPr>
          <a:xfrm>
            <a:off x="2015979" y="2450237"/>
            <a:ext cx="1190672" cy="646331"/>
          </a:xfrm>
          <a:prstGeom prst="rect">
            <a:avLst/>
          </a:prstGeom>
          <a:noFill/>
        </p:spPr>
        <p:txBody>
          <a:bodyPr wrap="square" rtlCol="0">
            <a:spAutoFit/>
          </a:bodyPr>
          <a:lstStyle/>
          <a:p>
            <a:r>
              <a:rPr lang="en-US" dirty="0"/>
              <a:t>Shielding wall</a:t>
            </a:r>
          </a:p>
        </p:txBody>
      </p:sp>
      <p:sp>
        <p:nvSpPr>
          <p:cNvPr id="41" name="TextBox 40">
            <a:extLst>
              <a:ext uri="{FF2B5EF4-FFF2-40B4-BE49-F238E27FC236}">
                <a16:creationId xmlns:a16="http://schemas.microsoft.com/office/drawing/2014/main" id="{B012E7FC-270A-FD0F-AAB6-BD87A11713B8}"/>
              </a:ext>
            </a:extLst>
          </p:cNvPr>
          <p:cNvSpPr txBox="1"/>
          <p:nvPr/>
        </p:nvSpPr>
        <p:spPr>
          <a:xfrm>
            <a:off x="7711188" y="2995234"/>
            <a:ext cx="1129325" cy="369332"/>
          </a:xfrm>
          <a:prstGeom prst="rect">
            <a:avLst/>
          </a:prstGeom>
          <a:noFill/>
        </p:spPr>
        <p:txBody>
          <a:bodyPr wrap="square" rtlCol="0">
            <a:spAutoFit/>
          </a:bodyPr>
          <a:lstStyle/>
          <a:p>
            <a:r>
              <a:rPr lang="en-US" dirty="0"/>
              <a:t>NLPC 2</a:t>
            </a:r>
          </a:p>
        </p:txBody>
      </p:sp>
      <p:sp>
        <p:nvSpPr>
          <p:cNvPr id="42" name="TextBox 41">
            <a:extLst>
              <a:ext uri="{FF2B5EF4-FFF2-40B4-BE49-F238E27FC236}">
                <a16:creationId xmlns:a16="http://schemas.microsoft.com/office/drawing/2014/main" id="{3C274CBD-8DD6-A330-1CA1-FEA42FE97140}"/>
              </a:ext>
            </a:extLst>
          </p:cNvPr>
          <p:cNvSpPr txBox="1"/>
          <p:nvPr/>
        </p:nvSpPr>
        <p:spPr>
          <a:xfrm>
            <a:off x="4870319" y="2922954"/>
            <a:ext cx="1129325" cy="369332"/>
          </a:xfrm>
          <a:prstGeom prst="rect">
            <a:avLst/>
          </a:prstGeom>
          <a:noFill/>
        </p:spPr>
        <p:txBody>
          <a:bodyPr wrap="square" rtlCol="0">
            <a:spAutoFit/>
          </a:bodyPr>
          <a:lstStyle/>
          <a:p>
            <a:r>
              <a:rPr lang="en-US" dirty="0"/>
              <a:t>NLPC 1</a:t>
            </a:r>
          </a:p>
        </p:txBody>
      </p:sp>
      <p:cxnSp>
        <p:nvCxnSpPr>
          <p:cNvPr id="43" name="Straight Arrow Connector 42">
            <a:extLst>
              <a:ext uri="{FF2B5EF4-FFF2-40B4-BE49-F238E27FC236}">
                <a16:creationId xmlns:a16="http://schemas.microsoft.com/office/drawing/2014/main" id="{3F9BDD19-CE02-32FA-1B06-CB51133C0586}"/>
              </a:ext>
            </a:extLst>
          </p:cNvPr>
          <p:cNvCxnSpPr>
            <a:cxnSpLocks/>
          </p:cNvCxnSpPr>
          <p:nvPr/>
        </p:nvCxnSpPr>
        <p:spPr>
          <a:xfrm flipH="1" flipV="1">
            <a:off x="2108448" y="5246729"/>
            <a:ext cx="540477" cy="54102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96CEB9E-459C-9B67-BF02-6BD23A22C2DE}"/>
              </a:ext>
            </a:extLst>
          </p:cNvPr>
          <p:cNvCxnSpPr>
            <a:cxnSpLocks/>
          </p:cNvCxnSpPr>
          <p:nvPr/>
        </p:nvCxnSpPr>
        <p:spPr>
          <a:xfrm>
            <a:off x="8676471" y="3292357"/>
            <a:ext cx="103606" cy="34774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1D6653E-29F9-0652-A9A9-F33C88EEA260}"/>
              </a:ext>
            </a:extLst>
          </p:cNvPr>
          <p:cNvCxnSpPr>
            <a:cxnSpLocks/>
          </p:cNvCxnSpPr>
          <p:nvPr/>
        </p:nvCxnSpPr>
        <p:spPr>
          <a:xfrm flipH="1">
            <a:off x="5626141" y="3189557"/>
            <a:ext cx="218909" cy="44966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80880FD-9075-13D5-251C-59DB77BDA641}"/>
              </a:ext>
            </a:extLst>
          </p:cNvPr>
          <p:cNvSpPr txBox="1"/>
          <p:nvPr/>
        </p:nvSpPr>
        <p:spPr>
          <a:xfrm>
            <a:off x="3828490" y="1327997"/>
            <a:ext cx="2166646" cy="923330"/>
          </a:xfrm>
          <a:prstGeom prst="rect">
            <a:avLst/>
          </a:prstGeom>
          <a:noFill/>
        </p:spPr>
        <p:txBody>
          <a:bodyPr wrap="square" rtlCol="0">
            <a:spAutoFit/>
          </a:bodyPr>
          <a:lstStyle/>
          <a:p>
            <a:r>
              <a:rPr lang="en-US" dirty="0"/>
              <a:t>Potential GV w/ window for LWIR alignment laser</a:t>
            </a:r>
          </a:p>
        </p:txBody>
      </p:sp>
      <p:cxnSp>
        <p:nvCxnSpPr>
          <p:cNvPr id="47" name="Straight Arrow Connector 46">
            <a:extLst>
              <a:ext uri="{FF2B5EF4-FFF2-40B4-BE49-F238E27FC236}">
                <a16:creationId xmlns:a16="http://schemas.microsoft.com/office/drawing/2014/main" id="{C21B0679-C816-87DC-9A13-B6FBBC3F7979}"/>
              </a:ext>
            </a:extLst>
          </p:cNvPr>
          <p:cNvCxnSpPr>
            <a:cxnSpLocks/>
          </p:cNvCxnSpPr>
          <p:nvPr/>
        </p:nvCxnSpPr>
        <p:spPr>
          <a:xfrm>
            <a:off x="5694300" y="1419929"/>
            <a:ext cx="1469617" cy="68872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6209ADD-07FE-93E9-FFAC-892BD11CCC45}"/>
              </a:ext>
            </a:extLst>
          </p:cNvPr>
          <p:cNvCxnSpPr>
            <a:cxnSpLocks/>
          </p:cNvCxnSpPr>
          <p:nvPr/>
        </p:nvCxnSpPr>
        <p:spPr>
          <a:xfrm>
            <a:off x="5712976" y="1415654"/>
            <a:ext cx="2595428" cy="5363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96CAD62-7601-09BC-0639-BDDF337D55D2}"/>
              </a:ext>
            </a:extLst>
          </p:cNvPr>
          <p:cNvGrpSpPr/>
          <p:nvPr/>
        </p:nvGrpSpPr>
        <p:grpSpPr>
          <a:xfrm>
            <a:off x="688027" y="1757013"/>
            <a:ext cx="8297322" cy="3063562"/>
            <a:chOff x="688027" y="1757013"/>
            <a:chExt cx="8297322" cy="3063562"/>
          </a:xfrm>
        </p:grpSpPr>
        <p:cxnSp>
          <p:nvCxnSpPr>
            <p:cNvPr id="26" name="Straight Arrow Connector 25">
              <a:extLst>
                <a:ext uri="{FF2B5EF4-FFF2-40B4-BE49-F238E27FC236}">
                  <a16:creationId xmlns:a16="http://schemas.microsoft.com/office/drawing/2014/main" id="{6EAA8358-0C1C-983F-1E4F-388AC5952D54}"/>
                </a:ext>
              </a:extLst>
            </p:cNvPr>
            <p:cNvCxnSpPr>
              <a:cxnSpLocks/>
            </p:cNvCxnSpPr>
            <p:nvPr/>
          </p:nvCxnSpPr>
          <p:spPr>
            <a:xfrm>
              <a:off x="1413029" y="1941679"/>
              <a:ext cx="41725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0D181A-0551-CCCF-A210-8609542008B9}"/>
                </a:ext>
              </a:extLst>
            </p:cNvPr>
            <p:cNvSpPr txBox="1"/>
            <p:nvPr/>
          </p:nvSpPr>
          <p:spPr>
            <a:xfrm>
              <a:off x="896652" y="1757013"/>
              <a:ext cx="745724" cy="369332"/>
            </a:xfrm>
            <a:prstGeom prst="rect">
              <a:avLst/>
            </a:prstGeom>
            <a:noFill/>
          </p:spPr>
          <p:txBody>
            <a:bodyPr wrap="square" rtlCol="0">
              <a:spAutoFit/>
            </a:bodyPr>
            <a:lstStyle/>
            <a:p>
              <a:r>
                <a:rPr lang="en-US" dirty="0"/>
                <a:t>NIR</a:t>
              </a:r>
            </a:p>
          </p:txBody>
        </p:sp>
        <p:cxnSp>
          <p:nvCxnSpPr>
            <p:cNvPr id="28" name="Straight Arrow Connector 27">
              <a:extLst>
                <a:ext uri="{FF2B5EF4-FFF2-40B4-BE49-F238E27FC236}">
                  <a16:creationId xmlns:a16="http://schemas.microsoft.com/office/drawing/2014/main" id="{492EAE8E-3A92-E825-AA6A-BEBC0D77CEF0}"/>
                </a:ext>
              </a:extLst>
            </p:cNvPr>
            <p:cNvCxnSpPr>
              <a:cxnSpLocks/>
            </p:cNvCxnSpPr>
            <p:nvPr/>
          </p:nvCxnSpPr>
          <p:spPr>
            <a:xfrm>
              <a:off x="688027" y="3953951"/>
              <a:ext cx="41725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F280430-0451-103C-6DB0-6442917A93C4}"/>
                </a:ext>
              </a:extLst>
            </p:cNvPr>
            <p:cNvCxnSpPr>
              <a:cxnSpLocks/>
            </p:cNvCxnSpPr>
            <p:nvPr/>
          </p:nvCxnSpPr>
          <p:spPr>
            <a:xfrm>
              <a:off x="1356804" y="3961778"/>
              <a:ext cx="41725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5C261FD-290E-6030-39B1-3A163316F2DA}"/>
                </a:ext>
              </a:extLst>
            </p:cNvPr>
            <p:cNvCxnSpPr>
              <a:cxnSpLocks/>
            </p:cNvCxnSpPr>
            <p:nvPr/>
          </p:nvCxnSpPr>
          <p:spPr>
            <a:xfrm>
              <a:off x="5773445" y="3948461"/>
              <a:ext cx="2922233"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645620D-ECFA-5431-3BE7-464225F83B45}"/>
                </a:ext>
              </a:extLst>
            </p:cNvPr>
            <p:cNvCxnSpPr>
              <a:cxnSpLocks/>
            </p:cNvCxnSpPr>
            <p:nvPr/>
          </p:nvCxnSpPr>
          <p:spPr>
            <a:xfrm>
              <a:off x="8760780" y="4109310"/>
              <a:ext cx="0" cy="71126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57BF328-ECB1-EFFC-C319-FFB880148E90}"/>
                </a:ext>
              </a:extLst>
            </p:cNvPr>
            <p:cNvCxnSpPr>
              <a:cxnSpLocks/>
            </p:cNvCxnSpPr>
            <p:nvPr/>
          </p:nvCxnSpPr>
          <p:spPr>
            <a:xfrm flipV="1">
              <a:off x="8985349" y="2450237"/>
              <a:ext cx="0" cy="129213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B932A99-69B1-3680-2FF2-FD1FA2EE08FA}"/>
                </a:ext>
              </a:extLst>
            </p:cNvPr>
            <p:cNvCxnSpPr>
              <a:cxnSpLocks/>
            </p:cNvCxnSpPr>
            <p:nvPr/>
          </p:nvCxnSpPr>
          <p:spPr>
            <a:xfrm flipH="1">
              <a:off x="6201052" y="2449186"/>
              <a:ext cx="2494626"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CCAA68C-190E-981F-503E-813E8C898817}"/>
                </a:ext>
              </a:extLst>
            </p:cNvPr>
            <p:cNvCxnSpPr>
              <a:cxnSpLocks/>
            </p:cNvCxnSpPr>
            <p:nvPr/>
          </p:nvCxnSpPr>
          <p:spPr>
            <a:xfrm flipV="1">
              <a:off x="5974672" y="2207581"/>
              <a:ext cx="417250" cy="242656"/>
            </a:xfrm>
            <a:prstGeom prst="bentConnector3">
              <a:avLst>
                <a:gd name="adj1" fmla="val 0"/>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8C8258A8-E09E-14D9-89C7-3B4DD778D3D1}"/>
                </a:ext>
              </a:extLst>
            </p:cNvPr>
            <p:cNvCxnSpPr>
              <a:cxnSpLocks/>
            </p:cNvCxnSpPr>
            <p:nvPr/>
          </p:nvCxnSpPr>
          <p:spPr>
            <a:xfrm flipV="1">
              <a:off x="6400799" y="1923495"/>
              <a:ext cx="417250" cy="242656"/>
            </a:xfrm>
            <a:prstGeom prst="bentConnector3">
              <a:avLst>
                <a:gd name="adj1" fmla="val 0"/>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1501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96FB4-0A7C-7A93-BFCF-9FADC5148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82E24-80FA-8DCC-2FF4-3AEA7D809C3A}"/>
              </a:ext>
            </a:extLst>
          </p:cNvPr>
          <p:cNvSpPr>
            <a:spLocks noGrp="1"/>
          </p:cNvSpPr>
          <p:nvPr>
            <p:ph type="title"/>
          </p:nvPr>
        </p:nvSpPr>
        <p:spPr/>
        <p:txBody>
          <a:bodyPr/>
          <a:lstStyle/>
          <a:p>
            <a:r>
              <a:rPr lang="en-US" dirty="0"/>
              <a:t>B820 Capability and Safety Maintenance/Upgrades</a:t>
            </a:r>
          </a:p>
        </p:txBody>
      </p:sp>
      <p:sp>
        <p:nvSpPr>
          <p:cNvPr id="7" name="Content Placeholder 6">
            <a:extLst>
              <a:ext uri="{FF2B5EF4-FFF2-40B4-BE49-F238E27FC236}">
                <a16:creationId xmlns:a16="http://schemas.microsoft.com/office/drawing/2014/main" id="{B71F418B-24E6-827E-A21A-647E8B1A083D}"/>
              </a:ext>
            </a:extLst>
          </p:cNvPr>
          <p:cNvSpPr>
            <a:spLocks noGrp="1"/>
          </p:cNvSpPr>
          <p:nvPr>
            <p:ph idx="1"/>
          </p:nvPr>
        </p:nvSpPr>
        <p:spPr/>
        <p:txBody>
          <a:bodyPr/>
          <a:lstStyle/>
          <a:p>
            <a:pPr marL="457200" lvl="1" indent="0"/>
            <a:r>
              <a:rPr lang="en-US" dirty="0"/>
              <a:t> LWIR Final Amplifier exit window upgraded to BaF2. Jan 2025</a:t>
            </a:r>
          </a:p>
          <a:p>
            <a:pPr marL="914400" lvl="2" indent="0"/>
            <a:r>
              <a:rPr lang="en-US" dirty="0"/>
              <a:t> Enables more favorable transmission properties.</a:t>
            </a:r>
          </a:p>
          <a:p>
            <a:pPr marL="457200" lvl="1" indent="0"/>
            <a:r>
              <a:rPr lang="en-US" dirty="0"/>
              <a:t> LWIR Water Capacitor preventative maintenance inspection.</a:t>
            </a:r>
          </a:p>
          <a:p>
            <a:pPr marL="914400" lvl="2" indent="0"/>
            <a:r>
              <a:rPr lang="en-US" dirty="0"/>
              <a:t> Previous repairs showed no signs of degradation and fluid was clear.</a:t>
            </a:r>
          </a:p>
          <a:p>
            <a:pPr lvl="1"/>
            <a:r>
              <a:rPr lang="en-US" dirty="0"/>
              <a:t>NIR upstream vacuum transport upgrade. Oct 2024</a:t>
            </a:r>
          </a:p>
          <a:p>
            <a:pPr lvl="1"/>
            <a:r>
              <a:rPr lang="en-US" dirty="0"/>
              <a:t>YAG laser head rebuilt after finding cracked flow tube.</a:t>
            </a:r>
          </a:p>
          <a:p>
            <a:pPr marL="457200" lvl="1" indent="0"/>
            <a:r>
              <a:rPr lang="en-US" dirty="0"/>
              <a:t> Smoke alarms installed in the NIR and LWIR Vestibules. March 2025</a:t>
            </a:r>
          </a:p>
          <a:p>
            <a:pPr marL="457200" lvl="1" indent="0"/>
            <a:r>
              <a:rPr lang="en-US" dirty="0"/>
              <a:t> Updated signage and labels throughout the facility.</a:t>
            </a:r>
          </a:p>
          <a:p>
            <a:pPr marL="457200" lvl="1" indent="0"/>
            <a:r>
              <a:rPr lang="en-US" dirty="0"/>
              <a:t> B820 high bay blue room roof insulation material changed to meet fire codes, and roof load calculations performed for maintenance areas</a:t>
            </a:r>
          </a:p>
          <a:p>
            <a:pPr marL="914400" lvl="2" indent="0"/>
            <a:endParaRPr lang="en-US" dirty="0"/>
          </a:p>
        </p:txBody>
      </p:sp>
      <p:sp>
        <p:nvSpPr>
          <p:cNvPr id="4" name="Slide Number Placeholder 3">
            <a:extLst>
              <a:ext uri="{FF2B5EF4-FFF2-40B4-BE49-F238E27FC236}">
                <a16:creationId xmlns:a16="http://schemas.microsoft.com/office/drawing/2014/main" id="{7A30A2B8-D2FC-11F3-29E8-2D931889AEE8}"/>
              </a:ext>
            </a:extLst>
          </p:cNvPr>
          <p:cNvSpPr>
            <a:spLocks noGrp="1"/>
          </p:cNvSpPr>
          <p:nvPr>
            <p:ph type="sldNum" sz="quarter" idx="4"/>
          </p:nvPr>
        </p:nvSpPr>
        <p:spPr/>
        <p:txBody>
          <a:bodyPr/>
          <a:lstStyle/>
          <a:p>
            <a:fld id="{933A556B-7C63-244D-9B7C-B0EA8042B330}" type="slidenum">
              <a:rPr lang="en-US" smtClean="0"/>
              <a:pPr/>
              <a:t>7</a:t>
            </a:fld>
            <a:endParaRPr lang="en-US" dirty="0"/>
          </a:p>
        </p:txBody>
      </p:sp>
    </p:spTree>
    <p:extLst>
      <p:ext uri="{BB962C8B-B14F-4D97-AF65-F5344CB8AC3E}">
        <p14:creationId xmlns:p14="http://schemas.microsoft.com/office/powerpoint/2010/main" val="1795369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F77F2-37FD-B092-1514-1BF8EA403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0E93A-137E-8B70-5513-2E056C6A363F}"/>
              </a:ext>
            </a:extLst>
          </p:cNvPr>
          <p:cNvSpPr>
            <a:spLocks noGrp="1"/>
          </p:cNvSpPr>
          <p:nvPr>
            <p:ph type="title"/>
          </p:nvPr>
        </p:nvSpPr>
        <p:spPr>
          <a:xfrm>
            <a:off x="571500" y="365125"/>
            <a:ext cx="11049000" cy="1325563"/>
          </a:xfrm>
        </p:spPr>
        <p:txBody>
          <a:bodyPr anchor="ctr">
            <a:normAutofit/>
          </a:bodyPr>
          <a:lstStyle/>
          <a:p>
            <a:r>
              <a:rPr lang="en-US" dirty="0"/>
              <a:t>NIR Upstream Upgrade</a:t>
            </a:r>
          </a:p>
        </p:txBody>
      </p:sp>
      <p:sp>
        <p:nvSpPr>
          <p:cNvPr id="7" name="Content Placeholder 6">
            <a:extLst>
              <a:ext uri="{FF2B5EF4-FFF2-40B4-BE49-F238E27FC236}">
                <a16:creationId xmlns:a16="http://schemas.microsoft.com/office/drawing/2014/main" id="{79398706-420B-9CD7-9FCA-C86B418A3E2D}"/>
              </a:ext>
            </a:extLst>
          </p:cNvPr>
          <p:cNvSpPr>
            <a:spLocks noGrp="1"/>
          </p:cNvSpPr>
          <p:nvPr>
            <p:ph sz="half" idx="1"/>
          </p:nvPr>
        </p:nvSpPr>
        <p:spPr>
          <a:xfrm>
            <a:off x="571500" y="1825625"/>
            <a:ext cx="5181600" cy="4351338"/>
          </a:xfrm>
        </p:spPr>
        <p:txBody>
          <a:bodyPr>
            <a:normAutofit/>
          </a:bodyPr>
          <a:lstStyle/>
          <a:p>
            <a:r>
              <a:rPr lang="en-US" dirty="0"/>
              <a:t>Vacuum transport upgraded between the NIR Clean Room and the Gun Laser Hutch</a:t>
            </a:r>
          </a:p>
          <a:p>
            <a:r>
              <a:rPr lang="en-US" dirty="0"/>
              <a:t>Separated the two crossing beams into their own parallel vacuum transport lines</a:t>
            </a:r>
          </a:p>
          <a:p>
            <a:r>
              <a:rPr lang="en-US" dirty="0"/>
              <a:t>Increased aperture to alleviate clipping issues allowing for higher power transmission</a:t>
            </a:r>
          </a:p>
        </p:txBody>
      </p:sp>
      <p:pic>
        <p:nvPicPr>
          <p:cNvPr id="2050" name="Picture 2">
            <a:extLst>
              <a:ext uri="{FF2B5EF4-FFF2-40B4-BE49-F238E27FC236}">
                <a16:creationId xmlns:a16="http://schemas.microsoft.com/office/drawing/2014/main" id="{27FD75BE-C0A7-F6A4-391C-BD110FB5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687" b="-3"/>
          <a:stretch/>
        </p:blipFill>
        <p:spPr bwMode="auto">
          <a:xfrm>
            <a:off x="60960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F27BC12-0612-007C-AE0C-5C76594D279D}"/>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8</a:t>
            </a:fld>
            <a:endParaRPr lang="en-US"/>
          </a:p>
        </p:txBody>
      </p:sp>
    </p:spTree>
    <p:extLst>
      <p:ext uri="{BB962C8B-B14F-4D97-AF65-F5344CB8AC3E}">
        <p14:creationId xmlns:p14="http://schemas.microsoft.com/office/powerpoint/2010/main" val="210161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C13F-A93D-FBE7-C75B-9E61FF6D5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BC51D-15E8-F09A-4EE9-88299C446B7A}"/>
              </a:ext>
            </a:extLst>
          </p:cNvPr>
          <p:cNvSpPr>
            <a:spLocks noGrp="1"/>
          </p:cNvSpPr>
          <p:nvPr>
            <p:ph type="title"/>
          </p:nvPr>
        </p:nvSpPr>
        <p:spPr/>
        <p:txBody>
          <a:bodyPr/>
          <a:lstStyle/>
          <a:p>
            <a:r>
              <a:rPr lang="en-US" dirty="0"/>
              <a:t>Updated signage</a:t>
            </a:r>
          </a:p>
        </p:txBody>
      </p:sp>
      <p:sp>
        <p:nvSpPr>
          <p:cNvPr id="4" name="Slide Number Placeholder 3">
            <a:extLst>
              <a:ext uri="{FF2B5EF4-FFF2-40B4-BE49-F238E27FC236}">
                <a16:creationId xmlns:a16="http://schemas.microsoft.com/office/drawing/2014/main" id="{E1675B42-118A-9E54-3448-094170103C20}"/>
              </a:ext>
            </a:extLst>
          </p:cNvPr>
          <p:cNvSpPr>
            <a:spLocks noGrp="1"/>
          </p:cNvSpPr>
          <p:nvPr>
            <p:ph type="sldNum" sz="quarter" idx="4"/>
          </p:nvPr>
        </p:nvSpPr>
        <p:spPr/>
        <p:txBody>
          <a:bodyPr/>
          <a:lstStyle/>
          <a:p>
            <a:fld id="{933A556B-7C63-244D-9B7C-B0EA8042B330}" type="slidenum">
              <a:rPr lang="en-US" smtClean="0"/>
              <a:pPr/>
              <a:t>9</a:t>
            </a:fld>
            <a:endParaRPr lang="en-US" dirty="0"/>
          </a:p>
        </p:txBody>
      </p:sp>
      <p:pic>
        <p:nvPicPr>
          <p:cNvPr id="1028" name="Picture 4">
            <a:extLst>
              <a:ext uri="{FF2B5EF4-FFF2-40B4-BE49-F238E27FC236}">
                <a16:creationId xmlns:a16="http://schemas.microsoft.com/office/drawing/2014/main" id="{75AB8B06-CFFB-B738-3DDE-E826C11B2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66" y="1546267"/>
            <a:ext cx="3416300" cy="4555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0A66FAC-C7DC-1D18-3F08-5CD5F42D91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45"/>
          <a:stretch/>
        </p:blipFill>
        <p:spPr bwMode="auto">
          <a:xfrm>
            <a:off x="7931541" y="1546267"/>
            <a:ext cx="3942959" cy="45557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4215FB7-021F-E73F-3ACA-1BB529379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651" y="1546267"/>
            <a:ext cx="3416301" cy="455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99930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bnl-ppt-template-widescreen (1)</Template>
  <TotalTime>1426</TotalTime>
  <Words>1084</Words>
  <Application>Microsoft Office PowerPoint</Application>
  <PresentationFormat>Widescreen</PresentationFormat>
  <Paragraphs>149</Paragraphs>
  <Slides>20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Roboto</vt:lpstr>
      <vt:lpstr>BNL</vt:lpstr>
      <vt:lpstr>27th Accelerator Test Facility (ATF) Users' Meeting  Facility Maintenance Status and Updates</vt:lpstr>
      <vt:lpstr>ATF Facility Maintenance Status and Updates</vt:lpstr>
      <vt:lpstr>Design Process</vt:lpstr>
      <vt:lpstr>Configuration Control</vt:lpstr>
      <vt:lpstr>Room Names</vt:lpstr>
      <vt:lpstr>Present Laser Configuration</vt:lpstr>
      <vt:lpstr>B820 Capability and Safety Maintenance/Upgrades</vt:lpstr>
      <vt:lpstr>NIR Upstream Upgrade</vt:lpstr>
      <vt:lpstr>Updated signage</vt:lpstr>
      <vt:lpstr>Updated signage cont’d</vt:lpstr>
      <vt:lpstr>Future ATF LINAC Upgrades</vt:lpstr>
      <vt:lpstr>Future ATF LINAC Upgrades cont’d</vt:lpstr>
      <vt:lpstr>Updates to Areas Accessible by Users</vt:lpstr>
      <vt:lpstr>New Machine Shop Progress</vt:lpstr>
      <vt:lpstr>HVAC systems</vt:lpstr>
      <vt:lpstr>3D Print Capability</vt:lpstr>
      <vt:lpstr>Background efforts</vt:lpstr>
      <vt:lpstr>ATF Summary Next Steps</vt:lpstr>
      <vt:lpstr>B912 LEAD Facility</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Ilardi, Mary Jane</dc:creator>
  <cp:keywords/>
  <dc:description/>
  <cp:lastModifiedBy>Simmonds, Andrew</cp:lastModifiedBy>
  <cp:revision>3</cp:revision>
  <dcterms:created xsi:type="dcterms:W3CDTF">2025-04-14T18:38:31Z</dcterms:created>
  <dcterms:modified xsi:type="dcterms:W3CDTF">2025-04-29T13:48:10Z</dcterms:modified>
  <cp:category/>
</cp:coreProperties>
</file>