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8"/>
  </p:notesMasterIdLst>
  <p:sldIdLst>
    <p:sldId id="316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8" d="100"/>
          <a:sy n="68" d="100"/>
        </p:scale>
        <p:origin x="13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B98AB725-901E-4C0F-8879-BB3770981E63}"/>
    <pc:docChg chg="custSel modSld">
      <pc:chgData name="Fernando Barbosa" userId="26e508f0-5e45-4ff3-9cbc-2459c82fe5c2" providerId="ADAL" clId="{B98AB725-901E-4C0F-8879-BB3770981E63}" dt="2025-04-03T12:54:08.068" v="596" actId="20577"/>
      <pc:docMkLst>
        <pc:docMk/>
      </pc:docMkLst>
      <pc:sldChg chg="modSp">
        <pc:chgData name="Fernando Barbosa" userId="26e508f0-5e45-4ff3-9cbc-2459c82fe5c2" providerId="ADAL" clId="{B98AB725-901E-4C0F-8879-BB3770981E63}" dt="2025-04-03T12:54:08.068" v="596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B98AB725-901E-4C0F-8879-BB3770981E63}" dt="2025-04-03T12:54:08.068" v="596" actId="20577"/>
          <ac:spMkLst>
            <pc:docMk/>
            <pc:sldMk cId="1123033345" sldId="256"/>
            <ac:spMk id="15" creationId="{5742C9BD-30AA-4276-AA6D-F6F83C879FD0}"/>
          </ac:spMkLst>
        </pc:spChg>
      </pc:sldChg>
      <pc:sldChg chg="modSp">
        <pc:chgData name="Fernando Barbosa" userId="26e508f0-5e45-4ff3-9cbc-2459c82fe5c2" providerId="ADAL" clId="{B98AB725-901E-4C0F-8879-BB3770981E63}" dt="2025-04-03T12:41:40.655" v="11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B98AB725-901E-4C0F-8879-BB3770981E63}" dt="2025-04-03T12:41:40.655" v="11" actId="20577"/>
          <ac:spMkLst>
            <pc:docMk/>
            <pc:sldMk cId="700661312" sldId="31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4/3/2025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4/3/2025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4/3/2025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4/3/2025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4/3/2025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3 April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TIC – collecting requests on beam tests @ CERN, </a:t>
            </a:r>
            <a:r>
              <a:rPr lang="en-US" sz="2000" dirty="0" err="1">
                <a:latin typeface="Calibri" panose="020F0502020204030204"/>
              </a:rPr>
              <a:t>Desy</a:t>
            </a:r>
            <a:r>
              <a:rPr lang="en-US" sz="2000" dirty="0">
                <a:latin typeface="Calibri" panose="020F0502020204030204"/>
              </a:rPr>
              <a:t>, FNAL, </a:t>
            </a:r>
            <a:r>
              <a:rPr lang="en-US" sz="2000" dirty="0" err="1">
                <a:latin typeface="Calibri" panose="020F0502020204030204"/>
              </a:rPr>
              <a:t>Jlab</a:t>
            </a:r>
            <a:r>
              <a:rPr lang="en-US" sz="2000" dirty="0">
                <a:latin typeface="Calibri" panose="020F0502020204030204"/>
              </a:rPr>
              <a:t>, …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Requests for CERN 2026 -2029: 90 weeks!</a:t>
            </a:r>
          </a:p>
          <a:p>
            <a:pPr lvl="1"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Upcoming meeting of </a:t>
            </a:r>
            <a:r>
              <a:rPr lang="en-US" sz="2000" dirty="0" err="1">
                <a:latin typeface="Calibri" panose="020F0502020204030204"/>
              </a:rPr>
              <a:t>pfRICH</a:t>
            </a:r>
            <a:r>
              <a:rPr lang="en-US" sz="2000" dirty="0">
                <a:latin typeface="Calibri" panose="020F0502020204030204"/>
              </a:rPr>
              <a:t> and hp DIRC readout needs with FNAL (FCFD variant)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All PRs for TOF readout work (RICE, LBNL, BNL) submitted – approval pending and subject to budgets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VTRX+ in production - funding for </a:t>
            </a:r>
            <a:r>
              <a:rPr lang="en-US" sz="2000" dirty="0" err="1">
                <a:latin typeface="Calibri" panose="020F0502020204030204"/>
              </a:rPr>
              <a:t>ePIC</a:t>
            </a:r>
            <a:r>
              <a:rPr lang="en-US" sz="2000" dirty="0">
                <a:latin typeface="Calibri" panose="020F0502020204030204"/>
              </a:rPr>
              <a:t> parts under consideration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Other News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eRD109 updates – Frederic will present updates on EICROC and CALOROC today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latin typeface="Calibri" panose="020F0502020204030204"/>
              </a:rPr>
              <a:t>AOB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endParaRPr lang="en-US" sz="2000" dirty="0">
              <a:latin typeface="Calibri" panose="020F0502020204030204"/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4" ma:contentTypeDescription="Create a new document." ma:contentTypeScope="" ma:versionID="a4c10893be17b8e7357174e5110620fb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107dde507adb31dce467b3d5a5e429a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Props1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6CE1E-95EE-4DE2-A7E0-A7ACFAB80F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BBE1C32-E9FB-4546-8A97-5A6C142FF51B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426b74de-0581-4e94-90c0-1abf6215444e"/>
    <ds:schemaRef ds:uri="http://www.w3.org/XML/1998/namespace"/>
    <ds:schemaRef ds:uri="http://purl.org/dc/terms/"/>
    <ds:schemaRef ds:uri="dcff909e-542d-4672-8557-4ef8d9009d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137928</TotalTime>
  <Words>105</Words>
  <Application>Microsoft Office PowerPoint</Application>
  <PresentationFormat>Widescreen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520</cp:revision>
  <dcterms:created xsi:type="dcterms:W3CDTF">2020-03-06T15:05:08Z</dcterms:created>
  <dcterms:modified xsi:type="dcterms:W3CDTF">2025-04-03T12:54:26Z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