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6D2DA2-FCF8-594E-8B29-52B5CA042BBC}" v="15" dt="2025-03-19T14:07:55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B753-B740-0E46-A211-C77EB62E0E97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6621-10B1-D34A-BFC2-749ECFEB1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89F5-D365-9641-B9C6-C9371E6A6F3C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E7AB-FACB-0E48-B625-EBBB74B6BC72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7F3B-E80A-3743-912F-4FDA7D95B274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08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6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D335-085B-4440-BA39-B75A6656BFFB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F68-8338-F241-8351-F9BE838407D4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3C78-340D-4F43-BBD8-B3E69985E246}" type="datetime1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0516-103A-754A-B2E0-CBE2489D622B}" type="datetime1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D806-DF40-A643-AC43-42072BD95F45}" type="datetime1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448-33EF-A94F-BD21-A1B50DD2AC19}" type="datetime1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344C-940B-DE40-917E-F89992E0B9DE}" type="datetime1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AE1A-A461-D24C-9E25-85D39CC795B8}" type="datetime1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08B3-7F62-084F-9D10-92F2158C19B2}" type="datetime1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D184-32E7-144F-BC60-04FB8785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170FB-EF77-0038-E96B-90DD87EF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FC and CLs yield similar exclusion limits?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98600C-E150-F5A9-1912-38875063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If so, it would be easier to answer Referee’s question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9B2E97E-94C5-E106-C112-48C629FF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" y="2262261"/>
            <a:ext cx="5789098" cy="3482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810A7-51AE-E21D-4750-D5796FB9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98" y="2389520"/>
            <a:ext cx="5305769" cy="3316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0E69E-AB68-7B54-460B-F0629A0601D8}"/>
              </a:ext>
            </a:extLst>
          </p:cNvPr>
          <p:cNvSpPr txBox="1"/>
          <p:nvPr/>
        </p:nvSpPr>
        <p:spPr>
          <a:xfrm>
            <a:off x="1387366" y="6154286"/>
            <a:ext cx="1019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No, FC’s exclusion is much weaker than that of CLs, why is that?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64515-3D4A-42C0-FBC7-65E57D35C367}"/>
              </a:ext>
            </a:extLst>
          </p:cNvPr>
          <p:cNvSpPr txBox="1"/>
          <p:nvPr/>
        </p:nvSpPr>
        <p:spPr>
          <a:xfrm>
            <a:off x="7264823" y="2020187"/>
            <a:ext cx="35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FC: 4nu vs. best-fit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396BC-1DA7-6CAD-4664-4694C7D5FADB}"/>
              </a:ext>
            </a:extLst>
          </p:cNvPr>
          <p:cNvSpPr txBox="1"/>
          <p:nvPr/>
        </p:nvSpPr>
        <p:spPr>
          <a:xfrm>
            <a:off x="2673832" y="2020187"/>
            <a:ext cx="357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CLs: 4nu vs. 3nu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913397-88D3-70B9-A7F2-2B2F5274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F58C-C693-95B9-F213-7CC4E452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791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CLs (4nu vs. 3nu) vs. FC (4nu vs. best-fit)?</a:t>
            </a:r>
          </a:p>
        </p:txBody>
      </p:sp>
      <p:pic>
        <p:nvPicPr>
          <p:cNvPr id="4" name="Content Placeholder 4" descr="A comparison of graphs with numbers&#10;&#10;AI-generated content may be incorrect.">
            <a:extLst>
              <a:ext uri="{FF2B5EF4-FFF2-40B4-BE49-F238E27FC236}">
                <a16:creationId xmlns:a16="http://schemas.microsoft.com/office/drawing/2014/main" id="{ACCDD1DF-2FBB-F51F-C42C-4C1DD834D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310" y="1001110"/>
            <a:ext cx="9279132" cy="45259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DC5D3-E876-D091-7549-093128A5F414}"/>
              </a:ext>
            </a:extLst>
          </p:cNvPr>
          <p:cNvSpPr txBox="1"/>
          <p:nvPr/>
        </p:nvSpPr>
        <p:spPr>
          <a:xfrm>
            <a:off x="1030014" y="5423338"/>
            <a:ext cx="1023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projection along the Y-axis represents the CLS exclusion, while the projection along the X-axis represents the FC 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observed data is compatible with the 3</a:t>
            </a:r>
            <a:r>
              <a:rPr lang="el-GR" dirty="0"/>
              <a:t>ν </a:t>
            </a:r>
            <a:r>
              <a:rPr lang="en-US" dirty="0"/>
              <a:t>hypothesis but inconsistent with the LSND best-fit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CLs generally offer better sensitivity than FC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3E32-F266-168E-4F6C-313F6D52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37D9-8E8F-7F4D-C4A3-2428E90C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Sensitivities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0FAC-28F0-4660-F4B2-654AA760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868" y="1600203"/>
            <a:ext cx="353282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Wilks’ theorem relies on the Asimov dataset</a:t>
            </a:r>
          </a:p>
          <a:p>
            <a:r>
              <a:rPr lang="en-US" dirty="0"/>
              <a:t>Both FC and CLs follow the Frequentist approach using pseudo-data generation</a:t>
            </a:r>
          </a:p>
          <a:p>
            <a:r>
              <a:rPr lang="en-US" dirty="0"/>
              <a:t>In terms of sensitivity: FC &lt; Wilks &lt; CLs</a:t>
            </a:r>
          </a:p>
        </p:txBody>
      </p:sp>
      <p:pic>
        <p:nvPicPr>
          <p:cNvPr id="4" name="Content Placeholder 4" descr="A table with numbers and equations&#10;&#10;AI-generated content may be incorrect.">
            <a:extLst>
              <a:ext uri="{FF2B5EF4-FFF2-40B4-BE49-F238E27FC236}">
                <a16:creationId xmlns:a16="http://schemas.microsoft.com/office/drawing/2014/main" id="{EB029D2E-CE43-007C-7CED-31D19718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4" y="1417638"/>
            <a:ext cx="8124174" cy="49814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D3CCA-0C55-52D3-EAE0-430CB661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C4F0-E0F1-C2E0-2471-916DFF17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8F3A-F858-996C-21A1-198F2C53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40166"/>
            <a:ext cx="10972800" cy="18431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CLs test statistic provides optimal performance for distinguishing 4</a:t>
            </a:r>
            <a:r>
              <a:rPr lang="el-GR" dirty="0"/>
              <a:t>ν (</a:t>
            </a:r>
            <a:r>
              <a:rPr lang="en-US" dirty="0"/>
              <a:t>i.e., </a:t>
            </a:r>
            <a:r>
              <a:rPr lang="en-US" dirty="0" err="1"/>
              <a:t>CL</a:t>
            </a:r>
            <a:r>
              <a:rPr lang="en-US" baseline="-25000" dirty="0" err="1"/>
              <a:t>s+b</a:t>
            </a:r>
            <a:r>
              <a:rPr lang="en-US" dirty="0"/>
              <a:t>) from 3</a:t>
            </a:r>
            <a:r>
              <a:rPr lang="el-GR" dirty="0"/>
              <a:t>ν (</a:t>
            </a:r>
            <a:r>
              <a:rPr lang="en-US" dirty="0" err="1"/>
              <a:t>CL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Provide the theoretical justification for why CLs achieves higher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234C1-FD94-BA3D-2BB8-D0375039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4" y="85664"/>
            <a:ext cx="7772400" cy="266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A59CA-3498-F6DB-F60A-A1D96F206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04" y="2932177"/>
            <a:ext cx="7772400" cy="169941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F92E-F074-6921-37BF-1AF777A7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7B0A-2501-2B07-DCE0-C41D41B7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0"/>
            <a:ext cx="121079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 Alternative Perspective on Why FC is Less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98F6-64E7-08F4-DC5B-0ADBEDCF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6"/>
          </a:xfrm>
        </p:spPr>
        <p:txBody>
          <a:bodyPr/>
          <a:lstStyle/>
          <a:p>
            <a:r>
              <a:rPr lang="en-US" dirty="0"/>
              <a:t>While the CLs test statistic (4</a:t>
            </a:r>
            <a:r>
              <a:rPr lang="el-GR" dirty="0"/>
              <a:t>ν </a:t>
            </a:r>
            <a:r>
              <a:rPr lang="en-US" dirty="0"/>
              <a:t>vs. 3</a:t>
            </a:r>
            <a:r>
              <a:rPr lang="el-GR" dirty="0"/>
              <a:t>ν) </a:t>
            </a:r>
            <a:r>
              <a:rPr lang="en-US" dirty="0"/>
              <a:t>is optimized, the FC test statistic (4</a:t>
            </a:r>
            <a:r>
              <a:rPr lang="el-GR" dirty="0"/>
              <a:t>ν </a:t>
            </a:r>
            <a:r>
              <a:rPr lang="en-US" dirty="0"/>
              <a:t>vs. best-fit) is not.</a:t>
            </a:r>
          </a:p>
          <a:p>
            <a:pPr lvl="1"/>
            <a:r>
              <a:rPr lang="en-US" dirty="0"/>
              <a:t>As a result, FC must not fully utilize all available information, what is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DD4C-E6C2-D73C-09AA-E17CD44F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D184-32E7-144F-BC60-04FB878528C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07D9-C93F-D6EC-7ED9-576514D1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3" y="3171537"/>
            <a:ext cx="7549739" cy="345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40F692-7F91-4F6C-E56C-BF9CED37D22D}"/>
              </a:ext>
            </a:extLst>
          </p:cNvPr>
          <p:cNvSpPr txBox="1"/>
          <p:nvPr/>
        </p:nvSpPr>
        <p:spPr>
          <a:xfrm>
            <a:off x="8474842" y="3216166"/>
            <a:ext cx="3717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star: LSND best-fit hypothesis</a:t>
            </a:r>
          </a:p>
          <a:p>
            <a:r>
              <a:rPr lang="en-US" dirty="0">
                <a:solidFill>
                  <a:srgbClr val="FF0000"/>
                </a:solidFill>
              </a:rPr>
              <a:t>Red star: Data best-fit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best-fit data is consistent with pseudo-data generated under the 3</a:t>
            </a:r>
            <a:r>
              <a:rPr lang="el-GR" dirty="0"/>
              <a:t>ν </a:t>
            </a:r>
            <a:r>
              <a:rPr lang="en-US" dirty="0"/>
              <a:t>hypothesis</a:t>
            </a:r>
          </a:p>
          <a:p>
            <a:endParaRPr lang="en-US" dirty="0"/>
          </a:p>
          <a:p>
            <a:r>
              <a:rPr lang="en-US" dirty="0"/>
              <a:t>However, it is not consistent with pseudo-data generated under the 4</a:t>
            </a:r>
            <a:r>
              <a:rPr lang="el-GR" dirty="0"/>
              <a:t>ν </a:t>
            </a:r>
            <a:r>
              <a:rPr lang="en-US" dirty="0"/>
              <a:t>hypothesis (e.g., the LSND best-fit)</a:t>
            </a:r>
          </a:p>
          <a:p>
            <a:endParaRPr lang="en-US" dirty="0"/>
          </a:p>
          <a:p>
            <a:r>
              <a:rPr lang="en-US" dirty="0"/>
              <a:t>The FC test statistic does not incorporate this critical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65533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als_50L_Analysis" id="{C1EF5DBD-A4CA-48AA-B0AD-33F4E0711C89}" vid="{D8E15733-A74D-4B09-BF30-60BDA166D3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Goals_50L_Analysis</Template>
  <TotalTime>28</TotalTime>
  <Words>295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Theme1</vt:lpstr>
      <vt:lpstr>Do FC and CLs yield similar exclusion limits?</vt:lpstr>
      <vt:lpstr>Comparison of CLs (4nu vs. 3nu) vs. FC (4nu vs. best-fit)?</vt:lpstr>
      <vt:lpstr>Comparison of Sensitivities </vt:lpstr>
      <vt:lpstr>PowerPoint Presentation</vt:lpstr>
      <vt:lpstr>An Alternative Perspective on Why FC is Less Powerful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 Qian</dc:creator>
  <cp:lastModifiedBy>Xin Qian</cp:lastModifiedBy>
  <cp:revision>1</cp:revision>
  <dcterms:created xsi:type="dcterms:W3CDTF">2025-03-19T13:42:11Z</dcterms:created>
  <dcterms:modified xsi:type="dcterms:W3CDTF">2025-03-19T14:10:43Z</dcterms:modified>
</cp:coreProperties>
</file>