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3"/>
  </p:notesMasterIdLst>
  <p:sldIdLst>
    <p:sldId id="4758" r:id="rId5"/>
    <p:sldId id="4786" r:id="rId6"/>
    <p:sldId id="4790" r:id="rId7"/>
    <p:sldId id="4805" r:id="rId8"/>
    <p:sldId id="4802" r:id="rId9"/>
    <p:sldId id="4804" r:id="rId10"/>
    <p:sldId id="4787" r:id="rId11"/>
    <p:sldId id="47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B0C4B-EDB5-4685-91EB-D35E6817AE25}" v="4" dt="2025-04-07T14:15:33.032"/>
    <p1510:client id="{9FCDC1D2-3B5E-431C-9FC9-C781E7BD442C}" v="2" dt="2025-04-07T14:42:23.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724" autoAdjust="0"/>
  </p:normalViewPr>
  <p:slideViewPr>
    <p:cSldViewPr snapToGrid="0">
      <p:cViewPr varScale="1">
        <p:scale>
          <a:sx n="97" d="100"/>
          <a:sy n="97" d="100"/>
        </p:scale>
        <p:origin x="560" y="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ece-Moyer, Nathaniel" userId="6f9a67ee-08a4-4a4f-adf6-9abd166d5074" providerId="ADAL" clId="{9FCDC1D2-3B5E-431C-9FC9-C781E7BD442C}"/>
    <pc:docChg chg="undo custSel modSld">
      <pc:chgData name="Speece-Moyer, Nathaniel" userId="6f9a67ee-08a4-4a4f-adf6-9abd166d5074" providerId="ADAL" clId="{9FCDC1D2-3B5E-431C-9FC9-C781E7BD442C}" dt="2025-04-07T14:59:30.849" v="1166" actId="20577"/>
      <pc:docMkLst>
        <pc:docMk/>
      </pc:docMkLst>
      <pc:sldChg chg="modSp mod">
        <pc:chgData name="Speece-Moyer, Nathaniel" userId="6f9a67ee-08a4-4a4f-adf6-9abd166d5074" providerId="ADAL" clId="{9FCDC1D2-3B5E-431C-9FC9-C781E7BD442C}" dt="2025-04-07T14:43:49.683" v="1063" actId="20577"/>
        <pc:sldMkLst>
          <pc:docMk/>
          <pc:sldMk cId="648970553" sldId="4787"/>
        </pc:sldMkLst>
        <pc:spChg chg="mod">
          <ac:chgData name="Speece-Moyer, Nathaniel" userId="6f9a67ee-08a4-4a4f-adf6-9abd166d5074" providerId="ADAL" clId="{9FCDC1D2-3B5E-431C-9FC9-C781E7BD442C}" dt="2025-04-07T14:43:49.683" v="1063" actId="20577"/>
          <ac:spMkLst>
            <pc:docMk/>
            <pc:sldMk cId="648970553" sldId="4787"/>
            <ac:spMk id="3" creationId="{21925E32-7C04-5CC4-46E5-8887CDCDC6F4}"/>
          </ac:spMkLst>
        </pc:spChg>
      </pc:sldChg>
      <pc:sldChg chg="modSp mod">
        <pc:chgData name="Speece-Moyer, Nathaniel" userId="6f9a67ee-08a4-4a4f-adf6-9abd166d5074" providerId="ADAL" clId="{9FCDC1D2-3B5E-431C-9FC9-C781E7BD442C}" dt="2025-04-07T14:59:17.473" v="1163" actId="20577"/>
        <pc:sldMkLst>
          <pc:docMk/>
          <pc:sldMk cId="3535881380" sldId="4790"/>
        </pc:sldMkLst>
        <pc:spChg chg="mod">
          <ac:chgData name="Speece-Moyer, Nathaniel" userId="6f9a67ee-08a4-4a4f-adf6-9abd166d5074" providerId="ADAL" clId="{9FCDC1D2-3B5E-431C-9FC9-C781E7BD442C}" dt="2025-04-07T14:59:17.473" v="1163" actId="20577"/>
          <ac:spMkLst>
            <pc:docMk/>
            <pc:sldMk cId="3535881380" sldId="4790"/>
            <ac:spMk id="3" creationId="{8BDD0F3F-4F5B-10FF-3738-04F539BB4175}"/>
          </ac:spMkLst>
        </pc:spChg>
      </pc:sldChg>
      <pc:sldChg chg="modSp mod">
        <pc:chgData name="Speece-Moyer, Nathaniel" userId="6f9a67ee-08a4-4a4f-adf6-9abd166d5074" providerId="ADAL" clId="{9FCDC1D2-3B5E-431C-9FC9-C781E7BD442C}" dt="2025-04-07T14:55:49.988" v="1127" actId="20577"/>
        <pc:sldMkLst>
          <pc:docMk/>
          <pc:sldMk cId="210886526" sldId="4802"/>
        </pc:sldMkLst>
        <pc:spChg chg="mod">
          <ac:chgData name="Speece-Moyer, Nathaniel" userId="6f9a67ee-08a4-4a4f-adf6-9abd166d5074" providerId="ADAL" clId="{9FCDC1D2-3B5E-431C-9FC9-C781E7BD442C}" dt="2025-04-07T14:55:41.449" v="1125" actId="20577"/>
          <ac:spMkLst>
            <pc:docMk/>
            <pc:sldMk cId="210886526" sldId="4802"/>
            <ac:spMk id="2" creationId="{823EC902-0C16-A89F-F0B9-436A1C173C43}"/>
          </ac:spMkLst>
        </pc:spChg>
        <pc:spChg chg="mod">
          <ac:chgData name="Speece-Moyer, Nathaniel" userId="6f9a67ee-08a4-4a4f-adf6-9abd166d5074" providerId="ADAL" clId="{9FCDC1D2-3B5E-431C-9FC9-C781E7BD442C}" dt="2025-04-07T14:55:49.988" v="1127" actId="20577"/>
          <ac:spMkLst>
            <pc:docMk/>
            <pc:sldMk cId="210886526" sldId="4802"/>
            <ac:spMk id="3" creationId="{0515C332-E9B5-B37D-1886-0EFD161A6FA4}"/>
          </ac:spMkLst>
        </pc:spChg>
      </pc:sldChg>
      <pc:sldChg chg="modSp mod">
        <pc:chgData name="Speece-Moyer, Nathaniel" userId="6f9a67ee-08a4-4a4f-adf6-9abd166d5074" providerId="ADAL" clId="{9FCDC1D2-3B5E-431C-9FC9-C781E7BD442C}" dt="2025-04-07T14:56:01.128" v="1157" actId="20577"/>
        <pc:sldMkLst>
          <pc:docMk/>
          <pc:sldMk cId="2800277590" sldId="4804"/>
        </pc:sldMkLst>
        <pc:spChg chg="mod">
          <ac:chgData name="Speece-Moyer, Nathaniel" userId="6f9a67ee-08a4-4a4f-adf6-9abd166d5074" providerId="ADAL" clId="{9FCDC1D2-3B5E-431C-9FC9-C781E7BD442C}" dt="2025-04-07T14:56:01.128" v="1157" actId="20577"/>
          <ac:spMkLst>
            <pc:docMk/>
            <pc:sldMk cId="2800277590" sldId="4804"/>
            <ac:spMk id="2" creationId="{69278C1C-F505-4469-66F3-0753FAF39D3C}"/>
          </ac:spMkLst>
        </pc:spChg>
        <pc:spChg chg="mod">
          <ac:chgData name="Speece-Moyer, Nathaniel" userId="6f9a67ee-08a4-4a4f-adf6-9abd166d5074" providerId="ADAL" clId="{9FCDC1D2-3B5E-431C-9FC9-C781E7BD442C}" dt="2025-04-07T14:42:00.752" v="787" actId="20577"/>
          <ac:spMkLst>
            <pc:docMk/>
            <pc:sldMk cId="2800277590" sldId="4804"/>
            <ac:spMk id="3" creationId="{0F7A96BA-B582-8C28-AA07-63CC9CDB09A1}"/>
          </ac:spMkLst>
        </pc:spChg>
      </pc:sldChg>
      <pc:sldChg chg="modSp mod">
        <pc:chgData name="Speece-Moyer, Nathaniel" userId="6f9a67ee-08a4-4a4f-adf6-9abd166d5074" providerId="ADAL" clId="{9FCDC1D2-3B5E-431C-9FC9-C781E7BD442C}" dt="2025-04-07T14:59:30.849" v="1166" actId="20577"/>
        <pc:sldMkLst>
          <pc:docMk/>
          <pc:sldMk cId="3416265854" sldId="4805"/>
        </pc:sldMkLst>
        <pc:spChg chg="mod">
          <ac:chgData name="Speece-Moyer, Nathaniel" userId="6f9a67ee-08a4-4a4f-adf6-9abd166d5074" providerId="ADAL" clId="{9FCDC1D2-3B5E-431C-9FC9-C781E7BD442C}" dt="2025-04-07T14:59:30.849" v="1166" actId="20577"/>
          <ac:spMkLst>
            <pc:docMk/>
            <pc:sldMk cId="3416265854" sldId="4805"/>
            <ac:spMk id="3" creationId="{A25E5A00-AA45-3B8D-4EE7-FDC057F3E51F}"/>
          </ac:spMkLst>
        </pc:spChg>
        <pc:picChg chg="mod">
          <ac:chgData name="Speece-Moyer, Nathaniel" userId="6f9a67ee-08a4-4a4f-adf6-9abd166d5074" providerId="ADAL" clId="{9FCDC1D2-3B5E-431C-9FC9-C781E7BD442C}" dt="2025-04-07T14:35:24.110" v="0" actId="1076"/>
          <ac:picMkLst>
            <pc:docMk/>
            <pc:sldMk cId="3416265854" sldId="4805"/>
            <ac:picMk id="10" creationId="{EE4BFCB8-639F-E3EB-192E-0C269398E5F9}"/>
          </ac:picMkLst>
        </pc:picChg>
      </pc:sldChg>
    </pc:docChg>
  </pc:docChgLst>
  <pc:docChgLst>
    <pc:chgData name="Speece-Moyer, Nathaniel" userId="6f9a67ee-08a4-4a4f-adf6-9abd166d5074" providerId="ADAL" clId="{420B0C4B-EDB5-4685-91EB-D35E6817AE25}"/>
    <pc:docChg chg="undo custSel addSld delSld modSld">
      <pc:chgData name="Speece-Moyer, Nathaniel" userId="6f9a67ee-08a4-4a4f-adf6-9abd166d5074" providerId="ADAL" clId="{420B0C4B-EDB5-4685-91EB-D35E6817AE25}" dt="2025-04-07T14:33:51.923" v="7804" actId="14100"/>
      <pc:docMkLst>
        <pc:docMk/>
      </pc:docMkLst>
      <pc:sldChg chg="modSp mod">
        <pc:chgData name="Speece-Moyer, Nathaniel" userId="6f9a67ee-08a4-4a4f-adf6-9abd166d5074" providerId="ADAL" clId="{420B0C4B-EDB5-4685-91EB-D35E6817AE25}" dt="2025-04-07T13:22:26.527" v="5" actId="20577"/>
        <pc:sldMkLst>
          <pc:docMk/>
          <pc:sldMk cId="4134062534" sldId="4758"/>
        </pc:sldMkLst>
        <pc:spChg chg="mod">
          <ac:chgData name="Speece-Moyer, Nathaniel" userId="6f9a67ee-08a4-4a4f-adf6-9abd166d5074" providerId="ADAL" clId="{420B0C4B-EDB5-4685-91EB-D35E6817AE25}" dt="2025-04-07T13:22:26.527" v="5" actId="20577"/>
          <ac:spMkLst>
            <pc:docMk/>
            <pc:sldMk cId="4134062534" sldId="4758"/>
            <ac:spMk id="11" creationId="{99059204-FF2B-03A6-FAB7-9DE25E7F11DA}"/>
          </ac:spMkLst>
        </pc:spChg>
      </pc:sldChg>
      <pc:sldChg chg="del">
        <pc:chgData name="Speece-Moyer, Nathaniel" userId="6f9a67ee-08a4-4a4f-adf6-9abd166d5074" providerId="ADAL" clId="{420B0C4B-EDB5-4685-91EB-D35E6817AE25}" dt="2025-04-07T13:28:13.173" v="829" actId="47"/>
        <pc:sldMkLst>
          <pc:docMk/>
          <pc:sldMk cId="1110897517" sldId="4782"/>
        </pc:sldMkLst>
      </pc:sldChg>
      <pc:sldChg chg="del">
        <pc:chgData name="Speece-Moyer, Nathaniel" userId="6f9a67ee-08a4-4a4f-adf6-9abd166d5074" providerId="ADAL" clId="{420B0C4B-EDB5-4685-91EB-D35E6817AE25}" dt="2025-04-07T14:16:26.032" v="6073" actId="47"/>
        <pc:sldMkLst>
          <pc:docMk/>
          <pc:sldMk cId="1352387082" sldId="4784"/>
        </pc:sldMkLst>
      </pc:sldChg>
      <pc:sldChg chg="del">
        <pc:chgData name="Speece-Moyer, Nathaniel" userId="6f9a67ee-08a4-4a4f-adf6-9abd166d5074" providerId="ADAL" clId="{420B0C4B-EDB5-4685-91EB-D35E6817AE25}" dt="2025-04-07T13:22:48.912" v="6" actId="47"/>
        <pc:sldMkLst>
          <pc:docMk/>
          <pc:sldMk cId="168722428" sldId="4785"/>
        </pc:sldMkLst>
      </pc:sldChg>
      <pc:sldChg chg="addSp modSp mod">
        <pc:chgData name="Speece-Moyer, Nathaniel" userId="6f9a67ee-08a4-4a4f-adf6-9abd166d5074" providerId="ADAL" clId="{420B0C4B-EDB5-4685-91EB-D35E6817AE25}" dt="2025-04-07T14:32:24.242" v="7611" actId="20577"/>
        <pc:sldMkLst>
          <pc:docMk/>
          <pc:sldMk cId="858601146" sldId="4786"/>
        </pc:sldMkLst>
        <pc:spChg chg="mod">
          <ac:chgData name="Speece-Moyer, Nathaniel" userId="6f9a67ee-08a4-4a4f-adf6-9abd166d5074" providerId="ADAL" clId="{420B0C4B-EDB5-4685-91EB-D35E6817AE25}" dt="2025-04-07T13:29:09.379" v="911" actId="20577"/>
          <ac:spMkLst>
            <pc:docMk/>
            <pc:sldMk cId="858601146" sldId="4786"/>
            <ac:spMk id="2" creationId="{926ABCA8-1373-4F4F-7133-16D06164FC16}"/>
          </ac:spMkLst>
        </pc:spChg>
        <pc:spChg chg="mod">
          <ac:chgData name="Speece-Moyer, Nathaniel" userId="6f9a67ee-08a4-4a4f-adf6-9abd166d5074" providerId="ADAL" clId="{420B0C4B-EDB5-4685-91EB-D35E6817AE25}" dt="2025-04-07T14:32:24.242" v="7611" actId="20577"/>
          <ac:spMkLst>
            <pc:docMk/>
            <pc:sldMk cId="858601146" sldId="4786"/>
            <ac:spMk id="3" creationId="{DF45CD6C-7061-7061-DD8D-E260CF7D1EFD}"/>
          </ac:spMkLst>
        </pc:spChg>
        <pc:spChg chg="add mod">
          <ac:chgData name="Speece-Moyer, Nathaniel" userId="6f9a67ee-08a4-4a4f-adf6-9abd166d5074" providerId="ADAL" clId="{420B0C4B-EDB5-4685-91EB-D35E6817AE25}" dt="2025-04-07T13:28:35.421" v="862" actId="20577"/>
          <ac:spMkLst>
            <pc:docMk/>
            <pc:sldMk cId="858601146" sldId="4786"/>
            <ac:spMk id="14" creationId="{B1E4E94E-37DC-E8BD-2C62-7E325E8740E9}"/>
          </ac:spMkLst>
        </pc:spChg>
        <pc:picChg chg="add mod">
          <ac:chgData name="Speece-Moyer, Nathaniel" userId="6f9a67ee-08a4-4a4f-adf6-9abd166d5074" providerId="ADAL" clId="{420B0C4B-EDB5-4685-91EB-D35E6817AE25}" dt="2025-04-07T13:27:44.281" v="828" actId="1076"/>
          <ac:picMkLst>
            <pc:docMk/>
            <pc:sldMk cId="858601146" sldId="4786"/>
            <ac:picMk id="12" creationId="{4C921837-7D99-1210-A514-FCC2A68D3382}"/>
          </ac:picMkLst>
        </pc:picChg>
      </pc:sldChg>
      <pc:sldChg chg="modSp mod">
        <pc:chgData name="Speece-Moyer, Nathaniel" userId="6f9a67ee-08a4-4a4f-adf6-9abd166d5074" providerId="ADAL" clId="{420B0C4B-EDB5-4685-91EB-D35E6817AE25}" dt="2025-04-07T14:28:36.263" v="7582" actId="20577"/>
        <pc:sldMkLst>
          <pc:docMk/>
          <pc:sldMk cId="648970553" sldId="4787"/>
        </pc:sldMkLst>
        <pc:spChg chg="mod">
          <ac:chgData name="Speece-Moyer, Nathaniel" userId="6f9a67ee-08a4-4a4f-adf6-9abd166d5074" providerId="ADAL" clId="{420B0C4B-EDB5-4685-91EB-D35E6817AE25}" dt="2025-04-07T14:28:36.263" v="7582" actId="20577"/>
          <ac:spMkLst>
            <pc:docMk/>
            <pc:sldMk cId="648970553" sldId="4787"/>
            <ac:spMk id="3" creationId="{21925E32-7C04-5CC4-46E5-8887CDCDC6F4}"/>
          </ac:spMkLst>
        </pc:spChg>
      </pc:sldChg>
      <pc:sldChg chg="del">
        <pc:chgData name="Speece-Moyer, Nathaniel" userId="6f9a67ee-08a4-4a4f-adf6-9abd166d5074" providerId="ADAL" clId="{420B0C4B-EDB5-4685-91EB-D35E6817AE25}" dt="2025-04-07T13:28:13.173" v="829" actId="47"/>
        <pc:sldMkLst>
          <pc:docMk/>
          <pc:sldMk cId="446668276" sldId="4788"/>
        </pc:sldMkLst>
      </pc:sldChg>
      <pc:sldChg chg="del">
        <pc:chgData name="Speece-Moyer, Nathaniel" userId="6f9a67ee-08a4-4a4f-adf6-9abd166d5074" providerId="ADAL" clId="{420B0C4B-EDB5-4685-91EB-D35E6817AE25}" dt="2025-04-07T13:28:13.173" v="829" actId="47"/>
        <pc:sldMkLst>
          <pc:docMk/>
          <pc:sldMk cId="2332189366" sldId="4789"/>
        </pc:sldMkLst>
      </pc:sldChg>
      <pc:sldChg chg="addSp delSp modSp mod">
        <pc:chgData name="Speece-Moyer, Nathaniel" userId="6f9a67ee-08a4-4a4f-adf6-9abd166d5074" providerId="ADAL" clId="{420B0C4B-EDB5-4685-91EB-D35E6817AE25}" dt="2025-04-07T14:33:51.923" v="7804" actId="14100"/>
        <pc:sldMkLst>
          <pc:docMk/>
          <pc:sldMk cId="3535881380" sldId="4790"/>
        </pc:sldMkLst>
        <pc:spChg chg="mod">
          <ac:chgData name="Speece-Moyer, Nathaniel" userId="6f9a67ee-08a4-4a4f-adf6-9abd166d5074" providerId="ADAL" clId="{420B0C4B-EDB5-4685-91EB-D35E6817AE25}" dt="2025-04-07T14:21:52.595" v="6951" actId="20577"/>
          <ac:spMkLst>
            <pc:docMk/>
            <pc:sldMk cId="3535881380" sldId="4790"/>
            <ac:spMk id="2" creationId="{8D93A2A3-5F67-FA77-50EB-4ED830C2BF00}"/>
          </ac:spMkLst>
        </pc:spChg>
        <pc:spChg chg="mod">
          <ac:chgData name="Speece-Moyer, Nathaniel" userId="6f9a67ee-08a4-4a4f-adf6-9abd166d5074" providerId="ADAL" clId="{420B0C4B-EDB5-4685-91EB-D35E6817AE25}" dt="2025-04-07T14:33:51.923" v="7804" actId="14100"/>
          <ac:spMkLst>
            <pc:docMk/>
            <pc:sldMk cId="3535881380" sldId="4790"/>
            <ac:spMk id="3" creationId="{8BDD0F3F-4F5B-10FF-3738-04F539BB4175}"/>
          </ac:spMkLst>
        </pc:spChg>
        <pc:spChg chg="add mod">
          <ac:chgData name="Speece-Moyer, Nathaniel" userId="6f9a67ee-08a4-4a4f-adf6-9abd166d5074" providerId="ADAL" clId="{420B0C4B-EDB5-4685-91EB-D35E6817AE25}" dt="2025-04-07T14:16:06.368" v="6072" actId="255"/>
          <ac:spMkLst>
            <pc:docMk/>
            <pc:sldMk cId="3535881380" sldId="4790"/>
            <ac:spMk id="9" creationId="{08B5A516-634A-4C40-ABB4-AC0DFC787C9A}"/>
          </ac:spMkLst>
        </pc:spChg>
        <pc:picChg chg="add mod">
          <ac:chgData name="Speece-Moyer, Nathaniel" userId="6f9a67ee-08a4-4a4f-adf6-9abd166d5074" providerId="ADAL" clId="{420B0C4B-EDB5-4685-91EB-D35E6817AE25}" dt="2025-04-07T14:33:37.251" v="7774" actId="14100"/>
          <ac:picMkLst>
            <pc:docMk/>
            <pc:sldMk cId="3535881380" sldId="4790"/>
            <ac:picMk id="5" creationId="{DB491C4E-BAFE-B34B-3E4A-95ECFFBBE3E8}"/>
          </ac:picMkLst>
        </pc:picChg>
        <pc:picChg chg="add mod">
          <ac:chgData name="Speece-Moyer, Nathaniel" userId="6f9a67ee-08a4-4a4f-adf6-9abd166d5074" providerId="ADAL" clId="{420B0C4B-EDB5-4685-91EB-D35E6817AE25}" dt="2025-04-07T13:55:07.129" v="3973" actId="14100"/>
          <ac:picMkLst>
            <pc:docMk/>
            <pc:sldMk cId="3535881380" sldId="4790"/>
            <ac:picMk id="7" creationId="{10FDBC48-A042-3976-5434-07F8AA5A85A9}"/>
          </ac:picMkLst>
        </pc:picChg>
        <pc:picChg chg="del">
          <ac:chgData name="Speece-Moyer, Nathaniel" userId="6f9a67ee-08a4-4a4f-adf6-9abd166d5074" providerId="ADAL" clId="{420B0C4B-EDB5-4685-91EB-D35E6817AE25}" dt="2025-04-07T13:28:41.146" v="863" actId="478"/>
          <ac:picMkLst>
            <pc:docMk/>
            <pc:sldMk cId="3535881380" sldId="4790"/>
            <ac:picMk id="8" creationId="{DAEF0C1A-6FF6-3A80-D3E8-EE5D0960D83F}"/>
          </ac:picMkLst>
        </pc:picChg>
      </pc:sldChg>
      <pc:sldChg chg="del">
        <pc:chgData name="Speece-Moyer, Nathaniel" userId="6f9a67ee-08a4-4a4f-adf6-9abd166d5074" providerId="ADAL" clId="{420B0C4B-EDB5-4685-91EB-D35E6817AE25}" dt="2025-04-07T14:16:26.032" v="6073" actId="47"/>
        <pc:sldMkLst>
          <pc:docMk/>
          <pc:sldMk cId="3437466959" sldId="4791"/>
        </pc:sldMkLst>
      </pc:sldChg>
      <pc:sldChg chg="del">
        <pc:chgData name="Speece-Moyer, Nathaniel" userId="6f9a67ee-08a4-4a4f-adf6-9abd166d5074" providerId="ADAL" clId="{420B0C4B-EDB5-4685-91EB-D35E6817AE25}" dt="2025-04-07T14:16:26.032" v="6073" actId="47"/>
        <pc:sldMkLst>
          <pc:docMk/>
          <pc:sldMk cId="605722247" sldId="4792"/>
        </pc:sldMkLst>
      </pc:sldChg>
      <pc:sldChg chg="del">
        <pc:chgData name="Speece-Moyer, Nathaniel" userId="6f9a67ee-08a4-4a4f-adf6-9abd166d5074" providerId="ADAL" clId="{420B0C4B-EDB5-4685-91EB-D35E6817AE25}" dt="2025-04-07T14:16:26.032" v="6073" actId="47"/>
        <pc:sldMkLst>
          <pc:docMk/>
          <pc:sldMk cId="1578726078" sldId="4793"/>
        </pc:sldMkLst>
      </pc:sldChg>
      <pc:sldChg chg="del">
        <pc:chgData name="Speece-Moyer, Nathaniel" userId="6f9a67ee-08a4-4a4f-adf6-9abd166d5074" providerId="ADAL" clId="{420B0C4B-EDB5-4685-91EB-D35E6817AE25}" dt="2025-04-07T14:16:26.032" v="6073" actId="47"/>
        <pc:sldMkLst>
          <pc:docMk/>
          <pc:sldMk cId="706751993" sldId="4794"/>
        </pc:sldMkLst>
      </pc:sldChg>
      <pc:sldChg chg="del">
        <pc:chgData name="Speece-Moyer, Nathaniel" userId="6f9a67ee-08a4-4a4f-adf6-9abd166d5074" providerId="ADAL" clId="{420B0C4B-EDB5-4685-91EB-D35E6817AE25}" dt="2025-04-07T14:16:26.032" v="6073" actId="47"/>
        <pc:sldMkLst>
          <pc:docMk/>
          <pc:sldMk cId="388860030" sldId="4795"/>
        </pc:sldMkLst>
      </pc:sldChg>
      <pc:sldChg chg="del">
        <pc:chgData name="Speece-Moyer, Nathaniel" userId="6f9a67ee-08a4-4a4f-adf6-9abd166d5074" providerId="ADAL" clId="{420B0C4B-EDB5-4685-91EB-D35E6817AE25}" dt="2025-04-07T14:16:26.032" v="6073" actId="47"/>
        <pc:sldMkLst>
          <pc:docMk/>
          <pc:sldMk cId="3029816527" sldId="4796"/>
        </pc:sldMkLst>
      </pc:sldChg>
      <pc:sldChg chg="del">
        <pc:chgData name="Speece-Moyer, Nathaniel" userId="6f9a67ee-08a4-4a4f-adf6-9abd166d5074" providerId="ADAL" clId="{420B0C4B-EDB5-4685-91EB-D35E6817AE25}" dt="2025-04-07T14:16:26.032" v="6073" actId="47"/>
        <pc:sldMkLst>
          <pc:docMk/>
          <pc:sldMk cId="1596269905" sldId="4797"/>
        </pc:sldMkLst>
      </pc:sldChg>
      <pc:sldChg chg="del">
        <pc:chgData name="Speece-Moyer, Nathaniel" userId="6f9a67ee-08a4-4a4f-adf6-9abd166d5074" providerId="ADAL" clId="{420B0C4B-EDB5-4685-91EB-D35E6817AE25}" dt="2025-04-07T14:16:26.032" v="6073" actId="47"/>
        <pc:sldMkLst>
          <pc:docMk/>
          <pc:sldMk cId="3084537333" sldId="4798"/>
        </pc:sldMkLst>
      </pc:sldChg>
      <pc:sldChg chg="del">
        <pc:chgData name="Speece-Moyer, Nathaniel" userId="6f9a67ee-08a4-4a4f-adf6-9abd166d5074" providerId="ADAL" clId="{420B0C4B-EDB5-4685-91EB-D35E6817AE25}" dt="2025-04-07T14:16:26.032" v="6073" actId="47"/>
        <pc:sldMkLst>
          <pc:docMk/>
          <pc:sldMk cId="3513213915" sldId="4799"/>
        </pc:sldMkLst>
      </pc:sldChg>
      <pc:sldChg chg="del">
        <pc:chgData name="Speece-Moyer, Nathaniel" userId="6f9a67ee-08a4-4a4f-adf6-9abd166d5074" providerId="ADAL" clId="{420B0C4B-EDB5-4685-91EB-D35E6817AE25}" dt="2025-04-07T14:16:26.032" v="6073" actId="47"/>
        <pc:sldMkLst>
          <pc:docMk/>
          <pc:sldMk cId="2151185186" sldId="4800"/>
        </pc:sldMkLst>
      </pc:sldChg>
      <pc:sldChg chg="del">
        <pc:chgData name="Speece-Moyer, Nathaniel" userId="6f9a67ee-08a4-4a4f-adf6-9abd166d5074" providerId="ADAL" clId="{420B0C4B-EDB5-4685-91EB-D35E6817AE25}" dt="2025-04-07T14:16:26.032" v="6073" actId="47"/>
        <pc:sldMkLst>
          <pc:docMk/>
          <pc:sldMk cId="2048512634" sldId="4801"/>
        </pc:sldMkLst>
      </pc:sldChg>
      <pc:sldChg chg="addSp modSp add mod">
        <pc:chgData name="Speece-Moyer, Nathaniel" userId="6f9a67ee-08a4-4a4f-adf6-9abd166d5074" providerId="ADAL" clId="{420B0C4B-EDB5-4685-91EB-D35E6817AE25}" dt="2025-04-07T14:26:08.549" v="7307" actId="20577"/>
        <pc:sldMkLst>
          <pc:docMk/>
          <pc:sldMk cId="210886526" sldId="4802"/>
        </pc:sldMkLst>
        <pc:spChg chg="mod">
          <ac:chgData name="Speece-Moyer, Nathaniel" userId="6f9a67ee-08a4-4a4f-adf6-9abd166d5074" providerId="ADAL" clId="{420B0C4B-EDB5-4685-91EB-D35E6817AE25}" dt="2025-04-07T14:23:15.693" v="7039" actId="20577"/>
          <ac:spMkLst>
            <pc:docMk/>
            <pc:sldMk cId="210886526" sldId="4802"/>
            <ac:spMk id="2" creationId="{823EC902-0C16-A89F-F0B9-436A1C173C43}"/>
          </ac:spMkLst>
        </pc:spChg>
        <pc:spChg chg="mod">
          <ac:chgData name="Speece-Moyer, Nathaniel" userId="6f9a67ee-08a4-4a4f-adf6-9abd166d5074" providerId="ADAL" clId="{420B0C4B-EDB5-4685-91EB-D35E6817AE25}" dt="2025-04-07T14:26:08.549" v="7307" actId="20577"/>
          <ac:spMkLst>
            <pc:docMk/>
            <pc:sldMk cId="210886526" sldId="4802"/>
            <ac:spMk id="3" creationId="{0515C332-E9B5-B37D-1886-0EFD161A6FA4}"/>
          </ac:spMkLst>
        </pc:spChg>
        <pc:picChg chg="add mod">
          <ac:chgData name="Speece-Moyer, Nathaniel" userId="6f9a67ee-08a4-4a4f-adf6-9abd166d5074" providerId="ADAL" clId="{420B0C4B-EDB5-4685-91EB-D35E6817AE25}" dt="2025-04-07T13:43:02.672" v="3003" actId="1076"/>
          <ac:picMkLst>
            <pc:docMk/>
            <pc:sldMk cId="210886526" sldId="4802"/>
            <ac:picMk id="5" creationId="{9DB736D9-1820-1E7A-F17B-85CDE23E2B29}"/>
          </ac:picMkLst>
        </pc:picChg>
      </pc:sldChg>
      <pc:sldChg chg="del">
        <pc:chgData name="Speece-Moyer, Nathaniel" userId="6f9a67ee-08a4-4a4f-adf6-9abd166d5074" providerId="ADAL" clId="{420B0C4B-EDB5-4685-91EB-D35E6817AE25}" dt="2025-04-07T13:22:48.912" v="6" actId="47"/>
        <pc:sldMkLst>
          <pc:docMk/>
          <pc:sldMk cId="3700389613" sldId="4802"/>
        </pc:sldMkLst>
      </pc:sldChg>
      <pc:sldChg chg="delSp modSp add del mod">
        <pc:chgData name="Speece-Moyer, Nathaniel" userId="6f9a67ee-08a4-4a4f-adf6-9abd166d5074" providerId="ADAL" clId="{420B0C4B-EDB5-4685-91EB-D35E6817AE25}" dt="2025-04-07T14:26:31.751" v="7310" actId="2696"/>
        <pc:sldMkLst>
          <pc:docMk/>
          <pc:sldMk cId="3726788043" sldId="4803"/>
        </pc:sldMkLst>
        <pc:spChg chg="mod">
          <ac:chgData name="Speece-Moyer, Nathaniel" userId="6f9a67ee-08a4-4a4f-adf6-9abd166d5074" providerId="ADAL" clId="{420B0C4B-EDB5-4685-91EB-D35E6817AE25}" dt="2025-04-07T13:47:18.961" v="3446" actId="20577"/>
          <ac:spMkLst>
            <pc:docMk/>
            <pc:sldMk cId="3726788043" sldId="4803"/>
            <ac:spMk id="2" creationId="{E93CD295-552D-8513-AB51-C3A47851441B}"/>
          </ac:spMkLst>
        </pc:spChg>
        <pc:spChg chg="mod">
          <ac:chgData name="Speece-Moyer, Nathaniel" userId="6f9a67ee-08a4-4a4f-adf6-9abd166d5074" providerId="ADAL" clId="{420B0C4B-EDB5-4685-91EB-D35E6817AE25}" dt="2025-04-07T14:19:18.829" v="6520" actId="21"/>
          <ac:spMkLst>
            <pc:docMk/>
            <pc:sldMk cId="3726788043" sldId="4803"/>
            <ac:spMk id="3" creationId="{8D3F719E-47D6-F2F5-C082-98826EB41397}"/>
          </ac:spMkLst>
        </pc:spChg>
        <pc:picChg chg="del">
          <ac:chgData name="Speece-Moyer, Nathaniel" userId="6f9a67ee-08a4-4a4f-adf6-9abd166d5074" providerId="ADAL" clId="{420B0C4B-EDB5-4685-91EB-D35E6817AE25}" dt="2025-04-07T13:47:11.076" v="3437" actId="478"/>
          <ac:picMkLst>
            <pc:docMk/>
            <pc:sldMk cId="3726788043" sldId="4803"/>
            <ac:picMk id="5" creationId="{3CC90C7D-368B-167C-AAEB-314BF1C5D4CD}"/>
          </ac:picMkLst>
        </pc:picChg>
      </pc:sldChg>
      <pc:sldChg chg="delSp modSp add mod">
        <pc:chgData name="Speece-Moyer, Nathaniel" userId="6f9a67ee-08a4-4a4f-adf6-9abd166d5074" providerId="ADAL" clId="{420B0C4B-EDB5-4685-91EB-D35E6817AE25}" dt="2025-04-07T14:28:05.501" v="7570" actId="20577"/>
        <pc:sldMkLst>
          <pc:docMk/>
          <pc:sldMk cId="2800277590" sldId="4804"/>
        </pc:sldMkLst>
        <pc:spChg chg="mod">
          <ac:chgData name="Speece-Moyer, Nathaniel" userId="6f9a67ee-08a4-4a4f-adf6-9abd166d5074" providerId="ADAL" clId="{420B0C4B-EDB5-4685-91EB-D35E6817AE25}" dt="2025-04-07T13:56:23.548" v="4075" actId="20577"/>
          <ac:spMkLst>
            <pc:docMk/>
            <pc:sldMk cId="2800277590" sldId="4804"/>
            <ac:spMk id="2" creationId="{69278C1C-F505-4469-66F3-0753FAF39D3C}"/>
          </ac:spMkLst>
        </pc:spChg>
        <pc:spChg chg="mod">
          <ac:chgData name="Speece-Moyer, Nathaniel" userId="6f9a67ee-08a4-4a4f-adf6-9abd166d5074" providerId="ADAL" clId="{420B0C4B-EDB5-4685-91EB-D35E6817AE25}" dt="2025-04-07T14:28:05.501" v="7570" actId="20577"/>
          <ac:spMkLst>
            <pc:docMk/>
            <pc:sldMk cId="2800277590" sldId="4804"/>
            <ac:spMk id="3" creationId="{0F7A96BA-B582-8C28-AA07-63CC9CDB09A1}"/>
          </ac:spMkLst>
        </pc:spChg>
        <pc:picChg chg="del">
          <ac:chgData name="Speece-Moyer, Nathaniel" userId="6f9a67ee-08a4-4a4f-adf6-9abd166d5074" providerId="ADAL" clId="{420B0C4B-EDB5-4685-91EB-D35E6817AE25}" dt="2025-04-07T13:56:25.134" v="4076" actId="478"/>
          <ac:picMkLst>
            <pc:docMk/>
            <pc:sldMk cId="2800277590" sldId="4804"/>
            <ac:picMk id="5" creationId="{20509D12-7B61-B066-191A-4F89B1E3455A}"/>
          </ac:picMkLst>
        </pc:picChg>
      </pc:sldChg>
      <pc:sldChg chg="addSp delSp modSp add mod">
        <pc:chgData name="Speece-Moyer, Nathaniel" userId="6f9a67ee-08a4-4a4f-adf6-9abd166d5074" providerId="ADAL" clId="{420B0C4B-EDB5-4685-91EB-D35E6817AE25}" dt="2025-04-07T14:25:38.673" v="7253" actId="20577"/>
        <pc:sldMkLst>
          <pc:docMk/>
          <pc:sldMk cId="3416265854" sldId="4805"/>
        </pc:sldMkLst>
        <pc:spChg chg="mod">
          <ac:chgData name="Speece-Moyer, Nathaniel" userId="6f9a67ee-08a4-4a4f-adf6-9abd166d5074" providerId="ADAL" clId="{420B0C4B-EDB5-4685-91EB-D35E6817AE25}" dt="2025-04-07T14:02:26.653" v="4883" actId="20577"/>
          <ac:spMkLst>
            <pc:docMk/>
            <pc:sldMk cId="3416265854" sldId="4805"/>
            <ac:spMk id="2" creationId="{65FD4CC7-5499-0D36-D016-BCE463ECC2A0}"/>
          </ac:spMkLst>
        </pc:spChg>
        <pc:spChg chg="mod">
          <ac:chgData name="Speece-Moyer, Nathaniel" userId="6f9a67ee-08a4-4a4f-adf6-9abd166d5074" providerId="ADAL" clId="{420B0C4B-EDB5-4685-91EB-D35E6817AE25}" dt="2025-04-07T14:25:38.673" v="7253" actId="20577"/>
          <ac:spMkLst>
            <pc:docMk/>
            <pc:sldMk cId="3416265854" sldId="4805"/>
            <ac:spMk id="3" creationId="{A25E5A00-AA45-3B8D-4EE7-FDC057F3E51F}"/>
          </ac:spMkLst>
        </pc:spChg>
        <pc:spChg chg="add del mod">
          <ac:chgData name="Speece-Moyer, Nathaniel" userId="6f9a67ee-08a4-4a4f-adf6-9abd166d5074" providerId="ADAL" clId="{420B0C4B-EDB5-4685-91EB-D35E6817AE25}" dt="2025-04-07T14:13:16.703" v="5509" actId="478"/>
          <ac:spMkLst>
            <pc:docMk/>
            <pc:sldMk cId="3416265854" sldId="4805"/>
            <ac:spMk id="8" creationId="{1C26AE43-2812-5D74-5F7C-AE37F5E6F273}"/>
          </ac:spMkLst>
        </pc:spChg>
        <pc:picChg chg="del mod">
          <ac:chgData name="Speece-Moyer, Nathaniel" userId="6f9a67ee-08a4-4a4f-adf6-9abd166d5074" providerId="ADAL" clId="{420B0C4B-EDB5-4685-91EB-D35E6817AE25}" dt="2025-04-07T14:02:32.501" v="4886" actId="478"/>
          <ac:picMkLst>
            <pc:docMk/>
            <pc:sldMk cId="3416265854" sldId="4805"/>
            <ac:picMk id="5" creationId="{91FEC787-9CCA-B89F-708B-8A0D50962D71}"/>
          </ac:picMkLst>
        </pc:picChg>
        <pc:picChg chg="add mod">
          <ac:chgData name="Speece-Moyer, Nathaniel" userId="6f9a67ee-08a4-4a4f-adf6-9abd166d5074" providerId="ADAL" clId="{420B0C4B-EDB5-4685-91EB-D35E6817AE25}" dt="2025-04-07T14:13:21.278" v="5511" actId="1076"/>
          <ac:picMkLst>
            <pc:docMk/>
            <pc:sldMk cId="3416265854" sldId="4805"/>
            <ac:picMk id="6" creationId="{DC438635-417C-2F4A-D09F-BD9FD150750D}"/>
          </ac:picMkLst>
        </pc:picChg>
        <pc:picChg chg="del">
          <ac:chgData name="Speece-Moyer, Nathaniel" userId="6f9a67ee-08a4-4a4f-adf6-9abd166d5074" providerId="ADAL" clId="{420B0C4B-EDB5-4685-91EB-D35E6817AE25}" dt="2025-04-07T14:02:30.927" v="4884" actId="478"/>
          <ac:picMkLst>
            <pc:docMk/>
            <pc:sldMk cId="3416265854" sldId="4805"/>
            <ac:picMk id="7" creationId="{CE89C6F3-EA68-A5A7-8A96-EC3F896C5B07}"/>
          </ac:picMkLst>
        </pc:picChg>
        <pc:picChg chg="add mod">
          <ac:chgData name="Speece-Moyer, Nathaniel" userId="6f9a67ee-08a4-4a4f-adf6-9abd166d5074" providerId="ADAL" clId="{420B0C4B-EDB5-4685-91EB-D35E6817AE25}" dt="2025-04-07T14:22:33.168" v="7004" actId="14100"/>
          <ac:picMkLst>
            <pc:docMk/>
            <pc:sldMk cId="3416265854" sldId="4805"/>
            <ac:picMk id="10" creationId="{EE4BFCB8-639F-E3EB-192E-0C269398E5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115161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846237"/>
          </a:xfrm>
        </p:spPr>
        <p:txBody>
          <a:bodyPr anchor="t" anchorCtr="0"/>
          <a:lstStyle>
            <a:lvl1pPr algn="l">
              <a:lnSpc>
                <a:spcPct val="100000"/>
              </a:lnSpc>
              <a:defRPr sz="4400" b="1" i="0">
                <a:solidFill>
                  <a:schemeClr val="bg1"/>
                </a:solidFill>
                <a:latin typeface="+mn-lt"/>
                <a:cs typeface="Arial" panose="020B0604020202020204" pitchFamily="34" charset="0"/>
              </a:defRPr>
            </a:lvl1pPr>
          </a:lstStyle>
          <a:p>
            <a:r>
              <a:rPr lang="en-US" dirty="0"/>
              <a:t>&lt;Title from SC-2 Agenda&gt;</a:t>
            </a:r>
            <a:br>
              <a:rPr lang="en-US" dirty="0"/>
            </a:br>
            <a:endParaRPr lang="en-US" dirty="0"/>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813176" y="4649660"/>
            <a:ext cx="4363736" cy="1019620"/>
          </a:xfrm>
        </p:spPr>
        <p:txBody>
          <a:bodyPr>
            <a:no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Director’s Review</a:t>
            </a:r>
          </a:p>
          <a:p>
            <a:r>
              <a:rPr lang="en-US" dirty="0"/>
              <a:t>October 10-13,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813175" y="3103114"/>
            <a:ext cx="10334625" cy="448978"/>
          </a:xfr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812800" y="2193629"/>
            <a:ext cx="10334625" cy="501650"/>
          </a:xfr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Includes CD-3a, WBS </a:t>
            </a:r>
            <a:r>
              <a:rPr lang="en-US" sz="2800" dirty="0" err="1"/>
              <a:t>a.b.c.d</a:t>
            </a:r>
            <a:r>
              <a:rPr lang="en-US" sz="2800" dirty="0"/>
              <a:t> (if appropriate)</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812800" y="3994927"/>
            <a:ext cx="10334625" cy="379542"/>
          </a:xfr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a.bc.def…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812800" y="3552825"/>
            <a:ext cx="10334625" cy="477838"/>
          </a:xfr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2371920937"/>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571500" y="0"/>
            <a:ext cx="11499925" cy="676894"/>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461963" y="981075"/>
            <a:ext cx="1149985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646272" y="6352220"/>
            <a:ext cx="432486" cy="365125"/>
          </a:xfrm>
          <a:prstGeom prst="rect">
            <a:avLst/>
          </a:prstGeom>
        </p:spPr>
        <p:txBody>
          <a:bodyPr lIns="0" tIns="0" rIns="0" bIns="0" anchor="ctr"/>
          <a:lstStyle>
            <a:lvl1pPr algn="ctr">
              <a:defRPr sz="1400"/>
            </a:lvl1pPr>
          </a:lstStyle>
          <a:p>
            <a:fld id="{933A556B-7C63-244D-9B7C-B0EA8042B330}" type="slidenum">
              <a:rPr lang="en-US" smtClean="0"/>
              <a:pPr/>
              <a:t>‹#›</a:t>
            </a:fld>
            <a:endParaRPr lang="en-US"/>
          </a:p>
        </p:txBody>
      </p:sp>
      <p:cxnSp>
        <p:nvCxnSpPr>
          <p:cNvPr id="3" name="Straight Connector 2">
            <a:extLst>
              <a:ext uri="{FF2B5EF4-FFF2-40B4-BE49-F238E27FC236}">
                <a16:creationId xmlns:a16="http://schemas.microsoft.com/office/drawing/2014/main" id="{4B224274-F62A-0549-BAD4-F30ACF48DB45}"/>
              </a:ext>
            </a:extLst>
          </p:cNvPr>
          <p:cNvCxnSpPr>
            <a:cxnSpLocks/>
          </p:cNvCxnSpPr>
          <p:nvPr userDrawn="1"/>
        </p:nvCxnSpPr>
        <p:spPr>
          <a:xfrm>
            <a:off x="472739" y="6274498"/>
            <a:ext cx="1149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23751"/>
            <a:ext cx="11499925" cy="825178"/>
          </a:xfrm>
        </p:spPr>
        <p:txBody>
          <a:bodyPr/>
          <a:lstStyle>
            <a:lvl1pPr>
              <a:defRPr>
                <a:solidFill>
                  <a:schemeClr val="tx1"/>
                </a:solidFill>
                <a:latin typeface="Arial" charset="0"/>
                <a:ea typeface="Arial" charset="0"/>
                <a:cs typeface="Arial" charset="0"/>
              </a:defRPr>
            </a:lvl1pPr>
          </a:lstStyle>
          <a:p>
            <a:r>
              <a:rPr lang="en-US" dirty="0"/>
              <a:t>Heading</a:t>
            </a:r>
          </a:p>
        </p:txBody>
      </p:sp>
      <p:sp>
        <p:nvSpPr>
          <p:cNvPr id="3" name="Content Placeholder 2"/>
          <p:cNvSpPr>
            <a:spLocks noGrp="1"/>
          </p:cNvSpPr>
          <p:nvPr>
            <p:ph idx="1"/>
          </p:nvPr>
        </p:nvSpPr>
        <p:spPr>
          <a:xfrm>
            <a:off x="571500" y="761609"/>
            <a:ext cx="11499925" cy="486585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endParaRPr lang="en-US" dirty="0"/>
          </a:p>
        </p:txBody>
      </p:sp>
      <p:sp>
        <p:nvSpPr>
          <p:cNvPr id="6" name="Slide Number Placeholder 5"/>
          <p:cNvSpPr>
            <a:spLocks noGrp="1"/>
          </p:cNvSpPr>
          <p:nvPr>
            <p:ph type="sldNum" sz="quarter" idx="12"/>
          </p:nvPr>
        </p:nvSpPr>
        <p:spPr>
          <a:xfrm>
            <a:off x="4724400" y="6362007"/>
            <a:ext cx="2743200" cy="365125"/>
          </a:xfrm>
          <a:prstGeom prst="rect">
            <a:avLst/>
          </a:prstGeo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3836392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0"/>
            <a:ext cx="11499925" cy="64126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809111"/>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571500" y="64704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DBE15E-918B-934C-B2BA-5FF9AAD315E2}"/>
              </a:ext>
            </a:extLst>
          </p:cNvPr>
          <p:cNvCxnSpPr>
            <a:cxnSpLocks/>
          </p:cNvCxnSpPr>
          <p:nvPr userDrawn="1"/>
        </p:nvCxnSpPr>
        <p:spPr>
          <a:xfrm>
            <a:off x="472739" y="6274498"/>
            <a:ext cx="1149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14749B-2222-4967-9577-C68C9DD38A21}"/>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sp>
        <p:nvSpPr>
          <p:cNvPr id="8" name="Slide Number Placeholder 7">
            <a:extLst>
              <a:ext uri="{FF2B5EF4-FFF2-40B4-BE49-F238E27FC236}">
                <a16:creationId xmlns:a16="http://schemas.microsoft.com/office/drawing/2014/main" id="{AB60CF06-DD34-8E9B-3F88-8E8C30ACF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1D5AA8-F09E-4D68-A0E2-46023E68FFD3}" type="slidenum">
              <a:rPr lang="en-US" smtClean="0"/>
              <a:t>‹#›</a:t>
            </a:fld>
            <a:endParaRPr lang="en-US"/>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7" r:id="rId4"/>
    <p:sldLayoutId id="2147483668" r:id="rId5"/>
  </p:sldLayoutIdLst>
  <p:hf hdr="0" ftr="0" dt="0"/>
  <p:txStyles>
    <p:titleStyle>
      <a:lvl1pPr algn="l" defTabSz="914400" rtl="0" eaLnBrk="1" latinLnBrk="0" hangingPunct="1">
        <a:lnSpc>
          <a:spcPct val="90000"/>
        </a:lnSpc>
        <a:spcBef>
          <a:spcPct val="0"/>
        </a:spcBef>
        <a:buNone/>
        <a:defRPr sz="3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F5B5-4B25-C469-87BE-41A75A7120BC}"/>
              </a:ext>
            </a:extLst>
          </p:cNvPr>
          <p:cNvSpPr>
            <a:spLocks noGrp="1"/>
          </p:cNvSpPr>
          <p:nvPr>
            <p:ph type="ctrTitle"/>
          </p:nvPr>
        </p:nvSpPr>
        <p:spPr>
          <a:xfrm>
            <a:off x="708814" y="1143474"/>
            <a:ext cx="10334625" cy="1389482"/>
          </a:xfrm>
        </p:spPr>
        <p:txBody>
          <a:bodyPr>
            <a:normAutofit fontScale="90000"/>
          </a:bodyPr>
          <a:lstStyle/>
          <a:p>
            <a:r>
              <a:rPr lang="en-US" dirty="0"/>
              <a:t>Cradle, Barrel HCAL &amp; Moving Mechanism</a:t>
            </a:r>
            <a:br>
              <a:rPr lang="en-US" dirty="0"/>
            </a:br>
            <a:endParaRPr lang="en-US" dirty="0"/>
          </a:p>
        </p:txBody>
      </p:sp>
      <p:sp>
        <p:nvSpPr>
          <p:cNvPr id="4" name="Text Placeholder 3">
            <a:extLst>
              <a:ext uri="{FF2B5EF4-FFF2-40B4-BE49-F238E27FC236}">
                <a16:creationId xmlns:a16="http://schemas.microsoft.com/office/drawing/2014/main" id="{EE1A2A0F-F73E-004D-868A-1A4D79DBE132}"/>
              </a:ext>
            </a:extLst>
          </p:cNvPr>
          <p:cNvSpPr>
            <a:spLocks noGrp="1"/>
          </p:cNvSpPr>
          <p:nvPr>
            <p:ph type="body" sz="quarter" idx="10"/>
          </p:nvPr>
        </p:nvSpPr>
        <p:spPr>
          <a:xfrm>
            <a:off x="813175" y="3103114"/>
            <a:ext cx="10334625" cy="448978"/>
          </a:xfrm>
        </p:spPr>
        <p:txBody>
          <a:bodyPr>
            <a:normAutofit fontScale="92500" lnSpcReduction="10000"/>
          </a:bodyPr>
          <a:lstStyle/>
          <a:p>
            <a:r>
              <a:rPr lang="en-US" dirty="0"/>
              <a:t>Nathaniel Speece-Moyer (BNL)</a:t>
            </a:r>
          </a:p>
          <a:p>
            <a:endParaRPr lang="en-US" dirty="0"/>
          </a:p>
        </p:txBody>
      </p:sp>
      <p:sp>
        <p:nvSpPr>
          <p:cNvPr id="11" name="Text Placeholder 10">
            <a:extLst>
              <a:ext uri="{FF2B5EF4-FFF2-40B4-BE49-F238E27FC236}">
                <a16:creationId xmlns:a16="http://schemas.microsoft.com/office/drawing/2014/main" id="{99059204-FF2B-03A6-FAB7-9DE25E7F11DA}"/>
              </a:ext>
            </a:extLst>
          </p:cNvPr>
          <p:cNvSpPr>
            <a:spLocks noGrp="1"/>
          </p:cNvSpPr>
          <p:nvPr>
            <p:ph type="body" sz="quarter" idx="11"/>
          </p:nvPr>
        </p:nvSpPr>
        <p:spPr>
          <a:xfrm>
            <a:off x="748195" y="2567210"/>
            <a:ext cx="10334625" cy="501650"/>
          </a:xfrm>
        </p:spPr>
        <p:txBody>
          <a:bodyPr/>
          <a:lstStyle/>
          <a:p>
            <a:r>
              <a:rPr lang="en-US" dirty="0"/>
              <a:t>Triple I Engineering Meeting Update – 4/07/25</a:t>
            </a:r>
          </a:p>
        </p:txBody>
      </p:sp>
    </p:spTree>
    <p:extLst>
      <p:ext uri="{BB962C8B-B14F-4D97-AF65-F5344CB8AC3E}">
        <p14:creationId xmlns:p14="http://schemas.microsoft.com/office/powerpoint/2010/main" val="413406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F7599-8F06-985B-AB1C-65B276B7B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ABCA8-1373-4F4F-7133-16D06164FC16}"/>
              </a:ext>
            </a:extLst>
          </p:cNvPr>
          <p:cNvSpPr>
            <a:spLocks noGrp="1"/>
          </p:cNvSpPr>
          <p:nvPr>
            <p:ph type="title"/>
          </p:nvPr>
        </p:nvSpPr>
        <p:spPr/>
        <p:txBody>
          <a:bodyPr/>
          <a:lstStyle/>
          <a:p>
            <a:r>
              <a:rPr lang="en-US" dirty="0"/>
              <a:t>Intro and Background – Previous Work</a:t>
            </a:r>
          </a:p>
        </p:txBody>
      </p:sp>
      <p:sp>
        <p:nvSpPr>
          <p:cNvPr id="3" name="Text Placeholder 2">
            <a:extLst>
              <a:ext uri="{FF2B5EF4-FFF2-40B4-BE49-F238E27FC236}">
                <a16:creationId xmlns:a16="http://schemas.microsoft.com/office/drawing/2014/main" id="{DF45CD6C-7061-7061-DD8D-E260CF7D1EFD}"/>
              </a:ext>
            </a:extLst>
          </p:cNvPr>
          <p:cNvSpPr>
            <a:spLocks noGrp="1"/>
          </p:cNvSpPr>
          <p:nvPr>
            <p:ph type="body" sz="quarter" idx="10"/>
          </p:nvPr>
        </p:nvSpPr>
        <p:spPr>
          <a:xfrm>
            <a:off x="372975" y="746362"/>
            <a:ext cx="6360868" cy="5577525"/>
          </a:xfrm>
        </p:spPr>
        <p:txBody>
          <a:bodyPr>
            <a:normAutofit/>
          </a:bodyPr>
          <a:lstStyle/>
          <a:p>
            <a:r>
              <a:rPr lang="en-US" sz="1400" dirty="0"/>
              <a:t>Previously we had been looking at a design that re-used STAR flux return bars for support and magnetic shielding.</a:t>
            </a:r>
          </a:p>
          <a:p>
            <a:r>
              <a:rPr lang="en-US" sz="1400" dirty="0"/>
              <a:t>Magnetic shielding requirements were relaxed since the RCS beampipe was removed from the experimental hall.</a:t>
            </a:r>
          </a:p>
          <a:p>
            <a:r>
              <a:rPr lang="en-US" sz="1400" dirty="0"/>
              <a:t>A new concept was created and analyzed which would support the bottom half of the detector and use less support steel.</a:t>
            </a:r>
          </a:p>
          <a:p>
            <a:pPr lvl="1"/>
            <a:r>
              <a:rPr lang="en-US" sz="1200" dirty="0"/>
              <a:t>8 </a:t>
            </a:r>
            <a:r>
              <a:rPr lang="en-US" sz="1200" dirty="0" err="1"/>
              <a:t>mrad</a:t>
            </a:r>
            <a:r>
              <a:rPr lang="en-US" sz="1200" dirty="0"/>
              <a:t> rotation required to align the </a:t>
            </a:r>
            <a:r>
              <a:rPr lang="en-US" sz="1200" dirty="0" err="1"/>
              <a:t>ePIC</a:t>
            </a:r>
            <a:r>
              <a:rPr lang="en-US" sz="1200" dirty="0"/>
              <a:t> detector with the electron beampipe.</a:t>
            </a:r>
          </a:p>
          <a:p>
            <a:pPr lvl="2"/>
            <a:r>
              <a:rPr lang="en-US" sz="1200" dirty="0"/>
              <a:t>This rotation creates design complexity and assembly challenges, since this is 8 </a:t>
            </a:r>
            <a:r>
              <a:rPr lang="en-US" sz="1200" dirty="0" err="1"/>
              <a:t>mrad</a:t>
            </a:r>
            <a:r>
              <a:rPr lang="en-US" sz="1200" dirty="0"/>
              <a:t> of rotation from the existing cradle orientation and tracks used to move the detector. </a:t>
            </a:r>
          </a:p>
        </p:txBody>
      </p:sp>
      <p:pic>
        <p:nvPicPr>
          <p:cNvPr id="4" name="Picture 3">
            <a:extLst>
              <a:ext uri="{FF2B5EF4-FFF2-40B4-BE49-F238E27FC236}">
                <a16:creationId xmlns:a16="http://schemas.microsoft.com/office/drawing/2014/main" id="{DB49F9A3-D8EA-B1AF-07E5-E58503D80BA1}"/>
              </a:ext>
            </a:extLst>
          </p:cNvPr>
          <p:cNvPicPr>
            <a:picLocks noChangeAspect="1"/>
          </p:cNvPicPr>
          <p:nvPr/>
        </p:nvPicPr>
        <p:blipFill>
          <a:blip r:embed="rId2"/>
          <a:stretch>
            <a:fillRect/>
          </a:stretch>
        </p:blipFill>
        <p:spPr>
          <a:xfrm>
            <a:off x="6893971" y="1063448"/>
            <a:ext cx="4948858" cy="4496103"/>
          </a:xfrm>
          <a:prstGeom prst="rect">
            <a:avLst/>
          </a:prstGeom>
        </p:spPr>
      </p:pic>
      <p:sp>
        <p:nvSpPr>
          <p:cNvPr id="5" name="TextBox 4">
            <a:extLst>
              <a:ext uri="{FF2B5EF4-FFF2-40B4-BE49-F238E27FC236}">
                <a16:creationId xmlns:a16="http://schemas.microsoft.com/office/drawing/2014/main" id="{DEA3467A-78CF-C326-9738-836F0B021C54}"/>
              </a:ext>
            </a:extLst>
          </p:cNvPr>
          <p:cNvSpPr txBox="1"/>
          <p:nvPr/>
        </p:nvSpPr>
        <p:spPr>
          <a:xfrm>
            <a:off x="6871589" y="1183098"/>
            <a:ext cx="1951893" cy="923330"/>
          </a:xfrm>
          <a:prstGeom prst="rect">
            <a:avLst/>
          </a:prstGeom>
          <a:noFill/>
        </p:spPr>
        <p:txBody>
          <a:bodyPr wrap="square" rtlCol="0">
            <a:spAutoFit/>
          </a:bodyPr>
          <a:lstStyle/>
          <a:p>
            <a:r>
              <a:rPr lang="en-US" dirty="0">
                <a:solidFill>
                  <a:schemeClr val="bg1"/>
                </a:solidFill>
              </a:rPr>
              <a:t>Flux return bars (blue) and spacers (gray)</a:t>
            </a:r>
          </a:p>
        </p:txBody>
      </p:sp>
      <p:sp>
        <p:nvSpPr>
          <p:cNvPr id="6" name="TextBox 5">
            <a:extLst>
              <a:ext uri="{FF2B5EF4-FFF2-40B4-BE49-F238E27FC236}">
                <a16:creationId xmlns:a16="http://schemas.microsoft.com/office/drawing/2014/main" id="{7BDBB98F-9AC5-0343-9593-9F86477862D7}"/>
              </a:ext>
            </a:extLst>
          </p:cNvPr>
          <p:cNvSpPr txBox="1"/>
          <p:nvPr/>
        </p:nvSpPr>
        <p:spPr>
          <a:xfrm>
            <a:off x="7055162" y="4405005"/>
            <a:ext cx="1063067" cy="369332"/>
          </a:xfrm>
          <a:prstGeom prst="rect">
            <a:avLst/>
          </a:prstGeom>
          <a:noFill/>
        </p:spPr>
        <p:txBody>
          <a:bodyPr wrap="square" rtlCol="0">
            <a:spAutoFit/>
          </a:bodyPr>
          <a:lstStyle/>
          <a:p>
            <a:r>
              <a:rPr lang="en-US" dirty="0">
                <a:solidFill>
                  <a:schemeClr val="bg1"/>
                </a:solidFill>
              </a:rPr>
              <a:t>Cradle</a:t>
            </a:r>
          </a:p>
        </p:txBody>
      </p:sp>
      <p:sp>
        <p:nvSpPr>
          <p:cNvPr id="7" name="TextBox 6">
            <a:extLst>
              <a:ext uri="{FF2B5EF4-FFF2-40B4-BE49-F238E27FC236}">
                <a16:creationId xmlns:a16="http://schemas.microsoft.com/office/drawing/2014/main" id="{6E93D5B7-AFD4-A7EB-C2A1-B40689588DE0}"/>
              </a:ext>
            </a:extLst>
          </p:cNvPr>
          <p:cNvSpPr txBox="1"/>
          <p:nvPr/>
        </p:nvSpPr>
        <p:spPr>
          <a:xfrm>
            <a:off x="6893971" y="2586966"/>
            <a:ext cx="1063067" cy="369332"/>
          </a:xfrm>
          <a:prstGeom prst="rect">
            <a:avLst/>
          </a:prstGeom>
          <a:noFill/>
        </p:spPr>
        <p:txBody>
          <a:bodyPr wrap="square" rtlCol="0">
            <a:spAutoFit/>
          </a:bodyPr>
          <a:lstStyle/>
          <a:p>
            <a:r>
              <a:rPr lang="en-US" dirty="0">
                <a:solidFill>
                  <a:schemeClr val="bg1"/>
                </a:solidFill>
              </a:rPr>
              <a:t>HCAL</a:t>
            </a:r>
          </a:p>
        </p:txBody>
      </p:sp>
      <p:sp>
        <p:nvSpPr>
          <p:cNvPr id="8" name="TextBox 7">
            <a:extLst>
              <a:ext uri="{FF2B5EF4-FFF2-40B4-BE49-F238E27FC236}">
                <a16:creationId xmlns:a16="http://schemas.microsoft.com/office/drawing/2014/main" id="{F195A23E-2636-DD34-8246-D64F953B15A8}"/>
              </a:ext>
            </a:extLst>
          </p:cNvPr>
          <p:cNvSpPr txBox="1"/>
          <p:nvPr/>
        </p:nvSpPr>
        <p:spPr>
          <a:xfrm>
            <a:off x="7278966" y="4988110"/>
            <a:ext cx="1768319" cy="369332"/>
          </a:xfrm>
          <a:prstGeom prst="rect">
            <a:avLst/>
          </a:prstGeom>
          <a:noFill/>
        </p:spPr>
        <p:txBody>
          <a:bodyPr wrap="square" rtlCol="0">
            <a:spAutoFit/>
          </a:bodyPr>
          <a:lstStyle/>
          <a:p>
            <a:r>
              <a:rPr lang="en-US" dirty="0">
                <a:solidFill>
                  <a:schemeClr val="bg1"/>
                </a:solidFill>
              </a:rPr>
              <a:t>Cradle adapter</a:t>
            </a:r>
          </a:p>
        </p:txBody>
      </p:sp>
      <p:cxnSp>
        <p:nvCxnSpPr>
          <p:cNvPr id="10" name="Straight Arrow Connector 9">
            <a:extLst>
              <a:ext uri="{FF2B5EF4-FFF2-40B4-BE49-F238E27FC236}">
                <a16:creationId xmlns:a16="http://schemas.microsoft.com/office/drawing/2014/main" id="{C1E485F4-AF5D-57E2-0733-87D0B3F49D12}"/>
              </a:ext>
            </a:extLst>
          </p:cNvPr>
          <p:cNvCxnSpPr/>
          <p:nvPr/>
        </p:nvCxnSpPr>
        <p:spPr>
          <a:xfrm>
            <a:off x="8423031" y="1644763"/>
            <a:ext cx="624254" cy="2719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3D3C959-EAC1-4787-D54D-175FEE4E36C6}"/>
              </a:ext>
            </a:extLst>
          </p:cNvPr>
          <p:cNvCxnSpPr>
            <a:cxnSpLocks/>
          </p:cNvCxnSpPr>
          <p:nvPr/>
        </p:nvCxnSpPr>
        <p:spPr>
          <a:xfrm>
            <a:off x="7662363" y="2751178"/>
            <a:ext cx="553917" cy="2051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9994BE-7EC0-D008-62F5-88B582B60640}"/>
              </a:ext>
            </a:extLst>
          </p:cNvPr>
          <p:cNvCxnSpPr>
            <a:cxnSpLocks/>
          </p:cNvCxnSpPr>
          <p:nvPr/>
        </p:nvCxnSpPr>
        <p:spPr>
          <a:xfrm flipV="1">
            <a:off x="7965830" y="4405005"/>
            <a:ext cx="223539" cy="2440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A761C89-C200-F187-0538-B38A1981D281}"/>
              </a:ext>
            </a:extLst>
          </p:cNvPr>
          <p:cNvCxnSpPr>
            <a:cxnSpLocks/>
          </p:cNvCxnSpPr>
          <p:nvPr/>
        </p:nvCxnSpPr>
        <p:spPr>
          <a:xfrm flipV="1">
            <a:off x="8984674" y="4693642"/>
            <a:ext cx="607734" cy="50726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F8B77A-77FD-7832-4D3F-46BB5C3DD195}"/>
              </a:ext>
            </a:extLst>
          </p:cNvPr>
          <p:cNvSpPr txBox="1"/>
          <p:nvPr/>
        </p:nvSpPr>
        <p:spPr>
          <a:xfrm>
            <a:off x="6825809" y="5604090"/>
            <a:ext cx="5085182" cy="461665"/>
          </a:xfrm>
          <a:prstGeom prst="rect">
            <a:avLst/>
          </a:prstGeom>
          <a:noFill/>
        </p:spPr>
        <p:txBody>
          <a:bodyPr wrap="square" rtlCol="0">
            <a:spAutoFit/>
          </a:bodyPr>
          <a:lstStyle/>
          <a:p>
            <a:r>
              <a:rPr lang="en-US" sz="1200" dirty="0"/>
              <a:t>Previous design state: Use STAR flux return bars and spacers in a full ring around the </a:t>
            </a:r>
            <a:r>
              <a:rPr lang="en-US" sz="1200" dirty="0" err="1"/>
              <a:t>ePIC</a:t>
            </a:r>
            <a:r>
              <a:rPr lang="en-US" sz="1200" dirty="0"/>
              <a:t> detector.</a:t>
            </a:r>
          </a:p>
        </p:txBody>
      </p:sp>
      <p:pic>
        <p:nvPicPr>
          <p:cNvPr id="12" name="Picture 11">
            <a:extLst>
              <a:ext uri="{FF2B5EF4-FFF2-40B4-BE49-F238E27FC236}">
                <a16:creationId xmlns:a16="http://schemas.microsoft.com/office/drawing/2014/main" id="{4C921837-7D99-1210-A514-FCC2A68D3382}"/>
              </a:ext>
            </a:extLst>
          </p:cNvPr>
          <p:cNvPicPr>
            <a:picLocks noChangeAspect="1"/>
          </p:cNvPicPr>
          <p:nvPr/>
        </p:nvPicPr>
        <p:blipFill>
          <a:blip r:embed="rId3"/>
          <a:stretch>
            <a:fillRect/>
          </a:stretch>
        </p:blipFill>
        <p:spPr>
          <a:xfrm>
            <a:off x="1059242" y="3232167"/>
            <a:ext cx="4850386" cy="2476892"/>
          </a:xfrm>
          <a:prstGeom prst="rect">
            <a:avLst/>
          </a:prstGeom>
        </p:spPr>
      </p:pic>
      <p:sp>
        <p:nvSpPr>
          <p:cNvPr id="14" name="TextBox 13">
            <a:extLst>
              <a:ext uri="{FF2B5EF4-FFF2-40B4-BE49-F238E27FC236}">
                <a16:creationId xmlns:a16="http://schemas.microsoft.com/office/drawing/2014/main" id="{B1E4E94E-37DC-E8BD-2C62-7E325E8740E9}"/>
              </a:ext>
            </a:extLst>
          </p:cNvPr>
          <p:cNvSpPr txBox="1"/>
          <p:nvPr/>
        </p:nvSpPr>
        <p:spPr>
          <a:xfrm>
            <a:off x="941844" y="5709059"/>
            <a:ext cx="5085182" cy="461665"/>
          </a:xfrm>
          <a:prstGeom prst="rect">
            <a:avLst/>
          </a:prstGeom>
          <a:noFill/>
        </p:spPr>
        <p:txBody>
          <a:bodyPr wrap="square" rtlCol="0">
            <a:spAutoFit/>
          </a:bodyPr>
          <a:lstStyle/>
          <a:p>
            <a:r>
              <a:rPr lang="en-US" sz="1200" dirty="0"/>
              <a:t>Previous design state (2025): Use STAR cradle and make new flux return bars/support structure. </a:t>
            </a:r>
          </a:p>
        </p:txBody>
      </p:sp>
    </p:spTree>
    <p:extLst>
      <p:ext uri="{BB962C8B-B14F-4D97-AF65-F5344CB8AC3E}">
        <p14:creationId xmlns:p14="http://schemas.microsoft.com/office/powerpoint/2010/main" val="85860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07D46-60E9-656E-ED45-EE664FFD6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A2A3-5F67-FA77-50EB-4ED830C2BF00}"/>
              </a:ext>
            </a:extLst>
          </p:cNvPr>
          <p:cNvSpPr>
            <a:spLocks noGrp="1"/>
          </p:cNvSpPr>
          <p:nvPr>
            <p:ph type="title"/>
          </p:nvPr>
        </p:nvSpPr>
        <p:spPr/>
        <p:txBody>
          <a:bodyPr/>
          <a:lstStyle/>
          <a:p>
            <a:r>
              <a:rPr lang="en-US" dirty="0"/>
              <a:t>Update on work since last meeting – New cradle concept</a:t>
            </a:r>
          </a:p>
        </p:txBody>
      </p:sp>
      <p:sp>
        <p:nvSpPr>
          <p:cNvPr id="3" name="Text Placeholder 2">
            <a:extLst>
              <a:ext uri="{FF2B5EF4-FFF2-40B4-BE49-F238E27FC236}">
                <a16:creationId xmlns:a16="http://schemas.microsoft.com/office/drawing/2014/main" id="{8BDD0F3F-4F5B-10FF-3738-04F539BB4175}"/>
              </a:ext>
            </a:extLst>
          </p:cNvPr>
          <p:cNvSpPr>
            <a:spLocks noGrp="1"/>
          </p:cNvSpPr>
          <p:nvPr>
            <p:ph type="body" sz="quarter" idx="10"/>
          </p:nvPr>
        </p:nvSpPr>
        <p:spPr>
          <a:xfrm>
            <a:off x="316137" y="705105"/>
            <a:ext cx="6164175" cy="2363907"/>
          </a:xfrm>
        </p:spPr>
        <p:txBody>
          <a:bodyPr>
            <a:normAutofit lnSpcReduction="10000"/>
          </a:bodyPr>
          <a:lstStyle/>
          <a:p>
            <a:pPr marL="457200" lvl="1" indent="0">
              <a:buNone/>
            </a:pPr>
            <a:r>
              <a:rPr lang="en-US" sz="1500" b="1" dirty="0"/>
              <a:t>Re-use </a:t>
            </a:r>
            <a:r>
              <a:rPr lang="en-US" sz="1500" b="1" dirty="0" err="1"/>
              <a:t>sPHENIX</a:t>
            </a:r>
            <a:r>
              <a:rPr lang="en-US" sz="1500" b="1" dirty="0"/>
              <a:t> cradle</a:t>
            </a:r>
          </a:p>
          <a:p>
            <a:pPr lvl="1"/>
            <a:r>
              <a:rPr lang="en-US" sz="1500" dirty="0" err="1"/>
              <a:t>sPHENIX</a:t>
            </a:r>
            <a:r>
              <a:rPr lang="en-US" sz="1500" dirty="0"/>
              <a:t> support cradles are designed to work with the </a:t>
            </a:r>
            <a:r>
              <a:rPr lang="en-US" sz="1500" dirty="0" err="1"/>
              <a:t>sPHENIX</a:t>
            </a:r>
            <a:r>
              <a:rPr lang="en-US" sz="1500" dirty="0"/>
              <a:t> HCAL. </a:t>
            </a:r>
          </a:p>
          <a:p>
            <a:pPr lvl="1"/>
            <a:r>
              <a:rPr lang="en-US" sz="1500" dirty="0"/>
              <a:t>Only reusing the top portion of the assembly due to different track spacing in the STAR hall compared to </a:t>
            </a:r>
            <a:r>
              <a:rPr lang="en-US" sz="1500" dirty="0" err="1"/>
              <a:t>sPHENIX</a:t>
            </a:r>
            <a:r>
              <a:rPr lang="en-US" sz="1500" dirty="0"/>
              <a:t> hall.</a:t>
            </a:r>
          </a:p>
          <a:p>
            <a:pPr lvl="1"/>
            <a:r>
              <a:rPr lang="en-US" sz="1500" dirty="0"/>
              <a:t>The main benefit of this option is ease of alignment of the detector. Also allows better access to the HCAL.</a:t>
            </a:r>
          </a:p>
          <a:p>
            <a:pPr lvl="1"/>
            <a:r>
              <a:rPr lang="en-US" sz="1500" dirty="0"/>
              <a:t>8 </a:t>
            </a:r>
            <a:r>
              <a:rPr lang="en-US" sz="1500" dirty="0" err="1"/>
              <a:t>mrad</a:t>
            </a:r>
            <a:r>
              <a:rPr lang="en-US" sz="1500" dirty="0"/>
              <a:t> rotation can be handled by rotating the entire upper assembly on the lower support beams. No complicated shimming or complex surfaces on parts.</a:t>
            </a:r>
            <a:br>
              <a:rPr lang="en-US" sz="1500" dirty="0"/>
            </a:br>
            <a:endParaRPr lang="en-US" sz="1500" dirty="0"/>
          </a:p>
          <a:p>
            <a:pPr lvl="1"/>
            <a:endParaRPr lang="en-US" sz="1200" dirty="0"/>
          </a:p>
        </p:txBody>
      </p:sp>
      <p:pic>
        <p:nvPicPr>
          <p:cNvPr id="5" name="Picture 4">
            <a:extLst>
              <a:ext uri="{FF2B5EF4-FFF2-40B4-BE49-F238E27FC236}">
                <a16:creationId xmlns:a16="http://schemas.microsoft.com/office/drawing/2014/main" id="{DB491C4E-BAFE-B34B-3E4A-95ECFFBBE3E8}"/>
              </a:ext>
            </a:extLst>
          </p:cNvPr>
          <p:cNvPicPr>
            <a:picLocks noChangeAspect="1"/>
          </p:cNvPicPr>
          <p:nvPr/>
        </p:nvPicPr>
        <p:blipFill>
          <a:blip r:embed="rId2"/>
          <a:stretch>
            <a:fillRect/>
          </a:stretch>
        </p:blipFill>
        <p:spPr>
          <a:xfrm>
            <a:off x="1285461" y="2967932"/>
            <a:ext cx="4651513" cy="2565448"/>
          </a:xfrm>
          <a:prstGeom prst="rect">
            <a:avLst/>
          </a:prstGeom>
        </p:spPr>
      </p:pic>
      <p:pic>
        <p:nvPicPr>
          <p:cNvPr id="7" name="Picture 6">
            <a:extLst>
              <a:ext uri="{FF2B5EF4-FFF2-40B4-BE49-F238E27FC236}">
                <a16:creationId xmlns:a16="http://schemas.microsoft.com/office/drawing/2014/main" id="{10FDBC48-A042-3976-5434-07F8AA5A85A9}"/>
              </a:ext>
            </a:extLst>
          </p:cNvPr>
          <p:cNvPicPr>
            <a:picLocks noChangeAspect="1"/>
          </p:cNvPicPr>
          <p:nvPr/>
        </p:nvPicPr>
        <p:blipFill>
          <a:blip r:embed="rId3"/>
          <a:stretch>
            <a:fillRect/>
          </a:stretch>
        </p:blipFill>
        <p:spPr>
          <a:xfrm>
            <a:off x="7296447" y="925154"/>
            <a:ext cx="4484059" cy="5149858"/>
          </a:xfrm>
          <a:prstGeom prst="rect">
            <a:avLst/>
          </a:prstGeom>
        </p:spPr>
      </p:pic>
      <p:sp>
        <p:nvSpPr>
          <p:cNvPr id="9" name="TextBox 8">
            <a:extLst>
              <a:ext uri="{FF2B5EF4-FFF2-40B4-BE49-F238E27FC236}">
                <a16:creationId xmlns:a16="http://schemas.microsoft.com/office/drawing/2014/main" id="{08B5A516-634A-4C40-ABB4-AC0DFC787C9A}"/>
              </a:ext>
            </a:extLst>
          </p:cNvPr>
          <p:cNvSpPr txBox="1"/>
          <p:nvPr/>
        </p:nvSpPr>
        <p:spPr>
          <a:xfrm>
            <a:off x="1285461" y="5533380"/>
            <a:ext cx="4870174" cy="584775"/>
          </a:xfrm>
          <a:prstGeom prst="rect">
            <a:avLst/>
          </a:prstGeom>
          <a:noFill/>
        </p:spPr>
        <p:txBody>
          <a:bodyPr wrap="square" rtlCol="0">
            <a:spAutoFit/>
          </a:bodyPr>
          <a:lstStyle/>
          <a:p>
            <a:r>
              <a:rPr lang="en-US" sz="1600" dirty="0"/>
              <a:t>Preliminary new cradle concept showing overall size and orientation of parts.</a:t>
            </a:r>
          </a:p>
        </p:txBody>
      </p:sp>
    </p:spTree>
    <p:extLst>
      <p:ext uri="{BB962C8B-B14F-4D97-AF65-F5344CB8AC3E}">
        <p14:creationId xmlns:p14="http://schemas.microsoft.com/office/powerpoint/2010/main" val="353588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5997-812B-8B14-B835-F681716A2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D4CC7-5499-0D36-D016-BCE463ECC2A0}"/>
              </a:ext>
            </a:extLst>
          </p:cNvPr>
          <p:cNvSpPr>
            <a:spLocks noGrp="1"/>
          </p:cNvSpPr>
          <p:nvPr>
            <p:ph type="title"/>
          </p:nvPr>
        </p:nvSpPr>
        <p:spPr/>
        <p:txBody>
          <a:bodyPr/>
          <a:lstStyle/>
          <a:p>
            <a:r>
              <a:rPr lang="en-US" dirty="0"/>
              <a:t>Analysis underway on concepts</a:t>
            </a:r>
          </a:p>
        </p:txBody>
      </p:sp>
      <p:sp>
        <p:nvSpPr>
          <p:cNvPr id="3" name="Text Placeholder 2">
            <a:extLst>
              <a:ext uri="{FF2B5EF4-FFF2-40B4-BE49-F238E27FC236}">
                <a16:creationId xmlns:a16="http://schemas.microsoft.com/office/drawing/2014/main" id="{A25E5A00-AA45-3B8D-4EE7-FDC057F3E51F}"/>
              </a:ext>
            </a:extLst>
          </p:cNvPr>
          <p:cNvSpPr>
            <a:spLocks noGrp="1"/>
          </p:cNvSpPr>
          <p:nvPr>
            <p:ph type="body" sz="quarter" idx="10"/>
          </p:nvPr>
        </p:nvSpPr>
        <p:spPr>
          <a:xfrm>
            <a:off x="316138" y="790111"/>
            <a:ext cx="5647340" cy="2549437"/>
          </a:xfrm>
        </p:spPr>
        <p:txBody>
          <a:bodyPr>
            <a:normAutofit/>
          </a:bodyPr>
          <a:lstStyle/>
          <a:p>
            <a:pPr marL="457200" lvl="1" indent="0">
              <a:buNone/>
            </a:pPr>
            <a:r>
              <a:rPr lang="en-US" sz="1400" b="1"/>
              <a:t>Preliminary </a:t>
            </a:r>
            <a:r>
              <a:rPr lang="en-US" sz="1400" b="1" dirty="0"/>
              <a:t>results:</a:t>
            </a:r>
          </a:p>
          <a:p>
            <a:pPr lvl="1"/>
            <a:r>
              <a:rPr lang="en-US" sz="1400" dirty="0"/>
              <a:t>A few concepts were analyzed but only a couple of screenshots are shown. </a:t>
            </a:r>
          </a:p>
          <a:p>
            <a:pPr lvl="1"/>
            <a:r>
              <a:rPr lang="en-US" sz="1400" dirty="0"/>
              <a:t>This concept uses I-beams under the base plate and assumes fully bonded contacts for everything.</a:t>
            </a:r>
          </a:p>
          <a:p>
            <a:pPr lvl="1"/>
            <a:r>
              <a:rPr lang="en-US" sz="1400" dirty="0"/>
              <a:t>Deflection on the order of 0.040-0.060 inches for various concepts.</a:t>
            </a:r>
          </a:p>
          <a:p>
            <a:pPr lvl="1"/>
            <a:r>
              <a:rPr lang="en-US" sz="1400" dirty="0"/>
              <a:t>Stress in general look reasonable. Areas of stress concentration exist and need reinforcement added.</a:t>
            </a:r>
          </a:p>
        </p:txBody>
      </p:sp>
      <p:pic>
        <p:nvPicPr>
          <p:cNvPr id="6" name="Picture 5">
            <a:extLst>
              <a:ext uri="{FF2B5EF4-FFF2-40B4-BE49-F238E27FC236}">
                <a16:creationId xmlns:a16="http://schemas.microsoft.com/office/drawing/2014/main" id="{DC438635-417C-2F4A-D09F-BD9FD150750D}"/>
              </a:ext>
            </a:extLst>
          </p:cNvPr>
          <p:cNvPicPr>
            <a:picLocks noChangeAspect="1"/>
          </p:cNvPicPr>
          <p:nvPr/>
        </p:nvPicPr>
        <p:blipFill>
          <a:blip r:embed="rId2"/>
          <a:stretch>
            <a:fillRect/>
          </a:stretch>
        </p:blipFill>
        <p:spPr>
          <a:xfrm>
            <a:off x="6407726" y="676894"/>
            <a:ext cx="5663699" cy="3768637"/>
          </a:xfrm>
          <a:prstGeom prst="rect">
            <a:avLst/>
          </a:prstGeom>
        </p:spPr>
      </p:pic>
      <p:pic>
        <p:nvPicPr>
          <p:cNvPr id="10" name="Picture 9">
            <a:extLst>
              <a:ext uri="{FF2B5EF4-FFF2-40B4-BE49-F238E27FC236}">
                <a16:creationId xmlns:a16="http://schemas.microsoft.com/office/drawing/2014/main" id="{EE4BFCB8-639F-E3EB-192E-0C269398E5F9}"/>
              </a:ext>
            </a:extLst>
          </p:cNvPr>
          <p:cNvPicPr>
            <a:picLocks noChangeAspect="1"/>
          </p:cNvPicPr>
          <p:nvPr/>
        </p:nvPicPr>
        <p:blipFill>
          <a:blip r:embed="rId3"/>
          <a:stretch>
            <a:fillRect/>
          </a:stretch>
        </p:blipFill>
        <p:spPr>
          <a:xfrm>
            <a:off x="963738" y="3011577"/>
            <a:ext cx="5853496" cy="3094341"/>
          </a:xfrm>
          <a:prstGeom prst="rect">
            <a:avLst/>
          </a:prstGeom>
        </p:spPr>
      </p:pic>
    </p:spTree>
    <p:extLst>
      <p:ext uri="{BB962C8B-B14F-4D97-AF65-F5344CB8AC3E}">
        <p14:creationId xmlns:p14="http://schemas.microsoft.com/office/powerpoint/2010/main" val="341626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3ADD4-1F4C-C91E-BB5E-633E8B72C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EC902-0C16-A89F-F0B9-436A1C173C43}"/>
              </a:ext>
            </a:extLst>
          </p:cNvPr>
          <p:cNvSpPr>
            <a:spLocks noGrp="1"/>
          </p:cNvSpPr>
          <p:nvPr>
            <p:ph type="title"/>
          </p:nvPr>
        </p:nvSpPr>
        <p:spPr/>
        <p:txBody>
          <a:bodyPr/>
          <a:lstStyle/>
          <a:p>
            <a:r>
              <a:rPr lang="en-US" dirty="0"/>
              <a:t>sPHENIX Platform re-use</a:t>
            </a:r>
          </a:p>
        </p:txBody>
      </p:sp>
      <p:sp>
        <p:nvSpPr>
          <p:cNvPr id="3" name="Text Placeholder 2">
            <a:extLst>
              <a:ext uri="{FF2B5EF4-FFF2-40B4-BE49-F238E27FC236}">
                <a16:creationId xmlns:a16="http://schemas.microsoft.com/office/drawing/2014/main" id="{0515C332-E9B5-B37D-1886-0EFD161A6FA4}"/>
              </a:ext>
            </a:extLst>
          </p:cNvPr>
          <p:cNvSpPr>
            <a:spLocks noGrp="1"/>
          </p:cNvSpPr>
          <p:nvPr>
            <p:ph type="body" sz="quarter" idx="10"/>
          </p:nvPr>
        </p:nvSpPr>
        <p:spPr>
          <a:xfrm>
            <a:off x="329536" y="1068406"/>
            <a:ext cx="6853143" cy="4272220"/>
          </a:xfrm>
        </p:spPr>
        <p:txBody>
          <a:bodyPr>
            <a:normAutofit fontScale="92500"/>
          </a:bodyPr>
          <a:lstStyle/>
          <a:p>
            <a:pPr marL="457200" lvl="1" indent="0">
              <a:buNone/>
            </a:pPr>
            <a:r>
              <a:rPr lang="en-US" sz="1600" b="1" dirty="0"/>
              <a:t>Re-use and modification of sPHENIX platform</a:t>
            </a:r>
          </a:p>
          <a:p>
            <a:pPr lvl="1"/>
            <a:r>
              <a:rPr lang="en-US" sz="1600" dirty="0"/>
              <a:t>The platform can be re-used, but it interferes with endcaps, north and south platforms, and magnet phase separator. </a:t>
            </a:r>
            <a:r>
              <a:rPr lang="en-US" sz="1600" dirty="0" err="1"/>
              <a:t>Modificaitions</a:t>
            </a:r>
            <a:r>
              <a:rPr lang="en-US" sz="1600" dirty="0"/>
              <a:t> needed.</a:t>
            </a:r>
          </a:p>
          <a:p>
            <a:pPr lvl="1"/>
            <a:r>
              <a:rPr lang="en-US" sz="1600" dirty="0"/>
              <a:t>Likely need to move outer columns in, or re-do the hall tracks so they are angled, so there is not interference with the endcaps.</a:t>
            </a:r>
          </a:p>
          <a:p>
            <a:pPr lvl="2"/>
            <a:r>
              <a:rPr lang="en-US" sz="1400" dirty="0"/>
              <a:t>Tracks are grouted in place on top of steel rails which are leveled and grouted into the floor. </a:t>
            </a:r>
          </a:p>
          <a:p>
            <a:pPr lvl="2"/>
            <a:r>
              <a:rPr lang="en-US" sz="1400" dirty="0"/>
              <a:t>Would likely require substantial work to update the track location. More investigation needed.</a:t>
            </a:r>
          </a:p>
          <a:p>
            <a:pPr lvl="1"/>
            <a:r>
              <a:rPr lang="en-US" sz="1600" dirty="0"/>
              <a:t>Need to put a large “U” shape in the platform to account for phase separator. </a:t>
            </a:r>
          </a:p>
          <a:p>
            <a:pPr lvl="2"/>
            <a:r>
              <a:rPr lang="en-US" sz="1600" dirty="0"/>
              <a:t>“U” would cut into two of the four main horizontal structural support beams of the platform.</a:t>
            </a:r>
          </a:p>
          <a:p>
            <a:pPr lvl="2"/>
            <a:r>
              <a:rPr lang="en-US" sz="1600" dirty="0"/>
              <a:t>Need to understand if platform would meet loading requirements with the cutout.</a:t>
            </a:r>
          </a:p>
          <a:p>
            <a:pPr lvl="2"/>
            <a:r>
              <a:rPr lang="en-US" sz="1600" dirty="0"/>
              <a:t>Requires design work and re-analysis of the platform structure.</a:t>
            </a:r>
          </a:p>
          <a:p>
            <a:pPr lvl="1"/>
            <a:r>
              <a:rPr lang="en-US" sz="1600" dirty="0"/>
              <a:t>Additional scope needs to be included in resource-loaded schedule to account for the platform and required modifications.</a:t>
            </a:r>
          </a:p>
        </p:txBody>
      </p:sp>
      <p:pic>
        <p:nvPicPr>
          <p:cNvPr id="5" name="Picture 4">
            <a:extLst>
              <a:ext uri="{FF2B5EF4-FFF2-40B4-BE49-F238E27FC236}">
                <a16:creationId xmlns:a16="http://schemas.microsoft.com/office/drawing/2014/main" id="{9DB736D9-1820-1E7A-F17B-85CDE23E2B29}"/>
              </a:ext>
            </a:extLst>
          </p:cNvPr>
          <p:cNvPicPr>
            <a:picLocks noChangeAspect="1"/>
          </p:cNvPicPr>
          <p:nvPr/>
        </p:nvPicPr>
        <p:blipFill>
          <a:blip r:embed="rId2"/>
          <a:stretch>
            <a:fillRect/>
          </a:stretch>
        </p:blipFill>
        <p:spPr>
          <a:xfrm>
            <a:off x="7624194" y="1008850"/>
            <a:ext cx="4119001" cy="3886222"/>
          </a:xfrm>
          <a:prstGeom prst="rect">
            <a:avLst/>
          </a:prstGeom>
        </p:spPr>
      </p:pic>
    </p:spTree>
    <p:extLst>
      <p:ext uri="{BB962C8B-B14F-4D97-AF65-F5344CB8AC3E}">
        <p14:creationId xmlns:p14="http://schemas.microsoft.com/office/powerpoint/2010/main" val="21088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1A2AF-AAE6-FB35-AD71-94319DB0A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78C1C-F505-4469-66F3-0753FAF39D3C}"/>
              </a:ext>
            </a:extLst>
          </p:cNvPr>
          <p:cNvSpPr>
            <a:spLocks noGrp="1"/>
          </p:cNvSpPr>
          <p:nvPr>
            <p:ph type="title"/>
          </p:nvPr>
        </p:nvSpPr>
        <p:spPr/>
        <p:txBody>
          <a:bodyPr/>
          <a:lstStyle/>
          <a:p>
            <a:r>
              <a:rPr lang="en-US" dirty="0"/>
              <a:t>Additional Updates</a:t>
            </a:r>
          </a:p>
        </p:txBody>
      </p:sp>
      <p:sp>
        <p:nvSpPr>
          <p:cNvPr id="3" name="Text Placeholder 2">
            <a:extLst>
              <a:ext uri="{FF2B5EF4-FFF2-40B4-BE49-F238E27FC236}">
                <a16:creationId xmlns:a16="http://schemas.microsoft.com/office/drawing/2014/main" id="{0F7A96BA-B582-8C28-AA07-63CC9CDB09A1}"/>
              </a:ext>
            </a:extLst>
          </p:cNvPr>
          <p:cNvSpPr>
            <a:spLocks noGrp="1"/>
          </p:cNvSpPr>
          <p:nvPr>
            <p:ph type="body" sz="quarter" idx="10"/>
          </p:nvPr>
        </p:nvSpPr>
        <p:spPr>
          <a:xfrm>
            <a:off x="369292" y="929259"/>
            <a:ext cx="10537247" cy="5160115"/>
          </a:xfrm>
        </p:spPr>
        <p:txBody>
          <a:bodyPr>
            <a:normAutofit lnSpcReduction="10000"/>
          </a:bodyPr>
          <a:lstStyle/>
          <a:p>
            <a:pPr marL="457200" lvl="1" indent="0">
              <a:buNone/>
            </a:pPr>
            <a:r>
              <a:rPr lang="en-US" sz="2400" b="1" dirty="0"/>
              <a:t>Recent developments: Possible scope increase and requirements change (Discussed 4/4/24)</a:t>
            </a:r>
          </a:p>
          <a:p>
            <a:pPr marL="571500" lvl="1"/>
            <a:r>
              <a:rPr lang="en-US" sz="1600" dirty="0"/>
              <a:t>Still Needs to be discussed with the larger group and agreed to.</a:t>
            </a:r>
          </a:p>
          <a:p>
            <a:pPr lvl="1"/>
            <a:r>
              <a:rPr lang="en-US" sz="1600" dirty="0"/>
              <a:t>Need to add system to move cradle in Z direction (in line with beampipe)</a:t>
            </a:r>
          </a:p>
          <a:p>
            <a:pPr lvl="2"/>
            <a:r>
              <a:rPr lang="en-US" sz="1400" dirty="0"/>
              <a:t>Re-use </a:t>
            </a:r>
            <a:r>
              <a:rPr lang="en-US" sz="1400" dirty="0" err="1"/>
              <a:t>sPHENIX</a:t>
            </a:r>
            <a:r>
              <a:rPr lang="en-US" sz="1400" dirty="0"/>
              <a:t> positioners? (sPHENIX design didn’t work – unclear why)</a:t>
            </a:r>
          </a:p>
          <a:p>
            <a:pPr lvl="2"/>
            <a:r>
              <a:rPr lang="en-US" sz="1400" dirty="0"/>
              <a:t>Currently the direction is to leave enough room that the </a:t>
            </a:r>
            <a:r>
              <a:rPr lang="en-US" sz="1400" dirty="0" err="1"/>
              <a:t>sPHENIX</a:t>
            </a:r>
            <a:r>
              <a:rPr lang="en-US" sz="1400" dirty="0"/>
              <a:t> positioners will fit, then figure this out later.</a:t>
            </a:r>
          </a:p>
          <a:p>
            <a:pPr lvl="2"/>
            <a:r>
              <a:rPr lang="en-US" sz="1400" dirty="0"/>
              <a:t>Complicates design substantially.</a:t>
            </a:r>
          </a:p>
          <a:p>
            <a:pPr lvl="1"/>
            <a:r>
              <a:rPr lang="en-US" sz="1600" dirty="0"/>
              <a:t>Need to raise cradle to 24 in (?) from floor to allow access</a:t>
            </a:r>
          </a:p>
          <a:p>
            <a:pPr lvl="2"/>
            <a:r>
              <a:rPr lang="en-US" sz="1400" dirty="0"/>
              <a:t>Requires structural modifications to main HCAL supports</a:t>
            </a:r>
          </a:p>
          <a:p>
            <a:pPr lvl="2"/>
            <a:r>
              <a:rPr lang="en-US" sz="1400" dirty="0"/>
              <a:t>Complicates design and requires additional rework of HCAL support components which may have schedule impact.</a:t>
            </a:r>
          </a:p>
          <a:p>
            <a:pPr lvl="1"/>
            <a:r>
              <a:rPr lang="en-US" sz="1600" dirty="0"/>
              <a:t>Need to agree to new changes, get requirements documented, and understand schedule impact.</a:t>
            </a:r>
          </a:p>
          <a:p>
            <a:pPr marL="457200" lvl="1" indent="0">
              <a:buNone/>
            </a:pPr>
            <a:endParaRPr lang="en-US" sz="1600" dirty="0"/>
          </a:p>
          <a:p>
            <a:pPr marL="457200" lvl="1" indent="0">
              <a:buNone/>
            </a:pPr>
            <a:r>
              <a:rPr lang="en-US" sz="1600" b="1" dirty="0"/>
              <a:t>Other Updates</a:t>
            </a:r>
          </a:p>
          <a:p>
            <a:pPr lvl="1"/>
            <a:r>
              <a:rPr lang="en-US" sz="1600" dirty="0"/>
              <a:t>Rahul and Dan met with a local hydraulic piston company. They are looking at options for re-building the horizontal moving pistons and options for lifting pistons.</a:t>
            </a:r>
          </a:p>
          <a:p>
            <a:pPr lvl="1"/>
            <a:r>
              <a:rPr lang="en-US" sz="1600" dirty="0"/>
              <a:t>Josh and Rhaul have been in contact with Hilman to discuss roller options. May be improved design that can help with the issue of track edge deformation. Also plan to replace tracks with a harder steel from standard structural steel. </a:t>
            </a:r>
          </a:p>
          <a:p>
            <a:pPr lvl="1"/>
            <a:r>
              <a:rPr lang="en-US" sz="1600" dirty="0"/>
              <a:t>No updates on the barrel HCAL cutout and support to accommodate the magnet chimney and phase separator. </a:t>
            </a:r>
          </a:p>
          <a:p>
            <a:pPr lvl="1"/>
            <a:endParaRPr lang="en-US" sz="1600" dirty="0"/>
          </a:p>
        </p:txBody>
      </p:sp>
    </p:spTree>
    <p:extLst>
      <p:ext uri="{BB962C8B-B14F-4D97-AF65-F5344CB8AC3E}">
        <p14:creationId xmlns:p14="http://schemas.microsoft.com/office/powerpoint/2010/main" val="280027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E0F9-8320-CF18-D0B1-6CB986142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E0514-714D-42C0-DDBD-3183D221E843}"/>
              </a:ext>
            </a:extLst>
          </p:cNvPr>
          <p:cNvSpPr>
            <a:spLocks noGrp="1"/>
          </p:cNvSpPr>
          <p:nvPr>
            <p:ph type="title"/>
          </p:nvPr>
        </p:nvSpPr>
        <p:spPr/>
        <p:txBody>
          <a:bodyPr>
            <a:normAutofit/>
          </a:bodyPr>
          <a:lstStyle/>
          <a:p>
            <a:r>
              <a:rPr lang="en-US" dirty="0"/>
              <a:t>Plans Towards PDR</a:t>
            </a:r>
          </a:p>
        </p:txBody>
      </p:sp>
      <p:sp>
        <p:nvSpPr>
          <p:cNvPr id="3" name="Text Placeholder 2">
            <a:extLst>
              <a:ext uri="{FF2B5EF4-FFF2-40B4-BE49-F238E27FC236}">
                <a16:creationId xmlns:a16="http://schemas.microsoft.com/office/drawing/2014/main" id="{21925E32-7C04-5CC4-46E5-8887CDCDC6F4}"/>
              </a:ext>
            </a:extLst>
          </p:cNvPr>
          <p:cNvSpPr>
            <a:spLocks noGrp="1"/>
          </p:cNvSpPr>
          <p:nvPr>
            <p:ph type="body" sz="quarter" idx="10"/>
          </p:nvPr>
        </p:nvSpPr>
        <p:spPr>
          <a:xfrm>
            <a:off x="461962" y="981075"/>
            <a:ext cx="11223901" cy="5065713"/>
          </a:xfrm>
        </p:spPr>
        <p:txBody>
          <a:bodyPr>
            <a:normAutofit/>
          </a:bodyPr>
          <a:lstStyle/>
          <a:p>
            <a:r>
              <a:rPr lang="en-US" sz="1800" dirty="0"/>
              <a:t>Possible design changes and scope increase will affect the design and timeline. More discussion with a larger group is needed to confirm the path forward.</a:t>
            </a:r>
          </a:p>
          <a:p>
            <a:r>
              <a:rPr lang="en-US" sz="1800" dirty="0"/>
              <a:t>We need to settle on firm design requirements so the design can be completed.</a:t>
            </a:r>
          </a:p>
          <a:p>
            <a:r>
              <a:rPr lang="en-US" sz="1800" dirty="0"/>
              <a:t>New requests and scope need to be added to the resource-loaded schedule to verify that timelines can be met with remaining hours and current workforce.</a:t>
            </a:r>
            <a:endParaRPr lang="en-US" sz="1200" dirty="0"/>
          </a:p>
          <a:p>
            <a:pPr marL="0" indent="0">
              <a:buNone/>
            </a:pPr>
            <a:endParaRPr lang="en-US" sz="1600" dirty="0"/>
          </a:p>
          <a:p>
            <a:pPr marL="0" indent="0">
              <a:buNone/>
            </a:pPr>
            <a:r>
              <a:rPr lang="en-US" sz="1800" b="1" dirty="0"/>
              <a:t>Next steps</a:t>
            </a:r>
          </a:p>
          <a:p>
            <a:r>
              <a:rPr lang="en-US" sz="1800" dirty="0"/>
              <a:t>Current direction is to investigate what would be required to integrate the sPHENIX pistons and positioning assembly into the current design and raise the cradle for better access.</a:t>
            </a:r>
          </a:p>
          <a:p>
            <a:r>
              <a:rPr lang="en-US" sz="1800" dirty="0"/>
              <a:t>Need to look at what it would take to replace and angle the tracks in the STAR hall.</a:t>
            </a:r>
          </a:p>
        </p:txBody>
      </p:sp>
    </p:spTree>
    <p:extLst>
      <p:ext uri="{BB962C8B-B14F-4D97-AF65-F5344CB8AC3E}">
        <p14:creationId xmlns:p14="http://schemas.microsoft.com/office/powerpoint/2010/main" val="64897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01C-0B2B-47C7-8528-62EECE13F617}"/>
              </a:ext>
            </a:extLst>
          </p:cNvPr>
          <p:cNvSpPr>
            <a:spLocks noGrp="1"/>
          </p:cNvSpPr>
          <p:nvPr>
            <p:ph type="title"/>
          </p:nvPr>
        </p:nvSpPr>
        <p:spPr>
          <a:xfrm>
            <a:off x="346037" y="2919351"/>
            <a:ext cx="11499925" cy="825178"/>
          </a:xfrm>
        </p:spPr>
        <p:txBody>
          <a:bodyPr>
            <a:normAutofit/>
          </a:bodyPr>
          <a:lstStyle/>
          <a:p>
            <a:pPr algn="ctr"/>
            <a:r>
              <a:rPr lang="en-US" sz="3600" dirty="0"/>
              <a:t>Question &amp; Comments</a:t>
            </a:r>
          </a:p>
        </p:txBody>
      </p:sp>
    </p:spTree>
    <p:extLst>
      <p:ext uri="{BB962C8B-B14F-4D97-AF65-F5344CB8AC3E}">
        <p14:creationId xmlns:p14="http://schemas.microsoft.com/office/powerpoint/2010/main" val="3787515772"/>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AD70558AC79641AC36496E6FEE9A6E" ma:contentTypeVersion="4" ma:contentTypeDescription="Create a new document." ma:contentTypeScope="" ma:versionID="c836d54df9ad875ddbfe2777157cbad1">
  <xsd:schema xmlns:xsd="http://www.w3.org/2001/XMLSchema" xmlns:xs="http://www.w3.org/2001/XMLSchema" xmlns:p="http://schemas.microsoft.com/office/2006/metadata/properties" xmlns:ns2="7598c3d8-57a9-49d9-87da-8d2ac3199484" targetNamespace="http://schemas.microsoft.com/office/2006/metadata/properties" ma:root="true" ma:fieldsID="a1dcfe6a7be53e253488c469644543b2" ns2:_="">
    <xsd:import namespace="7598c3d8-57a9-49d9-87da-8d2ac31994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8c3d8-57a9-49d9-87da-8d2ac3199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637A3-DEB1-4C7D-9F81-D2184D65C3B4}">
  <ds:schemaRef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7598c3d8-57a9-49d9-87da-8d2ac3199484"/>
    <ds:schemaRef ds:uri="http://schemas.microsoft.com/office/2006/metadata/properties"/>
  </ds:schemaRefs>
</ds:datastoreItem>
</file>

<file path=customXml/itemProps2.xml><?xml version="1.0" encoding="utf-8"?>
<ds:datastoreItem xmlns:ds="http://schemas.openxmlformats.org/officeDocument/2006/customXml" ds:itemID="{78754FCC-0321-4AF0-8AFD-07A376B5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8c3d8-57a9-49d9-87da-8d2ac3199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09D19-ECD3-440E-A44C-BD3D2F2668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5266</TotalTime>
  <Words>877</Words>
  <Application>Microsoft Office PowerPoint</Application>
  <PresentationFormat>Widescreen</PresentationFormat>
  <Paragraphs>65</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BNL</vt:lpstr>
      <vt:lpstr>Cradle, Barrel HCAL &amp; Moving Mechanism </vt:lpstr>
      <vt:lpstr>Intro and Background – Previous Work</vt:lpstr>
      <vt:lpstr>Update on work since last meeting – New cradle concept</vt:lpstr>
      <vt:lpstr>Analysis underway on concepts</vt:lpstr>
      <vt:lpstr>sPHENIX Platform re-use</vt:lpstr>
      <vt:lpstr>Additional Updates</vt:lpstr>
      <vt:lpstr>Plans Towards PDR</vt:lpstr>
      <vt:lpstr>Question &amp;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Houston, Michelle</dc:creator>
  <cp:keywords/>
  <dc:description/>
  <cp:lastModifiedBy>Speece-Moyer, Nathaniel</cp:lastModifiedBy>
  <cp:revision>88</cp:revision>
  <dcterms:created xsi:type="dcterms:W3CDTF">2023-09-12T20:43:32Z</dcterms:created>
  <dcterms:modified xsi:type="dcterms:W3CDTF">2025-04-07T14:59:35Z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0x010100E9AD70558AC79641AC36496E6FEE9A6E</vt:lpwstr>
  </property>
  <property fmtid="{D5CDD505-2E9C-101B-9397-08002B2CF9AE}" pid="3" name="MediaServiceImageTags">
    <vt:lpwstr/>
  </property>
</Properties>
</file>