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75" r:id="rId5"/>
    <p:sldId id="276" r:id="rId6"/>
    <p:sldId id="277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31DB2-B573-4F16-B38F-BC54D4A3BE2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F6E594-8FAD-44D0-8FA0-82A9344CD7E9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 SC-Magnet</a:t>
          </a:r>
          <a:endParaRPr lang="en-US" dirty="0">
            <a:solidFill>
              <a:schemeClr val="tx1"/>
            </a:solidFill>
          </a:endParaRPr>
        </a:p>
      </dgm:t>
    </dgm:pt>
    <dgm:pt modelId="{683F5469-17AA-40FD-9C99-6789D74B40CA}" type="parTrans" cxnId="{9E1B2C76-8485-400D-A17B-CF5EF86F44C6}">
      <dgm:prSet/>
      <dgm:spPr/>
      <dgm:t>
        <a:bodyPr/>
        <a:lstStyle/>
        <a:p>
          <a:endParaRPr lang="en-US"/>
        </a:p>
      </dgm:t>
    </dgm:pt>
    <dgm:pt modelId="{892125BF-8A12-4E7E-B466-D778BB983F19}" type="sibTrans" cxnId="{9E1B2C76-8485-400D-A17B-CF5EF86F44C6}">
      <dgm:prSet/>
      <dgm:spPr/>
      <dgm:t>
        <a:bodyPr/>
        <a:lstStyle/>
        <a:p>
          <a:endParaRPr lang="en-US"/>
        </a:p>
      </dgm:t>
    </dgm:pt>
    <dgm:pt modelId="{52A2A0E0-6754-4746-ADD1-A5105BCAEF67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1.9.1  </a:t>
          </a:r>
          <a:r>
            <a:rPr lang="en-US" dirty="0">
              <a:solidFill>
                <a:schemeClr val="tx1"/>
              </a:solidFill>
            </a:rPr>
            <a:t>Project </a:t>
          </a:r>
          <a:r>
            <a:rPr lang="en-US" dirty="0" smtClean="0">
              <a:solidFill>
                <a:schemeClr val="tx1"/>
              </a:solidFill>
            </a:rPr>
            <a:t>Management</a:t>
          </a:r>
          <a:endParaRPr lang="en-US" dirty="0">
            <a:solidFill>
              <a:schemeClr val="tx1"/>
            </a:solidFill>
          </a:endParaRPr>
        </a:p>
      </dgm:t>
    </dgm:pt>
    <dgm:pt modelId="{F22B1C20-4ACF-4528-9AFA-469032B83206}" type="parTrans" cxnId="{EE3B11DB-8DF2-4CCF-A380-B78098010DD4}">
      <dgm:prSet/>
      <dgm:spPr/>
      <dgm:t>
        <a:bodyPr/>
        <a:lstStyle/>
        <a:p>
          <a:endParaRPr lang="en-US"/>
        </a:p>
      </dgm:t>
    </dgm:pt>
    <dgm:pt modelId="{A14EB71D-21E0-4203-89A2-FCC1D8469EEC}" type="sibTrans" cxnId="{EE3B11DB-8DF2-4CCF-A380-B78098010DD4}">
      <dgm:prSet/>
      <dgm:spPr/>
      <dgm:t>
        <a:bodyPr/>
        <a:lstStyle/>
        <a:p>
          <a:endParaRPr lang="en-US"/>
        </a:p>
      </dgm:t>
    </dgm:pt>
    <dgm:pt modelId="{76FE8FD1-60A0-4EF2-BC25-884421CABE2D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1.9.2  </a:t>
          </a:r>
          <a:r>
            <a:rPr lang="en-US" dirty="0">
              <a:solidFill>
                <a:schemeClr val="tx1"/>
              </a:solidFill>
            </a:rPr>
            <a:t>Mechanical </a:t>
          </a:r>
        </a:p>
      </dgm:t>
    </dgm:pt>
    <dgm:pt modelId="{4174EAC9-95BE-4511-805C-AA1F34159CB6}" type="parTrans" cxnId="{D817B6A3-D0B8-4293-987B-880A91A89ACA}">
      <dgm:prSet/>
      <dgm:spPr/>
      <dgm:t>
        <a:bodyPr/>
        <a:lstStyle/>
        <a:p>
          <a:endParaRPr lang="en-US"/>
        </a:p>
      </dgm:t>
    </dgm:pt>
    <dgm:pt modelId="{0B3720DD-82B9-4DE5-AE22-1F945CCBFB66}" type="sibTrans" cxnId="{D817B6A3-D0B8-4293-987B-880A91A89ACA}">
      <dgm:prSet/>
      <dgm:spPr/>
      <dgm:t>
        <a:bodyPr/>
        <a:lstStyle/>
        <a:p>
          <a:endParaRPr lang="en-US"/>
        </a:p>
      </dgm:t>
    </dgm:pt>
    <dgm:pt modelId="{43F275CC-56AC-447F-A673-3F7309C5CD15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1.9.3  </a:t>
          </a:r>
          <a:r>
            <a:rPr lang="en-US" dirty="0">
              <a:solidFill>
                <a:schemeClr val="tx1"/>
              </a:solidFill>
            </a:rPr>
            <a:t>Cryogenic Systems</a:t>
          </a:r>
        </a:p>
      </dgm:t>
    </dgm:pt>
    <dgm:pt modelId="{2D82B655-1C82-46A2-B78C-E61EA4E13F6C}" type="parTrans" cxnId="{1FD6CC6E-85DB-4AA2-A8CD-8039016F9E1C}">
      <dgm:prSet/>
      <dgm:spPr/>
      <dgm:t>
        <a:bodyPr/>
        <a:lstStyle/>
        <a:p>
          <a:endParaRPr lang="en-US"/>
        </a:p>
      </dgm:t>
    </dgm:pt>
    <dgm:pt modelId="{04BBCC09-BD73-42F1-B51A-6F5594E1B318}" type="sibTrans" cxnId="{1FD6CC6E-85DB-4AA2-A8CD-8039016F9E1C}">
      <dgm:prSet/>
      <dgm:spPr/>
      <dgm:t>
        <a:bodyPr/>
        <a:lstStyle/>
        <a:p>
          <a:endParaRPr lang="en-US"/>
        </a:p>
      </dgm:t>
    </dgm:pt>
    <dgm:pt modelId="{C7BA4F98-88E9-4750-959B-085E617505A9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1.9.4  </a:t>
          </a:r>
          <a:r>
            <a:rPr lang="en-US" dirty="0">
              <a:solidFill>
                <a:schemeClr val="tx1"/>
              </a:solidFill>
            </a:rPr>
            <a:t>Power Supply</a:t>
          </a:r>
        </a:p>
      </dgm:t>
    </dgm:pt>
    <dgm:pt modelId="{6CCB3D50-E68D-42BB-9E73-8BB4B2BA9F75}" type="parTrans" cxnId="{BB5663C1-D4F2-4D8C-B239-4F49B9D7AE73}">
      <dgm:prSet/>
      <dgm:spPr/>
      <dgm:t>
        <a:bodyPr/>
        <a:lstStyle/>
        <a:p>
          <a:endParaRPr lang="en-US"/>
        </a:p>
      </dgm:t>
    </dgm:pt>
    <dgm:pt modelId="{8627DE85-C4B1-4BD1-B042-3FE0D9696697}" type="sibTrans" cxnId="{BB5663C1-D4F2-4D8C-B239-4F49B9D7AE73}">
      <dgm:prSet/>
      <dgm:spPr/>
      <dgm:t>
        <a:bodyPr/>
        <a:lstStyle/>
        <a:p>
          <a:endParaRPr lang="en-US"/>
        </a:p>
      </dgm:t>
    </dgm:pt>
    <dgm:pt modelId="{DCD20DDE-3E95-4DE7-A9EB-7FEA4B618601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1.9.5 </a:t>
          </a:r>
          <a:r>
            <a:rPr lang="en-US" dirty="0">
              <a:solidFill>
                <a:schemeClr val="tx1"/>
              </a:solidFill>
            </a:rPr>
            <a:t>Magnet Measurements</a:t>
          </a:r>
        </a:p>
      </dgm:t>
    </dgm:pt>
    <dgm:pt modelId="{77C1987C-A84A-4E89-852F-5C0F625009CE}" type="parTrans" cxnId="{3289614B-F09B-4F01-A2CB-74DBD37BAC82}">
      <dgm:prSet/>
      <dgm:spPr/>
      <dgm:t>
        <a:bodyPr/>
        <a:lstStyle/>
        <a:p>
          <a:endParaRPr lang="en-US"/>
        </a:p>
      </dgm:t>
    </dgm:pt>
    <dgm:pt modelId="{3DAEE8A0-1AAF-4CA6-A044-64C4693BC208}" type="sibTrans" cxnId="{3289614B-F09B-4F01-A2CB-74DBD37BAC82}">
      <dgm:prSet/>
      <dgm:spPr/>
      <dgm:t>
        <a:bodyPr/>
        <a:lstStyle/>
        <a:p>
          <a:endParaRPr lang="en-US"/>
        </a:p>
      </dgm:t>
    </dgm:pt>
    <dgm:pt modelId="{D860500E-F655-4A62-BB03-7E796A1AB017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1.9.3.1  </a:t>
          </a:r>
          <a:r>
            <a:rPr lang="en-US" dirty="0" err="1" smtClean="0">
              <a:solidFill>
                <a:schemeClr val="tx1"/>
              </a:solidFill>
            </a:rPr>
            <a:t>RHIC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Lines S/R/H/U-Line Taps and </a:t>
          </a:r>
          <a:r>
            <a:rPr lang="en-US" dirty="0" err="1">
              <a:solidFill>
                <a:schemeClr val="tx1"/>
              </a:solidFill>
            </a:rPr>
            <a:t>Valve</a:t>
          </a:r>
          <a:r>
            <a:rPr lang="en-US" dirty="0" err="1"/>
            <a:t>box</a:t>
          </a:r>
          <a:endParaRPr lang="en-US" dirty="0"/>
        </a:p>
      </dgm:t>
    </dgm:pt>
    <dgm:pt modelId="{83B9FAB3-EAD3-4CDD-B998-63F0601AE894}" type="parTrans" cxnId="{83883E43-7DC9-4BB7-867B-A2498DEB134C}">
      <dgm:prSet/>
      <dgm:spPr/>
      <dgm:t>
        <a:bodyPr/>
        <a:lstStyle/>
        <a:p>
          <a:endParaRPr lang="en-US"/>
        </a:p>
      </dgm:t>
    </dgm:pt>
    <dgm:pt modelId="{DCBE2298-8E49-4781-915F-80597C125165}" type="sibTrans" cxnId="{83883E43-7DC9-4BB7-867B-A2498DEB134C}">
      <dgm:prSet/>
      <dgm:spPr/>
      <dgm:t>
        <a:bodyPr/>
        <a:lstStyle/>
        <a:p>
          <a:endParaRPr lang="en-US"/>
        </a:p>
      </dgm:t>
    </dgm:pt>
    <dgm:pt modelId="{895A68A8-0F74-4563-8A9A-0212F78579CC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1.9.3.3  </a:t>
          </a:r>
          <a:r>
            <a:rPr lang="en-US" dirty="0" err="1" smtClean="0">
              <a:solidFill>
                <a:schemeClr val="tx1"/>
              </a:solidFill>
            </a:rPr>
            <a:t>LN2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Cooling System</a:t>
          </a:r>
        </a:p>
      </dgm:t>
    </dgm:pt>
    <dgm:pt modelId="{827DE2D9-0C95-4542-909F-85CFE7F64FC7}" type="parTrans" cxnId="{183210F0-2C60-4A4C-8457-A64FD416B382}">
      <dgm:prSet/>
      <dgm:spPr/>
      <dgm:t>
        <a:bodyPr/>
        <a:lstStyle/>
        <a:p>
          <a:endParaRPr lang="en-US"/>
        </a:p>
      </dgm:t>
    </dgm:pt>
    <dgm:pt modelId="{5CADCA82-10FC-4365-BF2B-FB9DA542F858}" type="sibTrans" cxnId="{183210F0-2C60-4A4C-8457-A64FD416B382}">
      <dgm:prSet/>
      <dgm:spPr/>
      <dgm:t>
        <a:bodyPr/>
        <a:lstStyle/>
        <a:p>
          <a:endParaRPr lang="en-US"/>
        </a:p>
      </dgm:t>
    </dgm:pt>
    <dgm:pt modelId="{09DEC23C-8104-4A71-A358-0261BAE008AE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1.9.3.4 </a:t>
          </a:r>
          <a:r>
            <a:rPr lang="en-US" dirty="0" err="1" smtClean="0">
              <a:solidFill>
                <a:schemeClr val="tx1"/>
              </a:solidFill>
            </a:rPr>
            <a:t>Coldbox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with </a:t>
          </a:r>
          <a:r>
            <a:rPr lang="en-US" dirty="0" err="1">
              <a:solidFill>
                <a:schemeClr val="tx1"/>
              </a:solidFill>
            </a:rPr>
            <a:t>Heatexchangers</a:t>
          </a:r>
          <a:r>
            <a:rPr lang="en-US" dirty="0">
              <a:solidFill>
                <a:schemeClr val="tx1"/>
              </a:solidFill>
            </a:rPr>
            <a:t>, Valve Box Upgrade, </a:t>
          </a:r>
          <a:r>
            <a:rPr lang="en-US" dirty="0" err="1">
              <a:solidFill>
                <a:schemeClr val="tx1"/>
              </a:solidFill>
            </a:rPr>
            <a:t>500L</a:t>
          </a:r>
          <a:r>
            <a:rPr lang="en-US" dirty="0">
              <a:solidFill>
                <a:schemeClr val="tx1"/>
              </a:solidFill>
            </a:rPr>
            <a:t> Dewar</a:t>
          </a:r>
        </a:p>
      </dgm:t>
    </dgm:pt>
    <dgm:pt modelId="{0FF10901-9A82-4D76-897D-2EFC615D215A}" type="parTrans" cxnId="{416E04D5-EF18-4325-971B-7B76F895421C}">
      <dgm:prSet/>
      <dgm:spPr/>
      <dgm:t>
        <a:bodyPr/>
        <a:lstStyle/>
        <a:p>
          <a:endParaRPr lang="en-US"/>
        </a:p>
      </dgm:t>
    </dgm:pt>
    <dgm:pt modelId="{EB9B5F75-4299-4CBF-80C5-B252AF3EAF96}" type="sibTrans" cxnId="{416E04D5-EF18-4325-971B-7B76F895421C}">
      <dgm:prSet/>
      <dgm:spPr/>
      <dgm:t>
        <a:bodyPr/>
        <a:lstStyle/>
        <a:p>
          <a:endParaRPr lang="en-US"/>
        </a:p>
      </dgm:t>
    </dgm:pt>
    <dgm:pt modelId="{757FE4BD-946D-455F-9D63-DB499B8C786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1.9.3.5  </a:t>
          </a:r>
          <a:r>
            <a:rPr lang="en-US" dirty="0" err="1" smtClean="0">
              <a:solidFill>
                <a:schemeClr val="tx1"/>
              </a:solidFill>
            </a:rPr>
            <a:t>Cryo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Controls </a:t>
          </a:r>
          <a:r>
            <a:rPr lang="en-US" dirty="0" smtClean="0">
              <a:solidFill>
                <a:schemeClr val="tx1"/>
              </a:solidFill>
            </a:rPr>
            <a:t>–Hardware/Software</a:t>
          </a:r>
          <a:endParaRPr lang="en-US" dirty="0">
            <a:solidFill>
              <a:schemeClr val="tx1"/>
            </a:solidFill>
          </a:endParaRPr>
        </a:p>
      </dgm:t>
    </dgm:pt>
    <dgm:pt modelId="{AF93BC2D-FC0A-4AE6-AFA9-0E4B7F17BD4A}" type="parTrans" cxnId="{33DE5EE7-63F8-4998-9A75-37FCCB4DDECE}">
      <dgm:prSet/>
      <dgm:spPr/>
      <dgm:t>
        <a:bodyPr/>
        <a:lstStyle/>
        <a:p>
          <a:endParaRPr lang="en-US"/>
        </a:p>
      </dgm:t>
    </dgm:pt>
    <dgm:pt modelId="{52A797BB-62D2-445A-BA82-FEA5B08EF8DD}" type="sibTrans" cxnId="{33DE5EE7-63F8-4998-9A75-37FCCB4DDECE}">
      <dgm:prSet/>
      <dgm:spPr/>
      <dgm:t>
        <a:bodyPr/>
        <a:lstStyle/>
        <a:p>
          <a:endParaRPr lang="en-US"/>
        </a:p>
      </dgm:t>
    </dgm:pt>
    <dgm:pt modelId="{C38C60ED-0440-4851-9D5B-72129DE6CBF9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1.9.3.2  Helium </a:t>
          </a:r>
          <a:r>
            <a:rPr lang="en-US" dirty="0">
              <a:solidFill>
                <a:schemeClr val="tx1"/>
              </a:solidFill>
            </a:rPr>
            <a:t>Transfer Line Bundle System</a:t>
          </a:r>
        </a:p>
      </dgm:t>
    </dgm:pt>
    <dgm:pt modelId="{D42FA259-E20B-4ED1-A70A-726383D3AFBD}" type="sibTrans" cxnId="{9B7C4CC4-3B81-4EA2-BF01-5B5E7DB87C77}">
      <dgm:prSet/>
      <dgm:spPr/>
      <dgm:t>
        <a:bodyPr/>
        <a:lstStyle/>
        <a:p>
          <a:endParaRPr lang="en-US"/>
        </a:p>
      </dgm:t>
    </dgm:pt>
    <dgm:pt modelId="{9F092FC1-1032-45DA-8CB2-B0B8E2EB4B81}" type="parTrans" cxnId="{9B7C4CC4-3B81-4EA2-BF01-5B5E7DB87C77}">
      <dgm:prSet/>
      <dgm:spPr/>
      <dgm:t>
        <a:bodyPr/>
        <a:lstStyle/>
        <a:p>
          <a:endParaRPr lang="en-US"/>
        </a:p>
      </dgm:t>
    </dgm:pt>
    <dgm:pt modelId="{3102B715-099D-4755-BD92-F79A12A1078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1.9.4.1  AC/DC Power Distribution</a:t>
          </a:r>
        </a:p>
      </dgm:t>
    </dgm:pt>
    <dgm:pt modelId="{088B4AC8-EE0A-4A74-9A7B-CD00F30B57A9}" type="parTrans" cxnId="{909CA47E-6F8B-46B8-A853-C2AFE02F7F16}">
      <dgm:prSet/>
      <dgm:spPr/>
      <dgm:t>
        <a:bodyPr/>
        <a:lstStyle/>
        <a:p>
          <a:endParaRPr lang="en-US"/>
        </a:p>
      </dgm:t>
    </dgm:pt>
    <dgm:pt modelId="{ED21F98E-E132-4026-86F9-2B8FBF421384}" type="sibTrans" cxnId="{909CA47E-6F8B-46B8-A853-C2AFE02F7F16}">
      <dgm:prSet/>
      <dgm:spPr/>
      <dgm:t>
        <a:bodyPr/>
        <a:lstStyle/>
        <a:p>
          <a:endParaRPr lang="en-US"/>
        </a:p>
      </dgm:t>
    </dgm:pt>
    <dgm:pt modelId="{83AFEE5C-552C-40B4-A304-167113F56DD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1.9.4.2  Power Supply</a:t>
          </a:r>
        </a:p>
      </dgm:t>
    </dgm:pt>
    <dgm:pt modelId="{DE7DAFA7-B0AE-4F08-B28B-F7E556EA8CC4}" type="parTrans" cxnId="{4FA50228-AC86-4025-A31C-4EEAE6F736AC}">
      <dgm:prSet/>
      <dgm:spPr/>
      <dgm:t>
        <a:bodyPr/>
        <a:lstStyle/>
        <a:p>
          <a:endParaRPr lang="en-US"/>
        </a:p>
      </dgm:t>
    </dgm:pt>
    <dgm:pt modelId="{EC1AA4BB-6425-476C-8CCC-D16C923E1AD1}" type="sibTrans" cxnId="{4FA50228-AC86-4025-A31C-4EEAE6F736AC}">
      <dgm:prSet/>
      <dgm:spPr/>
      <dgm:t>
        <a:bodyPr/>
        <a:lstStyle/>
        <a:p>
          <a:endParaRPr lang="en-US"/>
        </a:p>
      </dgm:t>
    </dgm:pt>
    <dgm:pt modelId="{0E804967-259D-4EFD-9B8F-3332FF90A44B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1.9.4.3  Quench Detection and Dump Resistor</a:t>
          </a:r>
        </a:p>
      </dgm:t>
    </dgm:pt>
    <dgm:pt modelId="{D73BBF7C-B69A-47E0-BE79-CDE02F446764}" type="parTrans" cxnId="{0A57C01A-332B-4A95-915D-BDF1FB84336C}">
      <dgm:prSet/>
      <dgm:spPr/>
      <dgm:t>
        <a:bodyPr/>
        <a:lstStyle/>
        <a:p>
          <a:endParaRPr lang="en-US"/>
        </a:p>
      </dgm:t>
    </dgm:pt>
    <dgm:pt modelId="{C4978F4B-C5A8-4D93-B36A-07CAE6688012}" type="sibTrans" cxnId="{0A57C01A-332B-4A95-915D-BDF1FB84336C}">
      <dgm:prSet/>
      <dgm:spPr/>
      <dgm:t>
        <a:bodyPr/>
        <a:lstStyle/>
        <a:p>
          <a:endParaRPr lang="en-US"/>
        </a:p>
      </dgm:t>
    </dgm:pt>
    <dgm:pt modelId="{CBD81D26-147E-4EB7-94A9-1BF1F48DB0BE}" type="pres">
      <dgm:prSet presAssocID="{35431DB2-B573-4F16-B38F-BC54D4A3BE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957928E-645C-4988-836F-8BEFF13136B7}" type="pres">
      <dgm:prSet presAssocID="{38F6E594-8FAD-44D0-8FA0-82A9344CD7E9}" presName="hierRoot1" presStyleCnt="0">
        <dgm:presLayoutVars>
          <dgm:hierBranch val="init"/>
        </dgm:presLayoutVars>
      </dgm:prSet>
      <dgm:spPr/>
    </dgm:pt>
    <dgm:pt modelId="{4F5F2E11-D5AA-4DAA-83E7-A8A4DEA40387}" type="pres">
      <dgm:prSet presAssocID="{38F6E594-8FAD-44D0-8FA0-82A9344CD7E9}" presName="rootComposite1" presStyleCnt="0"/>
      <dgm:spPr/>
    </dgm:pt>
    <dgm:pt modelId="{196B07F8-5240-4247-825B-E8E31B11F3B6}" type="pres">
      <dgm:prSet presAssocID="{38F6E594-8FAD-44D0-8FA0-82A9344CD7E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22176D-82E4-40F0-BACE-B4B25A9B0B69}" type="pres">
      <dgm:prSet presAssocID="{38F6E594-8FAD-44D0-8FA0-82A9344CD7E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FB56A6D-D24E-49BC-8A52-9BBF5D1B39E4}" type="pres">
      <dgm:prSet presAssocID="{38F6E594-8FAD-44D0-8FA0-82A9344CD7E9}" presName="hierChild2" presStyleCnt="0"/>
      <dgm:spPr/>
    </dgm:pt>
    <dgm:pt modelId="{A1A2CA53-57B3-402E-833E-540BCDCDADBF}" type="pres">
      <dgm:prSet presAssocID="{F22B1C20-4ACF-4528-9AFA-469032B83206}" presName="Name37" presStyleLbl="parChTrans1D2" presStyleIdx="0" presStyleCnt="5"/>
      <dgm:spPr/>
      <dgm:t>
        <a:bodyPr/>
        <a:lstStyle/>
        <a:p>
          <a:endParaRPr lang="en-US"/>
        </a:p>
      </dgm:t>
    </dgm:pt>
    <dgm:pt modelId="{CCC7870F-274A-4A67-B89F-8BF20ADFAE9F}" type="pres">
      <dgm:prSet presAssocID="{52A2A0E0-6754-4746-ADD1-A5105BCAEF67}" presName="hierRoot2" presStyleCnt="0">
        <dgm:presLayoutVars>
          <dgm:hierBranch val="init"/>
        </dgm:presLayoutVars>
      </dgm:prSet>
      <dgm:spPr/>
    </dgm:pt>
    <dgm:pt modelId="{79451AC0-D186-4AD1-B40E-B7D02C2A274C}" type="pres">
      <dgm:prSet presAssocID="{52A2A0E0-6754-4746-ADD1-A5105BCAEF67}" presName="rootComposite" presStyleCnt="0"/>
      <dgm:spPr/>
    </dgm:pt>
    <dgm:pt modelId="{8A2E835B-488B-4754-9E43-9A84B1DC0694}" type="pres">
      <dgm:prSet presAssocID="{52A2A0E0-6754-4746-ADD1-A5105BCAEF67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33F6C7-AC39-42AB-A449-5E69193289A0}" type="pres">
      <dgm:prSet presAssocID="{52A2A0E0-6754-4746-ADD1-A5105BCAEF67}" presName="rootConnector" presStyleLbl="node2" presStyleIdx="0" presStyleCnt="5"/>
      <dgm:spPr/>
      <dgm:t>
        <a:bodyPr/>
        <a:lstStyle/>
        <a:p>
          <a:endParaRPr lang="en-US"/>
        </a:p>
      </dgm:t>
    </dgm:pt>
    <dgm:pt modelId="{857E14E6-26E9-4A7A-A1FF-63C97E9502F5}" type="pres">
      <dgm:prSet presAssocID="{52A2A0E0-6754-4746-ADD1-A5105BCAEF67}" presName="hierChild4" presStyleCnt="0"/>
      <dgm:spPr/>
    </dgm:pt>
    <dgm:pt modelId="{8CA46519-4762-4C82-BDC2-2B26DF25123B}" type="pres">
      <dgm:prSet presAssocID="{52A2A0E0-6754-4746-ADD1-A5105BCAEF67}" presName="hierChild5" presStyleCnt="0"/>
      <dgm:spPr/>
    </dgm:pt>
    <dgm:pt modelId="{6F74A8B3-B671-4689-88DE-2774F67AEBC3}" type="pres">
      <dgm:prSet presAssocID="{4174EAC9-95BE-4511-805C-AA1F34159CB6}" presName="Name37" presStyleLbl="parChTrans1D2" presStyleIdx="1" presStyleCnt="5"/>
      <dgm:spPr/>
      <dgm:t>
        <a:bodyPr/>
        <a:lstStyle/>
        <a:p>
          <a:endParaRPr lang="en-US"/>
        </a:p>
      </dgm:t>
    </dgm:pt>
    <dgm:pt modelId="{92FE3295-F12D-42A9-B9A3-E23C9EBA1DEC}" type="pres">
      <dgm:prSet presAssocID="{76FE8FD1-60A0-4EF2-BC25-884421CABE2D}" presName="hierRoot2" presStyleCnt="0">
        <dgm:presLayoutVars>
          <dgm:hierBranch val="init"/>
        </dgm:presLayoutVars>
      </dgm:prSet>
      <dgm:spPr/>
    </dgm:pt>
    <dgm:pt modelId="{B38975EB-572E-4690-87DF-C9BECE221225}" type="pres">
      <dgm:prSet presAssocID="{76FE8FD1-60A0-4EF2-BC25-884421CABE2D}" presName="rootComposite" presStyleCnt="0"/>
      <dgm:spPr/>
    </dgm:pt>
    <dgm:pt modelId="{2467DDA9-F1F5-46DD-81FD-1B6677FB5E13}" type="pres">
      <dgm:prSet presAssocID="{76FE8FD1-60A0-4EF2-BC25-884421CABE2D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1F89BE-E581-4412-A53E-C3E9F08C32FE}" type="pres">
      <dgm:prSet presAssocID="{76FE8FD1-60A0-4EF2-BC25-884421CABE2D}" presName="rootConnector" presStyleLbl="node2" presStyleIdx="1" presStyleCnt="5"/>
      <dgm:spPr/>
      <dgm:t>
        <a:bodyPr/>
        <a:lstStyle/>
        <a:p>
          <a:endParaRPr lang="en-US"/>
        </a:p>
      </dgm:t>
    </dgm:pt>
    <dgm:pt modelId="{12509FE5-35BD-4BE3-B7B5-934F4C44482C}" type="pres">
      <dgm:prSet presAssocID="{76FE8FD1-60A0-4EF2-BC25-884421CABE2D}" presName="hierChild4" presStyleCnt="0"/>
      <dgm:spPr/>
    </dgm:pt>
    <dgm:pt modelId="{959F1968-8ADF-47AC-8776-04BC131A1159}" type="pres">
      <dgm:prSet presAssocID="{76FE8FD1-60A0-4EF2-BC25-884421CABE2D}" presName="hierChild5" presStyleCnt="0"/>
      <dgm:spPr/>
    </dgm:pt>
    <dgm:pt modelId="{68F95981-B443-4F7E-BB8B-C4E1CA3CC574}" type="pres">
      <dgm:prSet presAssocID="{2D82B655-1C82-46A2-B78C-E61EA4E13F6C}" presName="Name37" presStyleLbl="parChTrans1D2" presStyleIdx="2" presStyleCnt="5"/>
      <dgm:spPr/>
      <dgm:t>
        <a:bodyPr/>
        <a:lstStyle/>
        <a:p>
          <a:endParaRPr lang="en-US"/>
        </a:p>
      </dgm:t>
    </dgm:pt>
    <dgm:pt modelId="{FFC4464C-BB8C-461A-8D08-70619C502735}" type="pres">
      <dgm:prSet presAssocID="{43F275CC-56AC-447F-A673-3F7309C5CD15}" presName="hierRoot2" presStyleCnt="0">
        <dgm:presLayoutVars>
          <dgm:hierBranch val="init"/>
        </dgm:presLayoutVars>
      </dgm:prSet>
      <dgm:spPr/>
    </dgm:pt>
    <dgm:pt modelId="{B6508F31-6344-4714-8915-C1AD1CCAFFBC}" type="pres">
      <dgm:prSet presAssocID="{43F275CC-56AC-447F-A673-3F7309C5CD15}" presName="rootComposite" presStyleCnt="0"/>
      <dgm:spPr/>
    </dgm:pt>
    <dgm:pt modelId="{4CB3269F-C8A5-4DE6-80A4-DF32F50BB115}" type="pres">
      <dgm:prSet presAssocID="{43F275CC-56AC-447F-A673-3F7309C5CD15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B259C-3966-48E0-A117-DD1F910C003A}" type="pres">
      <dgm:prSet presAssocID="{43F275CC-56AC-447F-A673-3F7309C5CD15}" presName="rootConnector" presStyleLbl="node2" presStyleIdx="2" presStyleCnt="5"/>
      <dgm:spPr/>
      <dgm:t>
        <a:bodyPr/>
        <a:lstStyle/>
        <a:p>
          <a:endParaRPr lang="en-US"/>
        </a:p>
      </dgm:t>
    </dgm:pt>
    <dgm:pt modelId="{27D748EC-3587-4635-ACAC-F9B4D5C1A22A}" type="pres">
      <dgm:prSet presAssocID="{43F275CC-56AC-447F-A673-3F7309C5CD15}" presName="hierChild4" presStyleCnt="0"/>
      <dgm:spPr/>
    </dgm:pt>
    <dgm:pt modelId="{2345282A-6CB9-4F94-BB18-FB0EAB789ED3}" type="pres">
      <dgm:prSet presAssocID="{83B9FAB3-EAD3-4CDD-B998-63F0601AE894}" presName="Name37" presStyleLbl="parChTrans1D3" presStyleIdx="0" presStyleCnt="8"/>
      <dgm:spPr/>
      <dgm:t>
        <a:bodyPr/>
        <a:lstStyle/>
        <a:p>
          <a:endParaRPr lang="en-US"/>
        </a:p>
      </dgm:t>
    </dgm:pt>
    <dgm:pt modelId="{85B150B2-71F0-4F8D-9577-2A678B13D4F4}" type="pres">
      <dgm:prSet presAssocID="{D860500E-F655-4A62-BB03-7E796A1AB017}" presName="hierRoot2" presStyleCnt="0">
        <dgm:presLayoutVars>
          <dgm:hierBranch val="init"/>
        </dgm:presLayoutVars>
      </dgm:prSet>
      <dgm:spPr/>
    </dgm:pt>
    <dgm:pt modelId="{13B1A2DA-961E-4EBD-BCF3-CCE6925B8451}" type="pres">
      <dgm:prSet presAssocID="{D860500E-F655-4A62-BB03-7E796A1AB017}" presName="rootComposite" presStyleCnt="0"/>
      <dgm:spPr/>
    </dgm:pt>
    <dgm:pt modelId="{5C0BAA8F-CE43-46DA-833E-3C4168EAB69C}" type="pres">
      <dgm:prSet presAssocID="{D860500E-F655-4A62-BB03-7E796A1AB017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B6F754-BCE3-43F7-B919-243614830B9E}" type="pres">
      <dgm:prSet presAssocID="{D860500E-F655-4A62-BB03-7E796A1AB017}" presName="rootConnector" presStyleLbl="node3" presStyleIdx="0" presStyleCnt="8"/>
      <dgm:spPr/>
      <dgm:t>
        <a:bodyPr/>
        <a:lstStyle/>
        <a:p>
          <a:endParaRPr lang="en-US"/>
        </a:p>
      </dgm:t>
    </dgm:pt>
    <dgm:pt modelId="{2C897951-4638-45CE-AFC0-C934178EBB95}" type="pres">
      <dgm:prSet presAssocID="{D860500E-F655-4A62-BB03-7E796A1AB017}" presName="hierChild4" presStyleCnt="0"/>
      <dgm:spPr/>
    </dgm:pt>
    <dgm:pt modelId="{B9B7E84F-4FE6-4B62-BA55-EE639C3F1576}" type="pres">
      <dgm:prSet presAssocID="{D860500E-F655-4A62-BB03-7E796A1AB017}" presName="hierChild5" presStyleCnt="0"/>
      <dgm:spPr/>
    </dgm:pt>
    <dgm:pt modelId="{80789911-FF78-4DBA-8801-74CDE471E4DE}" type="pres">
      <dgm:prSet presAssocID="{9F092FC1-1032-45DA-8CB2-B0B8E2EB4B81}" presName="Name37" presStyleLbl="parChTrans1D3" presStyleIdx="1" presStyleCnt="8"/>
      <dgm:spPr/>
      <dgm:t>
        <a:bodyPr/>
        <a:lstStyle/>
        <a:p>
          <a:endParaRPr lang="en-US"/>
        </a:p>
      </dgm:t>
    </dgm:pt>
    <dgm:pt modelId="{DA21B02A-0DA8-4B45-911C-71CF9C05022E}" type="pres">
      <dgm:prSet presAssocID="{C38C60ED-0440-4851-9D5B-72129DE6CBF9}" presName="hierRoot2" presStyleCnt="0">
        <dgm:presLayoutVars>
          <dgm:hierBranch val="init"/>
        </dgm:presLayoutVars>
      </dgm:prSet>
      <dgm:spPr/>
    </dgm:pt>
    <dgm:pt modelId="{A69146C1-3730-41D8-8D19-C4E9DB4FBC8A}" type="pres">
      <dgm:prSet presAssocID="{C38C60ED-0440-4851-9D5B-72129DE6CBF9}" presName="rootComposite" presStyleCnt="0"/>
      <dgm:spPr/>
    </dgm:pt>
    <dgm:pt modelId="{594AC387-21A1-4211-B0D1-6425BBEAC015}" type="pres">
      <dgm:prSet presAssocID="{C38C60ED-0440-4851-9D5B-72129DE6CBF9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9F2BE7-C9FD-44CF-A40F-9E42DD600AFD}" type="pres">
      <dgm:prSet presAssocID="{C38C60ED-0440-4851-9D5B-72129DE6CBF9}" presName="rootConnector" presStyleLbl="node3" presStyleIdx="1" presStyleCnt="8"/>
      <dgm:spPr/>
      <dgm:t>
        <a:bodyPr/>
        <a:lstStyle/>
        <a:p>
          <a:endParaRPr lang="en-US"/>
        </a:p>
      </dgm:t>
    </dgm:pt>
    <dgm:pt modelId="{47E30E0A-8512-4079-BE60-95C82740D9D3}" type="pres">
      <dgm:prSet presAssocID="{C38C60ED-0440-4851-9D5B-72129DE6CBF9}" presName="hierChild4" presStyleCnt="0"/>
      <dgm:spPr/>
    </dgm:pt>
    <dgm:pt modelId="{79E8F208-27AB-4D40-85B3-DC8040C64B9C}" type="pres">
      <dgm:prSet presAssocID="{C38C60ED-0440-4851-9D5B-72129DE6CBF9}" presName="hierChild5" presStyleCnt="0"/>
      <dgm:spPr/>
    </dgm:pt>
    <dgm:pt modelId="{895C99CC-EE58-4622-83BA-3F15A512EDB6}" type="pres">
      <dgm:prSet presAssocID="{827DE2D9-0C95-4542-909F-85CFE7F64FC7}" presName="Name37" presStyleLbl="parChTrans1D3" presStyleIdx="2" presStyleCnt="8"/>
      <dgm:spPr/>
      <dgm:t>
        <a:bodyPr/>
        <a:lstStyle/>
        <a:p>
          <a:endParaRPr lang="en-US"/>
        </a:p>
      </dgm:t>
    </dgm:pt>
    <dgm:pt modelId="{5940A111-4F7E-4D25-8694-1D3A24D049E0}" type="pres">
      <dgm:prSet presAssocID="{895A68A8-0F74-4563-8A9A-0212F78579CC}" presName="hierRoot2" presStyleCnt="0">
        <dgm:presLayoutVars>
          <dgm:hierBranch val="init"/>
        </dgm:presLayoutVars>
      </dgm:prSet>
      <dgm:spPr/>
    </dgm:pt>
    <dgm:pt modelId="{101F6790-CDD7-48D7-A034-A49E08E8D117}" type="pres">
      <dgm:prSet presAssocID="{895A68A8-0F74-4563-8A9A-0212F78579CC}" presName="rootComposite" presStyleCnt="0"/>
      <dgm:spPr/>
    </dgm:pt>
    <dgm:pt modelId="{22292DD7-7894-4E90-A624-65805611E6CD}" type="pres">
      <dgm:prSet presAssocID="{895A68A8-0F74-4563-8A9A-0212F78579CC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480BAB-2598-48BC-A74B-B56F368A5797}" type="pres">
      <dgm:prSet presAssocID="{895A68A8-0F74-4563-8A9A-0212F78579CC}" presName="rootConnector" presStyleLbl="node3" presStyleIdx="2" presStyleCnt="8"/>
      <dgm:spPr/>
      <dgm:t>
        <a:bodyPr/>
        <a:lstStyle/>
        <a:p>
          <a:endParaRPr lang="en-US"/>
        </a:p>
      </dgm:t>
    </dgm:pt>
    <dgm:pt modelId="{77172C0C-35F6-4BED-805D-F29B450EEFBD}" type="pres">
      <dgm:prSet presAssocID="{895A68A8-0F74-4563-8A9A-0212F78579CC}" presName="hierChild4" presStyleCnt="0"/>
      <dgm:spPr/>
    </dgm:pt>
    <dgm:pt modelId="{5FB5F096-FD87-40F5-B53B-884B8D4D2624}" type="pres">
      <dgm:prSet presAssocID="{895A68A8-0F74-4563-8A9A-0212F78579CC}" presName="hierChild5" presStyleCnt="0"/>
      <dgm:spPr/>
    </dgm:pt>
    <dgm:pt modelId="{CDD65484-A9D0-4E45-8595-A3356A739AA1}" type="pres">
      <dgm:prSet presAssocID="{0FF10901-9A82-4D76-897D-2EFC615D215A}" presName="Name37" presStyleLbl="parChTrans1D3" presStyleIdx="3" presStyleCnt="8"/>
      <dgm:spPr/>
      <dgm:t>
        <a:bodyPr/>
        <a:lstStyle/>
        <a:p>
          <a:endParaRPr lang="en-US"/>
        </a:p>
      </dgm:t>
    </dgm:pt>
    <dgm:pt modelId="{2583CE87-2FAA-431D-9DC1-FC6E38335DC7}" type="pres">
      <dgm:prSet presAssocID="{09DEC23C-8104-4A71-A358-0261BAE008AE}" presName="hierRoot2" presStyleCnt="0">
        <dgm:presLayoutVars>
          <dgm:hierBranch val="init"/>
        </dgm:presLayoutVars>
      </dgm:prSet>
      <dgm:spPr/>
    </dgm:pt>
    <dgm:pt modelId="{7CDCDFB0-2647-4432-B292-BE9B2CDC5CFA}" type="pres">
      <dgm:prSet presAssocID="{09DEC23C-8104-4A71-A358-0261BAE008AE}" presName="rootComposite" presStyleCnt="0"/>
      <dgm:spPr/>
    </dgm:pt>
    <dgm:pt modelId="{C45D6DB8-93D0-4474-8A0B-499C09CF9091}" type="pres">
      <dgm:prSet presAssocID="{09DEC23C-8104-4A71-A358-0261BAE008AE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7BE6F-E4DA-41DD-9D75-7960558D6AA7}" type="pres">
      <dgm:prSet presAssocID="{09DEC23C-8104-4A71-A358-0261BAE008AE}" presName="rootConnector" presStyleLbl="node3" presStyleIdx="3" presStyleCnt="8"/>
      <dgm:spPr/>
      <dgm:t>
        <a:bodyPr/>
        <a:lstStyle/>
        <a:p>
          <a:endParaRPr lang="en-US"/>
        </a:p>
      </dgm:t>
    </dgm:pt>
    <dgm:pt modelId="{F1D3D39D-0FBD-4260-8526-50B3F6ACE7D3}" type="pres">
      <dgm:prSet presAssocID="{09DEC23C-8104-4A71-A358-0261BAE008AE}" presName="hierChild4" presStyleCnt="0"/>
      <dgm:spPr/>
    </dgm:pt>
    <dgm:pt modelId="{4DE030AE-001B-48CE-94A1-792AF864740F}" type="pres">
      <dgm:prSet presAssocID="{09DEC23C-8104-4A71-A358-0261BAE008AE}" presName="hierChild5" presStyleCnt="0"/>
      <dgm:spPr/>
    </dgm:pt>
    <dgm:pt modelId="{8F96E97E-AF11-4D55-98EB-9BADFD5BFE0D}" type="pres">
      <dgm:prSet presAssocID="{AF93BC2D-FC0A-4AE6-AFA9-0E4B7F17BD4A}" presName="Name37" presStyleLbl="parChTrans1D3" presStyleIdx="4" presStyleCnt="8"/>
      <dgm:spPr/>
      <dgm:t>
        <a:bodyPr/>
        <a:lstStyle/>
        <a:p>
          <a:endParaRPr lang="en-US"/>
        </a:p>
      </dgm:t>
    </dgm:pt>
    <dgm:pt modelId="{CC61768B-E043-4D00-A088-5B869A24273D}" type="pres">
      <dgm:prSet presAssocID="{757FE4BD-946D-455F-9D63-DB499B8C7861}" presName="hierRoot2" presStyleCnt="0">
        <dgm:presLayoutVars>
          <dgm:hierBranch val="init"/>
        </dgm:presLayoutVars>
      </dgm:prSet>
      <dgm:spPr/>
    </dgm:pt>
    <dgm:pt modelId="{392D6219-ED3A-47FF-A543-B7F7975B46D5}" type="pres">
      <dgm:prSet presAssocID="{757FE4BD-946D-455F-9D63-DB499B8C7861}" presName="rootComposite" presStyleCnt="0"/>
      <dgm:spPr/>
    </dgm:pt>
    <dgm:pt modelId="{E5955B07-89AF-4072-9EEF-11EE99842078}" type="pres">
      <dgm:prSet presAssocID="{757FE4BD-946D-455F-9D63-DB499B8C7861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892E0F-F4BB-4428-BE02-F5FA61B2F9DD}" type="pres">
      <dgm:prSet presAssocID="{757FE4BD-946D-455F-9D63-DB499B8C7861}" presName="rootConnector" presStyleLbl="node3" presStyleIdx="4" presStyleCnt="8"/>
      <dgm:spPr/>
      <dgm:t>
        <a:bodyPr/>
        <a:lstStyle/>
        <a:p>
          <a:endParaRPr lang="en-US"/>
        </a:p>
      </dgm:t>
    </dgm:pt>
    <dgm:pt modelId="{F142F463-33B6-4133-ABD2-EAE8B8A7041F}" type="pres">
      <dgm:prSet presAssocID="{757FE4BD-946D-455F-9D63-DB499B8C7861}" presName="hierChild4" presStyleCnt="0"/>
      <dgm:spPr/>
    </dgm:pt>
    <dgm:pt modelId="{FDF4D001-4D01-4F2E-AD62-89A46974BB5E}" type="pres">
      <dgm:prSet presAssocID="{757FE4BD-946D-455F-9D63-DB499B8C7861}" presName="hierChild5" presStyleCnt="0"/>
      <dgm:spPr/>
    </dgm:pt>
    <dgm:pt modelId="{2E46992B-D12E-440E-B304-AAA4CAF47A6B}" type="pres">
      <dgm:prSet presAssocID="{43F275CC-56AC-447F-A673-3F7309C5CD15}" presName="hierChild5" presStyleCnt="0"/>
      <dgm:spPr/>
    </dgm:pt>
    <dgm:pt modelId="{A6AFD2FA-A7E1-45CF-A643-295B1F43F05E}" type="pres">
      <dgm:prSet presAssocID="{6CCB3D50-E68D-42BB-9E73-8BB4B2BA9F75}" presName="Name37" presStyleLbl="parChTrans1D2" presStyleIdx="3" presStyleCnt="5"/>
      <dgm:spPr/>
      <dgm:t>
        <a:bodyPr/>
        <a:lstStyle/>
        <a:p>
          <a:endParaRPr lang="en-US"/>
        </a:p>
      </dgm:t>
    </dgm:pt>
    <dgm:pt modelId="{252C8593-1CAE-4BD4-A50D-7339F0F683AC}" type="pres">
      <dgm:prSet presAssocID="{C7BA4F98-88E9-4750-959B-085E617505A9}" presName="hierRoot2" presStyleCnt="0">
        <dgm:presLayoutVars>
          <dgm:hierBranch val="init"/>
        </dgm:presLayoutVars>
      </dgm:prSet>
      <dgm:spPr/>
    </dgm:pt>
    <dgm:pt modelId="{C310ABFB-2EC8-45A9-B7FF-52BD3C3CE769}" type="pres">
      <dgm:prSet presAssocID="{C7BA4F98-88E9-4750-959B-085E617505A9}" presName="rootComposite" presStyleCnt="0"/>
      <dgm:spPr/>
    </dgm:pt>
    <dgm:pt modelId="{41DE9185-6AC6-427C-9FA4-E72C18DA6228}" type="pres">
      <dgm:prSet presAssocID="{C7BA4F98-88E9-4750-959B-085E617505A9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357E75-CDD9-4E05-A45F-F12BA8546C2B}" type="pres">
      <dgm:prSet presAssocID="{C7BA4F98-88E9-4750-959B-085E617505A9}" presName="rootConnector" presStyleLbl="node2" presStyleIdx="3" presStyleCnt="5"/>
      <dgm:spPr/>
      <dgm:t>
        <a:bodyPr/>
        <a:lstStyle/>
        <a:p>
          <a:endParaRPr lang="en-US"/>
        </a:p>
      </dgm:t>
    </dgm:pt>
    <dgm:pt modelId="{A5E8016B-6377-42A5-860C-A68BBDDA29F2}" type="pres">
      <dgm:prSet presAssocID="{C7BA4F98-88E9-4750-959B-085E617505A9}" presName="hierChild4" presStyleCnt="0"/>
      <dgm:spPr/>
    </dgm:pt>
    <dgm:pt modelId="{E3503DC3-F84F-4A50-A8D7-002C4F3C8257}" type="pres">
      <dgm:prSet presAssocID="{088B4AC8-EE0A-4A74-9A7B-CD00F30B57A9}" presName="Name37" presStyleLbl="parChTrans1D3" presStyleIdx="5" presStyleCnt="8"/>
      <dgm:spPr/>
      <dgm:t>
        <a:bodyPr/>
        <a:lstStyle/>
        <a:p>
          <a:endParaRPr lang="en-US"/>
        </a:p>
      </dgm:t>
    </dgm:pt>
    <dgm:pt modelId="{DABE049E-6198-4E67-831E-C578CB58A2C8}" type="pres">
      <dgm:prSet presAssocID="{3102B715-099D-4755-BD92-F79A12A10781}" presName="hierRoot2" presStyleCnt="0">
        <dgm:presLayoutVars>
          <dgm:hierBranch val="init"/>
        </dgm:presLayoutVars>
      </dgm:prSet>
      <dgm:spPr/>
    </dgm:pt>
    <dgm:pt modelId="{0F5F2466-CEE3-4218-AB8C-64F4E9D4BFE7}" type="pres">
      <dgm:prSet presAssocID="{3102B715-099D-4755-BD92-F79A12A10781}" presName="rootComposite" presStyleCnt="0"/>
      <dgm:spPr/>
    </dgm:pt>
    <dgm:pt modelId="{4512502E-EC8F-4415-8BEE-3989653A3B1B}" type="pres">
      <dgm:prSet presAssocID="{3102B715-099D-4755-BD92-F79A12A10781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656237-0A05-4E20-A3E0-8CBAF1694A1E}" type="pres">
      <dgm:prSet presAssocID="{3102B715-099D-4755-BD92-F79A12A10781}" presName="rootConnector" presStyleLbl="node3" presStyleIdx="5" presStyleCnt="8"/>
      <dgm:spPr/>
      <dgm:t>
        <a:bodyPr/>
        <a:lstStyle/>
        <a:p>
          <a:endParaRPr lang="en-US"/>
        </a:p>
      </dgm:t>
    </dgm:pt>
    <dgm:pt modelId="{A2CC77ED-0BBA-4A11-9976-DF1B76980CE7}" type="pres">
      <dgm:prSet presAssocID="{3102B715-099D-4755-BD92-F79A12A10781}" presName="hierChild4" presStyleCnt="0"/>
      <dgm:spPr/>
    </dgm:pt>
    <dgm:pt modelId="{1A3E106D-838D-460D-8687-75F5DA9DB42D}" type="pres">
      <dgm:prSet presAssocID="{3102B715-099D-4755-BD92-F79A12A10781}" presName="hierChild5" presStyleCnt="0"/>
      <dgm:spPr/>
    </dgm:pt>
    <dgm:pt modelId="{6157DA13-9C5A-41C3-8609-BB5CDE4826A7}" type="pres">
      <dgm:prSet presAssocID="{DE7DAFA7-B0AE-4F08-B28B-F7E556EA8CC4}" presName="Name37" presStyleLbl="parChTrans1D3" presStyleIdx="6" presStyleCnt="8"/>
      <dgm:spPr/>
      <dgm:t>
        <a:bodyPr/>
        <a:lstStyle/>
        <a:p>
          <a:endParaRPr lang="en-US"/>
        </a:p>
      </dgm:t>
    </dgm:pt>
    <dgm:pt modelId="{8D622A0E-5F04-41E7-842B-D5C4DE48A8A1}" type="pres">
      <dgm:prSet presAssocID="{83AFEE5C-552C-40B4-A304-167113F56DD1}" presName="hierRoot2" presStyleCnt="0">
        <dgm:presLayoutVars>
          <dgm:hierBranch val="init"/>
        </dgm:presLayoutVars>
      </dgm:prSet>
      <dgm:spPr/>
    </dgm:pt>
    <dgm:pt modelId="{35D424A7-58CE-466C-A7A4-CA360A6EDC2D}" type="pres">
      <dgm:prSet presAssocID="{83AFEE5C-552C-40B4-A304-167113F56DD1}" presName="rootComposite" presStyleCnt="0"/>
      <dgm:spPr/>
    </dgm:pt>
    <dgm:pt modelId="{80CF406E-E8B1-49DA-A3C0-A9D6A9FD8139}" type="pres">
      <dgm:prSet presAssocID="{83AFEE5C-552C-40B4-A304-167113F56DD1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8FBF1A-0737-4640-808E-BA33C4E8EA1C}" type="pres">
      <dgm:prSet presAssocID="{83AFEE5C-552C-40B4-A304-167113F56DD1}" presName="rootConnector" presStyleLbl="node3" presStyleIdx="6" presStyleCnt="8"/>
      <dgm:spPr/>
      <dgm:t>
        <a:bodyPr/>
        <a:lstStyle/>
        <a:p>
          <a:endParaRPr lang="en-US"/>
        </a:p>
      </dgm:t>
    </dgm:pt>
    <dgm:pt modelId="{A2B831F8-4D48-4152-8182-983CD57995D4}" type="pres">
      <dgm:prSet presAssocID="{83AFEE5C-552C-40B4-A304-167113F56DD1}" presName="hierChild4" presStyleCnt="0"/>
      <dgm:spPr/>
    </dgm:pt>
    <dgm:pt modelId="{3CA69D4A-A638-4351-96C3-AED9D9F033B5}" type="pres">
      <dgm:prSet presAssocID="{83AFEE5C-552C-40B4-A304-167113F56DD1}" presName="hierChild5" presStyleCnt="0"/>
      <dgm:spPr/>
    </dgm:pt>
    <dgm:pt modelId="{218FACB1-A267-44B5-98D6-E0AE08738691}" type="pres">
      <dgm:prSet presAssocID="{D73BBF7C-B69A-47E0-BE79-CDE02F446764}" presName="Name37" presStyleLbl="parChTrans1D3" presStyleIdx="7" presStyleCnt="8"/>
      <dgm:spPr/>
      <dgm:t>
        <a:bodyPr/>
        <a:lstStyle/>
        <a:p>
          <a:endParaRPr lang="en-US"/>
        </a:p>
      </dgm:t>
    </dgm:pt>
    <dgm:pt modelId="{48A215BC-C0B0-4FE5-885B-6A0F19F75535}" type="pres">
      <dgm:prSet presAssocID="{0E804967-259D-4EFD-9B8F-3332FF90A44B}" presName="hierRoot2" presStyleCnt="0">
        <dgm:presLayoutVars>
          <dgm:hierBranch val="init"/>
        </dgm:presLayoutVars>
      </dgm:prSet>
      <dgm:spPr/>
    </dgm:pt>
    <dgm:pt modelId="{3B669031-23A5-496A-AA37-F9B3E4B2C93D}" type="pres">
      <dgm:prSet presAssocID="{0E804967-259D-4EFD-9B8F-3332FF90A44B}" presName="rootComposite" presStyleCnt="0"/>
      <dgm:spPr/>
    </dgm:pt>
    <dgm:pt modelId="{B2B88F45-D0C6-4E49-B684-36E8F9DCD82B}" type="pres">
      <dgm:prSet presAssocID="{0E804967-259D-4EFD-9B8F-3332FF90A44B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597C91-484F-4AEF-AF1C-AB81A16381ED}" type="pres">
      <dgm:prSet presAssocID="{0E804967-259D-4EFD-9B8F-3332FF90A44B}" presName="rootConnector" presStyleLbl="node3" presStyleIdx="7" presStyleCnt="8"/>
      <dgm:spPr/>
      <dgm:t>
        <a:bodyPr/>
        <a:lstStyle/>
        <a:p>
          <a:endParaRPr lang="en-US"/>
        </a:p>
      </dgm:t>
    </dgm:pt>
    <dgm:pt modelId="{FE7D1116-DA4D-405C-9634-FEF5429489E3}" type="pres">
      <dgm:prSet presAssocID="{0E804967-259D-4EFD-9B8F-3332FF90A44B}" presName="hierChild4" presStyleCnt="0"/>
      <dgm:spPr/>
    </dgm:pt>
    <dgm:pt modelId="{8AADEB45-D052-4D70-B588-47058FEB1AAA}" type="pres">
      <dgm:prSet presAssocID="{0E804967-259D-4EFD-9B8F-3332FF90A44B}" presName="hierChild5" presStyleCnt="0"/>
      <dgm:spPr/>
    </dgm:pt>
    <dgm:pt modelId="{3324EED0-B33D-45A4-ABDB-98A289C38101}" type="pres">
      <dgm:prSet presAssocID="{C7BA4F98-88E9-4750-959B-085E617505A9}" presName="hierChild5" presStyleCnt="0"/>
      <dgm:spPr/>
    </dgm:pt>
    <dgm:pt modelId="{CDE25517-ED7C-4F2A-A594-035993732C4E}" type="pres">
      <dgm:prSet presAssocID="{77C1987C-A84A-4E89-852F-5C0F625009CE}" presName="Name37" presStyleLbl="parChTrans1D2" presStyleIdx="4" presStyleCnt="5"/>
      <dgm:spPr/>
      <dgm:t>
        <a:bodyPr/>
        <a:lstStyle/>
        <a:p>
          <a:endParaRPr lang="en-US"/>
        </a:p>
      </dgm:t>
    </dgm:pt>
    <dgm:pt modelId="{DAEEB485-E874-47EA-8C8F-6F913B7DCC1C}" type="pres">
      <dgm:prSet presAssocID="{DCD20DDE-3E95-4DE7-A9EB-7FEA4B618601}" presName="hierRoot2" presStyleCnt="0">
        <dgm:presLayoutVars>
          <dgm:hierBranch val="init"/>
        </dgm:presLayoutVars>
      </dgm:prSet>
      <dgm:spPr/>
    </dgm:pt>
    <dgm:pt modelId="{6D406374-44BF-4E8A-8413-8989E9474A4A}" type="pres">
      <dgm:prSet presAssocID="{DCD20DDE-3E95-4DE7-A9EB-7FEA4B618601}" presName="rootComposite" presStyleCnt="0"/>
      <dgm:spPr/>
    </dgm:pt>
    <dgm:pt modelId="{A945CD8C-E73F-4064-9316-1B2235ADDA7E}" type="pres">
      <dgm:prSet presAssocID="{DCD20DDE-3E95-4DE7-A9EB-7FEA4B618601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3DE43-5904-498E-BC33-D6C65FC0311B}" type="pres">
      <dgm:prSet presAssocID="{DCD20DDE-3E95-4DE7-A9EB-7FEA4B618601}" presName="rootConnector" presStyleLbl="node2" presStyleIdx="4" presStyleCnt="5"/>
      <dgm:spPr/>
      <dgm:t>
        <a:bodyPr/>
        <a:lstStyle/>
        <a:p>
          <a:endParaRPr lang="en-US"/>
        </a:p>
      </dgm:t>
    </dgm:pt>
    <dgm:pt modelId="{B279BBED-64CF-4FC0-B613-E24D261672A8}" type="pres">
      <dgm:prSet presAssocID="{DCD20DDE-3E95-4DE7-A9EB-7FEA4B618601}" presName="hierChild4" presStyleCnt="0"/>
      <dgm:spPr/>
    </dgm:pt>
    <dgm:pt modelId="{D3A913CE-F9CB-4393-A93B-5677EFC9BC39}" type="pres">
      <dgm:prSet presAssocID="{DCD20DDE-3E95-4DE7-A9EB-7FEA4B618601}" presName="hierChild5" presStyleCnt="0"/>
      <dgm:spPr/>
    </dgm:pt>
    <dgm:pt modelId="{3DC2B3D2-B2BD-45FB-9109-7CF47D42404F}" type="pres">
      <dgm:prSet presAssocID="{38F6E594-8FAD-44D0-8FA0-82A9344CD7E9}" presName="hierChild3" presStyleCnt="0"/>
      <dgm:spPr/>
    </dgm:pt>
  </dgm:ptLst>
  <dgm:cxnLst>
    <dgm:cxn modelId="{A54AC9E5-4776-4F6B-B192-8DB28C69FE4B}" type="presOf" srcId="{76FE8FD1-60A0-4EF2-BC25-884421CABE2D}" destId="{C91F89BE-E581-4412-A53E-C3E9F08C32FE}" srcOrd="1" destOrd="0" presId="urn:microsoft.com/office/officeart/2005/8/layout/orgChart1"/>
    <dgm:cxn modelId="{5CEF7102-E546-494D-91D6-EF09226F9855}" type="presOf" srcId="{2D82B655-1C82-46A2-B78C-E61EA4E13F6C}" destId="{68F95981-B443-4F7E-BB8B-C4E1CA3CC574}" srcOrd="0" destOrd="0" presId="urn:microsoft.com/office/officeart/2005/8/layout/orgChart1"/>
    <dgm:cxn modelId="{1FD6CC6E-85DB-4AA2-A8CD-8039016F9E1C}" srcId="{38F6E594-8FAD-44D0-8FA0-82A9344CD7E9}" destId="{43F275CC-56AC-447F-A673-3F7309C5CD15}" srcOrd="2" destOrd="0" parTransId="{2D82B655-1C82-46A2-B78C-E61EA4E13F6C}" sibTransId="{04BBCC09-BD73-42F1-B51A-6F5594E1B318}"/>
    <dgm:cxn modelId="{0A57C01A-332B-4A95-915D-BDF1FB84336C}" srcId="{C7BA4F98-88E9-4750-959B-085E617505A9}" destId="{0E804967-259D-4EFD-9B8F-3332FF90A44B}" srcOrd="2" destOrd="0" parTransId="{D73BBF7C-B69A-47E0-BE79-CDE02F446764}" sibTransId="{C4978F4B-C5A8-4D93-B36A-07CAE6688012}"/>
    <dgm:cxn modelId="{BC94B6FD-80F8-409E-B6F2-C27CBA96C476}" type="presOf" srcId="{43F275CC-56AC-447F-A673-3F7309C5CD15}" destId="{4CB3269F-C8A5-4DE6-80A4-DF32F50BB115}" srcOrd="0" destOrd="0" presId="urn:microsoft.com/office/officeart/2005/8/layout/orgChart1"/>
    <dgm:cxn modelId="{D53ECD0B-4D50-4FD7-A1B5-C322D726B186}" type="presOf" srcId="{09DEC23C-8104-4A71-A358-0261BAE008AE}" destId="{46A7BE6F-E4DA-41DD-9D75-7960558D6AA7}" srcOrd="1" destOrd="0" presId="urn:microsoft.com/office/officeart/2005/8/layout/orgChart1"/>
    <dgm:cxn modelId="{11F585C7-45B1-4CBB-A772-2F795508A1A1}" type="presOf" srcId="{38F6E594-8FAD-44D0-8FA0-82A9344CD7E9}" destId="{196B07F8-5240-4247-825B-E8E31B11F3B6}" srcOrd="0" destOrd="0" presId="urn:microsoft.com/office/officeart/2005/8/layout/orgChart1"/>
    <dgm:cxn modelId="{80011F0E-8FC2-41A0-9D99-FBD9A3AD518B}" type="presOf" srcId="{DCD20DDE-3E95-4DE7-A9EB-7FEA4B618601}" destId="{A945CD8C-E73F-4064-9316-1B2235ADDA7E}" srcOrd="0" destOrd="0" presId="urn:microsoft.com/office/officeart/2005/8/layout/orgChart1"/>
    <dgm:cxn modelId="{31D6F942-C257-4DBB-83D9-A36DC56029D8}" type="presOf" srcId="{38F6E594-8FAD-44D0-8FA0-82A9344CD7E9}" destId="{BE22176D-82E4-40F0-BACE-B4B25A9B0B69}" srcOrd="1" destOrd="0" presId="urn:microsoft.com/office/officeart/2005/8/layout/orgChart1"/>
    <dgm:cxn modelId="{416E04D5-EF18-4325-971B-7B76F895421C}" srcId="{43F275CC-56AC-447F-A673-3F7309C5CD15}" destId="{09DEC23C-8104-4A71-A358-0261BAE008AE}" srcOrd="3" destOrd="0" parTransId="{0FF10901-9A82-4D76-897D-2EFC615D215A}" sibTransId="{EB9B5F75-4299-4CBF-80C5-B252AF3EAF96}"/>
    <dgm:cxn modelId="{0292E335-ADEF-4AEA-B5D2-81D6145A9FA4}" type="presOf" srcId="{895A68A8-0F74-4563-8A9A-0212F78579CC}" destId="{74480BAB-2598-48BC-A74B-B56F368A5797}" srcOrd="1" destOrd="0" presId="urn:microsoft.com/office/officeart/2005/8/layout/orgChart1"/>
    <dgm:cxn modelId="{C181FF6C-CF97-47AE-A0BD-1C2AFDD3F7AF}" type="presOf" srcId="{4174EAC9-95BE-4511-805C-AA1F34159CB6}" destId="{6F74A8B3-B671-4689-88DE-2774F67AEBC3}" srcOrd="0" destOrd="0" presId="urn:microsoft.com/office/officeart/2005/8/layout/orgChart1"/>
    <dgm:cxn modelId="{9AEA18FA-4B47-43F0-8934-D363673CEC32}" type="presOf" srcId="{0E804967-259D-4EFD-9B8F-3332FF90A44B}" destId="{00597C91-484F-4AEF-AF1C-AB81A16381ED}" srcOrd="1" destOrd="0" presId="urn:microsoft.com/office/officeart/2005/8/layout/orgChart1"/>
    <dgm:cxn modelId="{CC56B8AB-FA50-44C1-81EE-8B6EC3776AE7}" type="presOf" srcId="{AF93BC2D-FC0A-4AE6-AFA9-0E4B7F17BD4A}" destId="{8F96E97E-AF11-4D55-98EB-9BADFD5BFE0D}" srcOrd="0" destOrd="0" presId="urn:microsoft.com/office/officeart/2005/8/layout/orgChart1"/>
    <dgm:cxn modelId="{6FBE2CBE-191A-41DB-AD3B-99891D8EDE67}" type="presOf" srcId="{D860500E-F655-4A62-BB03-7E796A1AB017}" destId="{3FB6F754-BCE3-43F7-B919-243614830B9E}" srcOrd="1" destOrd="0" presId="urn:microsoft.com/office/officeart/2005/8/layout/orgChart1"/>
    <dgm:cxn modelId="{4FA50228-AC86-4025-A31C-4EEAE6F736AC}" srcId="{C7BA4F98-88E9-4750-959B-085E617505A9}" destId="{83AFEE5C-552C-40B4-A304-167113F56DD1}" srcOrd="1" destOrd="0" parTransId="{DE7DAFA7-B0AE-4F08-B28B-F7E556EA8CC4}" sibTransId="{EC1AA4BB-6425-476C-8CCC-D16C923E1AD1}"/>
    <dgm:cxn modelId="{2A3AE3FD-D6C5-48A5-AF4E-677C6FCC0253}" type="presOf" srcId="{83B9FAB3-EAD3-4CDD-B998-63F0601AE894}" destId="{2345282A-6CB9-4F94-BB18-FB0EAB789ED3}" srcOrd="0" destOrd="0" presId="urn:microsoft.com/office/officeart/2005/8/layout/orgChart1"/>
    <dgm:cxn modelId="{141A8058-4102-4D59-B4F8-580A0DB1AAA9}" type="presOf" srcId="{757FE4BD-946D-455F-9D63-DB499B8C7861}" destId="{E5955B07-89AF-4072-9EEF-11EE99842078}" srcOrd="0" destOrd="0" presId="urn:microsoft.com/office/officeart/2005/8/layout/orgChart1"/>
    <dgm:cxn modelId="{78B2AE47-1218-4A5E-8172-7D6CF467AD15}" type="presOf" srcId="{D860500E-F655-4A62-BB03-7E796A1AB017}" destId="{5C0BAA8F-CE43-46DA-833E-3C4168EAB69C}" srcOrd="0" destOrd="0" presId="urn:microsoft.com/office/officeart/2005/8/layout/orgChart1"/>
    <dgm:cxn modelId="{BBC648BB-4DB9-419E-B22E-7C277CEE3E04}" type="presOf" srcId="{52A2A0E0-6754-4746-ADD1-A5105BCAEF67}" destId="{8A2E835B-488B-4754-9E43-9A84B1DC0694}" srcOrd="0" destOrd="0" presId="urn:microsoft.com/office/officeart/2005/8/layout/orgChart1"/>
    <dgm:cxn modelId="{17450831-8174-4BC6-83BA-BF64F255689C}" type="presOf" srcId="{43F275CC-56AC-447F-A673-3F7309C5CD15}" destId="{DC6B259C-3966-48E0-A117-DD1F910C003A}" srcOrd="1" destOrd="0" presId="urn:microsoft.com/office/officeart/2005/8/layout/orgChart1"/>
    <dgm:cxn modelId="{03641285-B494-49E1-B304-FDE106FCC9D7}" type="presOf" srcId="{0E804967-259D-4EFD-9B8F-3332FF90A44B}" destId="{B2B88F45-D0C6-4E49-B684-36E8F9DCD82B}" srcOrd="0" destOrd="0" presId="urn:microsoft.com/office/officeart/2005/8/layout/orgChart1"/>
    <dgm:cxn modelId="{4F458A6E-57D4-42AE-96D1-7BE425111A07}" type="presOf" srcId="{9F092FC1-1032-45DA-8CB2-B0B8E2EB4B81}" destId="{80789911-FF78-4DBA-8801-74CDE471E4DE}" srcOrd="0" destOrd="0" presId="urn:microsoft.com/office/officeart/2005/8/layout/orgChart1"/>
    <dgm:cxn modelId="{2DEA41CA-5C46-4825-857A-8179D32AE47F}" type="presOf" srcId="{0FF10901-9A82-4D76-897D-2EFC615D215A}" destId="{CDD65484-A9D0-4E45-8595-A3356A739AA1}" srcOrd="0" destOrd="0" presId="urn:microsoft.com/office/officeart/2005/8/layout/orgChart1"/>
    <dgm:cxn modelId="{70C880B7-CF9E-48DD-9671-A0E18012C02C}" type="presOf" srcId="{09DEC23C-8104-4A71-A358-0261BAE008AE}" destId="{C45D6DB8-93D0-4474-8A0B-499C09CF9091}" srcOrd="0" destOrd="0" presId="urn:microsoft.com/office/officeart/2005/8/layout/orgChart1"/>
    <dgm:cxn modelId="{E1137A9C-09E8-4885-91D8-DE6B13A952AF}" type="presOf" srcId="{895A68A8-0F74-4563-8A9A-0212F78579CC}" destId="{22292DD7-7894-4E90-A624-65805611E6CD}" srcOrd="0" destOrd="0" presId="urn:microsoft.com/office/officeart/2005/8/layout/orgChart1"/>
    <dgm:cxn modelId="{8A60B63E-53F9-4333-AC31-32D4ADE8BAA4}" type="presOf" srcId="{3102B715-099D-4755-BD92-F79A12A10781}" destId="{46656237-0A05-4E20-A3E0-8CBAF1694A1E}" srcOrd="1" destOrd="0" presId="urn:microsoft.com/office/officeart/2005/8/layout/orgChart1"/>
    <dgm:cxn modelId="{2EE6FACF-C9A1-4ACC-BB45-4A8C2BB2963D}" type="presOf" srcId="{757FE4BD-946D-455F-9D63-DB499B8C7861}" destId="{E3892E0F-F4BB-4428-BE02-F5FA61B2F9DD}" srcOrd="1" destOrd="0" presId="urn:microsoft.com/office/officeart/2005/8/layout/orgChart1"/>
    <dgm:cxn modelId="{3289614B-F09B-4F01-A2CB-74DBD37BAC82}" srcId="{38F6E594-8FAD-44D0-8FA0-82A9344CD7E9}" destId="{DCD20DDE-3E95-4DE7-A9EB-7FEA4B618601}" srcOrd="4" destOrd="0" parTransId="{77C1987C-A84A-4E89-852F-5C0F625009CE}" sibTransId="{3DAEE8A0-1AAF-4CA6-A044-64C4693BC208}"/>
    <dgm:cxn modelId="{C507CEFB-9A24-4F5D-BD00-38E123D1C0F4}" type="presOf" srcId="{76FE8FD1-60A0-4EF2-BC25-884421CABE2D}" destId="{2467DDA9-F1F5-46DD-81FD-1B6677FB5E13}" srcOrd="0" destOrd="0" presId="urn:microsoft.com/office/officeart/2005/8/layout/orgChart1"/>
    <dgm:cxn modelId="{909CA47E-6F8B-46B8-A853-C2AFE02F7F16}" srcId="{C7BA4F98-88E9-4750-959B-085E617505A9}" destId="{3102B715-099D-4755-BD92-F79A12A10781}" srcOrd="0" destOrd="0" parTransId="{088B4AC8-EE0A-4A74-9A7B-CD00F30B57A9}" sibTransId="{ED21F98E-E132-4026-86F9-2B8FBF421384}"/>
    <dgm:cxn modelId="{9B7C4CC4-3B81-4EA2-BF01-5B5E7DB87C77}" srcId="{43F275CC-56AC-447F-A673-3F7309C5CD15}" destId="{C38C60ED-0440-4851-9D5B-72129DE6CBF9}" srcOrd="1" destOrd="0" parTransId="{9F092FC1-1032-45DA-8CB2-B0B8E2EB4B81}" sibTransId="{D42FA259-E20B-4ED1-A70A-726383D3AFBD}"/>
    <dgm:cxn modelId="{83883E43-7DC9-4BB7-867B-A2498DEB134C}" srcId="{43F275CC-56AC-447F-A673-3F7309C5CD15}" destId="{D860500E-F655-4A62-BB03-7E796A1AB017}" srcOrd="0" destOrd="0" parTransId="{83B9FAB3-EAD3-4CDD-B998-63F0601AE894}" sibTransId="{DCBE2298-8E49-4781-915F-80597C125165}"/>
    <dgm:cxn modelId="{B6196B5D-5A27-4265-9FB8-960E03289004}" type="presOf" srcId="{DE7DAFA7-B0AE-4F08-B28B-F7E556EA8CC4}" destId="{6157DA13-9C5A-41C3-8609-BB5CDE4826A7}" srcOrd="0" destOrd="0" presId="urn:microsoft.com/office/officeart/2005/8/layout/orgChart1"/>
    <dgm:cxn modelId="{378E785E-8DF2-4106-9D0F-79A2ABE0C9B1}" type="presOf" srcId="{DCD20DDE-3E95-4DE7-A9EB-7FEA4B618601}" destId="{4473DE43-5904-498E-BC33-D6C65FC0311B}" srcOrd="1" destOrd="0" presId="urn:microsoft.com/office/officeart/2005/8/layout/orgChart1"/>
    <dgm:cxn modelId="{EE3B11DB-8DF2-4CCF-A380-B78098010DD4}" srcId="{38F6E594-8FAD-44D0-8FA0-82A9344CD7E9}" destId="{52A2A0E0-6754-4746-ADD1-A5105BCAEF67}" srcOrd="0" destOrd="0" parTransId="{F22B1C20-4ACF-4528-9AFA-469032B83206}" sibTransId="{A14EB71D-21E0-4203-89A2-FCC1D8469EEC}"/>
    <dgm:cxn modelId="{183210F0-2C60-4A4C-8457-A64FD416B382}" srcId="{43F275CC-56AC-447F-A673-3F7309C5CD15}" destId="{895A68A8-0F74-4563-8A9A-0212F78579CC}" srcOrd="2" destOrd="0" parTransId="{827DE2D9-0C95-4542-909F-85CFE7F64FC7}" sibTransId="{5CADCA82-10FC-4365-BF2B-FB9DA542F858}"/>
    <dgm:cxn modelId="{B3F5F881-CF3E-448A-8C78-DA1B60A3C39A}" type="presOf" srcId="{C7BA4F98-88E9-4750-959B-085E617505A9}" destId="{0F357E75-CDD9-4E05-A45F-F12BA8546C2B}" srcOrd="1" destOrd="0" presId="urn:microsoft.com/office/officeart/2005/8/layout/orgChart1"/>
    <dgm:cxn modelId="{D817B6A3-D0B8-4293-987B-880A91A89ACA}" srcId="{38F6E594-8FAD-44D0-8FA0-82A9344CD7E9}" destId="{76FE8FD1-60A0-4EF2-BC25-884421CABE2D}" srcOrd="1" destOrd="0" parTransId="{4174EAC9-95BE-4511-805C-AA1F34159CB6}" sibTransId="{0B3720DD-82B9-4DE5-AE22-1F945CCBFB66}"/>
    <dgm:cxn modelId="{33DE5EE7-63F8-4998-9A75-37FCCB4DDECE}" srcId="{43F275CC-56AC-447F-A673-3F7309C5CD15}" destId="{757FE4BD-946D-455F-9D63-DB499B8C7861}" srcOrd="4" destOrd="0" parTransId="{AF93BC2D-FC0A-4AE6-AFA9-0E4B7F17BD4A}" sibTransId="{52A797BB-62D2-445A-BA82-FEA5B08EF8DD}"/>
    <dgm:cxn modelId="{D39985F7-2BB5-4F7C-9394-519DB590842E}" type="presOf" srcId="{088B4AC8-EE0A-4A74-9A7B-CD00F30B57A9}" destId="{E3503DC3-F84F-4A50-A8D7-002C4F3C8257}" srcOrd="0" destOrd="0" presId="urn:microsoft.com/office/officeart/2005/8/layout/orgChart1"/>
    <dgm:cxn modelId="{BA8D9E67-7C87-485D-A638-56595A4EC975}" type="presOf" srcId="{77C1987C-A84A-4E89-852F-5C0F625009CE}" destId="{CDE25517-ED7C-4F2A-A594-035993732C4E}" srcOrd="0" destOrd="0" presId="urn:microsoft.com/office/officeart/2005/8/layout/orgChart1"/>
    <dgm:cxn modelId="{8E0244FD-B4BC-4C9F-A5E0-A413EC686765}" type="presOf" srcId="{C7BA4F98-88E9-4750-959B-085E617505A9}" destId="{41DE9185-6AC6-427C-9FA4-E72C18DA6228}" srcOrd="0" destOrd="0" presId="urn:microsoft.com/office/officeart/2005/8/layout/orgChart1"/>
    <dgm:cxn modelId="{7484EA2D-216E-4C46-B84F-5079D3C42D86}" type="presOf" srcId="{83AFEE5C-552C-40B4-A304-167113F56DD1}" destId="{628FBF1A-0737-4640-808E-BA33C4E8EA1C}" srcOrd="1" destOrd="0" presId="urn:microsoft.com/office/officeart/2005/8/layout/orgChart1"/>
    <dgm:cxn modelId="{0D7CF84D-7C4A-42BC-BCD0-C110F61E795F}" type="presOf" srcId="{83AFEE5C-552C-40B4-A304-167113F56DD1}" destId="{80CF406E-E8B1-49DA-A3C0-A9D6A9FD8139}" srcOrd="0" destOrd="0" presId="urn:microsoft.com/office/officeart/2005/8/layout/orgChart1"/>
    <dgm:cxn modelId="{1BF7C331-10D9-4AAA-9345-1AE07F3D7FE1}" type="presOf" srcId="{35431DB2-B573-4F16-B38F-BC54D4A3BE22}" destId="{CBD81D26-147E-4EB7-94A9-1BF1F48DB0BE}" srcOrd="0" destOrd="0" presId="urn:microsoft.com/office/officeart/2005/8/layout/orgChart1"/>
    <dgm:cxn modelId="{E1EB875F-0A0A-4AC7-A1AF-B9C3045C980F}" type="presOf" srcId="{6CCB3D50-E68D-42BB-9E73-8BB4B2BA9F75}" destId="{A6AFD2FA-A7E1-45CF-A643-295B1F43F05E}" srcOrd="0" destOrd="0" presId="urn:microsoft.com/office/officeart/2005/8/layout/orgChart1"/>
    <dgm:cxn modelId="{21A28426-651B-4792-BA07-1BF6FCF319AD}" type="presOf" srcId="{827DE2D9-0C95-4542-909F-85CFE7F64FC7}" destId="{895C99CC-EE58-4622-83BA-3F15A512EDB6}" srcOrd="0" destOrd="0" presId="urn:microsoft.com/office/officeart/2005/8/layout/orgChart1"/>
    <dgm:cxn modelId="{0A6C0531-819E-4D7E-991B-7DD5944F49F8}" type="presOf" srcId="{52A2A0E0-6754-4746-ADD1-A5105BCAEF67}" destId="{0633F6C7-AC39-42AB-A449-5E69193289A0}" srcOrd="1" destOrd="0" presId="urn:microsoft.com/office/officeart/2005/8/layout/orgChart1"/>
    <dgm:cxn modelId="{451E6BD2-C0AE-4127-83C8-DCC64B01A6D1}" type="presOf" srcId="{3102B715-099D-4755-BD92-F79A12A10781}" destId="{4512502E-EC8F-4415-8BEE-3989653A3B1B}" srcOrd="0" destOrd="0" presId="urn:microsoft.com/office/officeart/2005/8/layout/orgChart1"/>
    <dgm:cxn modelId="{93A852AC-572D-490E-9490-DD9332354B1F}" type="presOf" srcId="{D73BBF7C-B69A-47E0-BE79-CDE02F446764}" destId="{218FACB1-A267-44B5-98D6-E0AE08738691}" srcOrd="0" destOrd="0" presId="urn:microsoft.com/office/officeart/2005/8/layout/orgChart1"/>
    <dgm:cxn modelId="{BB5663C1-D4F2-4D8C-B239-4F49B9D7AE73}" srcId="{38F6E594-8FAD-44D0-8FA0-82A9344CD7E9}" destId="{C7BA4F98-88E9-4750-959B-085E617505A9}" srcOrd="3" destOrd="0" parTransId="{6CCB3D50-E68D-42BB-9E73-8BB4B2BA9F75}" sibTransId="{8627DE85-C4B1-4BD1-B042-3FE0D9696697}"/>
    <dgm:cxn modelId="{FDC8BE7C-C4FB-41CB-8503-695AA181053A}" type="presOf" srcId="{C38C60ED-0440-4851-9D5B-72129DE6CBF9}" destId="{519F2BE7-C9FD-44CF-A40F-9E42DD600AFD}" srcOrd="1" destOrd="0" presId="urn:microsoft.com/office/officeart/2005/8/layout/orgChart1"/>
    <dgm:cxn modelId="{F97F3154-D4B4-4F2B-89E8-1B7DA42D0A38}" type="presOf" srcId="{F22B1C20-4ACF-4528-9AFA-469032B83206}" destId="{A1A2CA53-57B3-402E-833E-540BCDCDADBF}" srcOrd="0" destOrd="0" presId="urn:microsoft.com/office/officeart/2005/8/layout/orgChart1"/>
    <dgm:cxn modelId="{DD672935-321D-4198-BCF2-342A7FE04F67}" type="presOf" srcId="{C38C60ED-0440-4851-9D5B-72129DE6CBF9}" destId="{594AC387-21A1-4211-B0D1-6425BBEAC015}" srcOrd="0" destOrd="0" presId="urn:microsoft.com/office/officeart/2005/8/layout/orgChart1"/>
    <dgm:cxn modelId="{9E1B2C76-8485-400D-A17B-CF5EF86F44C6}" srcId="{35431DB2-B573-4F16-B38F-BC54D4A3BE22}" destId="{38F6E594-8FAD-44D0-8FA0-82A9344CD7E9}" srcOrd="0" destOrd="0" parTransId="{683F5469-17AA-40FD-9C99-6789D74B40CA}" sibTransId="{892125BF-8A12-4E7E-B466-D778BB983F19}"/>
    <dgm:cxn modelId="{2A60D31F-8001-4CEA-85EA-BA28AAF71EF1}" type="presParOf" srcId="{CBD81D26-147E-4EB7-94A9-1BF1F48DB0BE}" destId="{4957928E-645C-4988-836F-8BEFF13136B7}" srcOrd="0" destOrd="0" presId="urn:microsoft.com/office/officeart/2005/8/layout/orgChart1"/>
    <dgm:cxn modelId="{17D7516D-EC46-4704-B556-5535072F7527}" type="presParOf" srcId="{4957928E-645C-4988-836F-8BEFF13136B7}" destId="{4F5F2E11-D5AA-4DAA-83E7-A8A4DEA40387}" srcOrd="0" destOrd="0" presId="urn:microsoft.com/office/officeart/2005/8/layout/orgChart1"/>
    <dgm:cxn modelId="{A039BDB3-0DCD-4B51-A015-E16CE0E58F62}" type="presParOf" srcId="{4F5F2E11-D5AA-4DAA-83E7-A8A4DEA40387}" destId="{196B07F8-5240-4247-825B-E8E31B11F3B6}" srcOrd="0" destOrd="0" presId="urn:microsoft.com/office/officeart/2005/8/layout/orgChart1"/>
    <dgm:cxn modelId="{D6848F07-ABF1-464D-8B56-EA1653A8D98D}" type="presParOf" srcId="{4F5F2E11-D5AA-4DAA-83E7-A8A4DEA40387}" destId="{BE22176D-82E4-40F0-BACE-B4B25A9B0B69}" srcOrd="1" destOrd="0" presId="urn:microsoft.com/office/officeart/2005/8/layout/orgChart1"/>
    <dgm:cxn modelId="{16DEC7BC-6485-48E0-970B-0F720B3FB560}" type="presParOf" srcId="{4957928E-645C-4988-836F-8BEFF13136B7}" destId="{BFB56A6D-D24E-49BC-8A52-9BBF5D1B39E4}" srcOrd="1" destOrd="0" presId="urn:microsoft.com/office/officeart/2005/8/layout/orgChart1"/>
    <dgm:cxn modelId="{704D7E91-B85E-4AD4-8D6F-8A79E21CACD5}" type="presParOf" srcId="{BFB56A6D-D24E-49BC-8A52-9BBF5D1B39E4}" destId="{A1A2CA53-57B3-402E-833E-540BCDCDADBF}" srcOrd="0" destOrd="0" presId="urn:microsoft.com/office/officeart/2005/8/layout/orgChart1"/>
    <dgm:cxn modelId="{1EC8EB95-A21E-4DD1-A7F3-BC9768E377B6}" type="presParOf" srcId="{BFB56A6D-D24E-49BC-8A52-9BBF5D1B39E4}" destId="{CCC7870F-274A-4A67-B89F-8BF20ADFAE9F}" srcOrd="1" destOrd="0" presId="urn:microsoft.com/office/officeart/2005/8/layout/orgChart1"/>
    <dgm:cxn modelId="{D74F1673-4F8B-4F55-8E5D-277ECD006221}" type="presParOf" srcId="{CCC7870F-274A-4A67-B89F-8BF20ADFAE9F}" destId="{79451AC0-D186-4AD1-B40E-B7D02C2A274C}" srcOrd="0" destOrd="0" presId="urn:microsoft.com/office/officeart/2005/8/layout/orgChart1"/>
    <dgm:cxn modelId="{482C47D5-45B3-4FB3-9354-B1F588068149}" type="presParOf" srcId="{79451AC0-D186-4AD1-B40E-B7D02C2A274C}" destId="{8A2E835B-488B-4754-9E43-9A84B1DC0694}" srcOrd="0" destOrd="0" presId="urn:microsoft.com/office/officeart/2005/8/layout/orgChart1"/>
    <dgm:cxn modelId="{B396490C-5F86-4A65-B4D6-A810D6907C25}" type="presParOf" srcId="{79451AC0-D186-4AD1-B40E-B7D02C2A274C}" destId="{0633F6C7-AC39-42AB-A449-5E69193289A0}" srcOrd="1" destOrd="0" presId="urn:microsoft.com/office/officeart/2005/8/layout/orgChart1"/>
    <dgm:cxn modelId="{DBBFA12F-7B91-40D5-AA07-73CD63B5FAE3}" type="presParOf" srcId="{CCC7870F-274A-4A67-B89F-8BF20ADFAE9F}" destId="{857E14E6-26E9-4A7A-A1FF-63C97E9502F5}" srcOrd="1" destOrd="0" presId="urn:microsoft.com/office/officeart/2005/8/layout/orgChart1"/>
    <dgm:cxn modelId="{62EE2F44-B1EE-4526-A85D-C9A363EF764C}" type="presParOf" srcId="{CCC7870F-274A-4A67-B89F-8BF20ADFAE9F}" destId="{8CA46519-4762-4C82-BDC2-2B26DF25123B}" srcOrd="2" destOrd="0" presId="urn:microsoft.com/office/officeart/2005/8/layout/orgChart1"/>
    <dgm:cxn modelId="{E459B4E2-64BC-417A-B7EC-9A411E74292E}" type="presParOf" srcId="{BFB56A6D-D24E-49BC-8A52-9BBF5D1B39E4}" destId="{6F74A8B3-B671-4689-88DE-2774F67AEBC3}" srcOrd="2" destOrd="0" presId="urn:microsoft.com/office/officeart/2005/8/layout/orgChart1"/>
    <dgm:cxn modelId="{C6D2BDB7-6147-4934-A47D-C641B99B05D8}" type="presParOf" srcId="{BFB56A6D-D24E-49BC-8A52-9BBF5D1B39E4}" destId="{92FE3295-F12D-42A9-B9A3-E23C9EBA1DEC}" srcOrd="3" destOrd="0" presId="urn:microsoft.com/office/officeart/2005/8/layout/orgChart1"/>
    <dgm:cxn modelId="{AFE933BD-5DE4-486E-A46A-0FA92C44D233}" type="presParOf" srcId="{92FE3295-F12D-42A9-B9A3-E23C9EBA1DEC}" destId="{B38975EB-572E-4690-87DF-C9BECE221225}" srcOrd="0" destOrd="0" presId="urn:microsoft.com/office/officeart/2005/8/layout/orgChart1"/>
    <dgm:cxn modelId="{BAF2C40D-839A-462B-A9F9-97BE3FE24272}" type="presParOf" srcId="{B38975EB-572E-4690-87DF-C9BECE221225}" destId="{2467DDA9-F1F5-46DD-81FD-1B6677FB5E13}" srcOrd="0" destOrd="0" presId="urn:microsoft.com/office/officeart/2005/8/layout/orgChart1"/>
    <dgm:cxn modelId="{625BA4D8-9E29-41C1-B6E5-315C418A5437}" type="presParOf" srcId="{B38975EB-572E-4690-87DF-C9BECE221225}" destId="{C91F89BE-E581-4412-A53E-C3E9F08C32FE}" srcOrd="1" destOrd="0" presId="urn:microsoft.com/office/officeart/2005/8/layout/orgChart1"/>
    <dgm:cxn modelId="{9B0F943C-E2B7-47F1-876E-17F0B895A14E}" type="presParOf" srcId="{92FE3295-F12D-42A9-B9A3-E23C9EBA1DEC}" destId="{12509FE5-35BD-4BE3-B7B5-934F4C44482C}" srcOrd="1" destOrd="0" presId="urn:microsoft.com/office/officeart/2005/8/layout/orgChart1"/>
    <dgm:cxn modelId="{CDAAC5E5-1C70-4A38-82E3-A4811695966B}" type="presParOf" srcId="{92FE3295-F12D-42A9-B9A3-E23C9EBA1DEC}" destId="{959F1968-8ADF-47AC-8776-04BC131A1159}" srcOrd="2" destOrd="0" presId="urn:microsoft.com/office/officeart/2005/8/layout/orgChart1"/>
    <dgm:cxn modelId="{6135932F-D3BD-41F7-B95D-16B232FD65EC}" type="presParOf" srcId="{BFB56A6D-D24E-49BC-8A52-9BBF5D1B39E4}" destId="{68F95981-B443-4F7E-BB8B-C4E1CA3CC574}" srcOrd="4" destOrd="0" presId="urn:microsoft.com/office/officeart/2005/8/layout/orgChart1"/>
    <dgm:cxn modelId="{EADDA9F3-1BDF-4456-9878-0EFAAAF7AA7C}" type="presParOf" srcId="{BFB56A6D-D24E-49BC-8A52-9BBF5D1B39E4}" destId="{FFC4464C-BB8C-461A-8D08-70619C502735}" srcOrd="5" destOrd="0" presId="urn:microsoft.com/office/officeart/2005/8/layout/orgChart1"/>
    <dgm:cxn modelId="{8D7A1D41-4258-4102-9188-816D21AA5A99}" type="presParOf" srcId="{FFC4464C-BB8C-461A-8D08-70619C502735}" destId="{B6508F31-6344-4714-8915-C1AD1CCAFFBC}" srcOrd="0" destOrd="0" presId="urn:microsoft.com/office/officeart/2005/8/layout/orgChart1"/>
    <dgm:cxn modelId="{016D498F-7A98-4EB5-A0C3-A6E930642E54}" type="presParOf" srcId="{B6508F31-6344-4714-8915-C1AD1CCAFFBC}" destId="{4CB3269F-C8A5-4DE6-80A4-DF32F50BB115}" srcOrd="0" destOrd="0" presId="urn:microsoft.com/office/officeart/2005/8/layout/orgChart1"/>
    <dgm:cxn modelId="{2A5E8187-70AD-4F14-BEFE-D3197DE1EE20}" type="presParOf" srcId="{B6508F31-6344-4714-8915-C1AD1CCAFFBC}" destId="{DC6B259C-3966-48E0-A117-DD1F910C003A}" srcOrd="1" destOrd="0" presId="urn:microsoft.com/office/officeart/2005/8/layout/orgChart1"/>
    <dgm:cxn modelId="{EF785DF6-CC02-4006-9C40-E2978882E62D}" type="presParOf" srcId="{FFC4464C-BB8C-461A-8D08-70619C502735}" destId="{27D748EC-3587-4635-ACAC-F9B4D5C1A22A}" srcOrd="1" destOrd="0" presId="urn:microsoft.com/office/officeart/2005/8/layout/orgChart1"/>
    <dgm:cxn modelId="{9A17F0DA-72F7-433E-91C5-4D6BF1113938}" type="presParOf" srcId="{27D748EC-3587-4635-ACAC-F9B4D5C1A22A}" destId="{2345282A-6CB9-4F94-BB18-FB0EAB789ED3}" srcOrd="0" destOrd="0" presId="urn:microsoft.com/office/officeart/2005/8/layout/orgChart1"/>
    <dgm:cxn modelId="{B159D9A1-4E04-4504-BD40-3CE28CADFCF6}" type="presParOf" srcId="{27D748EC-3587-4635-ACAC-F9B4D5C1A22A}" destId="{85B150B2-71F0-4F8D-9577-2A678B13D4F4}" srcOrd="1" destOrd="0" presId="urn:microsoft.com/office/officeart/2005/8/layout/orgChart1"/>
    <dgm:cxn modelId="{29EDE40C-5687-4ED2-AFFE-D4A09EB37E5E}" type="presParOf" srcId="{85B150B2-71F0-4F8D-9577-2A678B13D4F4}" destId="{13B1A2DA-961E-4EBD-BCF3-CCE6925B8451}" srcOrd="0" destOrd="0" presId="urn:microsoft.com/office/officeart/2005/8/layout/orgChart1"/>
    <dgm:cxn modelId="{896E2535-597A-45B2-8CBB-8EF6CD6BFE09}" type="presParOf" srcId="{13B1A2DA-961E-4EBD-BCF3-CCE6925B8451}" destId="{5C0BAA8F-CE43-46DA-833E-3C4168EAB69C}" srcOrd="0" destOrd="0" presId="urn:microsoft.com/office/officeart/2005/8/layout/orgChart1"/>
    <dgm:cxn modelId="{291E16C4-8223-4AE4-885D-DB0DC7EB271A}" type="presParOf" srcId="{13B1A2DA-961E-4EBD-BCF3-CCE6925B8451}" destId="{3FB6F754-BCE3-43F7-B919-243614830B9E}" srcOrd="1" destOrd="0" presId="urn:microsoft.com/office/officeart/2005/8/layout/orgChart1"/>
    <dgm:cxn modelId="{C349D489-53B5-49D4-A06F-99DA2D48FEA0}" type="presParOf" srcId="{85B150B2-71F0-4F8D-9577-2A678B13D4F4}" destId="{2C897951-4638-45CE-AFC0-C934178EBB95}" srcOrd="1" destOrd="0" presId="urn:microsoft.com/office/officeart/2005/8/layout/orgChart1"/>
    <dgm:cxn modelId="{7E4E2CD8-7A2A-427C-9D1F-F5E732099B9E}" type="presParOf" srcId="{85B150B2-71F0-4F8D-9577-2A678B13D4F4}" destId="{B9B7E84F-4FE6-4B62-BA55-EE639C3F1576}" srcOrd="2" destOrd="0" presId="urn:microsoft.com/office/officeart/2005/8/layout/orgChart1"/>
    <dgm:cxn modelId="{3EFCC66A-C56F-4E40-96FC-4D981E065C5C}" type="presParOf" srcId="{27D748EC-3587-4635-ACAC-F9B4D5C1A22A}" destId="{80789911-FF78-4DBA-8801-74CDE471E4DE}" srcOrd="2" destOrd="0" presId="urn:microsoft.com/office/officeart/2005/8/layout/orgChart1"/>
    <dgm:cxn modelId="{79A22350-BFB0-4FC2-8113-F04C9493C779}" type="presParOf" srcId="{27D748EC-3587-4635-ACAC-F9B4D5C1A22A}" destId="{DA21B02A-0DA8-4B45-911C-71CF9C05022E}" srcOrd="3" destOrd="0" presId="urn:microsoft.com/office/officeart/2005/8/layout/orgChart1"/>
    <dgm:cxn modelId="{6E840B11-2ED0-4F98-B443-F7CCA1E0220E}" type="presParOf" srcId="{DA21B02A-0DA8-4B45-911C-71CF9C05022E}" destId="{A69146C1-3730-41D8-8D19-C4E9DB4FBC8A}" srcOrd="0" destOrd="0" presId="urn:microsoft.com/office/officeart/2005/8/layout/orgChart1"/>
    <dgm:cxn modelId="{8285B8CF-29B6-423F-A105-BB7C18C4113B}" type="presParOf" srcId="{A69146C1-3730-41D8-8D19-C4E9DB4FBC8A}" destId="{594AC387-21A1-4211-B0D1-6425BBEAC015}" srcOrd="0" destOrd="0" presId="urn:microsoft.com/office/officeart/2005/8/layout/orgChart1"/>
    <dgm:cxn modelId="{05C0618A-604C-4285-AB39-A47ECADC4BB9}" type="presParOf" srcId="{A69146C1-3730-41D8-8D19-C4E9DB4FBC8A}" destId="{519F2BE7-C9FD-44CF-A40F-9E42DD600AFD}" srcOrd="1" destOrd="0" presId="urn:microsoft.com/office/officeart/2005/8/layout/orgChart1"/>
    <dgm:cxn modelId="{3C3042DB-EAF4-4F00-BDAD-7367CFEEE9A8}" type="presParOf" srcId="{DA21B02A-0DA8-4B45-911C-71CF9C05022E}" destId="{47E30E0A-8512-4079-BE60-95C82740D9D3}" srcOrd="1" destOrd="0" presId="urn:microsoft.com/office/officeart/2005/8/layout/orgChart1"/>
    <dgm:cxn modelId="{3A7DEB1B-EDD2-467F-9082-8111518A5A39}" type="presParOf" srcId="{DA21B02A-0DA8-4B45-911C-71CF9C05022E}" destId="{79E8F208-27AB-4D40-85B3-DC8040C64B9C}" srcOrd="2" destOrd="0" presId="urn:microsoft.com/office/officeart/2005/8/layout/orgChart1"/>
    <dgm:cxn modelId="{7ED58871-FA51-40B6-9A4F-89EAE5BEA4C6}" type="presParOf" srcId="{27D748EC-3587-4635-ACAC-F9B4D5C1A22A}" destId="{895C99CC-EE58-4622-83BA-3F15A512EDB6}" srcOrd="4" destOrd="0" presId="urn:microsoft.com/office/officeart/2005/8/layout/orgChart1"/>
    <dgm:cxn modelId="{B63819EC-6ED8-4E3D-8793-0395EB1BC76E}" type="presParOf" srcId="{27D748EC-3587-4635-ACAC-F9B4D5C1A22A}" destId="{5940A111-4F7E-4D25-8694-1D3A24D049E0}" srcOrd="5" destOrd="0" presId="urn:microsoft.com/office/officeart/2005/8/layout/orgChart1"/>
    <dgm:cxn modelId="{7A850680-7375-4A95-975B-75B03BD6DE00}" type="presParOf" srcId="{5940A111-4F7E-4D25-8694-1D3A24D049E0}" destId="{101F6790-CDD7-48D7-A034-A49E08E8D117}" srcOrd="0" destOrd="0" presId="urn:microsoft.com/office/officeart/2005/8/layout/orgChart1"/>
    <dgm:cxn modelId="{5CA4700F-10CD-4E41-A911-8A282F8D4486}" type="presParOf" srcId="{101F6790-CDD7-48D7-A034-A49E08E8D117}" destId="{22292DD7-7894-4E90-A624-65805611E6CD}" srcOrd="0" destOrd="0" presId="urn:microsoft.com/office/officeart/2005/8/layout/orgChart1"/>
    <dgm:cxn modelId="{CD5C22D1-3B67-4FF7-9F8A-86B821D79C63}" type="presParOf" srcId="{101F6790-CDD7-48D7-A034-A49E08E8D117}" destId="{74480BAB-2598-48BC-A74B-B56F368A5797}" srcOrd="1" destOrd="0" presId="urn:microsoft.com/office/officeart/2005/8/layout/orgChart1"/>
    <dgm:cxn modelId="{FBBC7F6F-E9F8-495C-91C6-CC2EE2EC3FF2}" type="presParOf" srcId="{5940A111-4F7E-4D25-8694-1D3A24D049E0}" destId="{77172C0C-35F6-4BED-805D-F29B450EEFBD}" srcOrd="1" destOrd="0" presId="urn:microsoft.com/office/officeart/2005/8/layout/orgChart1"/>
    <dgm:cxn modelId="{8D5C736C-8F2F-43C7-B9F6-5086589AE38B}" type="presParOf" srcId="{5940A111-4F7E-4D25-8694-1D3A24D049E0}" destId="{5FB5F096-FD87-40F5-B53B-884B8D4D2624}" srcOrd="2" destOrd="0" presId="urn:microsoft.com/office/officeart/2005/8/layout/orgChart1"/>
    <dgm:cxn modelId="{7D32D46F-C7A4-4B74-82E1-9815755F0E48}" type="presParOf" srcId="{27D748EC-3587-4635-ACAC-F9B4D5C1A22A}" destId="{CDD65484-A9D0-4E45-8595-A3356A739AA1}" srcOrd="6" destOrd="0" presId="urn:microsoft.com/office/officeart/2005/8/layout/orgChart1"/>
    <dgm:cxn modelId="{B9CE97D6-725F-4E1B-83F2-7234E12DC5BE}" type="presParOf" srcId="{27D748EC-3587-4635-ACAC-F9B4D5C1A22A}" destId="{2583CE87-2FAA-431D-9DC1-FC6E38335DC7}" srcOrd="7" destOrd="0" presId="urn:microsoft.com/office/officeart/2005/8/layout/orgChart1"/>
    <dgm:cxn modelId="{8102C104-2BCD-4D02-973E-E16C7C1B15F3}" type="presParOf" srcId="{2583CE87-2FAA-431D-9DC1-FC6E38335DC7}" destId="{7CDCDFB0-2647-4432-B292-BE9B2CDC5CFA}" srcOrd="0" destOrd="0" presId="urn:microsoft.com/office/officeart/2005/8/layout/orgChart1"/>
    <dgm:cxn modelId="{4A12F0BE-A833-4DA0-8448-F05C6132BBAD}" type="presParOf" srcId="{7CDCDFB0-2647-4432-B292-BE9B2CDC5CFA}" destId="{C45D6DB8-93D0-4474-8A0B-499C09CF9091}" srcOrd="0" destOrd="0" presId="urn:microsoft.com/office/officeart/2005/8/layout/orgChart1"/>
    <dgm:cxn modelId="{23B7D838-DAA0-44B1-AB30-957313E728A8}" type="presParOf" srcId="{7CDCDFB0-2647-4432-B292-BE9B2CDC5CFA}" destId="{46A7BE6F-E4DA-41DD-9D75-7960558D6AA7}" srcOrd="1" destOrd="0" presId="urn:microsoft.com/office/officeart/2005/8/layout/orgChart1"/>
    <dgm:cxn modelId="{BE00DCCE-1735-4A88-AA0A-03FC53702EC8}" type="presParOf" srcId="{2583CE87-2FAA-431D-9DC1-FC6E38335DC7}" destId="{F1D3D39D-0FBD-4260-8526-50B3F6ACE7D3}" srcOrd="1" destOrd="0" presId="urn:microsoft.com/office/officeart/2005/8/layout/orgChart1"/>
    <dgm:cxn modelId="{11D0B7C1-5BF2-4BE3-BA5F-829CFE2316C9}" type="presParOf" srcId="{2583CE87-2FAA-431D-9DC1-FC6E38335DC7}" destId="{4DE030AE-001B-48CE-94A1-792AF864740F}" srcOrd="2" destOrd="0" presId="urn:microsoft.com/office/officeart/2005/8/layout/orgChart1"/>
    <dgm:cxn modelId="{8DDAB752-439D-45BA-AB9C-6AAF22E85BF3}" type="presParOf" srcId="{27D748EC-3587-4635-ACAC-F9B4D5C1A22A}" destId="{8F96E97E-AF11-4D55-98EB-9BADFD5BFE0D}" srcOrd="8" destOrd="0" presId="urn:microsoft.com/office/officeart/2005/8/layout/orgChart1"/>
    <dgm:cxn modelId="{D88EBA46-434F-46E6-ABAA-AED4DA9BFBB5}" type="presParOf" srcId="{27D748EC-3587-4635-ACAC-F9B4D5C1A22A}" destId="{CC61768B-E043-4D00-A088-5B869A24273D}" srcOrd="9" destOrd="0" presId="urn:microsoft.com/office/officeart/2005/8/layout/orgChart1"/>
    <dgm:cxn modelId="{7B683C14-766C-430C-86D3-C19272A2DB2C}" type="presParOf" srcId="{CC61768B-E043-4D00-A088-5B869A24273D}" destId="{392D6219-ED3A-47FF-A543-B7F7975B46D5}" srcOrd="0" destOrd="0" presId="urn:microsoft.com/office/officeart/2005/8/layout/orgChart1"/>
    <dgm:cxn modelId="{4B409239-AD63-4952-9006-BCFF9ADC67CE}" type="presParOf" srcId="{392D6219-ED3A-47FF-A543-B7F7975B46D5}" destId="{E5955B07-89AF-4072-9EEF-11EE99842078}" srcOrd="0" destOrd="0" presId="urn:microsoft.com/office/officeart/2005/8/layout/orgChart1"/>
    <dgm:cxn modelId="{01F9A050-55CC-4F14-ABBB-6D0422F44891}" type="presParOf" srcId="{392D6219-ED3A-47FF-A543-B7F7975B46D5}" destId="{E3892E0F-F4BB-4428-BE02-F5FA61B2F9DD}" srcOrd="1" destOrd="0" presId="urn:microsoft.com/office/officeart/2005/8/layout/orgChart1"/>
    <dgm:cxn modelId="{893EFFF2-FF2A-4207-8B51-1E736619E7C2}" type="presParOf" srcId="{CC61768B-E043-4D00-A088-5B869A24273D}" destId="{F142F463-33B6-4133-ABD2-EAE8B8A7041F}" srcOrd="1" destOrd="0" presId="urn:microsoft.com/office/officeart/2005/8/layout/orgChart1"/>
    <dgm:cxn modelId="{D682E6F8-0CB0-4053-9F30-31F00CF72FF8}" type="presParOf" srcId="{CC61768B-E043-4D00-A088-5B869A24273D}" destId="{FDF4D001-4D01-4F2E-AD62-89A46974BB5E}" srcOrd="2" destOrd="0" presId="urn:microsoft.com/office/officeart/2005/8/layout/orgChart1"/>
    <dgm:cxn modelId="{B72FEE1B-4EFE-4C8E-8BB2-C4BF9D6DF5EF}" type="presParOf" srcId="{FFC4464C-BB8C-461A-8D08-70619C502735}" destId="{2E46992B-D12E-440E-B304-AAA4CAF47A6B}" srcOrd="2" destOrd="0" presId="urn:microsoft.com/office/officeart/2005/8/layout/orgChart1"/>
    <dgm:cxn modelId="{5A68B715-52C6-47D0-A0CB-E7875806845F}" type="presParOf" srcId="{BFB56A6D-D24E-49BC-8A52-9BBF5D1B39E4}" destId="{A6AFD2FA-A7E1-45CF-A643-295B1F43F05E}" srcOrd="6" destOrd="0" presId="urn:microsoft.com/office/officeart/2005/8/layout/orgChart1"/>
    <dgm:cxn modelId="{842BF73C-4EA3-41EE-8B39-771EA9A7C70C}" type="presParOf" srcId="{BFB56A6D-D24E-49BC-8A52-9BBF5D1B39E4}" destId="{252C8593-1CAE-4BD4-A50D-7339F0F683AC}" srcOrd="7" destOrd="0" presId="urn:microsoft.com/office/officeart/2005/8/layout/orgChart1"/>
    <dgm:cxn modelId="{685B40C3-1CB8-492C-901C-DECA161193BB}" type="presParOf" srcId="{252C8593-1CAE-4BD4-A50D-7339F0F683AC}" destId="{C310ABFB-2EC8-45A9-B7FF-52BD3C3CE769}" srcOrd="0" destOrd="0" presId="urn:microsoft.com/office/officeart/2005/8/layout/orgChart1"/>
    <dgm:cxn modelId="{7A6C0470-F7DE-4E14-BF35-62288E1D1814}" type="presParOf" srcId="{C310ABFB-2EC8-45A9-B7FF-52BD3C3CE769}" destId="{41DE9185-6AC6-427C-9FA4-E72C18DA6228}" srcOrd="0" destOrd="0" presId="urn:microsoft.com/office/officeart/2005/8/layout/orgChart1"/>
    <dgm:cxn modelId="{4C90E107-943D-44C2-A99A-9367CB0EFA19}" type="presParOf" srcId="{C310ABFB-2EC8-45A9-B7FF-52BD3C3CE769}" destId="{0F357E75-CDD9-4E05-A45F-F12BA8546C2B}" srcOrd="1" destOrd="0" presId="urn:microsoft.com/office/officeart/2005/8/layout/orgChart1"/>
    <dgm:cxn modelId="{971F09F0-0E4D-48C1-B2F1-425E44E3B25E}" type="presParOf" srcId="{252C8593-1CAE-4BD4-A50D-7339F0F683AC}" destId="{A5E8016B-6377-42A5-860C-A68BBDDA29F2}" srcOrd="1" destOrd="0" presId="urn:microsoft.com/office/officeart/2005/8/layout/orgChart1"/>
    <dgm:cxn modelId="{89133624-0C53-4FAB-979F-C6CDA735B27A}" type="presParOf" srcId="{A5E8016B-6377-42A5-860C-A68BBDDA29F2}" destId="{E3503DC3-F84F-4A50-A8D7-002C4F3C8257}" srcOrd="0" destOrd="0" presId="urn:microsoft.com/office/officeart/2005/8/layout/orgChart1"/>
    <dgm:cxn modelId="{187D1BF0-BD9F-4FE1-AA90-DF51913E3F9F}" type="presParOf" srcId="{A5E8016B-6377-42A5-860C-A68BBDDA29F2}" destId="{DABE049E-6198-4E67-831E-C578CB58A2C8}" srcOrd="1" destOrd="0" presId="urn:microsoft.com/office/officeart/2005/8/layout/orgChart1"/>
    <dgm:cxn modelId="{2AD98C72-3871-407A-9DF3-BF7B194B5DC2}" type="presParOf" srcId="{DABE049E-6198-4E67-831E-C578CB58A2C8}" destId="{0F5F2466-CEE3-4218-AB8C-64F4E9D4BFE7}" srcOrd="0" destOrd="0" presId="urn:microsoft.com/office/officeart/2005/8/layout/orgChart1"/>
    <dgm:cxn modelId="{72A001B5-241B-46C2-9028-98A8212B0C61}" type="presParOf" srcId="{0F5F2466-CEE3-4218-AB8C-64F4E9D4BFE7}" destId="{4512502E-EC8F-4415-8BEE-3989653A3B1B}" srcOrd="0" destOrd="0" presId="urn:microsoft.com/office/officeart/2005/8/layout/orgChart1"/>
    <dgm:cxn modelId="{9FA31A33-D9F5-4202-8EE6-193F30D474D0}" type="presParOf" srcId="{0F5F2466-CEE3-4218-AB8C-64F4E9D4BFE7}" destId="{46656237-0A05-4E20-A3E0-8CBAF1694A1E}" srcOrd="1" destOrd="0" presId="urn:microsoft.com/office/officeart/2005/8/layout/orgChart1"/>
    <dgm:cxn modelId="{8916A05A-CC3D-423C-A322-A2F57EC483FF}" type="presParOf" srcId="{DABE049E-6198-4E67-831E-C578CB58A2C8}" destId="{A2CC77ED-0BBA-4A11-9976-DF1B76980CE7}" srcOrd="1" destOrd="0" presId="urn:microsoft.com/office/officeart/2005/8/layout/orgChart1"/>
    <dgm:cxn modelId="{376BDD12-E79E-4FF2-884C-6DCC92FDDB02}" type="presParOf" srcId="{DABE049E-6198-4E67-831E-C578CB58A2C8}" destId="{1A3E106D-838D-460D-8687-75F5DA9DB42D}" srcOrd="2" destOrd="0" presId="urn:microsoft.com/office/officeart/2005/8/layout/orgChart1"/>
    <dgm:cxn modelId="{04D7ACC3-5BB1-411C-9721-A4577FB154C8}" type="presParOf" srcId="{A5E8016B-6377-42A5-860C-A68BBDDA29F2}" destId="{6157DA13-9C5A-41C3-8609-BB5CDE4826A7}" srcOrd="2" destOrd="0" presId="urn:microsoft.com/office/officeart/2005/8/layout/orgChart1"/>
    <dgm:cxn modelId="{DFDEC3A8-8659-4FB9-B784-344496E0D36B}" type="presParOf" srcId="{A5E8016B-6377-42A5-860C-A68BBDDA29F2}" destId="{8D622A0E-5F04-41E7-842B-D5C4DE48A8A1}" srcOrd="3" destOrd="0" presId="urn:microsoft.com/office/officeart/2005/8/layout/orgChart1"/>
    <dgm:cxn modelId="{E472E8BD-0C3C-4E2D-A084-8DE86C6C51DA}" type="presParOf" srcId="{8D622A0E-5F04-41E7-842B-D5C4DE48A8A1}" destId="{35D424A7-58CE-466C-A7A4-CA360A6EDC2D}" srcOrd="0" destOrd="0" presId="urn:microsoft.com/office/officeart/2005/8/layout/orgChart1"/>
    <dgm:cxn modelId="{A17DED8E-E6F4-4709-B6AA-C7064C05D8A1}" type="presParOf" srcId="{35D424A7-58CE-466C-A7A4-CA360A6EDC2D}" destId="{80CF406E-E8B1-49DA-A3C0-A9D6A9FD8139}" srcOrd="0" destOrd="0" presId="urn:microsoft.com/office/officeart/2005/8/layout/orgChart1"/>
    <dgm:cxn modelId="{726FB1B5-191F-4408-BE1A-EE115A9C7D42}" type="presParOf" srcId="{35D424A7-58CE-466C-A7A4-CA360A6EDC2D}" destId="{628FBF1A-0737-4640-808E-BA33C4E8EA1C}" srcOrd="1" destOrd="0" presId="urn:microsoft.com/office/officeart/2005/8/layout/orgChart1"/>
    <dgm:cxn modelId="{3C2B1E59-E3CC-40A7-866D-E1C2C17B3A57}" type="presParOf" srcId="{8D622A0E-5F04-41E7-842B-D5C4DE48A8A1}" destId="{A2B831F8-4D48-4152-8182-983CD57995D4}" srcOrd="1" destOrd="0" presId="urn:microsoft.com/office/officeart/2005/8/layout/orgChart1"/>
    <dgm:cxn modelId="{8461E426-D324-4878-B635-CA2C5983B817}" type="presParOf" srcId="{8D622A0E-5F04-41E7-842B-D5C4DE48A8A1}" destId="{3CA69D4A-A638-4351-96C3-AED9D9F033B5}" srcOrd="2" destOrd="0" presId="urn:microsoft.com/office/officeart/2005/8/layout/orgChart1"/>
    <dgm:cxn modelId="{F2DFDB3A-C9EC-4207-BEBF-D497B9A77533}" type="presParOf" srcId="{A5E8016B-6377-42A5-860C-A68BBDDA29F2}" destId="{218FACB1-A267-44B5-98D6-E0AE08738691}" srcOrd="4" destOrd="0" presId="urn:microsoft.com/office/officeart/2005/8/layout/orgChart1"/>
    <dgm:cxn modelId="{AB179E8A-8D17-4479-B419-5305D6616FE9}" type="presParOf" srcId="{A5E8016B-6377-42A5-860C-A68BBDDA29F2}" destId="{48A215BC-C0B0-4FE5-885B-6A0F19F75535}" srcOrd="5" destOrd="0" presId="urn:microsoft.com/office/officeart/2005/8/layout/orgChart1"/>
    <dgm:cxn modelId="{6BBD42C2-FADA-4ACF-9568-C6842B274064}" type="presParOf" srcId="{48A215BC-C0B0-4FE5-885B-6A0F19F75535}" destId="{3B669031-23A5-496A-AA37-F9B3E4B2C93D}" srcOrd="0" destOrd="0" presId="urn:microsoft.com/office/officeart/2005/8/layout/orgChart1"/>
    <dgm:cxn modelId="{82675468-1566-4EA3-A9D8-E21B1ABBEE65}" type="presParOf" srcId="{3B669031-23A5-496A-AA37-F9B3E4B2C93D}" destId="{B2B88F45-D0C6-4E49-B684-36E8F9DCD82B}" srcOrd="0" destOrd="0" presId="urn:microsoft.com/office/officeart/2005/8/layout/orgChart1"/>
    <dgm:cxn modelId="{364A21B4-B7E8-47EE-806A-867BAAA33F89}" type="presParOf" srcId="{3B669031-23A5-496A-AA37-F9B3E4B2C93D}" destId="{00597C91-484F-4AEF-AF1C-AB81A16381ED}" srcOrd="1" destOrd="0" presId="urn:microsoft.com/office/officeart/2005/8/layout/orgChart1"/>
    <dgm:cxn modelId="{50D0712A-4FAC-4F25-BE5C-EC056D7B8765}" type="presParOf" srcId="{48A215BC-C0B0-4FE5-885B-6A0F19F75535}" destId="{FE7D1116-DA4D-405C-9634-FEF5429489E3}" srcOrd="1" destOrd="0" presId="urn:microsoft.com/office/officeart/2005/8/layout/orgChart1"/>
    <dgm:cxn modelId="{A3681E8E-DC96-4E9B-9FD4-8281632A0EFF}" type="presParOf" srcId="{48A215BC-C0B0-4FE5-885B-6A0F19F75535}" destId="{8AADEB45-D052-4D70-B588-47058FEB1AAA}" srcOrd="2" destOrd="0" presId="urn:microsoft.com/office/officeart/2005/8/layout/orgChart1"/>
    <dgm:cxn modelId="{9C51D74A-6348-4680-9DDE-97A4C96291B1}" type="presParOf" srcId="{252C8593-1CAE-4BD4-A50D-7339F0F683AC}" destId="{3324EED0-B33D-45A4-ABDB-98A289C38101}" srcOrd="2" destOrd="0" presId="urn:microsoft.com/office/officeart/2005/8/layout/orgChart1"/>
    <dgm:cxn modelId="{D7305B8A-A43B-4B5C-A3BB-9FFB53AFC6BF}" type="presParOf" srcId="{BFB56A6D-D24E-49BC-8A52-9BBF5D1B39E4}" destId="{CDE25517-ED7C-4F2A-A594-035993732C4E}" srcOrd="8" destOrd="0" presId="urn:microsoft.com/office/officeart/2005/8/layout/orgChart1"/>
    <dgm:cxn modelId="{1C58AF61-E752-4597-9030-5DE057500657}" type="presParOf" srcId="{BFB56A6D-D24E-49BC-8A52-9BBF5D1B39E4}" destId="{DAEEB485-E874-47EA-8C8F-6F913B7DCC1C}" srcOrd="9" destOrd="0" presId="urn:microsoft.com/office/officeart/2005/8/layout/orgChart1"/>
    <dgm:cxn modelId="{F5C900E4-732A-4351-8D76-AED03028ABC6}" type="presParOf" srcId="{DAEEB485-E874-47EA-8C8F-6F913B7DCC1C}" destId="{6D406374-44BF-4E8A-8413-8989E9474A4A}" srcOrd="0" destOrd="0" presId="urn:microsoft.com/office/officeart/2005/8/layout/orgChart1"/>
    <dgm:cxn modelId="{7E9EA02C-9723-4E5A-A270-BC208471DBE1}" type="presParOf" srcId="{6D406374-44BF-4E8A-8413-8989E9474A4A}" destId="{A945CD8C-E73F-4064-9316-1B2235ADDA7E}" srcOrd="0" destOrd="0" presId="urn:microsoft.com/office/officeart/2005/8/layout/orgChart1"/>
    <dgm:cxn modelId="{9E99F7CE-8732-4F03-931C-E689B787D55C}" type="presParOf" srcId="{6D406374-44BF-4E8A-8413-8989E9474A4A}" destId="{4473DE43-5904-498E-BC33-D6C65FC0311B}" srcOrd="1" destOrd="0" presId="urn:microsoft.com/office/officeart/2005/8/layout/orgChart1"/>
    <dgm:cxn modelId="{6442CF8D-F01B-41BB-BE8B-267E93CE7928}" type="presParOf" srcId="{DAEEB485-E874-47EA-8C8F-6F913B7DCC1C}" destId="{B279BBED-64CF-4FC0-B613-E24D261672A8}" srcOrd="1" destOrd="0" presId="urn:microsoft.com/office/officeart/2005/8/layout/orgChart1"/>
    <dgm:cxn modelId="{18BF95B2-82D6-40A2-B1A1-5CD29F342559}" type="presParOf" srcId="{DAEEB485-E874-47EA-8C8F-6F913B7DCC1C}" destId="{D3A913CE-F9CB-4393-A93B-5677EFC9BC39}" srcOrd="2" destOrd="0" presId="urn:microsoft.com/office/officeart/2005/8/layout/orgChart1"/>
    <dgm:cxn modelId="{899F6E3D-A2B6-40DD-A815-8F834B004759}" type="presParOf" srcId="{4957928E-645C-4988-836F-8BEFF13136B7}" destId="{3DC2B3D2-B2BD-45FB-9109-7CF47D4240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25517-ED7C-4F2A-A594-035993732C4E}">
      <dsp:nvSpPr>
        <dsp:cNvPr id="0" name=""/>
        <dsp:cNvSpPr/>
      </dsp:nvSpPr>
      <dsp:spPr>
        <a:xfrm>
          <a:off x="3886200" y="601113"/>
          <a:ext cx="2904498" cy="252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21"/>
              </a:lnTo>
              <a:lnTo>
                <a:pt x="2904498" y="126021"/>
              </a:lnTo>
              <a:lnTo>
                <a:pt x="2904498" y="2520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8FACB1-A267-44B5-98D6-E0AE08738691}">
      <dsp:nvSpPr>
        <dsp:cNvPr id="0" name=""/>
        <dsp:cNvSpPr/>
      </dsp:nvSpPr>
      <dsp:spPr>
        <a:xfrm>
          <a:off x="4858366" y="1453259"/>
          <a:ext cx="180030" cy="225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6386"/>
              </a:lnTo>
              <a:lnTo>
                <a:pt x="180030" y="225638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57DA13-9C5A-41C3-8609-BB5CDE4826A7}">
      <dsp:nvSpPr>
        <dsp:cNvPr id="0" name=""/>
        <dsp:cNvSpPr/>
      </dsp:nvSpPr>
      <dsp:spPr>
        <a:xfrm>
          <a:off x="4858366" y="1453259"/>
          <a:ext cx="180030" cy="1404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4240"/>
              </a:lnTo>
              <a:lnTo>
                <a:pt x="180030" y="1404240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503DC3-F84F-4A50-A8D7-002C4F3C8257}">
      <dsp:nvSpPr>
        <dsp:cNvPr id="0" name=""/>
        <dsp:cNvSpPr/>
      </dsp:nvSpPr>
      <dsp:spPr>
        <a:xfrm>
          <a:off x="4858366" y="1453259"/>
          <a:ext cx="180030" cy="552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094"/>
              </a:lnTo>
              <a:lnTo>
                <a:pt x="180030" y="55209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FD2FA-A7E1-45CF-A643-295B1F43F05E}">
      <dsp:nvSpPr>
        <dsp:cNvPr id="0" name=""/>
        <dsp:cNvSpPr/>
      </dsp:nvSpPr>
      <dsp:spPr>
        <a:xfrm>
          <a:off x="3886200" y="601113"/>
          <a:ext cx="1452249" cy="252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021"/>
              </a:lnTo>
              <a:lnTo>
                <a:pt x="1452249" y="126021"/>
              </a:lnTo>
              <a:lnTo>
                <a:pt x="1452249" y="2520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96E97E-AF11-4D55-98EB-9BADFD5BFE0D}">
      <dsp:nvSpPr>
        <dsp:cNvPr id="0" name=""/>
        <dsp:cNvSpPr/>
      </dsp:nvSpPr>
      <dsp:spPr>
        <a:xfrm>
          <a:off x="3406117" y="1453259"/>
          <a:ext cx="180030" cy="3960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0679"/>
              </a:lnTo>
              <a:lnTo>
                <a:pt x="180030" y="396067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65484-A9D0-4E45-8595-A3356A739AA1}">
      <dsp:nvSpPr>
        <dsp:cNvPr id="0" name=""/>
        <dsp:cNvSpPr/>
      </dsp:nvSpPr>
      <dsp:spPr>
        <a:xfrm>
          <a:off x="3406117" y="1453259"/>
          <a:ext cx="180030" cy="3108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8533"/>
              </a:lnTo>
              <a:lnTo>
                <a:pt x="180030" y="3108533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C99CC-EE58-4622-83BA-3F15A512EDB6}">
      <dsp:nvSpPr>
        <dsp:cNvPr id="0" name=""/>
        <dsp:cNvSpPr/>
      </dsp:nvSpPr>
      <dsp:spPr>
        <a:xfrm>
          <a:off x="3406117" y="1453259"/>
          <a:ext cx="180030" cy="225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6386"/>
              </a:lnTo>
              <a:lnTo>
                <a:pt x="180030" y="225638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89911-FF78-4DBA-8801-74CDE471E4DE}">
      <dsp:nvSpPr>
        <dsp:cNvPr id="0" name=""/>
        <dsp:cNvSpPr/>
      </dsp:nvSpPr>
      <dsp:spPr>
        <a:xfrm>
          <a:off x="3406117" y="1453259"/>
          <a:ext cx="180030" cy="1404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4240"/>
              </a:lnTo>
              <a:lnTo>
                <a:pt x="180030" y="1404240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5282A-6CB9-4F94-BB18-FB0EAB789ED3}">
      <dsp:nvSpPr>
        <dsp:cNvPr id="0" name=""/>
        <dsp:cNvSpPr/>
      </dsp:nvSpPr>
      <dsp:spPr>
        <a:xfrm>
          <a:off x="3406117" y="1453259"/>
          <a:ext cx="180030" cy="552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094"/>
              </a:lnTo>
              <a:lnTo>
                <a:pt x="180030" y="55209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95981-B443-4F7E-BB8B-C4E1CA3CC574}">
      <dsp:nvSpPr>
        <dsp:cNvPr id="0" name=""/>
        <dsp:cNvSpPr/>
      </dsp:nvSpPr>
      <dsp:spPr>
        <a:xfrm>
          <a:off x="3840480" y="601113"/>
          <a:ext cx="91440" cy="2520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0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74A8B3-B671-4689-88DE-2774F67AEBC3}">
      <dsp:nvSpPr>
        <dsp:cNvPr id="0" name=""/>
        <dsp:cNvSpPr/>
      </dsp:nvSpPr>
      <dsp:spPr>
        <a:xfrm>
          <a:off x="2433950" y="601113"/>
          <a:ext cx="1452249" cy="252043"/>
        </a:xfrm>
        <a:custGeom>
          <a:avLst/>
          <a:gdLst/>
          <a:ahLst/>
          <a:cxnLst/>
          <a:rect l="0" t="0" r="0" b="0"/>
          <a:pathLst>
            <a:path>
              <a:moveTo>
                <a:pt x="1452249" y="0"/>
              </a:moveTo>
              <a:lnTo>
                <a:pt x="1452249" y="126021"/>
              </a:lnTo>
              <a:lnTo>
                <a:pt x="0" y="126021"/>
              </a:lnTo>
              <a:lnTo>
                <a:pt x="0" y="2520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2CA53-57B3-402E-833E-540BCDCDADBF}">
      <dsp:nvSpPr>
        <dsp:cNvPr id="0" name=""/>
        <dsp:cNvSpPr/>
      </dsp:nvSpPr>
      <dsp:spPr>
        <a:xfrm>
          <a:off x="981701" y="601113"/>
          <a:ext cx="2904498" cy="252043"/>
        </a:xfrm>
        <a:custGeom>
          <a:avLst/>
          <a:gdLst/>
          <a:ahLst/>
          <a:cxnLst/>
          <a:rect l="0" t="0" r="0" b="0"/>
          <a:pathLst>
            <a:path>
              <a:moveTo>
                <a:pt x="2904498" y="0"/>
              </a:moveTo>
              <a:lnTo>
                <a:pt x="2904498" y="126021"/>
              </a:lnTo>
              <a:lnTo>
                <a:pt x="0" y="126021"/>
              </a:lnTo>
              <a:lnTo>
                <a:pt x="0" y="2520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B07F8-5240-4247-825B-E8E31B11F3B6}">
      <dsp:nvSpPr>
        <dsp:cNvPr id="0" name=""/>
        <dsp:cNvSpPr/>
      </dsp:nvSpPr>
      <dsp:spPr>
        <a:xfrm>
          <a:off x="3286097" y="1010"/>
          <a:ext cx="1200205" cy="600102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 SC-Magnet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3286097" y="1010"/>
        <a:ext cx="1200205" cy="600102"/>
      </dsp:txXfrm>
    </dsp:sp>
    <dsp:sp modelId="{8A2E835B-488B-4754-9E43-9A84B1DC0694}">
      <dsp:nvSpPr>
        <dsp:cNvPr id="0" name=""/>
        <dsp:cNvSpPr/>
      </dsp:nvSpPr>
      <dsp:spPr>
        <a:xfrm>
          <a:off x="381599" y="853156"/>
          <a:ext cx="1200205" cy="600102"/>
        </a:xfrm>
        <a:prstGeom prst="rect">
          <a:avLst/>
        </a:prstGeom>
        <a:solidFill>
          <a:srgbClr val="FFFFCC"/>
        </a:solidFill>
        <a:ln w="57150" cap="flat" cmpd="sng" algn="ctr">
          <a:solidFill>
            <a:srgbClr val="0000FF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1.9.1  </a:t>
          </a:r>
          <a:r>
            <a:rPr lang="en-US" sz="900" kern="1200" dirty="0">
              <a:solidFill>
                <a:schemeClr val="tx1"/>
              </a:solidFill>
            </a:rPr>
            <a:t>Project </a:t>
          </a:r>
          <a:r>
            <a:rPr lang="en-US" sz="900" kern="1200" dirty="0" smtClean="0">
              <a:solidFill>
                <a:schemeClr val="tx1"/>
              </a:solidFill>
            </a:rPr>
            <a:t>Management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381599" y="853156"/>
        <a:ext cx="1200205" cy="600102"/>
      </dsp:txXfrm>
    </dsp:sp>
    <dsp:sp modelId="{2467DDA9-F1F5-46DD-81FD-1B6677FB5E13}">
      <dsp:nvSpPr>
        <dsp:cNvPr id="0" name=""/>
        <dsp:cNvSpPr/>
      </dsp:nvSpPr>
      <dsp:spPr>
        <a:xfrm>
          <a:off x="1833848" y="853156"/>
          <a:ext cx="1200205" cy="600102"/>
        </a:xfrm>
        <a:prstGeom prst="rect">
          <a:avLst/>
        </a:prstGeom>
        <a:solidFill>
          <a:srgbClr val="FFFFCC"/>
        </a:solidFill>
        <a:ln w="57150" cap="flat" cmpd="sng" algn="ctr">
          <a:solidFill>
            <a:srgbClr val="0000FF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1.9.2  </a:t>
          </a:r>
          <a:r>
            <a:rPr lang="en-US" sz="900" kern="1200" dirty="0">
              <a:solidFill>
                <a:schemeClr val="tx1"/>
              </a:solidFill>
            </a:rPr>
            <a:t>Mechanical </a:t>
          </a:r>
        </a:p>
      </dsp:txBody>
      <dsp:txXfrm>
        <a:off x="1833848" y="853156"/>
        <a:ext cx="1200205" cy="600102"/>
      </dsp:txXfrm>
    </dsp:sp>
    <dsp:sp modelId="{4CB3269F-C8A5-4DE6-80A4-DF32F50BB115}">
      <dsp:nvSpPr>
        <dsp:cNvPr id="0" name=""/>
        <dsp:cNvSpPr/>
      </dsp:nvSpPr>
      <dsp:spPr>
        <a:xfrm>
          <a:off x="3286097" y="853156"/>
          <a:ext cx="1200205" cy="600102"/>
        </a:xfrm>
        <a:prstGeom prst="rect">
          <a:avLst/>
        </a:prstGeom>
        <a:solidFill>
          <a:srgbClr val="FFFFCC"/>
        </a:solidFill>
        <a:ln w="57150" cap="flat" cmpd="sng" algn="ctr">
          <a:solidFill>
            <a:srgbClr val="0000FF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1.9.3  </a:t>
          </a:r>
          <a:r>
            <a:rPr lang="en-US" sz="900" kern="1200" dirty="0">
              <a:solidFill>
                <a:schemeClr val="tx1"/>
              </a:solidFill>
            </a:rPr>
            <a:t>Cryogenic Systems</a:t>
          </a:r>
        </a:p>
      </dsp:txBody>
      <dsp:txXfrm>
        <a:off x="3286097" y="853156"/>
        <a:ext cx="1200205" cy="600102"/>
      </dsp:txXfrm>
    </dsp:sp>
    <dsp:sp modelId="{5C0BAA8F-CE43-46DA-833E-3C4168EAB69C}">
      <dsp:nvSpPr>
        <dsp:cNvPr id="0" name=""/>
        <dsp:cNvSpPr/>
      </dsp:nvSpPr>
      <dsp:spPr>
        <a:xfrm>
          <a:off x="3586148" y="1705302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1.9.3.1  </a:t>
          </a:r>
          <a:r>
            <a:rPr lang="en-US" sz="900" kern="1200" dirty="0" err="1" smtClean="0">
              <a:solidFill>
                <a:schemeClr val="tx1"/>
              </a:solidFill>
            </a:rPr>
            <a:t>RHIC</a:t>
          </a:r>
          <a:r>
            <a:rPr lang="en-US" sz="900" kern="1200" dirty="0" smtClean="0">
              <a:solidFill>
                <a:schemeClr val="tx1"/>
              </a:solidFill>
            </a:rPr>
            <a:t> </a:t>
          </a:r>
          <a:r>
            <a:rPr lang="en-US" sz="900" kern="1200" dirty="0">
              <a:solidFill>
                <a:schemeClr val="tx1"/>
              </a:solidFill>
            </a:rPr>
            <a:t>Lines S/R/H/U-Line Taps and </a:t>
          </a:r>
          <a:r>
            <a:rPr lang="en-US" sz="900" kern="1200" dirty="0" err="1">
              <a:solidFill>
                <a:schemeClr val="tx1"/>
              </a:solidFill>
            </a:rPr>
            <a:t>Valve</a:t>
          </a:r>
          <a:r>
            <a:rPr lang="en-US" sz="900" kern="1200" dirty="0" err="1"/>
            <a:t>box</a:t>
          </a:r>
          <a:endParaRPr lang="en-US" sz="900" kern="1200" dirty="0"/>
        </a:p>
      </dsp:txBody>
      <dsp:txXfrm>
        <a:off x="3586148" y="1705302"/>
        <a:ext cx="1200205" cy="600102"/>
      </dsp:txXfrm>
    </dsp:sp>
    <dsp:sp modelId="{594AC387-21A1-4211-B0D1-6425BBEAC015}">
      <dsp:nvSpPr>
        <dsp:cNvPr id="0" name=""/>
        <dsp:cNvSpPr/>
      </dsp:nvSpPr>
      <dsp:spPr>
        <a:xfrm>
          <a:off x="3586148" y="2557448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1.9.3.2  Helium </a:t>
          </a:r>
          <a:r>
            <a:rPr lang="en-US" sz="900" kern="1200" dirty="0">
              <a:solidFill>
                <a:schemeClr val="tx1"/>
              </a:solidFill>
            </a:rPr>
            <a:t>Transfer Line Bundle System</a:t>
          </a:r>
        </a:p>
      </dsp:txBody>
      <dsp:txXfrm>
        <a:off x="3586148" y="2557448"/>
        <a:ext cx="1200205" cy="600102"/>
      </dsp:txXfrm>
    </dsp:sp>
    <dsp:sp modelId="{22292DD7-7894-4E90-A624-65805611E6CD}">
      <dsp:nvSpPr>
        <dsp:cNvPr id="0" name=""/>
        <dsp:cNvSpPr/>
      </dsp:nvSpPr>
      <dsp:spPr>
        <a:xfrm>
          <a:off x="3586148" y="3409594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1.9.3.3  </a:t>
          </a:r>
          <a:r>
            <a:rPr lang="en-US" sz="900" kern="1200" dirty="0" err="1" smtClean="0">
              <a:solidFill>
                <a:schemeClr val="tx1"/>
              </a:solidFill>
            </a:rPr>
            <a:t>LN2</a:t>
          </a:r>
          <a:r>
            <a:rPr lang="en-US" sz="900" kern="1200" dirty="0" smtClean="0">
              <a:solidFill>
                <a:schemeClr val="tx1"/>
              </a:solidFill>
            </a:rPr>
            <a:t> </a:t>
          </a:r>
          <a:r>
            <a:rPr lang="en-US" sz="900" kern="1200" dirty="0">
              <a:solidFill>
                <a:schemeClr val="tx1"/>
              </a:solidFill>
            </a:rPr>
            <a:t>Cooling System</a:t>
          </a:r>
        </a:p>
      </dsp:txBody>
      <dsp:txXfrm>
        <a:off x="3586148" y="3409594"/>
        <a:ext cx="1200205" cy="600102"/>
      </dsp:txXfrm>
    </dsp:sp>
    <dsp:sp modelId="{C45D6DB8-93D0-4474-8A0B-499C09CF9091}">
      <dsp:nvSpPr>
        <dsp:cNvPr id="0" name=""/>
        <dsp:cNvSpPr/>
      </dsp:nvSpPr>
      <dsp:spPr>
        <a:xfrm>
          <a:off x="3586148" y="4261740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1.9.3.4 </a:t>
          </a:r>
          <a:r>
            <a:rPr lang="en-US" sz="900" kern="1200" dirty="0" err="1" smtClean="0">
              <a:solidFill>
                <a:schemeClr val="tx1"/>
              </a:solidFill>
            </a:rPr>
            <a:t>Coldbox</a:t>
          </a:r>
          <a:r>
            <a:rPr lang="en-US" sz="900" kern="1200" dirty="0" smtClean="0">
              <a:solidFill>
                <a:schemeClr val="tx1"/>
              </a:solidFill>
            </a:rPr>
            <a:t> </a:t>
          </a:r>
          <a:r>
            <a:rPr lang="en-US" sz="900" kern="1200" dirty="0">
              <a:solidFill>
                <a:schemeClr val="tx1"/>
              </a:solidFill>
            </a:rPr>
            <a:t>with </a:t>
          </a:r>
          <a:r>
            <a:rPr lang="en-US" sz="900" kern="1200" dirty="0" err="1">
              <a:solidFill>
                <a:schemeClr val="tx1"/>
              </a:solidFill>
            </a:rPr>
            <a:t>Heatexchangers</a:t>
          </a:r>
          <a:r>
            <a:rPr lang="en-US" sz="900" kern="1200" dirty="0">
              <a:solidFill>
                <a:schemeClr val="tx1"/>
              </a:solidFill>
            </a:rPr>
            <a:t>, Valve Box Upgrade, </a:t>
          </a:r>
          <a:r>
            <a:rPr lang="en-US" sz="900" kern="1200" dirty="0" err="1">
              <a:solidFill>
                <a:schemeClr val="tx1"/>
              </a:solidFill>
            </a:rPr>
            <a:t>500L</a:t>
          </a:r>
          <a:r>
            <a:rPr lang="en-US" sz="900" kern="1200" dirty="0">
              <a:solidFill>
                <a:schemeClr val="tx1"/>
              </a:solidFill>
            </a:rPr>
            <a:t> Dewar</a:t>
          </a:r>
        </a:p>
      </dsp:txBody>
      <dsp:txXfrm>
        <a:off x="3586148" y="4261740"/>
        <a:ext cx="1200205" cy="600102"/>
      </dsp:txXfrm>
    </dsp:sp>
    <dsp:sp modelId="{E5955B07-89AF-4072-9EEF-11EE99842078}">
      <dsp:nvSpPr>
        <dsp:cNvPr id="0" name=""/>
        <dsp:cNvSpPr/>
      </dsp:nvSpPr>
      <dsp:spPr>
        <a:xfrm>
          <a:off x="3586148" y="5113886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1.9.3.5  </a:t>
          </a:r>
          <a:r>
            <a:rPr lang="en-US" sz="900" kern="1200" dirty="0" err="1" smtClean="0">
              <a:solidFill>
                <a:schemeClr val="tx1"/>
              </a:solidFill>
            </a:rPr>
            <a:t>Cryo</a:t>
          </a:r>
          <a:r>
            <a:rPr lang="en-US" sz="900" kern="1200" dirty="0" smtClean="0">
              <a:solidFill>
                <a:schemeClr val="tx1"/>
              </a:solidFill>
            </a:rPr>
            <a:t> </a:t>
          </a:r>
          <a:r>
            <a:rPr lang="en-US" sz="900" kern="1200" dirty="0">
              <a:solidFill>
                <a:schemeClr val="tx1"/>
              </a:solidFill>
            </a:rPr>
            <a:t>Controls </a:t>
          </a:r>
          <a:r>
            <a:rPr lang="en-US" sz="900" kern="1200" dirty="0" smtClean="0">
              <a:solidFill>
                <a:schemeClr val="tx1"/>
              </a:solidFill>
            </a:rPr>
            <a:t>–Hardware/Software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3586148" y="5113886"/>
        <a:ext cx="1200205" cy="600102"/>
      </dsp:txXfrm>
    </dsp:sp>
    <dsp:sp modelId="{41DE9185-6AC6-427C-9FA4-E72C18DA6228}">
      <dsp:nvSpPr>
        <dsp:cNvPr id="0" name=""/>
        <dsp:cNvSpPr/>
      </dsp:nvSpPr>
      <dsp:spPr>
        <a:xfrm>
          <a:off x="4738346" y="853156"/>
          <a:ext cx="1200205" cy="600102"/>
        </a:xfrm>
        <a:prstGeom prst="rect">
          <a:avLst/>
        </a:prstGeom>
        <a:solidFill>
          <a:srgbClr val="FFFFCC"/>
        </a:solidFill>
        <a:ln w="57150" cap="flat" cmpd="sng" algn="ctr">
          <a:solidFill>
            <a:srgbClr val="0000FF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1.9.4  </a:t>
          </a:r>
          <a:r>
            <a:rPr lang="en-US" sz="900" kern="1200" dirty="0">
              <a:solidFill>
                <a:schemeClr val="tx1"/>
              </a:solidFill>
            </a:rPr>
            <a:t>Power Supply</a:t>
          </a:r>
        </a:p>
      </dsp:txBody>
      <dsp:txXfrm>
        <a:off x="4738346" y="853156"/>
        <a:ext cx="1200205" cy="600102"/>
      </dsp:txXfrm>
    </dsp:sp>
    <dsp:sp modelId="{4512502E-EC8F-4415-8BEE-3989653A3B1B}">
      <dsp:nvSpPr>
        <dsp:cNvPr id="0" name=""/>
        <dsp:cNvSpPr/>
      </dsp:nvSpPr>
      <dsp:spPr>
        <a:xfrm>
          <a:off x="5038397" y="1705302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1.9.4.1  AC/DC Power Distribution</a:t>
          </a:r>
        </a:p>
      </dsp:txBody>
      <dsp:txXfrm>
        <a:off x="5038397" y="1705302"/>
        <a:ext cx="1200205" cy="600102"/>
      </dsp:txXfrm>
    </dsp:sp>
    <dsp:sp modelId="{80CF406E-E8B1-49DA-A3C0-A9D6A9FD8139}">
      <dsp:nvSpPr>
        <dsp:cNvPr id="0" name=""/>
        <dsp:cNvSpPr/>
      </dsp:nvSpPr>
      <dsp:spPr>
        <a:xfrm>
          <a:off x="5038397" y="2557448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1.9.4.2  Power Supply</a:t>
          </a:r>
        </a:p>
      </dsp:txBody>
      <dsp:txXfrm>
        <a:off x="5038397" y="2557448"/>
        <a:ext cx="1200205" cy="600102"/>
      </dsp:txXfrm>
    </dsp:sp>
    <dsp:sp modelId="{B2B88F45-D0C6-4E49-B684-36E8F9DCD82B}">
      <dsp:nvSpPr>
        <dsp:cNvPr id="0" name=""/>
        <dsp:cNvSpPr/>
      </dsp:nvSpPr>
      <dsp:spPr>
        <a:xfrm>
          <a:off x="5038397" y="3409594"/>
          <a:ext cx="1200205" cy="600102"/>
        </a:xfrm>
        <a:prstGeom prst="rect">
          <a:avLst/>
        </a:prstGeom>
        <a:solidFill>
          <a:srgbClr val="FFFFC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WBS 1.9.4.3  Quench Detection and Dump Resistor</a:t>
          </a:r>
        </a:p>
      </dsp:txBody>
      <dsp:txXfrm>
        <a:off x="5038397" y="3409594"/>
        <a:ext cx="1200205" cy="600102"/>
      </dsp:txXfrm>
    </dsp:sp>
    <dsp:sp modelId="{A945CD8C-E73F-4064-9316-1B2235ADDA7E}">
      <dsp:nvSpPr>
        <dsp:cNvPr id="0" name=""/>
        <dsp:cNvSpPr/>
      </dsp:nvSpPr>
      <dsp:spPr>
        <a:xfrm>
          <a:off x="6190595" y="853156"/>
          <a:ext cx="1200205" cy="600102"/>
        </a:xfrm>
        <a:prstGeom prst="rect">
          <a:avLst/>
        </a:prstGeom>
        <a:solidFill>
          <a:srgbClr val="FFFFCC"/>
        </a:solidFill>
        <a:ln w="57150" cap="flat" cmpd="sng" algn="ctr">
          <a:solidFill>
            <a:srgbClr val="0000FF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chemeClr val="tx1"/>
              </a:solidFill>
            </a:rPr>
            <a:t>1.9.5 </a:t>
          </a:r>
          <a:r>
            <a:rPr lang="en-US" sz="900" kern="1200" dirty="0">
              <a:solidFill>
                <a:schemeClr val="tx1"/>
              </a:solidFill>
            </a:rPr>
            <a:t>Magnet Measurements</a:t>
          </a:r>
        </a:p>
      </dsp:txBody>
      <dsp:txXfrm>
        <a:off x="6190595" y="853156"/>
        <a:ext cx="1200205" cy="600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64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63BD-A87C-4291-8DED-20E479F99B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09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202983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(https://indico.bnl.gov/conferenceDisplay.py?confId=2763)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from </a:t>
            </a: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Parker on how he’s estimating eddy current force during quench.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update 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 took the tech. (from I. Marneris) to do BLIP work instead of </a:t>
            </a:r>
            <a:r>
              <a:rPr lang="en-US" sz="22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sPHENIX’s</a:t>
            </a: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  He’ll get back to </a:t>
            </a:r>
            <a:r>
              <a:rPr lang="en-US" sz="22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sPHENIX</a:t>
            </a: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after RHIC cool-down.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will FSU deliver the brackets (at least 4 at the bottom) ?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2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started to work on </a:t>
            </a:r>
            <a:r>
              <a:rPr lang="en-US" sz="22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data-acquisition system...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Working on the project file and dictionary files for 5 WBS branches.</a:t>
            </a:r>
          </a:p>
          <a:p>
            <a:pPr marL="0" indent="0" algn="just">
              <a:lnSpc>
                <a:spcPct val="85000"/>
              </a:lnSpc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202983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 from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WBS 1.8.2 Engineering &amp; Design</a:t>
            </a:r>
            <a:endParaRPr lang="en-US" sz="20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en-US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Measurement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WBS 1.8.3 Fabrication 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…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WBS 1.8.4 Installation &amp; Testing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…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0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30075513"/>
              </p:ext>
            </p:extLst>
          </p:nvPr>
        </p:nvGraphicFramePr>
        <p:xfrm>
          <a:off x="930310" y="685800"/>
          <a:ext cx="7772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2"/>
          <p:cNvSpPr txBox="1"/>
          <p:nvPr/>
        </p:nvSpPr>
        <p:spPr>
          <a:xfrm>
            <a:off x="5783082" y="861811"/>
            <a:ext cx="821059" cy="246221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2</a:t>
            </a:r>
          </a:p>
        </p:txBody>
      </p:sp>
      <p:sp>
        <p:nvSpPr>
          <p:cNvPr id="6" name="TextBox 2"/>
          <p:cNvSpPr txBox="1"/>
          <p:nvPr/>
        </p:nvSpPr>
        <p:spPr>
          <a:xfrm>
            <a:off x="152400" y="1700588"/>
            <a:ext cx="1045479" cy="400110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</a:t>
            </a:r>
            <a:r>
              <a:rPr lang="en-US" sz="1000" dirty="0" smtClean="0"/>
              <a:t>3</a:t>
            </a:r>
          </a:p>
          <a:p>
            <a:r>
              <a:rPr lang="en-US" sz="1000" dirty="0" smtClean="0"/>
              <a:t>Level 3 Manager</a:t>
            </a:r>
            <a:endParaRPr lang="en-US" sz="1000" dirty="0"/>
          </a:p>
        </p:txBody>
      </p:sp>
      <p:sp>
        <p:nvSpPr>
          <p:cNvPr id="7" name="TextBox 2"/>
          <p:cNvSpPr txBox="1"/>
          <p:nvPr/>
        </p:nvSpPr>
        <p:spPr>
          <a:xfrm>
            <a:off x="2362201" y="4020979"/>
            <a:ext cx="1905000" cy="246221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</a:t>
            </a:r>
            <a:r>
              <a:rPr lang="en-US" sz="1000" dirty="0" smtClean="0"/>
              <a:t>4 – Work Packages</a:t>
            </a:r>
            <a:endParaRPr lang="en-US" sz="1000" dirty="0"/>
          </a:p>
        </p:txBody>
      </p:sp>
      <p:sp>
        <p:nvSpPr>
          <p:cNvPr id="8" name="TextBox 5"/>
          <p:cNvSpPr txBox="1"/>
          <p:nvPr/>
        </p:nvSpPr>
        <p:spPr>
          <a:xfrm>
            <a:off x="1981200" y="2819400"/>
            <a:ext cx="1079142" cy="40011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solidFill>
                  <a:schemeClr val="bg1"/>
                </a:solidFill>
              </a:rPr>
              <a:t>Control Accounts</a:t>
            </a:r>
          </a:p>
          <a:p>
            <a:r>
              <a:rPr lang="en-US" sz="1000" dirty="0" smtClean="0">
                <a:solidFill>
                  <a:schemeClr val="bg1"/>
                </a:solidFill>
              </a:rPr>
              <a:t>And Reporting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22479" y="834175"/>
            <a:ext cx="1132041" cy="2616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100" dirty="0" smtClean="0"/>
              <a:t>Level 2 Manager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8458200" y="1711288"/>
            <a:ext cx="461986" cy="2616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100" dirty="0" smtClean="0"/>
              <a:t>CAM</a:t>
            </a:r>
            <a:endParaRPr lang="en-US" sz="1100" dirty="0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362200" y="2209800"/>
            <a:ext cx="158571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520771" y="2209800"/>
            <a:ext cx="539571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124200" y="2209800"/>
            <a:ext cx="990600" cy="809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54014" y="143255"/>
            <a:ext cx="1611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1.9 SC- Magnet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1/9/2017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43275"/>
            <a:ext cx="59436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411949" y="6400800"/>
            <a:ext cx="585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DOE Reporting Levels (Control Accounts)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031274" y="6629400"/>
            <a:ext cx="330926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378825" y="6205820"/>
            <a:ext cx="457200" cy="441325"/>
          </a:xfrm>
        </p:spPr>
        <p:txBody>
          <a:bodyPr/>
          <a:lstStyle/>
          <a:p>
            <a:fld id="{7446F880-D8B7-42C7-94E0-029E4816C12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11" name="Right Arrow 10"/>
          <p:cNvSpPr/>
          <p:nvPr/>
        </p:nvSpPr>
        <p:spPr>
          <a:xfrm rot="1526504">
            <a:off x="839809" y="496589"/>
            <a:ext cx="1082071" cy="4650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7995" y="89394"/>
            <a:ext cx="5287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56107" y="76200"/>
            <a:ext cx="115929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CD1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7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60579</TotalTime>
  <Words>171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149</cp:revision>
  <cp:lastPrinted>2016-12-20T20:03:44Z</cp:lastPrinted>
  <dcterms:created xsi:type="dcterms:W3CDTF">2015-04-20T12:10:02Z</dcterms:created>
  <dcterms:modified xsi:type="dcterms:W3CDTF">2017-01-18T16:24:25Z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