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0" r:id="rId4"/>
    <p:sldId id="263" r:id="rId5"/>
    <p:sldId id="262" r:id="rId6"/>
    <p:sldId id="264" r:id="rId7"/>
    <p:sldId id="267" r:id="rId8"/>
    <p:sldId id="265" r:id="rId9"/>
    <p:sldId id="266" r:id="rId10"/>
    <p:sldId id="2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5981"/>
    <a:srgbClr val="2D2B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94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 Landgraf" userId="367c8676d18b2324" providerId="LiveId" clId="{14506C4A-BD77-4CDE-91FA-EE98B66BA96B}"/>
    <pc:docChg chg="undo redo custSel addSld delSld modSld sldOrd">
      <pc:chgData name="Jeff Landgraf" userId="367c8676d18b2324" providerId="LiveId" clId="{14506C4A-BD77-4CDE-91FA-EE98B66BA96B}" dt="2025-04-24T12:30:36.360" v="6892" actId="255"/>
      <pc:docMkLst>
        <pc:docMk/>
      </pc:docMkLst>
      <pc:sldChg chg="modSp mod">
        <pc:chgData name="Jeff Landgraf" userId="367c8676d18b2324" providerId="LiveId" clId="{14506C4A-BD77-4CDE-91FA-EE98B66BA96B}" dt="2025-04-24T12:30:36.360" v="6892" actId="255"/>
        <pc:sldMkLst>
          <pc:docMk/>
          <pc:sldMk cId="2650668729" sldId="256"/>
        </pc:sldMkLst>
        <pc:spChg chg="mod">
          <ac:chgData name="Jeff Landgraf" userId="367c8676d18b2324" providerId="LiveId" clId="{14506C4A-BD77-4CDE-91FA-EE98B66BA96B}" dt="2025-04-24T03:10:27.412" v="4497" actId="20577"/>
          <ac:spMkLst>
            <pc:docMk/>
            <pc:sldMk cId="2650668729" sldId="256"/>
            <ac:spMk id="4" creationId="{721A558F-7E8B-661B-A13B-CAF4D85719FD}"/>
          </ac:spMkLst>
        </pc:spChg>
        <pc:spChg chg="mod">
          <ac:chgData name="Jeff Landgraf" userId="367c8676d18b2324" providerId="LiveId" clId="{14506C4A-BD77-4CDE-91FA-EE98B66BA96B}" dt="2025-04-24T12:30:36.360" v="6892" actId="255"/>
          <ac:spMkLst>
            <pc:docMk/>
            <pc:sldMk cId="2650668729" sldId="256"/>
            <ac:spMk id="5" creationId="{9D1E62A3-EB6C-2BC7-1B3D-186AB959B24A}"/>
          </ac:spMkLst>
        </pc:spChg>
      </pc:sldChg>
      <pc:sldChg chg="addSp delSp modSp new mod">
        <pc:chgData name="Jeff Landgraf" userId="367c8676d18b2324" providerId="LiveId" clId="{14506C4A-BD77-4CDE-91FA-EE98B66BA96B}" dt="2025-04-24T12:19:04.239" v="6612" actId="20577"/>
        <pc:sldMkLst>
          <pc:docMk/>
          <pc:sldMk cId="2688091393" sldId="257"/>
        </pc:sldMkLst>
        <pc:spChg chg="del">
          <ac:chgData name="Jeff Landgraf" userId="367c8676d18b2324" providerId="LiveId" clId="{14506C4A-BD77-4CDE-91FA-EE98B66BA96B}" dt="2025-04-24T00:24:41.561" v="29" actId="478"/>
          <ac:spMkLst>
            <pc:docMk/>
            <pc:sldMk cId="2688091393" sldId="257"/>
            <ac:spMk id="2" creationId="{DD46A5AC-C029-8D9B-6F0F-08351B4955F9}"/>
          </ac:spMkLst>
        </pc:spChg>
        <pc:spChg chg="del">
          <ac:chgData name="Jeff Landgraf" userId="367c8676d18b2324" providerId="LiveId" clId="{14506C4A-BD77-4CDE-91FA-EE98B66BA96B}" dt="2025-04-24T00:24:43.766" v="30" actId="478"/>
          <ac:spMkLst>
            <pc:docMk/>
            <pc:sldMk cId="2688091393" sldId="257"/>
            <ac:spMk id="3" creationId="{CA711612-CF7E-8BC8-B368-871B699EDA8C}"/>
          </ac:spMkLst>
        </pc:spChg>
        <pc:spChg chg="add mod">
          <ac:chgData name="Jeff Landgraf" userId="367c8676d18b2324" providerId="LiveId" clId="{14506C4A-BD77-4CDE-91FA-EE98B66BA96B}" dt="2025-04-24T10:48:42.629" v="5462" actId="1076"/>
          <ac:spMkLst>
            <pc:docMk/>
            <pc:sldMk cId="2688091393" sldId="257"/>
            <ac:spMk id="7" creationId="{CF046BA1-B464-642B-2DAB-4E2AB11BFAD0}"/>
          </ac:spMkLst>
        </pc:spChg>
        <pc:spChg chg="add mod">
          <ac:chgData name="Jeff Landgraf" userId="367c8676d18b2324" providerId="LiveId" clId="{14506C4A-BD77-4CDE-91FA-EE98B66BA96B}" dt="2025-04-24T12:19:04.239" v="6612" actId="20577"/>
          <ac:spMkLst>
            <pc:docMk/>
            <pc:sldMk cId="2688091393" sldId="257"/>
            <ac:spMk id="8" creationId="{8174E95B-1E55-8758-FCB7-8413DD637751}"/>
          </ac:spMkLst>
        </pc:spChg>
      </pc:sldChg>
      <pc:sldChg chg="addSp delSp modSp new mod">
        <pc:chgData name="Jeff Landgraf" userId="367c8676d18b2324" providerId="LiveId" clId="{14506C4A-BD77-4CDE-91FA-EE98B66BA96B}" dt="2025-04-24T03:23:21.133" v="5209" actId="255"/>
        <pc:sldMkLst>
          <pc:docMk/>
          <pc:sldMk cId="132652433" sldId="258"/>
        </pc:sldMkLst>
        <pc:spChg chg="del">
          <ac:chgData name="Jeff Landgraf" userId="367c8676d18b2324" providerId="LiveId" clId="{14506C4A-BD77-4CDE-91FA-EE98B66BA96B}" dt="2025-04-24T01:02:25.579" v="1850" actId="478"/>
          <ac:spMkLst>
            <pc:docMk/>
            <pc:sldMk cId="132652433" sldId="258"/>
            <ac:spMk id="2" creationId="{EFD351D0-2359-937D-35C5-15F239F17534}"/>
          </ac:spMkLst>
        </pc:spChg>
        <pc:spChg chg="del">
          <ac:chgData name="Jeff Landgraf" userId="367c8676d18b2324" providerId="LiveId" clId="{14506C4A-BD77-4CDE-91FA-EE98B66BA96B}" dt="2025-04-24T01:02:27.099" v="1851" actId="478"/>
          <ac:spMkLst>
            <pc:docMk/>
            <pc:sldMk cId="132652433" sldId="258"/>
            <ac:spMk id="3" creationId="{10EC485B-88EB-74FD-B98F-09C1D8B864CB}"/>
          </ac:spMkLst>
        </pc:spChg>
        <pc:spChg chg="add mod">
          <ac:chgData name="Jeff Landgraf" userId="367c8676d18b2324" providerId="LiveId" clId="{14506C4A-BD77-4CDE-91FA-EE98B66BA96B}" dt="2025-04-24T03:23:21.133" v="5209" actId="255"/>
          <ac:spMkLst>
            <pc:docMk/>
            <pc:sldMk cId="132652433" sldId="258"/>
            <ac:spMk id="7" creationId="{725094C1-78EC-0E67-A642-F73EF9318582}"/>
          </ac:spMkLst>
        </pc:spChg>
      </pc:sldChg>
      <pc:sldChg chg="addSp delSp modSp add del mod">
        <pc:chgData name="Jeff Landgraf" userId="367c8676d18b2324" providerId="LiveId" clId="{14506C4A-BD77-4CDE-91FA-EE98B66BA96B}" dt="2025-04-24T02:36:01.742" v="3424" actId="47"/>
        <pc:sldMkLst>
          <pc:docMk/>
          <pc:sldMk cId="612466093" sldId="259"/>
        </pc:sldMkLst>
        <pc:spChg chg="add del">
          <ac:chgData name="Jeff Landgraf" userId="367c8676d18b2324" providerId="LiveId" clId="{14506C4A-BD77-4CDE-91FA-EE98B66BA96B}" dt="2025-04-24T01:03:25.619" v="1885" actId="478"/>
          <ac:spMkLst>
            <pc:docMk/>
            <pc:sldMk cId="612466093" sldId="259"/>
            <ac:spMk id="2" creationId="{3CC994D7-962A-4894-BEB9-C3BA591C3CF5}"/>
          </ac:spMkLst>
        </pc:spChg>
        <pc:spChg chg="add del mod">
          <ac:chgData name="Jeff Landgraf" userId="367c8676d18b2324" providerId="LiveId" clId="{14506C4A-BD77-4CDE-91FA-EE98B66BA96B}" dt="2025-04-24T01:03:47.401" v="1888"/>
          <ac:spMkLst>
            <pc:docMk/>
            <pc:sldMk cId="612466093" sldId="259"/>
            <ac:spMk id="3" creationId="{AE1D843C-5AB3-08E3-965C-4603EABD9F07}"/>
          </ac:spMkLst>
        </pc:spChg>
        <pc:spChg chg="del mod">
          <ac:chgData name="Jeff Landgraf" userId="367c8676d18b2324" providerId="LiveId" clId="{14506C4A-BD77-4CDE-91FA-EE98B66BA96B}" dt="2025-04-24T01:02:39.821" v="1854" actId="478"/>
          <ac:spMkLst>
            <pc:docMk/>
            <pc:sldMk cId="612466093" sldId="259"/>
            <ac:spMk id="7" creationId="{99926AE2-6B9B-98DD-A202-30328342E59B}"/>
          </ac:spMkLst>
        </pc:spChg>
        <pc:spChg chg="mod">
          <ac:chgData name="Jeff Landgraf" userId="367c8676d18b2324" providerId="LiveId" clId="{14506C4A-BD77-4CDE-91FA-EE98B66BA96B}" dt="2025-04-24T01:03:18.347" v="1883" actId="20577"/>
          <ac:spMkLst>
            <pc:docMk/>
            <pc:sldMk cId="612466093" sldId="259"/>
            <ac:spMk id="8" creationId="{AC0A82B8-2004-FA03-AB50-8EC8BC2E920F}"/>
          </ac:spMkLst>
        </pc:spChg>
      </pc:sldChg>
      <pc:sldChg chg="addSp delSp modSp add mod">
        <pc:chgData name="Jeff Landgraf" userId="367c8676d18b2324" providerId="LiveId" clId="{14506C4A-BD77-4CDE-91FA-EE98B66BA96B}" dt="2025-04-24T12:20:40.840" v="6641" actId="20577"/>
        <pc:sldMkLst>
          <pc:docMk/>
          <pc:sldMk cId="2667586674" sldId="260"/>
        </pc:sldMkLst>
        <pc:spChg chg="add mod">
          <ac:chgData name="Jeff Landgraf" userId="367c8676d18b2324" providerId="LiveId" clId="{14506C4A-BD77-4CDE-91FA-EE98B66BA96B}" dt="2025-04-24T01:31:10.997" v="3037" actId="1076"/>
          <ac:spMkLst>
            <pc:docMk/>
            <pc:sldMk cId="2667586674" sldId="260"/>
            <ac:spMk id="2" creationId="{C62212F7-3770-EF39-98A7-DD2A52CF7F31}"/>
          </ac:spMkLst>
        </pc:spChg>
        <pc:spChg chg="add mod">
          <ac:chgData name="Jeff Landgraf" userId="367c8676d18b2324" providerId="LiveId" clId="{14506C4A-BD77-4CDE-91FA-EE98B66BA96B}" dt="2025-04-24T01:31:10.997" v="3037" actId="1076"/>
          <ac:spMkLst>
            <pc:docMk/>
            <pc:sldMk cId="2667586674" sldId="260"/>
            <ac:spMk id="3" creationId="{229C14DD-151F-A021-44D6-21B771E3EF42}"/>
          </ac:spMkLst>
        </pc:spChg>
        <pc:spChg chg="mod">
          <ac:chgData name="Jeff Landgraf" userId="367c8676d18b2324" providerId="LiveId" clId="{14506C4A-BD77-4CDE-91FA-EE98B66BA96B}" dt="2025-04-24T01:05:26.690" v="2004" actId="20577"/>
          <ac:spMkLst>
            <pc:docMk/>
            <pc:sldMk cId="2667586674" sldId="260"/>
            <ac:spMk id="7" creationId="{55BC65C1-1107-E2E1-E762-2276CCBCD0CB}"/>
          </ac:spMkLst>
        </pc:spChg>
        <pc:spChg chg="mod">
          <ac:chgData name="Jeff Landgraf" userId="367c8676d18b2324" providerId="LiveId" clId="{14506C4A-BD77-4CDE-91FA-EE98B66BA96B}" dt="2025-04-24T12:20:40.840" v="6641" actId="20577"/>
          <ac:spMkLst>
            <pc:docMk/>
            <pc:sldMk cId="2667586674" sldId="260"/>
            <ac:spMk id="8" creationId="{29BEE864-6E75-E976-C3A3-F0CD1495C0BF}"/>
          </ac:spMkLst>
        </pc:spChg>
        <pc:spChg chg="add mod">
          <ac:chgData name="Jeff Landgraf" userId="367c8676d18b2324" providerId="LiveId" clId="{14506C4A-BD77-4CDE-91FA-EE98B66BA96B}" dt="2025-04-24T01:31:10.997" v="3037" actId="1076"/>
          <ac:spMkLst>
            <pc:docMk/>
            <pc:sldMk cId="2667586674" sldId="260"/>
            <ac:spMk id="9" creationId="{5CA65CFD-BAA8-2114-B0A0-5D8F9A832AD8}"/>
          </ac:spMkLst>
        </pc:spChg>
        <pc:spChg chg="add mod">
          <ac:chgData name="Jeff Landgraf" userId="367c8676d18b2324" providerId="LiveId" clId="{14506C4A-BD77-4CDE-91FA-EE98B66BA96B}" dt="2025-04-24T01:31:10.997" v="3037" actId="1076"/>
          <ac:spMkLst>
            <pc:docMk/>
            <pc:sldMk cId="2667586674" sldId="260"/>
            <ac:spMk id="10" creationId="{CFC4C984-109C-D78E-9610-D7933BDB437C}"/>
          </ac:spMkLst>
        </pc:spChg>
        <pc:spChg chg="add mod">
          <ac:chgData name="Jeff Landgraf" userId="367c8676d18b2324" providerId="LiveId" clId="{14506C4A-BD77-4CDE-91FA-EE98B66BA96B}" dt="2025-04-24T01:31:10.997" v="3037" actId="1076"/>
          <ac:spMkLst>
            <pc:docMk/>
            <pc:sldMk cId="2667586674" sldId="260"/>
            <ac:spMk id="11" creationId="{5A8EB64B-5056-1861-C5D0-2B240A60B650}"/>
          </ac:spMkLst>
        </pc:spChg>
        <pc:spChg chg="add mod">
          <ac:chgData name="Jeff Landgraf" userId="367c8676d18b2324" providerId="LiveId" clId="{14506C4A-BD77-4CDE-91FA-EE98B66BA96B}" dt="2025-04-24T01:31:10.997" v="3037" actId="1076"/>
          <ac:spMkLst>
            <pc:docMk/>
            <pc:sldMk cId="2667586674" sldId="260"/>
            <ac:spMk id="12" creationId="{D4C6D57B-B426-C732-DED7-F6BD8F50B9B6}"/>
          </ac:spMkLst>
        </pc:spChg>
        <pc:spChg chg="add del mod">
          <ac:chgData name="Jeff Landgraf" userId="367c8676d18b2324" providerId="LiveId" clId="{14506C4A-BD77-4CDE-91FA-EE98B66BA96B}" dt="2025-04-24T01:27:24.254" v="3000" actId="478"/>
          <ac:spMkLst>
            <pc:docMk/>
            <pc:sldMk cId="2667586674" sldId="260"/>
            <ac:spMk id="15" creationId="{6166537F-51E6-F270-53B6-BEF5308A7EDB}"/>
          </ac:spMkLst>
        </pc:spChg>
        <pc:spChg chg="add del mod">
          <ac:chgData name="Jeff Landgraf" userId="367c8676d18b2324" providerId="LiveId" clId="{14506C4A-BD77-4CDE-91FA-EE98B66BA96B}" dt="2025-04-24T01:27:21.034" v="2998" actId="478"/>
          <ac:spMkLst>
            <pc:docMk/>
            <pc:sldMk cId="2667586674" sldId="260"/>
            <ac:spMk id="18" creationId="{5AF1A2CD-ED8F-700D-6E92-497FBD996BCF}"/>
          </ac:spMkLst>
        </pc:spChg>
        <pc:spChg chg="add del mod">
          <ac:chgData name="Jeff Landgraf" userId="367c8676d18b2324" providerId="LiveId" clId="{14506C4A-BD77-4CDE-91FA-EE98B66BA96B}" dt="2025-04-24T01:27:22.748" v="2999" actId="478"/>
          <ac:spMkLst>
            <pc:docMk/>
            <pc:sldMk cId="2667586674" sldId="260"/>
            <ac:spMk id="19" creationId="{E64E7E36-423B-1472-1D5E-B68A68F9EDBB}"/>
          </ac:spMkLst>
        </pc:spChg>
        <pc:spChg chg="add mod ord">
          <ac:chgData name="Jeff Landgraf" userId="367c8676d18b2324" providerId="LiveId" clId="{14506C4A-BD77-4CDE-91FA-EE98B66BA96B}" dt="2025-04-24T01:31:10.997" v="3037" actId="1076"/>
          <ac:spMkLst>
            <pc:docMk/>
            <pc:sldMk cId="2667586674" sldId="260"/>
            <ac:spMk id="20" creationId="{43890F7E-141D-630D-FBFD-CD5DF115AF05}"/>
          </ac:spMkLst>
        </pc:spChg>
        <pc:spChg chg="add mod ord">
          <ac:chgData name="Jeff Landgraf" userId="367c8676d18b2324" providerId="LiveId" clId="{14506C4A-BD77-4CDE-91FA-EE98B66BA96B}" dt="2025-04-24T01:31:10.997" v="3037" actId="1076"/>
          <ac:spMkLst>
            <pc:docMk/>
            <pc:sldMk cId="2667586674" sldId="260"/>
            <ac:spMk id="21" creationId="{FBEDFE79-0870-082D-2DEA-1BB7893CAAC3}"/>
          </ac:spMkLst>
        </pc:spChg>
        <pc:spChg chg="add mod">
          <ac:chgData name="Jeff Landgraf" userId="367c8676d18b2324" providerId="LiveId" clId="{14506C4A-BD77-4CDE-91FA-EE98B66BA96B}" dt="2025-04-24T01:31:10.997" v="3037" actId="1076"/>
          <ac:spMkLst>
            <pc:docMk/>
            <pc:sldMk cId="2667586674" sldId="260"/>
            <ac:spMk id="22" creationId="{98991B9C-A26F-9F05-4FB4-D133679D4DD0}"/>
          </ac:spMkLst>
        </pc:spChg>
        <pc:cxnChg chg="add del mod">
          <ac:chgData name="Jeff Landgraf" userId="367c8676d18b2324" providerId="LiveId" clId="{14506C4A-BD77-4CDE-91FA-EE98B66BA96B}" dt="2025-04-24T01:27:25.239" v="3001" actId="478"/>
          <ac:cxnSpMkLst>
            <pc:docMk/>
            <pc:sldMk cId="2667586674" sldId="260"/>
            <ac:cxnSpMk id="14" creationId="{B696C446-09BB-E9C8-4FDD-5A936DB68CFC}"/>
          </ac:cxnSpMkLst>
        </pc:cxnChg>
      </pc:sldChg>
      <pc:sldChg chg="add del">
        <pc:chgData name="Jeff Landgraf" userId="367c8676d18b2324" providerId="LiveId" clId="{14506C4A-BD77-4CDE-91FA-EE98B66BA96B}" dt="2025-04-24T02:35:57.582" v="3423" actId="47"/>
        <pc:sldMkLst>
          <pc:docMk/>
          <pc:sldMk cId="2121881629" sldId="261"/>
        </pc:sldMkLst>
      </pc:sldChg>
      <pc:sldChg chg="addSp delSp modSp add mod ord">
        <pc:chgData name="Jeff Landgraf" userId="367c8676d18b2324" providerId="LiveId" clId="{14506C4A-BD77-4CDE-91FA-EE98B66BA96B}" dt="2025-04-24T12:21:01.654" v="6650" actId="20577"/>
        <pc:sldMkLst>
          <pc:docMk/>
          <pc:sldMk cId="1012809785" sldId="262"/>
        </pc:sldMkLst>
        <pc:spChg chg="mod">
          <ac:chgData name="Jeff Landgraf" userId="367c8676d18b2324" providerId="LiveId" clId="{14506C4A-BD77-4CDE-91FA-EE98B66BA96B}" dt="2025-04-24T12:21:01.654" v="6650" actId="20577"/>
          <ac:spMkLst>
            <pc:docMk/>
            <pc:sldMk cId="1012809785" sldId="262"/>
            <ac:spMk id="8" creationId="{EDCEC435-7B07-5FFE-8E6A-1EC9968FFF49}"/>
          </ac:spMkLst>
        </pc:spChg>
        <pc:spChg chg="mod">
          <ac:chgData name="Jeff Landgraf" userId="367c8676d18b2324" providerId="LiveId" clId="{14506C4A-BD77-4CDE-91FA-EE98B66BA96B}" dt="2025-04-24T01:32:03.115" v="3059" actId="1076"/>
          <ac:spMkLst>
            <pc:docMk/>
            <pc:sldMk cId="1012809785" sldId="262"/>
            <ac:spMk id="10" creationId="{0D917D2F-EAF8-38FA-7CE4-11AC7619BC6F}"/>
          </ac:spMkLst>
        </pc:spChg>
        <pc:spChg chg="del">
          <ac:chgData name="Jeff Landgraf" userId="367c8676d18b2324" providerId="LiveId" clId="{14506C4A-BD77-4CDE-91FA-EE98B66BA96B}" dt="2025-04-24T01:32:11.261" v="3060" actId="478"/>
          <ac:spMkLst>
            <pc:docMk/>
            <pc:sldMk cId="1012809785" sldId="262"/>
            <ac:spMk id="11" creationId="{F79C5D32-84DB-1D7B-08C6-6DFE224F99DE}"/>
          </ac:spMkLst>
        </pc:spChg>
        <pc:spChg chg="del">
          <ac:chgData name="Jeff Landgraf" userId="367c8676d18b2324" providerId="LiveId" clId="{14506C4A-BD77-4CDE-91FA-EE98B66BA96B}" dt="2025-04-24T01:32:30.873" v="3062" actId="478"/>
          <ac:spMkLst>
            <pc:docMk/>
            <pc:sldMk cId="1012809785" sldId="262"/>
            <ac:spMk id="12" creationId="{8F3879FF-C819-5355-8C85-5C186D674707}"/>
          </ac:spMkLst>
        </pc:spChg>
        <pc:spChg chg="add mod">
          <ac:chgData name="Jeff Landgraf" userId="367c8676d18b2324" providerId="LiveId" clId="{14506C4A-BD77-4CDE-91FA-EE98B66BA96B}" dt="2025-04-24T01:34:09.878" v="3157" actId="14100"/>
          <ac:spMkLst>
            <pc:docMk/>
            <pc:sldMk cId="1012809785" sldId="262"/>
            <ac:spMk id="14" creationId="{2EAA31C9-2AA1-3CA9-44C8-07A6BD309928}"/>
          </ac:spMkLst>
        </pc:spChg>
        <pc:spChg chg="add mod">
          <ac:chgData name="Jeff Landgraf" userId="367c8676d18b2324" providerId="LiveId" clId="{14506C4A-BD77-4CDE-91FA-EE98B66BA96B}" dt="2025-04-24T01:34:02.240" v="3151" actId="14100"/>
          <ac:spMkLst>
            <pc:docMk/>
            <pc:sldMk cId="1012809785" sldId="262"/>
            <ac:spMk id="15" creationId="{79BC98DD-BA66-C0DE-31F0-1BC3532DFFFA}"/>
          </ac:spMkLst>
        </pc:spChg>
        <pc:spChg chg="add mod">
          <ac:chgData name="Jeff Landgraf" userId="367c8676d18b2324" providerId="LiveId" clId="{14506C4A-BD77-4CDE-91FA-EE98B66BA96B}" dt="2025-04-24T01:33:42.574" v="3131" actId="1076"/>
          <ac:spMkLst>
            <pc:docMk/>
            <pc:sldMk cId="1012809785" sldId="262"/>
            <ac:spMk id="16" creationId="{4F35A603-A7AE-A6E4-8CA6-3EB65642AC22}"/>
          </ac:spMkLst>
        </pc:spChg>
        <pc:spChg chg="mod">
          <ac:chgData name="Jeff Landgraf" userId="367c8676d18b2324" providerId="LiveId" clId="{14506C4A-BD77-4CDE-91FA-EE98B66BA96B}" dt="2025-04-24T01:34:27.222" v="3158" actId="207"/>
          <ac:spMkLst>
            <pc:docMk/>
            <pc:sldMk cId="1012809785" sldId="262"/>
            <ac:spMk id="20" creationId="{0A0FE1E5-8C5C-F7C0-80FF-147A82E9CCB1}"/>
          </ac:spMkLst>
        </pc:spChg>
        <pc:spChg chg="mod">
          <ac:chgData name="Jeff Landgraf" userId="367c8676d18b2324" providerId="LiveId" clId="{14506C4A-BD77-4CDE-91FA-EE98B66BA96B}" dt="2025-04-24T01:35:38.074" v="3215" actId="1076"/>
          <ac:spMkLst>
            <pc:docMk/>
            <pc:sldMk cId="1012809785" sldId="262"/>
            <ac:spMk id="22" creationId="{B28B050E-D957-3E1C-A8CC-7FD433A7F175}"/>
          </ac:spMkLst>
        </pc:spChg>
        <pc:cxnChg chg="add mod">
          <ac:chgData name="Jeff Landgraf" userId="367c8676d18b2324" providerId="LiveId" clId="{14506C4A-BD77-4CDE-91FA-EE98B66BA96B}" dt="2025-04-24T01:32:34.427" v="3063" actId="1076"/>
          <ac:cxnSpMkLst>
            <pc:docMk/>
            <pc:sldMk cId="1012809785" sldId="262"/>
            <ac:cxnSpMk id="13" creationId="{0D9803FC-0CBC-DB0B-6AC6-3443762B0B58}"/>
          </ac:cxnSpMkLst>
        </pc:cxnChg>
      </pc:sldChg>
      <pc:sldChg chg="delSp modSp add mod">
        <pc:chgData name="Jeff Landgraf" userId="367c8676d18b2324" providerId="LiveId" clId="{14506C4A-BD77-4CDE-91FA-EE98B66BA96B}" dt="2025-04-24T12:20:53.592" v="6647" actId="6549"/>
        <pc:sldMkLst>
          <pc:docMk/>
          <pc:sldMk cId="3485423496" sldId="263"/>
        </pc:sldMkLst>
        <pc:spChg chg="del">
          <ac:chgData name="Jeff Landgraf" userId="367c8676d18b2324" providerId="LiveId" clId="{14506C4A-BD77-4CDE-91FA-EE98B66BA96B}" dt="2025-04-24T01:38:01.146" v="3230" actId="478"/>
          <ac:spMkLst>
            <pc:docMk/>
            <pc:sldMk cId="3485423496" sldId="263"/>
            <ac:spMk id="2" creationId="{6EA6F7AF-554B-7F17-CD0B-D886A2AB9DD1}"/>
          </ac:spMkLst>
        </pc:spChg>
        <pc:spChg chg="mod">
          <ac:chgData name="Jeff Landgraf" userId="367c8676d18b2324" providerId="LiveId" clId="{14506C4A-BD77-4CDE-91FA-EE98B66BA96B}" dt="2025-04-24T01:38:14.730" v="3240" actId="20577"/>
          <ac:spMkLst>
            <pc:docMk/>
            <pc:sldMk cId="3485423496" sldId="263"/>
            <ac:spMk id="3" creationId="{C4001B6B-DB84-48EC-8A0D-7493614A468F}"/>
          </ac:spMkLst>
        </pc:spChg>
        <pc:spChg chg="mod">
          <ac:chgData name="Jeff Landgraf" userId="367c8676d18b2324" providerId="LiveId" clId="{14506C4A-BD77-4CDE-91FA-EE98B66BA96B}" dt="2025-04-24T12:20:53.592" v="6647" actId="6549"/>
          <ac:spMkLst>
            <pc:docMk/>
            <pc:sldMk cId="3485423496" sldId="263"/>
            <ac:spMk id="8" creationId="{53068C17-78AC-0211-7046-2E58C1AC52E1}"/>
          </ac:spMkLst>
        </pc:spChg>
        <pc:spChg chg="del">
          <ac:chgData name="Jeff Landgraf" userId="367c8676d18b2324" providerId="LiveId" clId="{14506C4A-BD77-4CDE-91FA-EE98B66BA96B}" dt="2025-04-24T01:37:58.216" v="3229" actId="478"/>
          <ac:spMkLst>
            <pc:docMk/>
            <pc:sldMk cId="3485423496" sldId="263"/>
            <ac:spMk id="9" creationId="{4E05A9FC-3974-0EBA-5EE7-7EF93A4824C3}"/>
          </ac:spMkLst>
        </pc:spChg>
        <pc:spChg chg="mod">
          <ac:chgData name="Jeff Landgraf" userId="367c8676d18b2324" providerId="LiveId" clId="{14506C4A-BD77-4CDE-91FA-EE98B66BA96B}" dt="2025-04-24T01:38:26.510" v="3256" actId="20577"/>
          <ac:spMkLst>
            <pc:docMk/>
            <pc:sldMk cId="3485423496" sldId="263"/>
            <ac:spMk id="10" creationId="{16FE1278-3D45-A5D4-75A3-08CC691271E2}"/>
          </ac:spMkLst>
        </pc:spChg>
        <pc:spChg chg="mod">
          <ac:chgData name="Jeff Landgraf" userId="367c8676d18b2324" providerId="LiveId" clId="{14506C4A-BD77-4CDE-91FA-EE98B66BA96B}" dt="2025-04-24T01:41:40.537" v="3393" actId="20577"/>
          <ac:spMkLst>
            <pc:docMk/>
            <pc:sldMk cId="3485423496" sldId="263"/>
            <ac:spMk id="14" creationId="{7E7334FB-A213-C2CB-67E6-71A15A9FB386}"/>
          </ac:spMkLst>
        </pc:spChg>
        <pc:spChg chg="mod">
          <ac:chgData name="Jeff Landgraf" userId="367c8676d18b2324" providerId="LiveId" clId="{14506C4A-BD77-4CDE-91FA-EE98B66BA96B}" dt="2025-04-24T01:40:54.873" v="3381" actId="20577"/>
          <ac:spMkLst>
            <pc:docMk/>
            <pc:sldMk cId="3485423496" sldId="263"/>
            <ac:spMk id="15" creationId="{EC42AEA2-25D3-0B96-273C-A147D4E8718C}"/>
          </ac:spMkLst>
        </pc:spChg>
        <pc:spChg chg="mod">
          <ac:chgData name="Jeff Landgraf" userId="367c8676d18b2324" providerId="LiveId" clId="{14506C4A-BD77-4CDE-91FA-EE98B66BA96B}" dt="2025-04-24T01:41:51.170" v="3403" actId="20577"/>
          <ac:spMkLst>
            <pc:docMk/>
            <pc:sldMk cId="3485423496" sldId="263"/>
            <ac:spMk id="16" creationId="{01F86587-A033-5CB5-6981-446F433EB6A0}"/>
          </ac:spMkLst>
        </pc:spChg>
        <pc:spChg chg="mod">
          <ac:chgData name="Jeff Landgraf" userId="367c8676d18b2324" providerId="LiveId" clId="{14506C4A-BD77-4CDE-91FA-EE98B66BA96B}" dt="2025-04-24T01:37:46.169" v="3217" actId="207"/>
          <ac:spMkLst>
            <pc:docMk/>
            <pc:sldMk cId="3485423496" sldId="263"/>
            <ac:spMk id="20" creationId="{52AB3223-9A10-B381-50F4-B8005B3C94AE}"/>
          </ac:spMkLst>
        </pc:spChg>
        <pc:spChg chg="mod">
          <ac:chgData name="Jeff Landgraf" userId="367c8676d18b2324" providerId="LiveId" clId="{14506C4A-BD77-4CDE-91FA-EE98B66BA96B}" dt="2025-04-24T01:37:50.914" v="3228" actId="20577"/>
          <ac:spMkLst>
            <pc:docMk/>
            <pc:sldMk cId="3485423496" sldId="263"/>
            <ac:spMk id="22" creationId="{064666BC-119F-9B5D-6CDE-AA37C6708BFE}"/>
          </ac:spMkLst>
        </pc:spChg>
        <pc:cxnChg chg="mod">
          <ac:chgData name="Jeff Landgraf" userId="367c8676d18b2324" providerId="LiveId" clId="{14506C4A-BD77-4CDE-91FA-EE98B66BA96B}" dt="2025-04-24T01:38:09.353" v="3231" actId="14100"/>
          <ac:cxnSpMkLst>
            <pc:docMk/>
            <pc:sldMk cId="3485423496" sldId="263"/>
            <ac:cxnSpMk id="13" creationId="{E7085487-2F0B-7732-5F5A-1BC5645522C9}"/>
          </ac:cxnSpMkLst>
        </pc:cxnChg>
      </pc:sldChg>
      <pc:sldChg chg="addSp delSp modSp add mod">
        <pc:chgData name="Jeff Landgraf" userId="367c8676d18b2324" providerId="LiveId" clId="{14506C4A-BD77-4CDE-91FA-EE98B66BA96B}" dt="2025-04-24T12:23:44.272" v="6818" actId="20577"/>
        <pc:sldMkLst>
          <pc:docMk/>
          <pc:sldMk cId="1898909018" sldId="264"/>
        </pc:sldMkLst>
        <pc:spChg chg="mod">
          <ac:chgData name="Jeff Landgraf" userId="367c8676d18b2324" providerId="LiveId" clId="{14506C4A-BD77-4CDE-91FA-EE98B66BA96B}" dt="2025-04-24T12:23:44.272" v="6818" actId="20577"/>
          <ac:spMkLst>
            <pc:docMk/>
            <pc:sldMk cId="1898909018" sldId="264"/>
            <ac:spMk id="3" creationId="{11D503F1-7523-01E7-3326-9B1A4A606807}"/>
          </ac:spMkLst>
        </pc:spChg>
        <pc:spChg chg="mod">
          <ac:chgData name="Jeff Landgraf" userId="367c8676d18b2324" providerId="LiveId" clId="{14506C4A-BD77-4CDE-91FA-EE98B66BA96B}" dt="2025-04-24T12:21:09.799" v="6653" actId="20577"/>
          <ac:spMkLst>
            <pc:docMk/>
            <pc:sldMk cId="1898909018" sldId="264"/>
            <ac:spMk id="8" creationId="{95C2C343-413B-5F09-C902-0B99309BC181}"/>
          </ac:spMkLst>
        </pc:spChg>
        <pc:spChg chg="mod">
          <ac:chgData name="Jeff Landgraf" userId="367c8676d18b2324" providerId="LiveId" clId="{14506C4A-BD77-4CDE-91FA-EE98B66BA96B}" dt="2025-04-24T02:46:22.435" v="3758" actId="20577"/>
          <ac:spMkLst>
            <pc:docMk/>
            <pc:sldMk cId="1898909018" sldId="264"/>
            <ac:spMk id="10" creationId="{A510258D-0A4C-0FFD-D535-41915E148FDF}"/>
          </ac:spMkLst>
        </pc:spChg>
        <pc:spChg chg="mod">
          <ac:chgData name="Jeff Landgraf" userId="367c8676d18b2324" providerId="LiveId" clId="{14506C4A-BD77-4CDE-91FA-EE98B66BA96B}" dt="2025-04-24T02:47:28.712" v="3760" actId="1076"/>
          <ac:spMkLst>
            <pc:docMk/>
            <pc:sldMk cId="1898909018" sldId="264"/>
            <ac:spMk id="14" creationId="{BEE376DC-7FDB-CB9D-9444-A3F27E8D677E}"/>
          </ac:spMkLst>
        </pc:spChg>
        <pc:spChg chg="add del mod">
          <ac:chgData name="Jeff Landgraf" userId="367c8676d18b2324" providerId="LiveId" clId="{14506C4A-BD77-4CDE-91FA-EE98B66BA96B}" dt="2025-04-24T02:45:41.822" v="3719" actId="20577"/>
          <ac:spMkLst>
            <pc:docMk/>
            <pc:sldMk cId="1898909018" sldId="264"/>
            <ac:spMk id="15" creationId="{E5E53D23-6EFE-47E6-6712-EF2144F8FA06}"/>
          </ac:spMkLst>
        </pc:spChg>
        <pc:spChg chg="mod">
          <ac:chgData name="Jeff Landgraf" userId="367c8676d18b2324" providerId="LiveId" clId="{14506C4A-BD77-4CDE-91FA-EE98B66BA96B}" dt="2025-04-24T02:45:45.267" v="3721" actId="20577"/>
          <ac:spMkLst>
            <pc:docMk/>
            <pc:sldMk cId="1898909018" sldId="264"/>
            <ac:spMk id="16" creationId="{42B13B82-99EA-1873-BB33-5A19699A46D5}"/>
          </ac:spMkLst>
        </pc:spChg>
        <pc:spChg chg="mod">
          <ac:chgData name="Jeff Landgraf" userId="367c8676d18b2324" providerId="LiveId" clId="{14506C4A-BD77-4CDE-91FA-EE98B66BA96B}" dt="2025-04-24T02:43:34.897" v="3527" actId="207"/>
          <ac:spMkLst>
            <pc:docMk/>
            <pc:sldMk cId="1898909018" sldId="264"/>
            <ac:spMk id="20" creationId="{555AC525-9D3C-8B78-CE37-2098533C7D78}"/>
          </ac:spMkLst>
        </pc:spChg>
        <pc:spChg chg="mod">
          <ac:chgData name="Jeff Landgraf" userId="367c8676d18b2324" providerId="LiveId" clId="{14506C4A-BD77-4CDE-91FA-EE98B66BA96B}" dt="2025-04-24T10:54:07.634" v="5665" actId="20577"/>
          <ac:spMkLst>
            <pc:docMk/>
            <pc:sldMk cId="1898909018" sldId="264"/>
            <ac:spMk id="22" creationId="{E8FAFFE3-40A3-3C74-6F2B-E015A534B84C}"/>
          </ac:spMkLst>
        </pc:spChg>
      </pc:sldChg>
      <pc:sldChg chg="addSp delSp modSp add mod">
        <pc:chgData name="Jeff Landgraf" userId="367c8676d18b2324" providerId="LiveId" clId="{14506C4A-BD77-4CDE-91FA-EE98B66BA96B}" dt="2025-04-24T12:25:46.631" v="6873" actId="20577"/>
        <pc:sldMkLst>
          <pc:docMk/>
          <pc:sldMk cId="858345382" sldId="265"/>
        </pc:sldMkLst>
        <pc:spChg chg="add mod">
          <ac:chgData name="Jeff Landgraf" userId="367c8676d18b2324" providerId="LiveId" clId="{14506C4A-BD77-4CDE-91FA-EE98B66BA96B}" dt="2025-04-24T12:25:03.616" v="6861" actId="1076"/>
          <ac:spMkLst>
            <pc:docMk/>
            <pc:sldMk cId="858345382" sldId="265"/>
            <ac:spMk id="2" creationId="{0E11E24B-8318-8C19-886A-C189F852ACAC}"/>
          </ac:spMkLst>
        </pc:spChg>
        <pc:spChg chg="del">
          <ac:chgData name="Jeff Landgraf" userId="367c8676d18b2324" providerId="LiveId" clId="{14506C4A-BD77-4CDE-91FA-EE98B66BA96B}" dt="2025-04-24T02:49:01.303" v="3790" actId="478"/>
          <ac:spMkLst>
            <pc:docMk/>
            <pc:sldMk cId="858345382" sldId="265"/>
            <ac:spMk id="2" creationId="{594AB8C5-26EC-2F36-6071-6C3482A6765A}"/>
          </ac:spMkLst>
        </pc:spChg>
        <pc:spChg chg="add mod">
          <ac:chgData name="Jeff Landgraf" userId="367c8676d18b2324" providerId="LiveId" clId="{14506C4A-BD77-4CDE-91FA-EE98B66BA96B}" dt="2025-04-24T12:25:23.560" v="6869" actId="1076"/>
          <ac:spMkLst>
            <pc:docMk/>
            <pc:sldMk cId="858345382" sldId="265"/>
            <ac:spMk id="3" creationId="{14527A2F-CF8D-AEAA-7798-F4F30EC3F6E3}"/>
          </ac:spMkLst>
        </pc:spChg>
        <pc:spChg chg="del">
          <ac:chgData name="Jeff Landgraf" userId="367c8676d18b2324" providerId="LiveId" clId="{14506C4A-BD77-4CDE-91FA-EE98B66BA96B}" dt="2025-04-24T02:49:01.303" v="3790" actId="478"/>
          <ac:spMkLst>
            <pc:docMk/>
            <pc:sldMk cId="858345382" sldId="265"/>
            <ac:spMk id="3" creationId="{C0339210-251B-BCB0-6070-BFE2BFA0190C}"/>
          </ac:spMkLst>
        </pc:spChg>
        <pc:spChg chg="mod">
          <ac:chgData name="Jeff Landgraf" userId="367c8676d18b2324" providerId="LiveId" clId="{14506C4A-BD77-4CDE-91FA-EE98B66BA96B}" dt="2025-04-24T12:24:33.142" v="6856" actId="20577"/>
          <ac:spMkLst>
            <pc:docMk/>
            <pc:sldMk cId="858345382" sldId="265"/>
            <ac:spMk id="7" creationId="{9B4B452D-26B4-2F45-0EA7-472C58CD9723}"/>
          </ac:spMkLst>
        </pc:spChg>
        <pc:spChg chg="del">
          <ac:chgData name="Jeff Landgraf" userId="367c8676d18b2324" providerId="LiveId" clId="{14506C4A-BD77-4CDE-91FA-EE98B66BA96B}" dt="2025-04-24T02:49:04.322" v="3791" actId="478"/>
          <ac:spMkLst>
            <pc:docMk/>
            <pc:sldMk cId="858345382" sldId="265"/>
            <ac:spMk id="8" creationId="{42ACE8A5-FEEE-FAB1-CD5D-1D5D6C151146}"/>
          </ac:spMkLst>
        </pc:spChg>
        <pc:spChg chg="del">
          <ac:chgData name="Jeff Landgraf" userId="367c8676d18b2324" providerId="LiveId" clId="{14506C4A-BD77-4CDE-91FA-EE98B66BA96B}" dt="2025-04-24T02:49:01.303" v="3790" actId="478"/>
          <ac:spMkLst>
            <pc:docMk/>
            <pc:sldMk cId="858345382" sldId="265"/>
            <ac:spMk id="9" creationId="{137C7779-101C-1B52-53BE-B4F0AAAD74DB}"/>
          </ac:spMkLst>
        </pc:spChg>
        <pc:spChg chg="del">
          <ac:chgData name="Jeff Landgraf" userId="367c8676d18b2324" providerId="LiveId" clId="{14506C4A-BD77-4CDE-91FA-EE98B66BA96B}" dt="2025-04-24T02:49:01.303" v="3790" actId="478"/>
          <ac:spMkLst>
            <pc:docMk/>
            <pc:sldMk cId="858345382" sldId="265"/>
            <ac:spMk id="10" creationId="{B4DD145C-6CB8-3D94-91D0-DB25FBBB02F7}"/>
          </ac:spMkLst>
        </pc:spChg>
        <pc:spChg chg="add mod">
          <ac:chgData name="Jeff Landgraf" userId="367c8676d18b2324" providerId="LiveId" clId="{14506C4A-BD77-4CDE-91FA-EE98B66BA96B}" dt="2025-04-24T11:04:03.338" v="6101" actId="1076"/>
          <ac:spMkLst>
            <pc:docMk/>
            <pc:sldMk cId="858345382" sldId="265"/>
            <ac:spMk id="11" creationId="{9D5107D8-E2E8-59D2-9CB3-F1A4605883B3}"/>
          </ac:spMkLst>
        </pc:spChg>
        <pc:spChg chg="add mod">
          <ac:chgData name="Jeff Landgraf" userId="367c8676d18b2324" providerId="LiveId" clId="{14506C4A-BD77-4CDE-91FA-EE98B66BA96B}" dt="2025-04-24T12:25:41.727" v="6870" actId="20577"/>
          <ac:spMkLst>
            <pc:docMk/>
            <pc:sldMk cId="858345382" sldId="265"/>
            <ac:spMk id="12" creationId="{08B0D8D8-9DA4-FF34-926C-C039940228F5}"/>
          </ac:spMkLst>
        </pc:spChg>
        <pc:spChg chg="del">
          <ac:chgData name="Jeff Landgraf" userId="367c8676d18b2324" providerId="LiveId" clId="{14506C4A-BD77-4CDE-91FA-EE98B66BA96B}" dt="2025-04-24T02:49:01.303" v="3790" actId="478"/>
          <ac:spMkLst>
            <pc:docMk/>
            <pc:sldMk cId="858345382" sldId="265"/>
            <ac:spMk id="14" creationId="{4C04342B-8304-E1A3-E82D-C4BF9CAB4E4A}"/>
          </ac:spMkLst>
        </pc:spChg>
        <pc:spChg chg="del">
          <ac:chgData name="Jeff Landgraf" userId="367c8676d18b2324" providerId="LiveId" clId="{14506C4A-BD77-4CDE-91FA-EE98B66BA96B}" dt="2025-04-24T02:49:01.303" v="3790" actId="478"/>
          <ac:spMkLst>
            <pc:docMk/>
            <pc:sldMk cId="858345382" sldId="265"/>
            <ac:spMk id="15" creationId="{6CB2B5BB-F887-814C-860C-FFC1A56E4094}"/>
          </ac:spMkLst>
        </pc:spChg>
        <pc:spChg chg="del">
          <ac:chgData name="Jeff Landgraf" userId="367c8676d18b2324" providerId="LiveId" clId="{14506C4A-BD77-4CDE-91FA-EE98B66BA96B}" dt="2025-04-24T02:49:01.303" v="3790" actId="478"/>
          <ac:spMkLst>
            <pc:docMk/>
            <pc:sldMk cId="858345382" sldId="265"/>
            <ac:spMk id="16" creationId="{CDC44B77-1BA0-3933-FD09-60CE486562B4}"/>
          </ac:spMkLst>
        </pc:spChg>
        <pc:spChg chg="add mod">
          <ac:chgData name="Jeff Landgraf" userId="367c8676d18b2324" providerId="LiveId" clId="{14506C4A-BD77-4CDE-91FA-EE98B66BA96B}" dt="2025-04-24T12:25:43.292" v="6871" actId="20577"/>
          <ac:spMkLst>
            <pc:docMk/>
            <pc:sldMk cId="858345382" sldId="265"/>
            <ac:spMk id="17" creationId="{4C02BB64-CE40-08AE-3B7C-B82737D4D29A}"/>
          </ac:spMkLst>
        </pc:spChg>
        <pc:spChg chg="add mod">
          <ac:chgData name="Jeff Landgraf" userId="367c8676d18b2324" providerId="LiveId" clId="{14506C4A-BD77-4CDE-91FA-EE98B66BA96B}" dt="2025-04-24T12:25:44.936" v="6872" actId="20577"/>
          <ac:spMkLst>
            <pc:docMk/>
            <pc:sldMk cId="858345382" sldId="265"/>
            <ac:spMk id="18" creationId="{77BC8576-5AE3-3B79-B572-870CC0F69199}"/>
          </ac:spMkLst>
        </pc:spChg>
        <pc:spChg chg="add mod">
          <ac:chgData name="Jeff Landgraf" userId="367c8676d18b2324" providerId="LiveId" clId="{14506C4A-BD77-4CDE-91FA-EE98B66BA96B}" dt="2025-04-24T12:25:46.631" v="6873" actId="20577"/>
          <ac:spMkLst>
            <pc:docMk/>
            <pc:sldMk cId="858345382" sldId="265"/>
            <ac:spMk id="19" creationId="{BC7D6D3B-FD37-B7C5-E4D4-0C3529A7F566}"/>
          </ac:spMkLst>
        </pc:spChg>
        <pc:spChg chg="del">
          <ac:chgData name="Jeff Landgraf" userId="367c8676d18b2324" providerId="LiveId" clId="{14506C4A-BD77-4CDE-91FA-EE98B66BA96B}" dt="2025-04-24T02:48:53.116" v="3789" actId="478"/>
          <ac:spMkLst>
            <pc:docMk/>
            <pc:sldMk cId="858345382" sldId="265"/>
            <ac:spMk id="20" creationId="{BD83C0DF-8AC7-262D-FB82-FCB4F77C7126}"/>
          </ac:spMkLst>
        </pc:spChg>
        <pc:spChg chg="del">
          <ac:chgData name="Jeff Landgraf" userId="367c8676d18b2324" providerId="LiveId" clId="{14506C4A-BD77-4CDE-91FA-EE98B66BA96B}" dt="2025-04-24T02:49:01.303" v="3790" actId="478"/>
          <ac:spMkLst>
            <pc:docMk/>
            <pc:sldMk cId="858345382" sldId="265"/>
            <ac:spMk id="21" creationId="{1FFF4420-1970-5CE5-DB6D-A9E4DF17D118}"/>
          </ac:spMkLst>
        </pc:spChg>
        <pc:spChg chg="del">
          <ac:chgData name="Jeff Landgraf" userId="367c8676d18b2324" providerId="LiveId" clId="{14506C4A-BD77-4CDE-91FA-EE98B66BA96B}" dt="2025-04-24T02:48:52.119" v="3788" actId="478"/>
          <ac:spMkLst>
            <pc:docMk/>
            <pc:sldMk cId="858345382" sldId="265"/>
            <ac:spMk id="22" creationId="{8A0E23FC-17A2-A90E-0347-0DCD6E200086}"/>
          </ac:spMkLst>
        </pc:spChg>
        <pc:spChg chg="add mod">
          <ac:chgData name="Jeff Landgraf" userId="367c8676d18b2324" providerId="LiveId" clId="{14506C4A-BD77-4CDE-91FA-EE98B66BA96B}" dt="2025-04-24T02:51:22.441" v="3892" actId="1076"/>
          <ac:spMkLst>
            <pc:docMk/>
            <pc:sldMk cId="858345382" sldId="265"/>
            <ac:spMk id="23" creationId="{55CE9BDB-24AB-245E-EF58-E4480CAA1EF0}"/>
          </ac:spMkLst>
        </pc:spChg>
        <pc:spChg chg="add mod">
          <ac:chgData name="Jeff Landgraf" userId="367c8676d18b2324" providerId="LiveId" clId="{14506C4A-BD77-4CDE-91FA-EE98B66BA96B}" dt="2025-04-24T11:04:03.338" v="6101" actId="1076"/>
          <ac:spMkLst>
            <pc:docMk/>
            <pc:sldMk cId="858345382" sldId="265"/>
            <ac:spMk id="24" creationId="{0897AF7C-4AB4-56BF-A310-304800F30498}"/>
          </ac:spMkLst>
        </pc:spChg>
        <pc:spChg chg="add mod">
          <ac:chgData name="Jeff Landgraf" userId="367c8676d18b2324" providerId="LiveId" clId="{14506C4A-BD77-4CDE-91FA-EE98B66BA96B}" dt="2025-04-24T11:04:03.338" v="6101" actId="1076"/>
          <ac:spMkLst>
            <pc:docMk/>
            <pc:sldMk cId="858345382" sldId="265"/>
            <ac:spMk id="25" creationId="{18EC0456-D3F0-8583-BB34-C53B8108AFDF}"/>
          </ac:spMkLst>
        </pc:spChg>
        <pc:spChg chg="add del mod">
          <ac:chgData name="Jeff Landgraf" userId="367c8676d18b2324" providerId="LiveId" clId="{14506C4A-BD77-4CDE-91FA-EE98B66BA96B}" dt="2025-04-24T02:54:45.630" v="4042" actId="478"/>
          <ac:spMkLst>
            <pc:docMk/>
            <pc:sldMk cId="858345382" sldId="265"/>
            <ac:spMk id="26" creationId="{02D86D7B-F207-847F-4E5F-68B01FAAD782}"/>
          </ac:spMkLst>
        </pc:spChg>
        <pc:spChg chg="add mod">
          <ac:chgData name="Jeff Landgraf" userId="367c8676d18b2324" providerId="LiveId" clId="{14506C4A-BD77-4CDE-91FA-EE98B66BA96B}" dt="2025-04-24T11:04:03.338" v="6101" actId="1076"/>
          <ac:spMkLst>
            <pc:docMk/>
            <pc:sldMk cId="858345382" sldId="265"/>
            <ac:spMk id="27" creationId="{3A02191E-90FF-8B4D-874C-73C6C8D99A85}"/>
          </ac:spMkLst>
        </pc:spChg>
        <pc:spChg chg="add mod">
          <ac:chgData name="Jeff Landgraf" userId="367c8676d18b2324" providerId="LiveId" clId="{14506C4A-BD77-4CDE-91FA-EE98B66BA96B}" dt="2025-04-24T11:04:03.338" v="6101" actId="1076"/>
          <ac:spMkLst>
            <pc:docMk/>
            <pc:sldMk cId="858345382" sldId="265"/>
            <ac:spMk id="28" creationId="{BBA40161-F151-320A-892E-FAC7F3444F3C}"/>
          </ac:spMkLst>
        </pc:spChg>
        <pc:spChg chg="add mod">
          <ac:chgData name="Jeff Landgraf" userId="367c8676d18b2324" providerId="LiveId" clId="{14506C4A-BD77-4CDE-91FA-EE98B66BA96B}" dt="2025-04-24T11:04:03.338" v="6101" actId="1076"/>
          <ac:spMkLst>
            <pc:docMk/>
            <pc:sldMk cId="858345382" sldId="265"/>
            <ac:spMk id="29" creationId="{7A1C5A9F-0868-6D95-6FCB-A8A4CB7827B6}"/>
          </ac:spMkLst>
        </pc:spChg>
        <pc:spChg chg="add mod">
          <ac:chgData name="Jeff Landgraf" userId="367c8676d18b2324" providerId="LiveId" clId="{14506C4A-BD77-4CDE-91FA-EE98B66BA96B}" dt="2025-04-24T11:04:03.338" v="6101" actId="1076"/>
          <ac:spMkLst>
            <pc:docMk/>
            <pc:sldMk cId="858345382" sldId="265"/>
            <ac:spMk id="30" creationId="{4F514B20-5797-2DDB-0ED6-ECDD1991A12A}"/>
          </ac:spMkLst>
        </pc:spChg>
        <pc:spChg chg="add del">
          <ac:chgData name="Jeff Landgraf" userId="367c8676d18b2324" providerId="LiveId" clId="{14506C4A-BD77-4CDE-91FA-EE98B66BA96B}" dt="2025-04-24T02:56:23.016" v="4205" actId="478"/>
          <ac:spMkLst>
            <pc:docMk/>
            <pc:sldMk cId="858345382" sldId="265"/>
            <ac:spMk id="31" creationId="{310EDF19-D2D8-3DDE-AC83-CAEF0126785D}"/>
          </ac:spMkLst>
        </pc:spChg>
        <pc:spChg chg="add mod">
          <ac:chgData name="Jeff Landgraf" userId="367c8676d18b2324" providerId="LiveId" clId="{14506C4A-BD77-4CDE-91FA-EE98B66BA96B}" dt="2025-04-24T02:57:25.624" v="4212" actId="692"/>
          <ac:spMkLst>
            <pc:docMk/>
            <pc:sldMk cId="858345382" sldId="265"/>
            <ac:spMk id="32" creationId="{9C8D283D-BA78-3995-2086-45ECC3D96E5A}"/>
          </ac:spMkLst>
        </pc:spChg>
        <pc:spChg chg="add mod">
          <ac:chgData name="Jeff Landgraf" userId="367c8676d18b2324" providerId="LiveId" clId="{14506C4A-BD77-4CDE-91FA-EE98B66BA96B}" dt="2025-04-24T11:04:03.338" v="6101" actId="1076"/>
          <ac:spMkLst>
            <pc:docMk/>
            <pc:sldMk cId="858345382" sldId="265"/>
            <ac:spMk id="33" creationId="{F7138438-3F77-E485-35CA-42C35FA8B330}"/>
          </ac:spMkLst>
        </pc:spChg>
        <pc:spChg chg="add mod">
          <ac:chgData name="Jeff Landgraf" userId="367c8676d18b2324" providerId="LiveId" clId="{14506C4A-BD77-4CDE-91FA-EE98B66BA96B}" dt="2025-04-24T02:58:07.023" v="4230" actId="20577"/>
          <ac:spMkLst>
            <pc:docMk/>
            <pc:sldMk cId="858345382" sldId="265"/>
            <ac:spMk id="34" creationId="{8AA952FD-9F6C-1BC2-7303-185FC37B7A40}"/>
          </ac:spMkLst>
        </pc:spChg>
        <pc:spChg chg="add mod">
          <ac:chgData name="Jeff Landgraf" userId="367c8676d18b2324" providerId="LiveId" clId="{14506C4A-BD77-4CDE-91FA-EE98B66BA96B}" dt="2025-04-24T11:07:00.312" v="6430" actId="1076"/>
          <ac:spMkLst>
            <pc:docMk/>
            <pc:sldMk cId="858345382" sldId="265"/>
            <ac:spMk id="35" creationId="{46D309C0-7AB5-B40B-FA47-77F04188D663}"/>
          </ac:spMkLst>
        </pc:spChg>
        <pc:spChg chg="add del mod">
          <ac:chgData name="Jeff Landgraf" userId="367c8676d18b2324" providerId="LiveId" clId="{14506C4A-BD77-4CDE-91FA-EE98B66BA96B}" dt="2025-04-24T02:59:56.333" v="4459" actId="478"/>
          <ac:spMkLst>
            <pc:docMk/>
            <pc:sldMk cId="858345382" sldId="265"/>
            <ac:spMk id="36" creationId="{D64AA148-15FC-7729-2335-03BC23689A8A}"/>
          </ac:spMkLst>
        </pc:spChg>
        <pc:cxnChg chg="del">
          <ac:chgData name="Jeff Landgraf" userId="367c8676d18b2324" providerId="LiveId" clId="{14506C4A-BD77-4CDE-91FA-EE98B66BA96B}" dt="2025-04-24T02:49:01.303" v="3790" actId="478"/>
          <ac:cxnSpMkLst>
            <pc:docMk/>
            <pc:sldMk cId="858345382" sldId="265"/>
            <ac:cxnSpMk id="13" creationId="{1F779B15-3F4A-F5D3-EAFE-CD4A2CE9E5D4}"/>
          </ac:cxnSpMkLst>
        </pc:cxnChg>
      </pc:sldChg>
      <pc:sldChg chg="addSp delSp modSp add mod">
        <pc:chgData name="Jeff Landgraf" userId="367c8676d18b2324" providerId="LiveId" clId="{14506C4A-BD77-4CDE-91FA-EE98B66BA96B}" dt="2025-04-24T03:19:06.730" v="5192" actId="20577"/>
        <pc:sldMkLst>
          <pc:docMk/>
          <pc:sldMk cId="882893404" sldId="266"/>
        </pc:sldMkLst>
        <pc:spChg chg="add mod">
          <ac:chgData name="Jeff Landgraf" userId="367c8676d18b2324" providerId="LiveId" clId="{14506C4A-BD77-4CDE-91FA-EE98B66BA96B}" dt="2025-04-24T03:19:06.730" v="5192" actId="20577"/>
          <ac:spMkLst>
            <pc:docMk/>
            <pc:sldMk cId="882893404" sldId="266"/>
            <ac:spMk id="2" creationId="{755AC7CE-CF77-BDE4-F537-4A0DB3D11FB5}"/>
          </ac:spMkLst>
        </pc:spChg>
        <pc:spChg chg="mod">
          <ac:chgData name="Jeff Landgraf" userId="367c8676d18b2324" providerId="LiveId" clId="{14506C4A-BD77-4CDE-91FA-EE98B66BA96B}" dt="2025-04-24T03:10:16.683" v="4488" actId="20577"/>
          <ac:spMkLst>
            <pc:docMk/>
            <pc:sldMk cId="882893404" sldId="266"/>
            <ac:spMk id="7" creationId="{5D3BB893-49C7-2101-ADBD-FB3FCE3912EE}"/>
          </ac:spMkLst>
        </pc:spChg>
        <pc:spChg chg="del">
          <ac:chgData name="Jeff Landgraf" userId="367c8676d18b2324" providerId="LiveId" clId="{14506C4A-BD77-4CDE-91FA-EE98B66BA96B}" dt="2025-04-24T03:10:57.294" v="4503" actId="478"/>
          <ac:spMkLst>
            <pc:docMk/>
            <pc:sldMk cId="882893404" sldId="266"/>
            <ac:spMk id="18" creationId="{196976A7-EA9D-F939-DC49-037A35D8591B}"/>
          </ac:spMkLst>
        </pc:spChg>
        <pc:spChg chg="del">
          <ac:chgData name="Jeff Landgraf" userId="367c8676d18b2324" providerId="LiveId" clId="{14506C4A-BD77-4CDE-91FA-EE98B66BA96B}" dt="2025-04-24T03:10:57.294" v="4503" actId="478"/>
          <ac:spMkLst>
            <pc:docMk/>
            <pc:sldMk cId="882893404" sldId="266"/>
            <ac:spMk id="19" creationId="{57B1DF40-D97B-A723-CC91-0081243FC841}"/>
          </ac:spMkLst>
        </pc:spChg>
        <pc:spChg chg="del">
          <ac:chgData name="Jeff Landgraf" userId="367c8676d18b2324" providerId="LiveId" clId="{14506C4A-BD77-4CDE-91FA-EE98B66BA96B}" dt="2025-04-24T03:10:57.294" v="4503" actId="478"/>
          <ac:spMkLst>
            <pc:docMk/>
            <pc:sldMk cId="882893404" sldId="266"/>
            <ac:spMk id="23" creationId="{F83CDC6A-FBD7-70B9-715C-406C45F368F2}"/>
          </ac:spMkLst>
        </pc:spChg>
        <pc:spChg chg="del">
          <ac:chgData name="Jeff Landgraf" userId="367c8676d18b2324" providerId="LiveId" clId="{14506C4A-BD77-4CDE-91FA-EE98B66BA96B}" dt="2025-04-24T03:10:57.294" v="4503" actId="478"/>
          <ac:spMkLst>
            <pc:docMk/>
            <pc:sldMk cId="882893404" sldId="266"/>
            <ac:spMk id="24" creationId="{477A6CA3-AA85-22E9-C8BC-1F84850702BB}"/>
          </ac:spMkLst>
        </pc:spChg>
        <pc:spChg chg="del">
          <ac:chgData name="Jeff Landgraf" userId="367c8676d18b2324" providerId="LiveId" clId="{14506C4A-BD77-4CDE-91FA-EE98B66BA96B}" dt="2025-04-24T03:10:57.294" v="4503" actId="478"/>
          <ac:spMkLst>
            <pc:docMk/>
            <pc:sldMk cId="882893404" sldId="266"/>
            <ac:spMk id="27" creationId="{40334500-C8CA-04E9-ABC4-8DEA2A36A402}"/>
          </ac:spMkLst>
        </pc:spChg>
        <pc:spChg chg="del">
          <ac:chgData name="Jeff Landgraf" userId="367c8676d18b2324" providerId="LiveId" clId="{14506C4A-BD77-4CDE-91FA-EE98B66BA96B}" dt="2025-04-24T03:10:57.294" v="4503" actId="478"/>
          <ac:spMkLst>
            <pc:docMk/>
            <pc:sldMk cId="882893404" sldId="266"/>
            <ac:spMk id="29" creationId="{3B315843-1A61-25B4-F170-2A33DDA992D6}"/>
          </ac:spMkLst>
        </pc:spChg>
        <pc:spChg chg="del">
          <ac:chgData name="Jeff Landgraf" userId="367c8676d18b2324" providerId="LiveId" clId="{14506C4A-BD77-4CDE-91FA-EE98B66BA96B}" dt="2025-04-24T03:10:57.294" v="4503" actId="478"/>
          <ac:spMkLst>
            <pc:docMk/>
            <pc:sldMk cId="882893404" sldId="266"/>
            <ac:spMk id="30" creationId="{3844D24E-6D3B-0FC5-C10B-6E314CFBA286}"/>
          </ac:spMkLst>
        </pc:spChg>
        <pc:spChg chg="del">
          <ac:chgData name="Jeff Landgraf" userId="367c8676d18b2324" providerId="LiveId" clId="{14506C4A-BD77-4CDE-91FA-EE98B66BA96B}" dt="2025-04-24T03:10:57.294" v="4503" actId="478"/>
          <ac:spMkLst>
            <pc:docMk/>
            <pc:sldMk cId="882893404" sldId="266"/>
            <ac:spMk id="33" creationId="{F744B77B-B5CA-ACA9-39AF-D73BF822FD63}"/>
          </ac:spMkLst>
        </pc:spChg>
        <pc:spChg chg="del">
          <ac:chgData name="Jeff Landgraf" userId="367c8676d18b2324" providerId="LiveId" clId="{14506C4A-BD77-4CDE-91FA-EE98B66BA96B}" dt="2025-04-24T03:10:57.294" v="4503" actId="478"/>
          <ac:spMkLst>
            <pc:docMk/>
            <pc:sldMk cId="882893404" sldId="266"/>
            <ac:spMk id="34" creationId="{E83C8F99-C07D-6AD7-381F-A21F92DE16A2}"/>
          </ac:spMkLst>
        </pc:spChg>
        <pc:spChg chg="del">
          <ac:chgData name="Jeff Landgraf" userId="367c8676d18b2324" providerId="LiveId" clId="{14506C4A-BD77-4CDE-91FA-EE98B66BA96B}" dt="2025-04-24T03:10:57.294" v="4503" actId="478"/>
          <ac:spMkLst>
            <pc:docMk/>
            <pc:sldMk cId="882893404" sldId="266"/>
            <ac:spMk id="35" creationId="{A23F4EF9-242A-231D-8DD7-B7B0AB4C7617}"/>
          </ac:spMkLst>
        </pc:spChg>
      </pc:sldChg>
      <pc:sldChg chg="modSp add mod">
        <pc:chgData name="Jeff Landgraf" userId="367c8676d18b2324" providerId="LiveId" clId="{14506C4A-BD77-4CDE-91FA-EE98B66BA96B}" dt="2025-04-24T12:21:14.764" v="6656" actId="20577"/>
        <pc:sldMkLst>
          <pc:docMk/>
          <pc:sldMk cId="2060258308" sldId="267"/>
        </pc:sldMkLst>
        <pc:spChg chg="mod">
          <ac:chgData name="Jeff Landgraf" userId="367c8676d18b2324" providerId="LiveId" clId="{14506C4A-BD77-4CDE-91FA-EE98B66BA96B}" dt="2025-04-24T10:56:08.292" v="5724" actId="20577"/>
          <ac:spMkLst>
            <pc:docMk/>
            <pc:sldMk cId="2060258308" sldId="267"/>
            <ac:spMk id="3" creationId="{F885D890-5957-3ACB-F3E3-58688B5BE5C2}"/>
          </ac:spMkLst>
        </pc:spChg>
        <pc:spChg chg="mod">
          <ac:chgData name="Jeff Landgraf" userId="367c8676d18b2324" providerId="LiveId" clId="{14506C4A-BD77-4CDE-91FA-EE98B66BA96B}" dt="2025-04-24T12:21:14.764" v="6656" actId="20577"/>
          <ac:spMkLst>
            <pc:docMk/>
            <pc:sldMk cId="2060258308" sldId="267"/>
            <ac:spMk id="8" creationId="{ECF5F5E6-37DB-D4D9-8FE6-50AC3A746723}"/>
          </ac:spMkLst>
        </pc:spChg>
        <pc:spChg chg="mod">
          <ac:chgData name="Jeff Landgraf" userId="367c8676d18b2324" providerId="LiveId" clId="{14506C4A-BD77-4CDE-91FA-EE98B66BA96B}" dt="2025-04-24T10:56:21.490" v="5768" actId="20577"/>
          <ac:spMkLst>
            <pc:docMk/>
            <pc:sldMk cId="2060258308" sldId="267"/>
            <ac:spMk id="10" creationId="{D4C7008F-F4C6-A851-9404-9ED3C4BA1577}"/>
          </ac:spMkLst>
        </pc:spChg>
        <pc:spChg chg="mod">
          <ac:chgData name="Jeff Landgraf" userId="367c8676d18b2324" providerId="LiveId" clId="{14506C4A-BD77-4CDE-91FA-EE98B66BA96B}" dt="2025-04-24T10:56:55.339" v="5838" actId="20577"/>
          <ac:spMkLst>
            <pc:docMk/>
            <pc:sldMk cId="2060258308" sldId="267"/>
            <ac:spMk id="14" creationId="{FD10970C-352B-D9EB-1E57-2038F454F80A}"/>
          </ac:spMkLst>
        </pc:spChg>
        <pc:spChg chg="mod">
          <ac:chgData name="Jeff Landgraf" userId="367c8676d18b2324" providerId="LiveId" clId="{14506C4A-BD77-4CDE-91FA-EE98B66BA96B}" dt="2025-04-24T10:57:59.791" v="5964" actId="20577"/>
          <ac:spMkLst>
            <pc:docMk/>
            <pc:sldMk cId="2060258308" sldId="267"/>
            <ac:spMk id="15" creationId="{3481FD01-7B55-7E88-EC61-C041D478E501}"/>
          </ac:spMkLst>
        </pc:spChg>
        <pc:spChg chg="mod">
          <ac:chgData name="Jeff Landgraf" userId="367c8676d18b2324" providerId="LiveId" clId="{14506C4A-BD77-4CDE-91FA-EE98B66BA96B}" dt="2025-04-24T10:57:21.450" v="5874" actId="20577"/>
          <ac:spMkLst>
            <pc:docMk/>
            <pc:sldMk cId="2060258308" sldId="267"/>
            <ac:spMk id="16" creationId="{24B654F9-A989-58B1-A284-4AFA19287303}"/>
          </ac:spMkLst>
        </pc:spChg>
        <pc:spChg chg="mod">
          <ac:chgData name="Jeff Landgraf" userId="367c8676d18b2324" providerId="LiveId" clId="{14506C4A-BD77-4CDE-91FA-EE98B66BA96B}" dt="2025-04-24T10:59:02.311" v="5966" actId="207"/>
          <ac:spMkLst>
            <pc:docMk/>
            <pc:sldMk cId="2060258308" sldId="267"/>
            <ac:spMk id="20" creationId="{E123F993-B789-EE5C-00C8-C640C232FAC5}"/>
          </ac:spMkLst>
        </pc:spChg>
        <pc:spChg chg="mod">
          <ac:chgData name="Jeff Landgraf" userId="367c8676d18b2324" providerId="LiveId" clId="{14506C4A-BD77-4CDE-91FA-EE98B66BA96B}" dt="2025-04-24T10:55:55.703" v="5699" actId="20577"/>
          <ac:spMkLst>
            <pc:docMk/>
            <pc:sldMk cId="2060258308" sldId="267"/>
            <ac:spMk id="22" creationId="{48B49F88-8EAF-07AD-C808-B185659626FB}"/>
          </ac:spMkLst>
        </pc:spChg>
      </pc:sldChg>
    </pc:docChg>
  </pc:docChgLst>
  <pc:docChgLst>
    <pc:chgData name="Jeff Landgraf" userId="367c8676d18b2324" providerId="LiveId" clId="{279307C5-2ABA-4BCF-98B5-6F442B762AB7}"/>
    <pc:docChg chg="custSel delSld modSld">
      <pc:chgData name="Jeff Landgraf" userId="367c8676d18b2324" providerId="LiveId" clId="{279307C5-2ABA-4BCF-98B5-6F442B762AB7}" dt="2025-04-23T18:54:00.570" v="1274" actId="47"/>
      <pc:docMkLst>
        <pc:docMk/>
      </pc:docMkLst>
      <pc:sldChg chg="modSp mod">
        <pc:chgData name="Jeff Landgraf" userId="367c8676d18b2324" providerId="LiveId" clId="{279307C5-2ABA-4BCF-98B5-6F442B762AB7}" dt="2025-04-23T18:47:40.990" v="1269" actId="1076"/>
        <pc:sldMkLst>
          <pc:docMk/>
          <pc:sldMk cId="2650668729" sldId="256"/>
        </pc:sldMkLst>
        <pc:spChg chg="mod">
          <ac:chgData name="Jeff Landgraf" userId="367c8676d18b2324" providerId="LiveId" clId="{279307C5-2ABA-4BCF-98B5-6F442B762AB7}" dt="2025-04-23T18:29:55.972" v="104" actId="122"/>
          <ac:spMkLst>
            <pc:docMk/>
            <pc:sldMk cId="2650668729" sldId="256"/>
            <ac:spMk id="4" creationId="{721A558F-7E8B-661B-A13B-CAF4D85719FD}"/>
          </ac:spMkLst>
        </pc:spChg>
        <pc:spChg chg="mod">
          <ac:chgData name="Jeff Landgraf" userId="367c8676d18b2324" providerId="LiveId" clId="{279307C5-2ABA-4BCF-98B5-6F442B762AB7}" dt="2025-04-23T18:47:40.990" v="1269" actId="1076"/>
          <ac:spMkLst>
            <pc:docMk/>
            <pc:sldMk cId="2650668729" sldId="256"/>
            <ac:spMk id="5" creationId="{9D1E62A3-EB6C-2BC7-1B3D-186AB959B24A}"/>
          </ac:spMkLst>
        </pc:spChg>
      </pc:sldChg>
      <pc:sldChg chg="del">
        <pc:chgData name="Jeff Landgraf" userId="367c8676d18b2324" providerId="LiveId" clId="{279307C5-2ABA-4BCF-98B5-6F442B762AB7}" dt="2025-04-23T18:53:59.151" v="1273" actId="47"/>
        <pc:sldMkLst>
          <pc:docMk/>
          <pc:sldMk cId="1243167951" sldId="260"/>
        </pc:sldMkLst>
      </pc:sldChg>
      <pc:sldChg chg="del">
        <pc:chgData name="Jeff Landgraf" userId="367c8676d18b2324" providerId="LiveId" clId="{279307C5-2ABA-4BCF-98B5-6F442B762AB7}" dt="2025-04-23T18:53:56.337" v="1270" actId="47"/>
        <pc:sldMkLst>
          <pc:docMk/>
          <pc:sldMk cId="3107718054" sldId="267"/>
        </pc:sldMkLst>
      </pc:sldChg>
      <pc:sldChg chg="del">
        <pc:chgData name="Jeff Landgraf" userId="367c8676d18b2324" providerId="LiveId" clId="{279307C5-2ABA-4BCF-98B5-6F442B762AB7}" dt="2025-04-23T18:53:57.178" v="1271" actId="47"/>
        <pc:sldMkLst>
          <pc:docMk/>
          <pc:sldMk cId="2278625418" sldId="268"/>
        </pc:sldMkLst>
      </pc:sldChg>
      <pc:sldChg chg="del">
        <pc:chgData name="Jeff Landgraf" userId="367c8676d18b2324" providerId="LiveId" clId="{279307C5-2ABA-4BCF-98B5-6F442B762AB7}" dt="2025-04-23T18:53:57.829" v="1272" actId="47"/>
        <pc:sldMkLst>
          <pc:docMk/>
          <pc:sldMk cId="1663142930" sldId="269"/>
        </pc:sldMkLst>
      </pc:sldChg>
      <pc:sldChg chg="del">
        <pc:chgData name="Jeff Landgraf" userId="367c8676d18b2324" providerId="LiveId" clId="{279307C5-2ABA-4BCF-98B5-6F442B762AB7}" dt="2025-04-23T18:54:00.570" v="1274" actId="47"/>
        <pc:sldMkLst>
          <pc:docMk/>
          <pc:sldMk cId="3428894030" sldId="2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30C267-4F72-4F70-B8FB-D60B3BB0D2B1}" type="datetimeFigureOut">
              <a:rPr lang="en-US" smtClean="0"/>
              <a:t>4/24/2025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B6D06F-B2B4-43D1-A317-4A631135AF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028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A1B35-0604-E5EB-453C-829A1CAA6D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3D9924-ECD0-530A-C7C0-93B199A63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842C74-0D1B-8290-B1E1-E89C49EB5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4/24/2025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94FE2-C863-241F-A704-6D6E008CD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Joint SRO / Electronics and DAQ 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FD35E-1F15-C493-0D27-5E30749BD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050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21720-39E1-3040-2DA8-F4DAC78C6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19B273-ADA9-F9A3-7426-CA3D21FDDB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DBD5C8-D876-1E5B-77A7-0C017C27A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4/24/2025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98234-6A43-8627-B7AD-70E910A81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Joint SRO / Electronics and DAQ 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AF9F7F-8A6E-6A5F-D0DA-D968F8463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394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2ADE85-9C51-73E2-08E0-5EA6BBDB9F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9BB4C3-2498-8657-6D51-0DE722DA4F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C6C72-75D6-D29F-1FE7-1C94AEE41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4/24/2025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9EA6B-DAC7-961E-FEBA-D33DF9902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Joint SRO / Electronics and DAQ 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46E0A1-4A01-C00C-B6B4-0760BF953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16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CB742-0B70-F7DC-4DC8-10680AF7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6C66D-7A1F-F4B8-38EF-6166AD07A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7720F-A594-3C8A-210A-6F00A3353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4/24/2025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EDFB1B-668F-81F3-C937-A7160547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Joint SRO / Electronics and DAQ 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84EB7-A8B1-6DCA-440A-355E28320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28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71C3E-BA9E-89B8-F50A-1D6485639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1188C6-8A18-EB70-3EE4-A8F6C9E38B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82A10-BB65-8193-A31E-6FD6F87CA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4/24/2025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2EBF2-F6E4-D909-FE8D-6CC6ECD9E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Joint SRO / Electronics and DAQ 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92D9C7-D509-85D0-D955-93AFF7110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689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9DD60-EAF2-C3A1-7660-931347A88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9DBA3-C861-D333-DB3A-4F3E333014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52F99C-E753-17DE-39CB-C707EBC0D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B3F928-8796-F70D-7917-D00946D77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4/24/2025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9DD0E3-631C-86FE-579D-E8EACA890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Joint SRO / Electronics and DAQ WG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630960-28C8-7A6C-092F-20C55AABC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244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66472-586A-13D5-140C-73119345D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5754C-FA1F-F80E-8249-2E17E9A36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458213-04BA-46E7-7E3B-8CDF00C24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5C9D0F-C3BD-97D7-E1AB-D60AC499E5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1265DD-94B2-9960-509E-15342F8E06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1FA3DE3-439B-F2AD-630E-229B63428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4/24/2025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F93A4BA-56F2-F872-15FA-A6F5029D7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Joint SRO / Electronics and DAQ WG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41D93E-1C55-3098-4138-2C1EC5F10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370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01681-9E74-1BB2-E182-22DBE693B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0F251C-2FDE-5A29-F981-3305885F0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4/24/2025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6E4400-50AC-22F7-90F4-5AD087EF8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Joint SRO / Electronics and DAQ WG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168132-E3AF-0FF2-2D6C-69383F190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22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8E23EE-F2A6-134E-9449-403796664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4/24/2025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A3934-A651-D802-A5DA-4D28E68A6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Joint SRO / Electronics and DAQ WG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11933-0BCC-9ACD-243A-C2F7C2A42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910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17222-CAE9-342A-AA51-C5517CA1C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B35FE-296E-4BA3-CEC5-3EB2C28F1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64EC50-0041-3ABF-9B80-6969A43C5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6EBD16-E278-270C-7313-C82805547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4/24/2025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0675B6-F4CF-2712-5BF3-4D365C4FF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Joint SRO / Electronics and DAQ WG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82A92F-A940-E538-ABF6-25B4EE6D4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40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6D622-D5EC-E4AE-48EA-6F8B744D8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5F7128-5A65-4C77-266B-C650F4CE6A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87598B-AE9A-550C-1DEC-77251ACCE8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CAE46-38E3-F6A2-A9E5-C60050777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4/24/2025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AEA3CF-2C77-3070-3F46-5F8CB5D7A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Joint SRO / Electronics and DAQ WG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27CBFC-B4DD-5C16-83D8-D0677BC1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856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0DE364-9B3A-916E-E0DA-EBC70B98E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FBDB7-6C83-E29B-A199-931EFB9955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E68AF-B471-D80B-340F-B48614ECD7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4/24/2025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78F418-B646-D50A-7DAA-F5EE03E74A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Joint SRO / Electronics and DAQ 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6318C-1F57-C317-06D4-D5A4706C7F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EAA712-528E-4053-9D20-65E0C4BF7A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652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21A558F-7E8B-661B-A13B-CAF4D85719FD}"/>
              </a:ext>
            </a:extLst>
          </p:cNvPr>
          <p:cNvSpPr txBox="1"/>
          <p:nvPr/>
        </p:nvSpPr>
        <p:spPr>
          <a:xfrm>
            <a:off x="589658" y="316983"/>
            <a:ext cx="84864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JOINT SRO / </a:t>
            </a:r>
            <a:r>
              <a:rPr lang="en-US" sz="2400" dirty="0" err="1"/>
              <a:t>ePIC</a:t>
            </a:r>
            <a:r>
              <a:rPr lang="en-US" sz="2400" dirty="0"/>
              <a:t> Electronics and DAQ Working Group Meeting </a:t>
            </a:r>
          </a:p>
          <a:p>
            <a:pPr algn="ctr"/>
            <a:r>
              <a:rPr lang="en-US" sz="2400" dirty="0"/>
              <a:t>Monitoring / QA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1E62A3-EB6C-2BC7-1B3D-186AB959B24A}"/>
              </a:ext>
            </a:extLst>
          </p:cNvPr>
          <p:cNvSpPr txBox="1"/>
          <p:nvPr/>
        </p:nvSpPr>
        <p:spPr>
          <a:xfrm>
            <a:off x="548082" y="1239077"/>
            <a:ext cx="1109583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News / Announcements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Schedule</a:t>
            </a:r>
          </a:p>
          <a:p>
            <a:pPr lvl="2"/>
            <a:r>
              <a:rPr lang="en-US" sz="1600" dirty="0"/>
              <a:t>May 1:  No meeting (Europe Holliday)</a:t>
            </a:r>
          </a:p>
          <a:p>
            <a:pPr lvl="2"/>
            <a:r>
              <a:rPr lang="en-US" sz="1600" dirty="0"/>
              <a:t>May 7:  eRD109 reports</a:t>
            </a:r>
          </a:p>
          <a:p>
            <a:pPr lvl="2"/>
            <a:r>
              <a:rPr lang="en-US" sz="1600" dirty="0"/>
              <a:t>May 14: pico-DAQ release definition</a:t>
            </a:r>
          </a:p>
          <a:p>
            <a:pPr lvl="2"/>
            <a:r>
              <a:rPr lang="en-US" sz="1600" dirty="0"/>
              <a:t>May 21: GTU / Timing electronics update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TDR Draft – June is coming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600" dirty="0"/>
              <a:t>Specific section comments to be available soon (but haven’t seen this yet)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1600" dirty="0"/>
              <a:t>Several comments yet to be incorporated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TIC, Next meeting 4/28:    “RHIC/EIC Transition and Ops Preparation Task Force”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ePIC</a:t>
            </a:r>
            <a:r>
              <a:rPr lang="en-US" sz="1600" dirty="0"/>
              <a:t> Electronics/DAQ Testbed Contact:   Martin </a:t>
            </a:r>
            <a:r>
              <a:rPr lang="en-US" sz="1600" dirty="0" err="1"/>
              <a:t>Purschke</a:t>
            </a:r>
            <a:endParaRPr lang="en-US" sz="16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Initiation or requests for testbed help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/>
              <a:t>Track testbeds / technologies used</a:t>
            </a:r>
          </a:p>
          <a:p>
            <a:pPr marL="1657350" lvl="3" indent="-285750">
              <a:buFont typeface="Wingdings" panose="05000000000000000000" pitchFamily="2" charset="2"/>
              <a:buChar char="Ø"/>
            </a:pPr>
            <a:r>
              <a:rPr lang="en-US" sz="1600" dirty="0"/>
              <a:t>Guide detector groups that have limited expertise</a:t>
            </a:r>
          </a:p>
          <a:p>
            <a:pPr marL="1657350" lvl="3" indent="-285750">
              <a:buFont typeface="Wingdings" panose="05000000000000000000" pitchFamily="2" charset="2"/>
              <a:buChar char="Ø"/>
            </a:pPr>
            <a:r>
              <a:rPr lang="en-US" sz="1600" dirty="0"/>
              <a:t>Move towards supported </a:t>
            </a:r>
            <a:r>
              <a:rPr lang="en-US" sz="1600" dirty="0" err="1"/>
              <a:t>ePIC</a:t>
            </a:r>
            <a:r>
              <a:rPr lang="en-US" sz="1600" dirty="0"/>
              <a:t> solutions as the hardware/software components become real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TODAY Monitoring / QA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Short intro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/>
              <a:t>Discussion  --   </a:t>
            </a:r>
            <a:r>
              <a:rPr lang="en-US" sz="1000" b="0" i="0" dirty="0">
                <a:solidFill>
                  <a:srgbClr val="777777"/>
                </a:solidFill>
                <a:effectLst/>
                <a:latin typeface="Roboto" panose="02000000000000000000" pitchFamily="2" charset="0"/>
              </a:rPr>
              <a:t>https://docs.google.com/document/d/1t5vBfgro8Kb6MKc-bz2Y67u3cOCpHK4dfepbJX-nEbE/edit?tab=t.0</a:t>
            </a:r>
            <a:endParaRPr lang="en-US" sz="1000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D01F4E5-4168-D5B4-F4B4-0E46030F9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4/24/2025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87DF5C-2975-9878-5667-945564437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AF3F350-10E8-7BF5-A034-17B3693F7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Joint SRO / Electronics and DAQ WG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6687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E66FC-B141-E46D-7D43-309AC296A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4/24/2025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3B01E-1F82-3FA1-2818-90F0F8DEF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Joint SRO / Electronics and DAQ 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EB88D-AA34-A7C3-1C0A-0B8780313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10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25094C1-78EC-0E67-A642-F73EF9318582}"/>
              </a:ext>
            </a:extLst>
          </p:cNvPr>
          <p:cNvSpPr txBox="1"/>
          <p:nvPr/>
        </p:nvSpPr>
        <p:spPr>
          <a:xfrm>
            <a:off x="1877210" y="1998234"/>
            <a:ext cx="40126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Discussion…</a:t>
            </a:r>
          </a:p>
        </p:txBody>
      </p:sp>
    </p:spTree>
    <p:extLst>
      <p:ext uri="{BB962C8B-B14F-4D97-AF65-F5344CB8AC3E}">
        <p14:creationId xmlns:p14="http://schemas.microsoft.com/office/powerpoint/2010/main" val="13265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A04F2-1012-BFCE-0F16-C74374BD0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4/24/2025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7AEEC-77A2-E8C6-1B98-5082A48A5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Joint SRO / Electronics and DAQ 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CEE43-9882-1D43-258D-C0FF5BBF2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046BA1-B464-642B-2DAB-4E2AB11BFAD0}"/>
              </a:ext>
            </a:extLst>
          </p:cNvPr>
          <p:cNvSpPr txBox="1"/>
          <p:nvPr/>
        </p:nvSpPr>
        <p:spPr>
          <a:xfrm>
            <a:off x="506896" y="211562"/>
            <a:ext cx="49211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Intro to Monitoring Discussion: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74E95B-1E55-8758-FCB7-8413DD637751}"/>
              </a:ext>
            </a:extLst>
          </p:cNvPr>
          <p:cNvSpPr txBox="1"/>
          <p:nvPr/>
        </p:nvSpPr>
        <p:spPr>
          <a:xfrm>
            <a:off x="1105572" y="829461"/>
            <a:ext cx="1017534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Why is this important now for SRO Group?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sz="1200" dirty="0">
                <a:sym typeface="Wingdings" panose="05000000000000000000" pitchFamily="2" charset="2"/>
              </a:rPr>
              <a:t>SRO topics now include developing the requirements for Echelon 1 / Interface to Echelon 0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    In particular latencies requirements are relevant to the monitoring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sz="1200" dirty="0">
                <a:sym typeface="Wingdings" panose="05000000000000000000" pitchFamily="2" charset="2"/>
              </a:rPr>
              <a:t>Defining the technologies to be used in Echelon 1 / Interface to Echelon 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Data transfer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Data Tracking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Orchestration of data processing and reconstruction (3 week  reconstruction requires automation of calibration tasks and reconstruction processing)</a:t>
            </a:r>
          </a:p>
          <a:p>
            <a:endParaRPr lang="en-US" sz="1200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Why is this important now for Electronics and DAQ Group?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en-US" sz="1200" dirty="0">
                <a:sym typeface="Wingdings" panose="05000000000000000000" pitchFamily="2" charset="2"/>
              </a:rPr>
              <a:t>    Echelon 0 development needs to incorporate processing tasks, monitoring is such a processing task with the most complex additional issues…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en-US" sz="1200" dirty="0">
                <a:sym typeface="Wingdings" panose="05000000000000000000" pitchFamily="2" charset="2"/>
              </a:rPr>
              <a:t>    Monitoring is a key example where the responsibilities are shared by multiple groups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endParaRPr lang="en-US" sz="1200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Final Outcome for Monitoring will be complex</a:t>
            </a:r>
          </a:p>
          <a:p>
            <a:r>
              <a:rPr lang="en-US" sz="1200" dirty="0">
                <a:sym typeface="Wingdings" panose="05000000000000000000" pitchFamily="2" charset="2"/>
              </a:rPr>
              <a:t>Reasons for monitoring in Echelon 1: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Full reconstruction code available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Full reconstruction environment available (calibration DBs, Mappings, Tools, unlikely to be present in echelon 0)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(final) Event Selection  performed in Echelon 1</a:t>
            </a:r>
          </a:p>
          <a:p>
            <a:r>
              <a:rPr lang="en-US" sz="1200" dirty="0">
                <a:sym typeface="Wingdings" panose="05000000000000000000" pitchFamily="2" charset="2"/>
              </a:rPr>
              <a:t>Reasons for monitoring in Echelon 0: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High availability / low latency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Full data can be scanned for simple processing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Direct access to DAQ tasks, Slow Controls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Consequences easy to send to shift crews: alarms, log files, direct interface to run control or slow controls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lvl="1"/>
            <a:r>
              <a:rPr lang="en-US" sz="1200" dirty="0">
                <a:sym typeface="Wingdings" panose="05000000000000000000" pitchFamily="2" charset="2"/>
              </a:rPr>
              <a:t> </a:t>
            </a:r>
            <a:r>
              <a:rPr lang="en-US" dirty="0">
                <a:sym typeface="Wingdings" panose="05000000000000000000" pitchFamily="2" charset="2"/>
              </a:rPr>
              <a:t>Some types of monitoring to be done in Echelon 0 / Others in Echelon 1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742950" lvl="1" indent="-285750">
              <a:buFont typeface="Wingdings" panose="05000000000000000000" pitchFamily="2" charset="2"/>
              <a:buChar char="à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091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3EFBA-A8A6-16F1-DA93-E4E4B33AC3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FBEDFE79-0870-082D-2DEA-1BB7893CAAC3}"/>
              </a:ext>
            </a:extLst>
          </p:cNvPr>
          <p:cNvSpPr/>
          <p:nvPr/>
        </p:nvSpPr>
        <p:spPr>
          <a:xfrm>
            <a:off x="5197289" y="1456830"/>
            <a:ext cx="5553635" cy="37683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3890F7E-141D-630D-FBFD-CD5DF115AF05}"/>
              </a:ext>
            </a:extLst>
          </p:cNvPr>
          <p:cNvSpPr/>
          <p:nvPr/>
        </p:nvSpPr>
        <p:spPr>
          <a:xfrm>
            <a:off x="2420471" y="1456830"/>
            <a:ext cx="2572880" cy="3768376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AEAF9-F372-AFC8-E54C-76DA3F03C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4/24/2025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C53BD-3136-F4BC-ED21-A5847EEB0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Joint SRO / Electronics and DAQ 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32BEF9-29E9-6F3B-18B1-7E706866D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BC65C1-1107-E2E1-E762-2276CCBCD0CB}"/>
              </a:ext>
            </a:extLst>
          </p:cNvPr>
          <p:cNvSpPr txBox="1"/>
          <p:nvPr/>
        </p:nvSpPr>
        <p:spPr>
          <a:xfrm>
            <a:off x="838200" y="489857"/>
            <a:ext cx="39937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Categories of monitoring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BEE864-6E75-E976-C3A3-F0CD1495C0BF}"/>
              </a:ext>
            </a:extLst>
          </p:cNvPr>
          <p:cNvSpPr txBox="1"/>
          <p:nvPr/>
        </p:nvSpPr>
        <p:spPr>
          <a:xfrm>
            <a:off x="5349689" y="1653027"/>
            <a:ext cx="646355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Machine Protection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Interlocks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Slow Controls (</a:t>
            </a:r>
            <a:r>
              <a:rPr lang="en-US" sz="1200" dirty="0" err="1">
                <a:sym typeface="Wingdings" panose="05000000000000000000" pitchFamily="2" charset="2"/>
              </a:rPr>
              <a:t>ie</a:t>
            </a:r>
            <a:r>
              <a:rPr lang="en-US" sz="1200" dirty="0">
                <a:sym typeface="Wingdings" panose="05000000000000000000" pitchFamily="2" charset="2"/>
              </a:rPr>
              <a:t> HVs, Magnet, Detector States and alarms)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Error / Information Logging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Component monitoring (err counts, rates, states)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Sanity checks, or specific data processing for error flagging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Run Logs / DB Displays</a:t>
            </a:r>
          </a:p>
          <a:p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Detector monitoring (channel monitoring, time synchronization monitoring)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Computed parameter QA (tracking, beam parameters)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Physics parameters</a:t>
            </a:r>
          </a:p>
        </p:txBody>
      </p:sp>
      <p:sp>
        <p:nvSpPr>
          <p:cNvPr id="2" name="Left Brace 1">
            <a:extLst>
              <a:ext uri="{FF2B5EF4-FFF2-40B4-BE49-F238E27FC236}">
                <a16:creationId xmlns:a16="http://schemas.microsoft.com/office/drawing/2014/main" id="{C62212F7-3770-EF39-98A7-DD2A52CF7F31}"/>
              </a:ext>
            </a:extLst>
          </p:cNvPr>
          <p:cNvSpPr/>
          <p:nvPr/>
        </p:nvSpPr>
        <p:spPr>
          <a:xfrm>
            <a:off x="4509248" y="1727072"/>
            <a:ext cx="282388" cy="316006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9C14DD-151F-A021-44D6-21B771E3EF42}"/>
              </a:ext>
            </a:extLst>
          </p:cNvPr>
          <p:cNvSpPr txBox="1"/>
          <p:nvPr/>
        </p:nvSpPr>
        <p:spPr>
          <a:xfrm>
            <a:off x="2544479" y="1727072"/>
            <a:ext cx="12715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Separate systems</a:t>
            </a: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5CA65CFD-BAA8-2114-B0A0-5D8F9A832AD8}"/>
              </a:ext>
            </a:extLst>
          </p:cNvPr>
          <p:cNvSpPr/>
          <p:nvPr/>
        </p:nvSpPr>
        <p:spPr>
          <a:xfrm>
            <a:off x="4509248" y="2513725"/>
            <a:ext cx="282388" cy="60511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C4C984-109C-D78E-9610-D7933BDB437C}"/>
              </a:ext>
            </a:extLst>
          </p:cNvPr>
          <p:cNvSpPr txBox="1"/>
          <p:nvPr/>
        </p:nvSpPr>
        <p:spPr>
          <a:xfrm>
            <a:off x="2541013" y="2600840"/>
            <a:ext cx="178446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DAQ / SC systems</a:t>
            </a:r>
          </a:p>
          <a:p>
            <a:r>
              <a:rPr lang="en-US" sz="1100" dirty="0"/>
              <a:t>Pre-data file or no data file</a:t>
            </a: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5A8EB64B-5056-1861-C5D0-2B240A60B650}"/>
              </a:ext>
            </a:extLst>
          </p:cNvPr>
          <p:cNvSpPr/>
          <p:nvPr/>
        </p:nvSpPr>
        <p:spPr>
          <a:xfrm>
            <a:off x="4442012" y="3752296"/>
            <a:ext cx="349624" cy="1284194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4C6D57B-B426-C732-DED7-F6BD8F50B9B6}"/>
              </a:ext>
            </a:extLst>
          </p:cNvPr>
          <p:cNvSpPr txBox="1"/>
          <p:nvPr/>
        </p:nvSpPr>
        <p:spPr>
          <a:xfrm>
            <a:off x="2541013" y="4263588"/>
            <a:ext cx="14056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Data file based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8991B9C-A26F-9F05-4FB4-D133679D4DD0}"/>
              </a:ext>
            </a:extLst>
          </p:cNvPr>
          <p:cNvSpPr txBox="1"/>
          <p:nvPr/>
        </p:nvSpPr>
        <p:spPr>
          <a:xfrm>
            <a:off x="999565" y="3156352"/>
            <a:ext cx="9525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Source:</a:t>
            </a:r>
          </a:p>
        </p:txBody>
      </p:sp>
    </p:spTree>
    <p:extLst>
      <p:ext uri="{BB962C8B-B14F-4D97-AF65-F5344CB8AC3E}">
        <p14:creationId xmlns:p14="http://schemas.microsoft.com/office/powerpoint/2010/main" val="2667586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0CEFC4-3731-DF6D-FE09-18B21776A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0E9576BC-92E2-CED4-1CBD-2AEB4E280756}"/>
              </a:ext>
            </a:extLst>
          </p:cNvPr>
          <p:cNvSpPr/>
          <p:nvPr/>
        </p:nvSpPr>
        <p:spPr>
          <a:xfrm>
            <a:off x="5197289" y="1456830"/>
            <a:ext cx="5553635" cy="37683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2AB3223-9A10-B381-50F4-B8005B3C94AE}"/>
              </a:ext>
            </a:extLst>
          </p:cNvPr>
          <p:cNvSpPr/>
          <p:nvPr/>
        </p:nvSpPr>
        <p:spPr>
          <a:xfrm>
            <a:off x="2420471" y="1456830"/>
            <a:ext cx="2572880" cy="376837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4B825-FBA0-D778-FD35-E5B4604FD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4/24/2025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326FB6-4A2C-C874-EB42-DA0CF2F9E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Joint SRO / Electronics and DAQ 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80AA6C-CF63-7811-3692-7A4A2C417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4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75F487-3581-2423-9983-4D149127B604}"/>
              </a:ext>
            </a:extLst>
          </p:cNvPr>
          <p:cNvSpPr txBox="1"/>
          <p:nvPr/>
        </p:nvSpPr>
        <p:spPr>
          <a:xfrm>
            <a:off x="838200" y="489857"/>
            <a:ext cx="39937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Categories of monitoring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068C17-78AC-0211-7046-2E58C1AC52E1}"/>
              </a:ext>
            </a:extLst>
          </p:cNvPr>
          <p:cNvSpPr txBox="1"/>
          <p:nvPr/>
        </p:nvSpPr>
        <p:spPr>
          <a:xfrm>
            <a:off x="5349689" y="1653027"/>
            <a:ext cx="646355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Machine Protection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Interlocks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Slow Controls (</a:t>
            </a:r>
            <a:r>
              <a:rPr lang="en-US" sz="1200" dirty="0" err="1">
                <a:sym typeface="Wingdings" panose="05000000000000000000" pitchFamily="2" charset="2"/>
              </a:rPr>
              <a:t>ie</a:t>
            </a:r>
            <a:r>
              <a:rPr lang="en-US" sz="1200" dirty="0">
                <a:sym typeface="Wingdings" panose="05000000000000000000" pitchFamily="2" charset="2"/>
              </a:rPr>
              <a:t> HVs, Magnet, Detector States and alarms)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Error / Information Logging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Component monitoring (err counts, rates, states)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Sanity checks, or specific data processing for error flagging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Run Logs / DB Display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Detector monitoring (channel monitoring, time synchronization monitoring)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Computed parameter monitoring (tracking, beam parameters)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Physics parameters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001B6B-DB84-48EC-8A0D-7493614A468F}"/>
              </a:ext>
            </a:extLst>
          </p:cNvPr>
          <p:cNvSpPr txBox="1"/>
          <p:nvPr/>
        </p:nvSpPr>
        <p:spPr>
          <a:xfrm>
            <a:off x="2544479" y="1727072"/>
            <a:ext cx="59824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err="1"/>
              <a:t>uSec’s</a:t>
            </a:r>
            <a:endParaRPr lang="en-US" sz="11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FE1278-3D45-A5D4-75A3-08CC691271E2}"/>
              </a:ext>
            </a:extLst>
          </p:cNvPr>
          <p:cNvSpPr txBox="1"/>
          <p:nvPr/>
        </p:nvSpPr>
        <p:spPr>
          <a:xfrm>
            <a:off x="2541013" y="2685479"/>
            <a:ext cx="106792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Prompt (1 sec)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64666BC-119F-9B5D-6CDE-AA37C6708BFE}"/>
              </a:ext>
            </a:extLst>
          </p:cNvPr>
          <p:cNvSpPr txBox="1"/>
          <p:nvPr/>
        </p:nvSpPr>
        <p:spPr>
          <a:xfrm>
            <a:off x="349134" y="3017852"/>
            <a:ext cx="1995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Time Scales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7085487-2F0B-7732-5F5A-1BC5645522C9}"/>
              </a:ext>
            </a:extLst>
          </p:cNvPr>
          <p:cNvCxnSpPr>
            <a:cxnSpLocks/>
          </p:cNvCxnSpPr>
          <p:nvPr/>
        </p:nvCxnSpPr>
        <p:spPr>
          <a:xfrm>
            <a:off x="4630271" y="1727072"/>
            <a:ext cx="0" cy="33422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E7334FB-A213-C2CB-67E6-71A15A9FB386}"/>
              </a:ext>
            </a:extLst>
          </p:cNvPr>
          <p:cNvSpPr txBox="1"/>
          <p:nvPr/>
        </p:nvSpPr>
        <p:spPr>
          <a:xfrm>
            <a:off x="2541012" y="3708117"/>
            <a:ext cx="14975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Shift / AI (1 - 30 sec)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C42AEA2-25D3-0B96-273C-A147D4E8718C}"/>
              </a:ext>
            </a:extLst>
          </p:cNvPr>
          <p:cNvSpPr txBox="1"/>
          <p:nvPr/>
        </p:nvSpPr>
        <p:spPr>
          <a:xfrm>
            <a:off x="2541012" y="4730755"/>
            <a:ext cx="14975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? Days 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1F86587-A033-5CB5-6981-446F433EB6A0}"/>
              </a:ext>
            </a:extLst>
          </p:cNvPr>
          <p:cNvSpPr txBox="1"/>
          <p:nvPr/>
        </p:nvSpPr>
        <p:spPr>
          <a:xfrm>
            <a:off x="2541013" y="4205051"/>
            <a:ext cx="14975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Shift / AI (1 - 30 sec)</a:t>
            </a:r>
          </a:p>
        </p:txBody>
      </p:sp>
    </p:spTree>
    <p:extLst>
      <p:ext uri="{BB962C8B-B14F-4D97-AF65-F5344CB8AC3E}">
        <p14:creationId xmlns:p14="http://schemas.microsoft.com/office/powerpoint/2010/main" val="3485423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57E93-0488-4F00-1F01-62C9817DC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839917E3-0862-3031-0733-1EDC0FEF7B3C}"/>
              </a:ext>
            </a:extLst>
          </p:cNvPr>
          <p:cNvSpPr/>
          <p:nvPr/>
        </p:nvSpPr>
        <p:spPr>
          <a:xfrm>
            <a:off x="5197289" y="1456830"/>
            <a:ext cx="5553635" cy="37683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A0FE1E5-8C5C-F7C0-80FF-147A82E9CCB1}"/>
              </a:ext>
            </a:extLst>
          </p:cNvPr>
          <p:cNvSpPr/>
          <p:nvPr/>
        </p:nvSpPr>
        <p:spPr>
          <a:xfrm>
            <a:off x="2420471" y="1456830"/>
            <a:ext cx="2572880" cy="37683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E29892-789A-CD08-7F83-665072131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4/24/2025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46D89B-D95D-AE0A-CE94-AFD86DBA6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Joint SRO / Electronics and DAQ 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236479-896B-A319-4616-A2B011B2B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5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BB9EC6D-B933-F5C6-F088-31EC01309479}"/>
              </a:ext>
            </a:extLst>
          </p:cNvPr>
          <p:cNvSpPr txBox="1"/>
          <p:nvPr/>
        </p:nvSpPr>
        <p:spPr>
          <a:xfrm>
            <a:off x="838200" y="489857"/>
            <a:ext cx="39937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Categories of monitoring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CEC435-7B07-5FFE-8E6A-1EC9968FFF49}"/>
              </a:ext>
            </a:extLst>
          </p:cNvPr>
          <p:cNvSpPr txBox="1"/>
          <p:nvPr/>
        </p:nvSpPr>
        <p:spPr>
          <a:xfrm>
            <a:off x="5349689" y="1653027"/>
            <a:ext cx="646355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Machine Protection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Interlocks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Slow Controls (</a:t>
            </a:r>
            <a:r>
              <a:rPr lang="en-US" sz="1200" dirty="0" err="1">
                <a:sym typeface="Wingdings" panose="05000000000000000000" pitchFamily="2" charset="2"/>
              </a:rPr>
              <a:t>ie</a:t>
            </a:r>
            <a:r>
              <a:rPr lang="en-US" sz="1200" dirty="0">
                <a:sym typeface="Wingdings" panose="05000000000000000000" pitchFamily="2" charset="2"/>
              </a:rPr>
              <a:t> HVs, Magnet, Detector States and alarms)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Error / Information Logging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Component monitoring (err counts, rates, states)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Sanity checks, or specific data processing for error flagging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Run Logs / DB Displays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Detector monitoring (channel monitoring, time synchronization monitoring)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Computed parameter monitoring (tracking, beam parameters)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Physics parameters</a:t>
            </a:r>
          </a:p>
        </p:txBody>
      </p:sp>
      <p:sp>
        <p:nvSpPr>
          <p:cNvPr id="2" name="Left Brace 1">
            <a:extLst>
              <a:ext uri="{FF2B5EF4-FFF2-40B4-BE49-F238E27FC236}">
                <a16:creationId xmlns:a16="http://schemas.microsoft.com/office/drawing/2014/main" id="{AA463ABE-7CE5-4ACD-B4C3-401253D7BB39}"/>
              </a:ext>
            </a:extLst>
          </p:cNvPr>
          <p:cNvSpPr/>
          <p:nvPr/>
        </p:nvSpPr>
        <p:spPr>
          <a:xfrm>
            <a:off x="4509248" y="1727072"/>
            <a:ext cx="282388" cy="316006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6850470-59E7-9EB1-A4C4-DBC4E870C774}"/>
              </a:ext>
            </a:extLst>
          </p:cNvPr>
          <p:cNvSpPr txBox="1"/>
          <p:nvPr/>
        </p:nvSpPr>
        <p:spPr>
          <a:xfrm>
            <a:off x="2544479" y="1727072"/>
            <a:ext cx="12715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Separate systems</a:t>
            </a: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A4A63B3E-A521-A001-89C5-CE6FC72E0D90}"/>
              </a:ext>
            </a:extLst>
          </p:cNvPr>
          <p:cNvSpPr/>
          <p:nvPr/>
        </p:nvSpPr>
        <p:spPr>
          <a:xfrm>
            <a:off x="4509248" y="2513725"/>
            <a:ext cx="282388" cy="60511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917D2F-EAF8-38FA-7CE4-11AC7619BC6F}"/>
              </a:ext>
            </a:extLst>
          </p:cNvPr>
          <p:cNvSpPr txBox="1"/>
          <p:nvPr/>
        </p:nvSpPr>
        <p:spPr>
          <a:xfrm>
            <a:off x="2541013" y="2685479"/>
            <a:ext cx="7505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DAQ / SC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28B050E-D957-3E1C-A8CC-7FD433A7F175}"/>
              </a:ext>
            </a:extLst>
          </p:cNvPr>
          <p:cNvSpPr txBox="1"/>
          <p:nvPr/>
        </p:nvSpPr>
        <p:spPr>
          <a:xfrm>
            <a:off x="349134" y="3017852"/>
            <a:ext cx="19951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Responsibility for Developing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D9803FC-0CBC-DB0B-6AC6-3443762B0B58}"/>
              </a:ext>
            </a:extLst>
          </p:cNvPr>
          <p:cNvCxnSpPr>
            <a:cxnSpLocks/>
          </p:cNvCxnSpPr>
          <p:nvPr/>
        </p:nvCxnSpPr>
        <p:spPr>
          <a:xfrm>
            <a:off x="4630271" y="3746602"/>
            <a:ext cx="0" cy="132274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2EAA31C9-2AA1-3CA9-44C8-07A6BD309928}"/>
              </a:ext>
            </a:extLst>
          </p:cNvPr>
          <p:cNvSpPr txBox="1"/>
          <p:nvPr/>
        </p:nvSpPr>
        <p:spPr>
          <a:xfrm>
            <a:off x="2541013" y="3708117"/>
            <a:ext cx="12715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Detector DSCs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9BC98DD-BA66-C0DE-31F0-1BC3532DFFFA}"/>
              </a:ext>
            </a:extLst>
          </p:cNvPr>
          <p:cNvSpPr txBox="1"/>
          <p:nvPr/>
        </p:nvSpPr>
        <p:spPr>
          <a:xfrm>
            <a:off x="2541012" y="4730755"/>
            <a:ext cx="14975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Physics / Analysis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F35A603-A7AE-A6E4-8CA6-3EB65642AC22}"/>
              </a:ext>
            </a:extLst>
          </p:cNvPr>
          <p:cNvSpPr txBox="1"/>
          <p:nvPr/>
        </p:nvSpPr>
        <p:spPr>
          <a:xfrm>
            <a:off x="2541013" y="4205051"/>
            <a:ext cx="11564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Computing</a:t>
            </a:r>
          </a:p>
        </p:txBody>
      </p:sp>
    </p:spTree>
    <p:extLst>
      <p:ext uri="{BB962C8B-B14F-4D97-AF65-F5344CB8AC3E}">
        <p14:creationId xmlns:p14="http://schemas.microsoft.com/office/powerpoint/2010/main" val="1012809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1163FF-1F18-09F8-9028-C4915AC4E5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9666976C-3E9B-F07F-96FC-93452B364883}"/>
              </a:ext>
            </a:extLst>
          </p:cNvPr>
          <p:cNvSpPr/>
          <p:nvPr/>
        </p:nvSpPr>
        <p:spPr>
          <a:xfrm>
            <a:off x="5197289" y="1456830"/>
            <a:ext cx="5553635" cy="37683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55AC525-9D3C-8B78-CE37-2098533C7D78}"/>
              </a:ext>
            </a:extLst>
          </p:cNvPr>
          <p:cNvSpPr/>
          <p:nvPr/>
        </p:nvSpPr>
        <p:spPr>
          <a:xfrm>
            <a:off x="2420471" y="1456830"/>
            <a:ext cx="2572880" cy="37683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3A2A2-BED0-ED28-691F-DCF09B8E4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4/24/2025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3FEB5-EEB1-0461-004E-BDA48E480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Joint SRO / Electronics and DAQ 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C25270-1ACB-2651-B15F-B7DA41CC2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6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251D52-75A1-8A9F-86E1-99A8B18A6340}"/>
              </a:ext>
            </a:extLst>
          </p:cNvPr>
          <p:cNvSpPr txBox="1"/>
          <p:nvPr/>
        </p:nvSpPr>
        <p:spPr>
          <a:xfrm>
            <a:off x="838200" y="489857"/>
            <a:ext cx="39937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Categories of monitoring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C2C343-413B-5F09-C902-0B99309BC181}"/>
              </a:ext>
            </a:extLst>
          </p:cNvPr>
          <p:cNvSpPr txBox="1"/>
          <p:nvPr/>
        </p:nvSpPr>
        <p:spPr>
          <a:xfrm>
            <a:off x="5349689" y="1653027"/>
            <a:ext cx="646355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Machine Protection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Interlocks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Slow Controls (</a:t>
            </a:r>
            <a:r>
              <a:rPr lang="en-US" sz="1200" dirty="0" err="1">
                <a:sym typeface="Wingdings" panose="05000000000000000000" pitchFamily="2" charset="2"/>
              </a:rPr>
              <a:t>ie</a:t>
            </a:r>
            <a:r>
              <a:rPr lang="en-US" sz="1200" dirty="0">
                <a:sym typeface="Wingdings" panose="05000000000000000000" pitchFamily="2" charset="2"/>
              </a:rPr>
              <a:t> HVs, Magnet, Detector States and alarms)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Error / Information Logging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Component monitoring (err counts, rates, states)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Sanity checks, or specific data processing for error flagging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Run Logs / DB Displays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Detector monitoring (channel monitoring, time synchronization monitoring)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Computed parameter monitoring (tracking, beam parameters)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Physics parameters</a:t>
            </a:r>
          </a:p>
        </p:txBody>
      </p:sp>
      <p:sp>
        <p:nvSpPr>
          <p:cNvPr id="2" name="Left Brace 1">
            <a:extLst>
              <a:ext uri="{FF2B5EF4-FFF2-40B4-BE49-F238E27FC236}">
                <a16:creationId xmlns:a16="http://schemas.microsoft.com/office/drawing/2014/main" id="{2FD269C9-258E-DFA3-D1ED-F1C141D619BF}"/>
              </a:ext>
            </a:extLst>
          </p:cNvPr>
          <p:cNvSpPr/>
          <p:nvPr/>
        </p:nvSpPr>
        <p:spPr>
          <a:xfrm>
            <a:off x="4509248" y="1727072"/>
            <a:ext cx="282388" cy="316006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D503F1-7523-01E7-3326-9B1A4A606807}"/>
              </a:ext>
            </a:extLst>
          </p:cNvPr>
          <p:cNvSpPr txBox="1"/>
          <p:nvPr/>
        </p:nvSpPr>
        <p:spPr>
          <a:xfrm>
            <a:off x="2541011" y="1648071"/>
            <a:ext cx="2055371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No Detector Data, but </a:t>
            </a:r>
          </a:p>
          <a:p>
            <a:r>
              <a:rPr lang="en-US" sz="1100" dirty="0"/>
              <a:t>Dedicated processing (PLC) /</a:t>
            </a:r>
          </a:p>
          <a:p>
            <a:r>
              <a:rPr lang="en-US" sz="1100" dirty="0"/>
              <a:t>Ultra-fast feedback to collider</a:t>
            </a: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728F9ACC-3A5F-0D31-4961-83E4EF574224}"/>
              </a:ext>
            </a:extLst>
          </p:cNvPr>
          <p:cNvSpPr/>
          <p:nvPr/>
        </p:nvSpPr>
        <p:spPr>
          <a:xfrm>
            <a:off x="4509248" y="2513725"/>
            <a:ext cx="282388" cy="60511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10258D-0A4C-0FFD-D535-41915E148FDF}"/>
              </a:ext>
            </a:extLst>
          </p:cNvPr>
          <p:cNvSpPr txBox="1"/>
          <p:nvPr/>
        </p:nvSpPr>
        <p:spPr>
          <a:xfrm>
            <a:off x="2541013" y="2643020"/>
            <a:ext cx="18853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None, (experience of typical  problems)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8FAFFE3-40A3-3C74-6F2B-E015A534B84C}"/>
              </a:ext>
            </a:extLst>
          </p:cNvPr>
          <p:cNvSpPr txBox="1"/>
          <p:nvPr/>
        </p:nvSpPr>
        <p:spPr>
          <a:xfrm>
            <a:off x="349134" y="3017852"/>
            <a:ext cx="19951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External features needed to develop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4EECB35-0B1D-32B7-63C1-F619413C9362}"/>
              </a:ext>
            </a:extLst>
          </p:cNvPr>
          <p:cNvCxnSpPr>
            <a:cxnSpLocks/>
          </p:cNvCxnSpPr>
          <p:nvPr/>
        </p:nvCxnSpPr>
        <p:spPr>
          <a:xfrm>
            <a:off x="4630271" y="3746602"/>
            <a:ext cx="0" cy="132274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BEE376DC-7FDB-CB9D-9444-A3F27E8D677E}"/>
              </a:ext>
            </a:extLst>
          </p:cNvPr>
          <p:cNvSpPr txBox="1"/>
          <p:nvPr/>
        </p:nvSpPr>
        <p:spPr>
          <a:xfrm>
            <a:off x="2541011" y="3446520"/>
            <a:ext cx="188531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Mappings, simple Calibration, Monitoring of Calibration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5E53D23-6EFE-47E6-6712-EF2144F8FA06}"/>
              </a:ext>
            </a:extLst>
          </p:cNvPr>
          <p:cNvSpPr txBox="1"/>
          <p:nvPr/>
        </p:nvSpPr>
        <p:spPr>
          <a:xfrm>
            <a:off x="2541011" y="4730755"/>
            <a:ext cx="18853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Full calibrations, Full computing infrastructure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2B13B82-99EA-1873-BB33-5A19699A46D5}"/>
              </a:ext>
            </a:extLst>
          </p:cNvPr>
          <p:cNvSpPr txBox="1"/>
          <p:nvPr/>
        </p:nvSpPr>
        <p:spPr>
          <a:xfrm>
            <a:off x="2541013" y="4205051"/>
            <a:ext cx="18853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Full(</a:t>
            </a:r>
            <a:r>
              <a:rPr lang="en-US" sz="1100" dirty="0" err="1"/>
              <a:t>ish</a:t>
            </a:r>
            <a:r>
              <a:rPr lang="en-US" sz="1100" dirty="0"/>
              <a:t>) calibrations, Full computing Infrastructure</a:t>
            </a:r>
          </a:p>
        </p:txBody>
      </p:sp>
    </p:spTree>
    <p:extLst>
      <p:ext uri="{BB962C8B-B14F-4D97-AF65-F5344CB8AC3E}">
        <p14:creationId xmlns:p14="http://schemas.microsoft.com/office/powerpoint/2010/main" val="1898909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43424-DD1D-B789-03D9-F70DF520A0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40426A2-1038-90D6-731C-ADC2A7C2D754}"/>
              </a:ext>
            </a:extLst>
          </p:cNvPr>
          <p:cNvSpPr/>
          <p:nvPr/>
        </p:nvSpPr>
        <p:spPr>
          <a:xfrm>
            <a:off x="5197289" y="1456830"/>
            <a:ext cx="5553635" cy="37683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123F993-B789-EE5C-00C8-C640C232FAC5}"/>
              </a:ext>
            </a:extLst>
          </p:cNvPr>
          <p:cNvSpPr/>
          <p:nvPr/>
        </p:nvSpPr>
        <p:spPr>
          <a:xfrm>
            <a:off x="2420471" y="1456830"/>
            <a:ext cx="2572880" cy="376837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1A762-90D3-2EBB-BE6A-8984B78DD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4/24/2025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1DF8F5-DED8-6E6D-D265-C202535E2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Joint SRO / Electronics and DAQ 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24A3A-93E1-7743-0AFF-3A22E16B1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7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213908-782C-BCAF-E951-7A585F8DC04C}"/>
              </a:ext>
            </a:extLst>
          </p:cNvPr>
          <p:cNvSpPr txBox="1"/>
          <p:nvPr/>
        </p:nvSpPr>
        <p:spPr>
          <a:xfrm>
            <a:off x="838200" y="489857"/>
            <a:ext cx="39937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Categories of monitoring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F5F5E6-37DB-D4D9-8FE6-50AC3A746723}"/>
              </a:ext>
            </a:extLst>
          </p:cNvPr>
          <p:cNvSpPr txBox="1"/>
          <p:nvPr/>
        </p:nvSpPr>
        <p:spPr>
          <a:xfrm>
            <a:off x="5349689" y="1653027"/>
            <a:ext cx="646355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Machine Protection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Interlocks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Slow Controls (</a:t>
            </a:r>
            <a:r>
              <a:rPr lang="en-US" sz="1200" dirty="0" err="1">
                <a:sym typeface="Wingdings" panose="05000000000000000000" pitchFamily="2" charset="2"/>
              </a:rPr>
              <a:t>ie</a:t>
            </a:r>
            <a:r>
              <a:rPr lang="en-US" sz="1200" dirty="0">
                <a:sym typeface="Wingdings" panose="05000000000000000000" pitchFamily="2" charset="2"/>
              </a:rPr>
              <a:t> HVs, Magnet, Detector States and alarms)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Error / Information Logging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Component monitoring (err counts, rates, states)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Sanity checks, or specific data processing for error flagging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Run Logs / DB Displays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Detector monitoring (channel monitoring, time synchronization monitoring)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Computed parameter monitoring (tracking, beam parameters)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ym typeface="Wingdings" panose="05000000000000000000" pitchFamily="2" charset="2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ym typeface="Wingdings" panose="05000000000000000000" pitchFamily="2" charset="2"/>
              </a:rPr>
              <a:t>Physics parameters</a:t>
            </a:r>
          </a:p>
        </p:txBody>
      </p:sp>
      <p:sp>
        <p:nvSpPr>
          <p:cNvPr id="2" name="Left Brace 1">
            <a:extLst>
              <a:ext uri="{FF2B5EF4-FFF2-40B4-BE49-F238E27FC236}">
                <a16:creationId xmlns:a16="http://schemas.microsoft.com/office/drawing/2014/main" id="{1D555740-9BA2-F122-66B0-9E679F6D8B16}"/>
              </a:ext>
            </a:extLst>
          </p:cNvPr>
          <p:cNvSpPr/>
          <p:nvPr/>
        </p:nvSpPr>
        <p:spPr>
          <a:xfrm>
            <a:off x="4509248" y="1727072"/>
            <a:ext cx="282388" cy="316006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85D890-5957-3ACB-F3E3-58688B5BE5C2}"/>
              </a:ext>
            </a:extLst>
          </p:cNvPr>
          <p:cNvSpPr txBox="1"/>
          <p:nvPr/>
        </p:nvSpPr>
        <p:spPr>
          <a:xfrm>
            <a:off x="2544479" y="1727072"/>
            <a:ext cx="160332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Continuous, Automatic</a:t>
            </a: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ED812D30-4179-F76B-4BFB-497D0418DFE4}"/>
              </a:ext>
            </a:extLst>
          </p:cNvPr>
          <p:cNvSpPr/>
          <p:nvPr/>
        </p:nvSpPr>
        <p:spPr>
          <a:xfrm>
            <a:off x="4509248" y="2513725"/>
            <a:ext cx="282388" cy="60511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C7008F-F4C6-A851-9404-9ED3C4BA1577}"/>
              </a:ext>
            </a:extLst>
          </p:cNvPr>
          <p:cNvSpPr txBox="1"/>
          <p:nvPr/>
        </p:nvSpPr>
        <p:spPr>
          <a:xfrm>
            <a:off x="2541013" y="2643020"/>
            <a:ext cx="18853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Continuous, Detector State Based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8B49F88-8EAF-07AD-C808-B185659626FB}"/>
              </a:ext>
            </a:extLst>
          </p:cNvPr>
          <p:cNvSpPr txBox="1"/>
          <p:nvPr/>
        </p:nvSpPr>
        <p:spPr>
          <a:xfrm>
            <a:off x="349134" y="3017852"/>
            <a:ext cx="19951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 Percent of Data is required?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EE9CFFF-3D20-9C15-650F-1C68FB5D2D12}"/>
              </a:ext>
            </a:extLst>
          </p:cNvPr>
          <p:cNvCxnSpPr>
            <a:cxnSpLocks/>
          </p:cNvCxnSpPr>
          <p:nvPr/>
        </p:nvCxnSpPr>
        <p:spPr>
          <a:xfrm>
            <a:off x="4630271" y="3746602"/>
            <a:ext cx="0" cy="132274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FD10970C-352B-D9EB-1E57-2038F454F80A}"/>
              </a:ext>
            </a:extLst>
          </p:cNvPr>
          <p:cNvSpPr txBox="1"/>
          <p:nvPr/>
        </p:nvSpPr>
        <p:spPr>
          <a:xfrm>
            <a:off x="2541011" y="3446520"/>
            <a:ext cx="188531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Fraction, potentially depending on detector and dependent on run state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481FD01-7B55-7E88-EC61-C041D478E501}"/>
              </a:ext>
            </a:extLst>
          </p:cNvPr>
          <p:cNvSpPr txBox="1"/>
          <p:nvPr/>
        </p:nvSpPr>
        <p:spPr>
          <a:xfrm>
            <a:off x="2541011" y="4730755"/>
            <a:ext cx="18853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Quality depends on fraction, durations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4B654F9-A989-58B1-A284-4AFA19287303}"/>
              </a:ext>
            </a:extLst>
          </p:cNvPr>
          <p:cNvSpPr txBox="1"/>
          <p:nvPr/>
        </p:nvSpPr>
        <p:spPr>
          <a:xfrm>
            <a:off x="2541013" y="4205051"/>
            <a:ext cx="18853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Fraction</a:t>
            </a:r>
          </a:p>
        </p:txBody>
      </p:sp>
    </p:spTree>
    <p:extLst>
      <p:ext uri="{BB962C8B-B14F-4D97-AF65-F5344CB8AC3E}">
        <p14:creationId xmlns:p14="http://schemas.microsoft.com/office/powerpoint/2010/main" val="2060258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CA1DB7-273B-A681-8B3C-61321BB51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6AC5CC-774E-83D3-18B5-A138C3A02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4/24/2025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3CB790-076A-6802-CCE5-14F852527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Joint SRO / Electronics and DAQ 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0AC8C-B68B-552B-D86F-63946E4D2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8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4B452D-26B4-2F45-0EA7-472C58CD9723}"/>
              </a:ext>
            </a:extLst>
          </p:cNvPr>
          <p:cNvSpPr txBox="1"/>
          <p:nvPr/>
        </p:nvSpPr>
        <p:spPr>
          <a:xfrm>
            <a:off x="838200" y="489857"/>
            <a:ext cx="9005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Latency important for monitoring:   Latencies to Echelon 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5107D8-E2E8-59D2-9CB3-F1A4605883B3}"/>
              </a:ext>
            </a:extLst>
          </p:cNvPr>
          <p:cNvSpPr txBox="1"/>
          <p:nvPr/>
        </p:nvSpPr>
        <p:spPr>
          <a:xfrm>
            <a:off x="579783" y="1071327"/>
            <a:ext cx="8029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(1) If unit of data transfer is Super Time Frames, and we have N parallel senders: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B0D8D8-9DA4-FF34-926C-C039940228F5}"/>
              </a:ext>
            </a:extLst>
          </p:cNvPr>
          <p:cNvSpPr/>
          <p:nvPr/>
        </p:nvSpPr>
        <p:spPr>
          <a:xfrm>
            <a:off x="1279030" y="1501632"/>
            <a:ext cx="3563471" cy="18825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STF_1 (0s – 1s)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C02BB64-CE40-08AE-3B7C-B82737D4D29A}"/>
              </a:ext>
            </a:extLst>
          </p:cNvPr>
          <p:cNvSpPr/>
          <p:nvPr/>
        </p:nvSpPr>
        <p:spPr>
          <a:xfrm>
            <a:off x="1686924" y="1715005"/>
            <a:ext cx="3563471" cy="18825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STF_1 (2s – 3s)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BC8576-5AE3-3B79-B572-870CC0F69199}"/>
              </a:ext>
            </a:extLst>
          </p:cNvPr>
          <p:cNvSpPr/>
          <p:nvPr/>
        </p:nvSpPr>
        <p:spPr>
          <a:xfrm>
            <a:off x="2097059" y="1933321"/>
            <a:ext cx="3563471" cy="18825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STF_1 (3s – 4s)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C7D6D3B-FD37-B7C5-E4D4-0C3529A7F566}"/>
              </a:ext>
            </a:extLst>
          </p:cNvPr>
          <p:cNvSpPr/>
          <p:nvPr/>
        </p:nvSpPr>
        <p:spPr>
          <a:xfrm>
            <a:off x="3219889" y="2476565"/>
            <a:ext cx="3563471" cy="18825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STF_N (4s – 5s)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5CE9BDB-24AB-245E-EF58-E4480CAA1EF0}"/>
              </a:ext>
            </a:extLst>
          </p:cNvPr>
          <p:cNvSpPr txBox="1"/>
          <p:nvPr/>
        </p:nvSpPr>
        <p:spPr>
          <a:xfrm>
            <a:off x="3791388" y="2098267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(…)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897AF7C-4AB4-56BF-A310-304800F30498}"/>
              </a:ext>
            </a:extLst>
          </p:cNvPr>
          <p:cNvSpPr txBox="1"/>
          <p:nvPr/>
        </p:nvSpPr>
        <p:spPr>
          <a:xfrm>
            <a:off x="7455455" y="1775101"/>
            <a:ext cx="23265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Avg latency:  ~&gt; N sec</a:t>
            </a:r>
          </a:p>
          <a:p>
            <a:r>
              <a:rPr lang="en-US" dirty="0"/>
              <a:t>Worst case: ? x5 ?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8EC0456-D3F0-8583-BB34-C53B8108AFDF}"/>
              </a:ext>
            </a:extLst>
          </p:cNvPr>
          <p:cNvSpPr/>
          <p:nvPr/>
        </p:nvSpPr>
        <p:spPr>
          <a:xfrm>
            <a:off x="2495673" y="3821228"/>
            <a:ext cx="2967950" cy="365125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A02191E-90FF-8B4D-874C-73C6C8D99A85}"/>
              </a:ext>
            </a:extLst>
          </p:cNvPr>
          <p:cNvSpPr txBox="1"/>
          <p:nvPr/>
        </p:nvSpPr>
        <p:spPr>
          <a:xfrm>
            <a:off x="579783" y="3059668"/>
            <a:ext cx="101387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(2) If transfer mechanism is write to data pool / automated transfer, latencies relatively uncontrolled…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BA40161-F151-320A-892E-FAC7F3444F3C}"/>
              </a:ext>
            </a:extLst>
          </p:cNvPr>
          <p:cNvSpPr txBox="1"/>
          <p:nvPr/>
        </p:nvSpPr>
        <p:spPr>
          <a:xfrm>
            <a:off x="1001846" y="3441030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A1C5A9F-0868-6D95-6FCB-A8A4CB7827B6}"/>
              </a:ext>
            </a:extLst>
          </p:cNvPr>
          <p:cNvSpPr txBox="1"/>
          <p:nvPr/>
        </p:nvSpPr>
        <p:spPr>
          <a:xfrm>
            <a:off x="6511403" y="3598945"/>
            <a:ext cx="1116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E1/SDCC</a:t>
            </a: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4F514B20-5797-2DDB-0ED6-ECDD1991A12A}"/>
              </a:ext>
            </a:extLst>
          </p:cNvPr>
          <p:cNvSpPr/>
          <p:nvPr/>
        </p:nvSpPr>
        <p:spPr>
          <a:xfrm>
            <a:off x="1523319" y="3643537"/>
            <a:ext cx="1627094" cy="288629"/>
          </a:xfrm>
          <a:custGeom>
            <a:avLst/>
            <a:gdLst>
              <a:gd name="connsiteX0" fmla="*/ 0 w 1627094"/>
              <a:gd name="connsiteY0" fmla="*/ 0 h 221877"/>
              <a:gd name="connsiteX1" fmla="*/ 1048870 w 1627094"/>
              <a:gd name="connsiteY1" fmla="*/ 47065 h 221877"/>
              <a:gd name="connsiteX2" fmla="*/ 1627094 w 1627094"/>
              <a:gd name="connsiteY2" fmla="*/ 221877 h 221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27094" h="221877">
                <a:moveTo>
                  <a:pt x="0" y="0"/>
                </a:moveTo>
                <a:cubicBezTo>
                  <a:pt x="388844" y="5043"/>
                  <a:pt x="777688" y="10086"/>
                  <a:pt x="1048870" y="47065"/>
                </a:cubicBezTo>
                <a:cubicBezTo>
                  <a:pt x="1320052" y="84044"/>
                  <a:pt x="1522879" y="183777"/>
                  <a:pt x="1627094" y="221877"/>
                </a:cubicBezTo>
              </a:path>
            </a:pathLst>
          </a:custGeom>
          <a:noFill/>
          <a:ln>
            <a:tailEnd type="stealt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9C8D283D-BA78-3995-2086-45ECC3D96E5A}"/>
              </a:ext>
            </a:extLst>
          </p:cNvPr>
          <p:cNvSpPr/>
          <p:nvPr/>
        </p:nvSpPr>
        <p:spPr>
          <a:xfrm>
            <a:off x="4829054" y="3687262"/>
            <a:ext cx="1606923" cy="288629"/>
          </a:xfrm>
          <a:custGeom>
            <a:avLst/>
            <a:gdLst>
              <a:gd name="connsiteX0" fmla="*/ 0 w 1606923"/>
              <a:gd name="connsiteY0" fmla="*/ 288629 h 288629"/>
              <a:gd name="connsiteX1" fmla="*/ 658906 w 1606923"/>
              <a:gd name="connsiteY1" fmla="*/ 6241 h 288629"/>
              <a:gd name="connsiteX2" fmla="*/ 1606923 w 1606923"/>
              <a:gd name="connsiteY2" fmla="*/ 93647 h 288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06923" h="288629">
                <a:moveTo>
                  <a:pt x="0" y="288629"/>
                </a:moveTo>
                <a:cubicBezTo>
                  <a:pt x="195543" y="163683"/>
                  <a:pt x="391086" y="38738"/>
                  <a:pt x="658906" y="6241"/>
                </a:cubicBezTo>
                <a:cubicBezTo>
                  <a:pt x="926726" y="-26256"/>
                  <a:pt x="1432111" y="77959"/>
                  <a:pt x="1606923" y="93647"/>
                </a:cubicBezTo>
              </a:path>
            </a:pathLst>
          </a:custGeom>
          <a:noFill/>
          <a:ln>
            <a:tailEnd type="stealt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F7138438-3F77-E485-35CA-42C35FA8B330}"/>
              </a:ext>
            </a:extLst>
          </p:cNvPr>
          <p:cNvSpPr/>
          <p:nvPr/>
        </p:nvSpPr>
        <p:spPr>
          <a:xfrm>
            <a:off x="4909736" y="4036403"/>
            <a:ext cx="1519518" cy="264017"/>
          </a:xfrm>
          <a:custGeom>
            <a:avLst/>
            <a:gdLst>
              <a:gd name="connsiteX0" fmla="*/ 0 w 1519518"/>
              <a:gd name="connsiteY0" fmla="*/ 0 h 264017"/>
              <a:gd name="connsiteX1" fmla="*/ 679077 w 1519518"/>
              <a:gd name="connsiteY1" fmla="*/ 262218 h 264017"/>
              <a:gd name="connsiteX2" fmla="*/ 1519518 w 1519518"/>
              <a:gd name="connsiteY2" fmla="*/ 114300 h 264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19518" h="264017">
                <a:moveTo>
                  <a:pt x="0" y="0"/>
                </a:moveTo>
                <a:cubicBezTo>
                  <a:pt x="212912" y="121584"/>
                  <a:pt x="425824" y="243168"/>
                  <a:pt x="679077" y="262218"/>
                </a:cubicBezTo>
                <a:cubicBezTo>
                  <a:pt x="932330" y="281268"/>
                  <a:pt x="1363756" y="143435"/>
                  <a:pt x="1519518" y="114300"/>
                </a:cubicBezTo>
              </a:path>
            </a:pathLst>
          </a:custGeom>
          <a:noFill/>
          <a:ln>
            <a:tailEnd type="stealt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AA952FD-9F6C-1BC2-7303-185FC37B7A40}"/>
              </a:ext>
            </a:extLst>
          </p:cNvPr>
          <p:cNvSpPr txBox="1"/>
          <p:nvPr/>
        </p:nvSpPr>
        <p:spPr>
          <a:xfrm>
            <a:off x="6511402" y="4001687"/>
            <a:ext cx="975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E1/JLAB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6D309C0-7AB5-B40B-FA47-77F04188D663}"/>
              </a:ext>
            </a:extLst>
          </p:cNvPr>
          <p:cNvSpPr txBox="1"/>
          <p:nvPr/>
        </p:nvSpPr>
        <p:spPr>
          <a:xfrm>
            <a:off x="579783" y="4721752"/>
            <a:ext cx="1081770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(3) Latency of scanning / analyzing O(8GB) STF must be accounted for in time for monitoring to be available!</a:t>
            </a:r>
          </a:p>
          <a:p>
            <a:endParaRPr lang="en-US" dirty="0"/>
          </a:p>
          <a:p>
            <a:r>
              <a:rPr lang="en-US" dirty="0"/>
              <a:t>	</a:t>
            </a:r>
            <a:r>
              <a:rPr lang="en-US" dirty="0">
                <a:sym typeface="Wingdings" panose="05000000000000000000" pitchFamily="2" charset="2"/>
              </a:rPr>
              <a:t> If latencies are to be O(&lt; 1 min) to Echelon 1 we need strict design for low latency at many levels</a:t>
            </a:r>
          </a:p>
          <a:p>
            <a:r>
              <a:rPr lang="en-US" dirty="0">
                <a:sym typeface="Wingdings" panose="05000000000000000000" pitchFamily="2" charset="2"/>
              </a:rPr>
              <a:t>	 This design would affect/is affected by decisions such as TF / STF granularity</a:t>
            </a:r>
          </a:p>
          <a:p>
            <a:r>
              <a:rPr lang="en-US" dirty="0">
                <a:sym typeface="Wingdings" panose="05000000000000000000" pitchFamily="2" charset="2"/>
              </a:rPr>
              <a:t>	 Needs to account for facility / network uptime</a:t>
            </a:r>
            <a:endParaRPr lang="en-US" dirty="0"/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0E11E24B-8318-8C19-886A-C189F852ACAC}"/>
              </a:ext>
            </a:extLst>
          </p:cNvPr>
          <p:cNvSpPr/>
          <p:nvPr/>
        </p:nvSpPr>
        <p:spPr>
          <a:xfrm rot="5400000">
            <a:off x="1403955" y="1949409"/>
            <a:ext cx="156365" cy="397738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527A2F-CF8D-AEAA-7798-F4F30EC3F6E3}"/>
              </a:ext>
            </a:extLst>
          </p:cNvPr>
          <p:cNvSpPr txBox="1"/>
          <p:nvPr/>
        </p:nvSpPr>
        <p:spPr>
          <a:xfrm>
            <a:off x="1279030" y="2261121"/>
            <a:ext cx="4187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/>
              <a:t>1 sec</a:t>
            </a:r>
          </a:p>
        </p:txBody>
      </p:sp>
    </p:spTree>
    <p:extLst>
      <p:ext uri="{BB962C8B-B14F-4D97-AF65-F5344CB8AC3E}">
        <p14:creationId xmlns:p14="http://schemas.microsoft.com/office/powerpoint/2010/main" val="858345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D04C2-6801-7B21-6753-1603B0703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BD098-4A80-1114-3ADF-DE188E526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4/24/2025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7430-2612-DDDA-5821-768ABF272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Joint SRO / Electronics and DAQ WG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B6017-C047-C474-59D2-DE5F15EFD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AA712-528E-4053-9D20-65E0C4BF7A37}" type="slidenum">
              <a:rPr lang="en-US" smtClean="0"/>
              <a:t>9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3BB893-49C7-2101-ADBD-FB3FCE3912EE}"/>
              </a:ext>
            </a:extLst>
          </p:cNvPr>
          <p:cNvSpPr txBox="1"/>
          <p:nvPr/>
        </p:nvSpPr>
        <p:spPr>
          <a:xfrm>
            <a:off x="838200" y="489857"/>
            <a:ext cx="44038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Strategy for Monitoring / QA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5AC7CE-CF77-BDE4-F537-4A0DB3D11FB5}"/>
              </a:ext>
            </a:extLst>
          </p:cNvPr>
          <p:cNvSpPr txBox="1"/>
          <p:nvPr/>
        </p:nvSpPr>
        <p:spPr>
          <a:xfrm>
            <a:off x="995082" y="1270747"/>
            <a:ext cx="6833858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Division of responsibilities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Architecture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Contributed Code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Allow consistent interface for contributed code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Failsafe / simple / consistent access to data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Provide same environment at all levels?  How?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Define data use for various levels of monitoring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Monitor all data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Selected TF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Selected STF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to handle calibrations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Different levels of monitoring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As time progresses and calibrations are performed /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Uniform tools for displaying QA results from different levels?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893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2099</TotalTime>
  <Words>1230</Words>
  <Application>Microsoft Office PowerPoint</Application>
  <PresentationFormat>Widescreen</PresentationFormat>
  <Paragraphs>237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Roboto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Jeff Landgraf</dc:creator>
  <cp:lastModifiedBy>Jeff Landgraf</cp:lastModifiedBy>
  <cp:revision>4</cp:revision>
  <dcterms:created xsi:type="dcterms:W3CDTF">2025-02-12T19:15:26Z</dcterms:created>
  <dcterms:modified xsi:type="dcterms:W3CDTF">2025-04-24T12:30:50Z</dcterms:modified>
</cp:coreProperties>
</file>