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0" r:id="rId1"/>
    <p:sldMasterId id="2147483969" r:id="rId2"/>
  </p:sldMasterIdLst>
  <p:notesMasterIdLst>
    <p:notesMasterId r:id="rId21"/>
  </p:notesMasterIdLst>
  <p:handoutMasterIdLst>
    <p:handoutMasterId r:id="rId22"/>
  </p:handoutMasterIdLst>
  <p:sldIdLst>
    <p:sldId id="374" r:id="rId3"/>
    <p:sldId id="3910" r:id="rId4"/>
    <p:sldId id="3911" r:id="rId5"/>
    <p:sldId id="372" r:id="rId6"/>
    <p:sldId id="3903" r:id="rId7"/>
    <p:sldId id="3906" r:id="rId8"/>
    <p:sldId id="3907" r:id="rId9"/>
    <p:sldId id="3894" r:id="rId10"/>
    <p:sldId id="3908" r:id="rId11"/>
    <p:sldId id="3912" r:id="rId12"/>
    <p:sldId id="3909" r:id="rId13"/>
    <p:sldId id="3913" r:id="rId14"/>
    <p:sldId id="3914" r:id="rId15"/>
    <p:sldId id="3916" r:id="rId16"/>
    <p:sldId id="901" r:id="rId17"/>
    <p:sldId id="3902" r:id="rId18"/>
    <p:sldId id="893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141"/>
    <a:srgbClr val="FD8BEF"/>
    <a:srgbClr val="000000"/>
    <a:srgbClr val="002855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F0E310-7B67-4491-8BAF-CE351CFABBF4}" v="143" dt="2025-10-04T16:12:00.9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9" autoAdjust="0"/>
    <p:restoredTop sz="94694"/>
  </p:normalViewPr>
  <p:slideViewPr>
    <p:cSldViewPr snapToGrid="0">
      <p:cViewPr varScale="1">
        <p:scale>
          <a:sx n="128" d="100"/>
          <a:sy n="128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259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dimir Nagaslaev" userId="a2218f54-588d-41db-bb1e-958d784dee02" providerId="ADAL" clId="{5CF0E310-7B67-4491-8BAF-CE351CFABBF4}"/>
    <pc:docChg chg="undo custSel addSld delSld modSld sldOrd modMainMaster">
      <pc:chgData name="Vladimir Nagaslaev" userId="a2218f54-588d-41db-bb1e-958d784dee02" providerId="ADAL" clId="{5CF0E310-7B67-4491-8BAF-CE351CFABBF4}" dt="2025-10-04T16:12:00.930" v="7023"/>
      <pc:docMkLst>
        <pc:docMk/>
      </pc:docMkLst>
      <pc:sldChg chg="addSp delSp modSp del mod">
        <pc:chgData name="Vladimir Nagaslaev" userId="a2218f54-588d-41db-bb1e-958d784dee02" providerId="ADAL" clId="{5CF0E310-7B67-4491-8BAF-CE351CFABBF4}" dt="2025-10-01T20:36:42.100" v="1149" actId="2696"/>
        <pc:sldMkLst>
          <pc:docMk/>
          <pc:sldMk cId="1378024937" sldId="261"/>
        </pc:sldMkLst>
        <pc:spChg chg="mod">
          <ac:chgData name="Vladimir Nagaslaev" userId="a2218f54-588d-41db-bb1e-958d784dee02" providerId="ADAL" clId="{5CF0E310-7B67-4491-8BAF-CE351CFABBF4}" dt="2025-10-01T18:51:58.238" v="945" actId="164"/>
          <ac:spMkLst>
            <pc:docMk/>
            <pc:sldMk cId="1378024937" sldId="261"/>
            <ac:spMk id="4" creationId="{D84746D0-D19A-37CC-515B-B1DAB372A954}"/>
          </ac:spMkLst>
        </pc:spChg>
        <pc:spChg chg="mod">
          <ac:chgData name="Vladimir Nagaslaev" userId="a2218f54-588d-41db-bb1e-958d784dee02" providerId="ADAL" clId="{5CF0E310-7B67-4491-8BAF-CE351CFABBF4}" dt="2025-10-01T18:55:41.396" v="1092" actId="20577"/>
          <ac:spMkLst>
            <pc:docMk/>
            <pc:sldMk cId="1378024937" sldId="261"/>
            <ac:spMk id="11" creationId="{1FC1C2DA-7397-0065-9745-25DECF951949}"/>
          </ac:spMkLst>
        </pc:spChg>
        <pc:spChg chg="add mod">
          <ac:chgData name="Vladimir Nagaslaev" userId="a2218f54-588d-41db-bb1e-958d784dee02" providerId="ADAL" clId="{5CF0E310-7B67-4491-8BAF-CE351CFABBF4}" dt="2025-10-01T18:56:28.545" v="1100" actId="1076"/>
          <ac:spMkLst>
            <pc:docMk/>
            <pc:sldMk cId="1378024937" sldId="261"/>
            <ac:spMk id="13" creationId="{B74A7D5C-C440-9C48-2543-E1D8C6961778}"/>
          </ac:spMkLst>
        </pc:spChg>
        <pc:spChg chg="add mod">
          <ac:chgData name="Vladimir Nagaslaev" userId="a2218f54-588d-41db-bb1e-958d784dee02" providerId="ADAL" clId="{5CF0E310-7B67-4491-8BAF-CE351CFABBF4}" dt="2025-10-01T18:56:16.367" v="1097" actId="1076"/>
          <ac:spMkLst>
            <pc:docMk/>
            <pc:sldMk cId="1378024937" sldId="261"/>
            <ac:spMk id="16" creationId="{3A544CDC-B9CE-9064-012D-96E86E6147BD}"/>
          </ac:spMkLst>
        </pc:spChg>
        <pc:spChg chg="add mod">
          <ac:chgData name="Vladimir Nagaslaev" userId="a2218f54-588d-41db-bb1e-958d784dee02" providerId="ADAL" clId="{5CF0E310-7B67-4491-8BAF-CE351CFABBF4}" dt="2025-10-01T18:56:41.856" v="1102" actId="1076"/>
          <ac:spMkLst>
            <pc:docMk/>
            <pc:sldMk cId="1378024937" sldId="261"/>
            <ac:spMk id="18" creationId="{330B54EA-2285-47D9-0521-165584B8F146}"/>
          </ac:spMkLst>
        </pc:spChg>
        <pc:spChg chg="del">
          <ac:chgData name="Vladimir Nagaslaev" userId="a2218f54-588d-41db-bb1e-958d784dee02" providerId="ADAL" clId="{5CF0E310-7B67-4491-8BAF-CE351CFABBF4}" dt="2025-10-01T20:15:40.613" v="1132" actId="478"/>
          <ac:spMkLst>
            <pc:docMk/>
            <pc:sldMk cId="1378024937" sldId="261"/>
            <ac:spMk id="23" creationId="{D27E5268-2302-6F83-C7C5-E3F7C24B838E}"/>
          </ac:spMkLst>
        </pc:spChg>
        <pc:spChg chg="mod">
          <ac:chgData name="Vladimir Nagaslaev" userId="a2218f54-588d-41db-bb1e-958d784dee02" providerId="ADAL" clId="{5CF0E310-7B67-4491-8BAF-CE351CFABBF4}" dt="2025-10-01T18:57:34.718" v="1105" actId="14100"/>
          <ac:spMkLst>
            <pc:docMk/>
            <pc:sldMk cId="1378024937" sldId="261"/>
            <ac:spMk id="24" creationId="{4374078D-BB8B-82BC-2C59-62359DF782A8}"/>
          </ac:spMkLst>
        </pc:spChg>
        <pc:spChg chg="mod">
          <ac:chgData name="Vladimir Nagaslaev" userId="a2218f54-588d-41db-bb1e-958d784dee02" providerId="ADAL" clId="{5CF0E310-7B67-4491-8BAF-CE351CFABBF4}" dt="2025-10-01T18:58:10.731" v="1125" actId="20577"/>
          <ac:spMkLst>
            <pc:docMk/>
            <pc:sldMk cId="1378024937" sldId="261"/>
            <ac:spMk id="25" creationId="{57543391-32C3-A5CB-AC02-CE8C3BB0A2EF}"/>
          </ac:spMkLst>
        </pc:spChg>
        <pc:grpChg chg="add mod">
          <ac:chgData name="Vladimir Nagaslaev" userId="a2218f54-588d-41db-bb1e-958d784dee02" providerId="ADAL" clId="{5CF0E310-7B67-4491-8BAF-CE351CFABBF4}" dt="2025-10-01T18:56:24.805" v="1099" actId="1076"/>
          <ac:grpSpMkLst>
            <pc:docMk/>
            <pc:sldMk cId="1378024937" sldId="261"/>
            <ac:grpSpMk id="8" creationId="{6CD8C9B9-EDF0-73D0-B2AB-784D81249472}"/>
          </ac:grpSpMkLst>
        </pc:grpChg>
        <pc:grpChg chg="add mod">
          <ac:chgData name="Vladimir Nagaslaev" userId="a2218f54-588d-41db-bb1e-958d784dee02" providerId="ADAL" clId="{5CF0E310-7B67-4491-8BAF-CE351CFABBF4}" dt="2025-10-01T18:57:25.798" v="1103" actId="14100"/>
          <ac:grpSpMkLst>
            <pc:docMk/>
            <pc:sldMk cId="1378024937" sldId="261"/>
            <ac:grpSpMk id="12" creationId="{6F81441A-8E46-B6EB-1137-E975A4AB92BE}"/>
          </ac:grpSpMkLst>
        </pc:grpChg>
        <pc:grpChg chg="del mod">
          <ac:chgData name="Vladimir Nagaslaev" userId="a2218f54-588d-41db-bb1e-958d784dee02" providerId="ADAL" clId="{5CF0E310-7B67-4491-8BAF-CE351CFABBF4}" dt="2025-10-01T20:15:38.312" v="1131" actId="478"/>
          <ac:grpSpMkLst>
            <pc:docMk/>
            <pc:sldMk cId="1378024937" sldId="261"/>
            <ac:grpSpMk id="21" creationId="{DF3EE2EC-6132-2981-01B0-23D44B1C4C0E}"/>
          </ac:grpSpMkLst>
        </pc:grpChg>
        <pc:picChg chg="mod">
          <ac:chgData name="Vladimir Nagaslaev" userId="a2218f54-588d-41db-bb1e-958d784dee02" providerId="ADAL" clId="{5CF0E310-7B67-4491-8BAF-CE351CFABBF4}" dt="2025-10-01T18:55:58.454" v="1094" actId="14100"/>
          <ac:picMkLst>
            <pc:docMk/>
            <pc:sldMk cId="1378024937" sldId="261"/>
            <ac:picMk id="5" creationId="{6EE57A34-F4E2-34C8-F005-41E3F644BE49}"/>
          </ac:picMkLst>
        </pc:picChg>
        <pc:picChg chg="mod">
          <ac:chgData name="Vladimir Nagaslaev" userId="a2218f54-588d-41db-bb1e-958d784dee02" providerId="ADAL" clId="{5CF0E310-7B67-4491-8BAF-CE351CFABBF4}" dt="2025-10-01T20:17:51.836" v="1145" actId="14100"/>
          <ac:picMkLst>
            <pc:docMk/>
            <pc:sldMk cId="1378024937" sldId="261"/>
            <ac:picMk id="6" creationId="{B9D312C3-93D9-B343-1C6B-912F6BD34F17}"/>
          </ac:picMkLst>
        </pc:picChg>
        <pc:picChg chg="del mod">
          <ac:chgData name="Vladimir Nagaslaev" userId="a2218f54-588d-41db-bb1e-958d784dee02" providerId="ADAL" clId="{5CF0E310-7B67-4491-8BAF-CE351CFABBF4}" dt="2025-10-01T20:15:42.605" v="1133" actId="478"/>
          <ac:picMkLst>
            <pc:docMk/>
            <pc:sldMk cId="1378024937" sldId="261"/>
            <ac:picMk id="9" creationId="{DEAAAE5B-AAF4-52D5-9B8D-5545B8A1DCDC}"/>
          </ac:picMkLst>
        </pc:picChg>
        <pc:picChg chg="mod">
          <ac:chgData name="Vladimir Nagaslaev" userId="a2218f54-588d-41db-bb1e-958d784dee02" providerId="ADAL" clId="{5CF0E310-7B67-4491-8BAF-CE351CFABBF4}" dt="2025-10-01T20:17:59.058" v="1147" actId="14100"/>
          <ac:picMkLst>
            <pc:docMk/>
            <pc:sldMk cId="1378024937" sldId="261"/>
            <ac:picMk id="10" creationId="{5FF70291-BE42-1C13-A01B-66A7721391A9}"/>
          </ac:picMkLst>
        </pc:picChg>
        <pc:picChg chg="mod">
          <ac:chgData name="Vladimir Nagaslaev" userId="a2218f54-588d-41db-bb1e-958d784dee02" providerId="ADAL" clId="{5CF0E310-7B67-4491-8BAF-CE351CFABBF4}" dt="2025-10-01T20:16:35.936" v="1139" actId="1076"/>
          <ac:picMkLst>
            <pc:docMk/>
            <pc:sldMk cId="1378024937" sldId="261"/>
            <ac:picMk id="17" creationId="{8A775818-5ABB-BD35-682E-EADB8CE387D0}"/>
          </ac:picMkLst>
        </pc:picChg>
        <pc:picChg chg="mod">
          <ac:chgData name="Vladimir Nagaslaev" userId="a2218f54-588d-41db-bb1e-958d784dee02" providerId="ADAL" clId="{5CF0E310-7B67-4491-8BAF-CE351CFABBF4}" dt="2025-10-01T18:56:03.201" v="1095" actId="14100"/>
          <ac:picMkLst>
            <pc:docMk/>
            <pc:sldMk cId="1378024937" sldId="261"/>
            <ac:picMk id="19" creationId="{B0E229CF-D067-2560-4F86-C1AF6591C891}"/>
          </ac:picMkLst>
        </pc:picChg>
        <pc:picChg chg="del mod">
          <ac:chgData name="Vladimir Nagaslaev" userId="a2218f54-588d-41db-bb1e-958d784dee02" providerId="ADAL" clId="{5CF0E310-7B67-4491-8BAF-CE351CFABBF4}" dt="2025-10-01T20:15:38.312" v="1131" actId="478"/>
          <ac:picMkLst>
            <pc:docMk/>
            <pc:sldMk cId="1378024937" sldId="261"/>
            <ac:picMk id="22" creationId="{4D82F447-A61D-FE17-0FD7-CF5E63FD4E4F}"/>
          </ac:picMkLst>
        </pc:picChg>
        <pc:picChg chg="add mod modCrop">
          <ac:chgData name="Vladimir Nagaslaev" userId="a2218f54-588d-41db-bb1e-958d784dee02" providerId="ADAL" clId="{5CF0E310-7B67-4491-8BAF-CE351CFABBF4}" dt="2025-10-01T20:18:11.343" v="1148" actId="1076"/>
          <ac:picMkLst>
            <pc:docMk/>
            <pc:sldMk cId="1378024937" sldId="261"/>
            <ac:picMk id="27" creationId="{BABC40F6-A41D-4771-C0D8-C74C984DDC84}"/>
          </ac:picMkLst>
        </pc:picChg>
        <pc:cxnChg chg="add mod">
          <ac:chgData name="Vladimir Nagaslaev" userId="a2218f54-588d-41db-bb1e-958d784dee02" providerId="ADAL" clId="{5CF0E310-7B67-4491-8BAF-CE351CFABBF4}" dt="2025-10-01T18:56:32.251" v="1101" actId="14100"/>
          <ac:cxnSpMkLst>
            <pc:docMk/>
            <pc:sldMk cId="1378024937" sldId="261"/>
            <ac:cxnSpMk id="15" creationId="{4A209325-A824-71F8-4576-D33D25D58714}"/>
          </ac:cxnSpMkLst>
        </pc:cxnChg>
      </pc:sldChg>
      <pc:sldChg chg="delSp del mod">
        <pc:chgData name="Vladimir Nagaslaev" userId="a2218f54-588d-41db-bb1e-958d784dee02" providerId="ADAL" clId="{5CF0E310-7B67-4491-8BAF-CE351CFABBF4}" dt="2025-10-02T01:36:33.801" v="4415" actId="2696"/>
        <pc:sldMkLst>
          <pc:docMk/>
          <pc:sldMk cId="3545889712" sldId="265"/>
        </pc:sldMkLst>
        <pc:spChg chg="del">
          <ac:chgData name="Vladimir Nagaslaev" userId="a2218f54-588d-41db-bb1e-958d784dee02" providerId="ADAL" clId="{5CF0E310-7B67-4491-8BAF-CE351CFABBF4}" dt="2025-10-01T22:02:04.637" v="2209" actId="478"/>
          <ac:spMkLst>
            <pc:docMk/>
            <pc:sldMk cId="3545889712" sldId="265"/>
            <ac:spMk id="9" creationId="{BDA2F43E-4FAF-1447-1402-42723713A3A6}"/>
          </ac:spMkLst>
        </pc:spChg>
        <pc:spChg chg="del">
          <ac:chgData name="Vladimir Nagaslaev" userId="a2218f54-588d-41db-bb1e-958d784dee02" providerId="ADAL" clId="{5CF0E310-7B67-4491-8BAF-CE351CFABBF4}" dt="2025-10-01T22:02:55.869" v="2210" actId="21"/>
          <ac:spMkLst>
            <pc:docMk/>
            <pc:sldMk cId="3545889712" sldId="265"/>
            <ac:spMk id="10" creationId="{012F3FCB-5BB7-1D98-FD52-7423D393CD63}"/>
          </ac:spMkLst>
        </pc:spChg>
        <pc:picChg chg="del">
          <ac:chgData name="Vladimir Nagaslaev" userId="a2218f54-588d-41db-bb1e-958d784dee02" providerId="ADAL" clId="{5CF0E310-7B67-4491-8BAF-CE351CFABBF4}" dt="2025-10-01T22:02:55.869" v="2210" actId="21"/>
          <ac:picMkLst>
            <pc:docMk/>
            <pc:sldMk cId="3545889712" sldId="265"/>
            <ac:picMk id="3" creationId="{81AC484E-50DB-0D2E-339A-3956D02C1F61}"/>
          </ac:picMkLst>
        </pc:picChg>
        <pc:picChg chg="del">
          <ac:chgData name="Vladimir Nagaslaev" userId="a2218f54-588d-41db-bb1e-958d784dee02" providerId="ADAL" clId="{5CF0E310-7B67-4491-8BAF-CE351CFABBF4}" dt="2025-10-01T22:02:55.869" v="2210" actId="21"/>
          <ac:picMkLst>
            <pc:docMk/>
            <pc:sldMk cId="3545889712" sldId="265"/>
            <ac:picMk id="6" creationId="{9841651C-C63E-96D5-3BA5-D637D61E5B24}"/>
          </ac:picMkLst>
        </pc:picChg>
      </pc:sldChg>
      <pc:sldChg chg="modSp mod ord">
        <pc:chgData name="Vladimir Nagaslaev" userId="a2218f54-588d-41db-bb1e-958d784dee02" providerId="ADAL" clId="{5CF0E310-7B67-4491-8BAF-CE351CFABBF4}" dt="2025-10-02T01:43:40.306" v="4484"/>
        <pc:sldMkLst>
          <pc:docMk/>
          <pc:sldMk cId="4250902930" sldId="270"/>
        </pc:sldMkLst>
        <pc:grpChg chg="mod">
          <ac:chgData name="Vladimir Nagaslaev" userId="a2218f54-588d-41db-bb1e-958d784dee02" providerId="ADAL" clId="{5CF0E310-7B67-4491-8BAF-CE351CFABBF4}" dt="2025-10-02T00:12:30.827" v="3413" actId="1076"/>
          <ac:grpSpMkLst>
            <pc:docMk/>
            <pc:sldMk cId="4250902930" sldId="270"/>
            <ac:grpSpMk id="4" creationId="{172957CD-21BE-0C24-68E7-FCB81D2FD61A}"/>
          </ac:grpSpMkLst>
        </pc:grpChg>
      </pc:sldChg>
      <pc:sldChg chg="del">
        <pc:chgData name="Vladimir Nagaslaev" userId="a2218f54-588d-41db-bb1e-958d784dee02" providerId="ADAL" clId="{5CF0E310-7B67-4491-8BAF-CE351CFABBF4}" dt="2025-10-02T01:42:44.321" v="4481" actId="2696"/>
        <pc:sldMkLst>
          <pc:docMk/>
          <pc:sldMk cId="3638689935" sldId="278"/>
        </pc:sldMkLst>
      </pc:sldChg>
      <pc:sldChg chg="addSp delSp modSp del mod delAnim modAnim">
        <pc:chgData name="Vladimir Nagaslaev" userId="a2218f54-588d-41db-bb1e-958d784dee02" providerId="ADAL" clId="{5CF0E310-7B67-4491-8BAF-CE351CFABBF4}" dt="2025-10-02T00:22:28.568" v="3449" actId="2696"/>
        <pc:sldMkLst>
          <pc:docMk/>
          <pc:sldMk cId="240792798" sldId="318"/>
        </pc:sldMkLst>
        <pc:spChg chg="del mod">
          <ac:chgData name="Vladimir Nagaslaev" userId="a2218f54-588d-41db-bb1e-958d784dee02" providerId="ADAL" clId="{5CF0E310-7B67-4491-8BAF-CE351CFABBF4}" dt="2025-10-01T03:48:57.168" v="371" actId="478"/>
          <ac:spMkLst>
            <pc:docMk/>
            <pc:sldMk cId="240792798" sldId="318"/>
            <ac:spMk id="2" creationId="{AE2ABCBF-536C-4316-82B6-37FBCFF23BFF}"/>
          </ac:spMkLst>
        </pc:spChg>
        <pc:spChg chg="mod">
          <ac:chgData name="Vladimir Nagaslaev" userId="a2218f54-588d-41db-bb1e-958d784dee02" providerId="ADAL" clId="{5CF0E310-7B67-4491-8BAF-CE351CFABBF4}" dt="2025-10-02T00:17:26.024" v="3435" actId="1076"/>
          <ac:spMkLst>
            <pc:docMk/>
            <pc:sldMk cId="240792798" sldId="318"/>
            <ac:spMk id="7" creationId="{00000000-0000-0000-0000-000000000000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9" creationId="{3C559CA5-942F-4A9B-9AEA-1202B93815B1}"/>
          </ac:spMkLst>
        </pc:spChg>
        <pc:spChg chg="add mod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10" creationId="{FA6E17AA-ABA3-2C4C-C81B-5DDEAE58A890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13" creationId="{DFE6EE5F-A52B-46A0-815C-8A78F8252BC8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16" creationId="{81E372C5-7085-4029-9A2F-2920DAFC985F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17" creationId="{14983A51-6BBC-4FF0-A0A7-1C08DFF9338C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19" creationId="{A264762A-F6C1-4EC2-A92B-79A00819D51C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23" creationId="{19838148-0F2A-49A6-B688-8A816764870F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24" creationId="{0B5A23F4-7C01-469A-B4B2-BE3248013ADC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25" creationId="{9E3193B9-37C4-420C-AEFF-E619713D0F0E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27" creationId="{D9AFE73A-83DB-410A-A6B3-987FCF2B006F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28" creationId="{DA652F7A-BB63-4972-83B4-236BEF6DBF08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29" creationId="{FEC3F604-5420-42EF-8772-6BCE3F779EFC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31" creationId="{5AD4C564-09C9-4804-89DB-33CB08687266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32" creationId="{F774837E-28CE-45E5-94A3-94140276B842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34" creationId="{D2BE4DD7-5579-40E1-9A9E-1839B998DDDE}"/>
          </ac:spMkLst>
        </pc:spChg>
        <pc:spChg chg="del">
          <ac:chgData name="Vladimir Nagaslaev" userId="a2218f54-588d-41db-bb1e-958d784dee02" providerId="ADAL" clId="{5CF0E310-7B67-4491-8BAF-CE351CFABBF4}" dt="2025-10-02T00:17:35.681" v="3436" actId="21"/>
          <ac:spMkLst>
            <pc:docMk/>
            <pc:sldMk cId="240792798" sldId="318"/>
            <ac:spMk id="35" creationId="{AD5C526F-5477-4D5B-A651-69156DC91695}"/>
          </ac:spMkLst>
        </pc:spChg>
        <pc:picChg chg="del mod">
          <ac:chgData name="Vladimir Nagaslaev" userId="a2218f54-588d-41db-bb1e-958d784dee02" providerId="ADAL" clId="{5CF0E310-7B67-4491-8BAF-CE351CFABBF4}" dt="2025-10-02T00:17:35.681" v="3436" actId="21"/>
          <ac:picMkLst>
            <pc:docMk/>
            <pc:sldMk cId="240792798" sldId="318"/>
            <ac:picMk id="15" creationId="{87C65C03-D446-454C-92C7-D7CCF2885551}"/>
          </ac:picMkLst>
        </pc:picChg>
        <pc:cxnChg chg="del">
          <ac:chgData name="Vladimir Nagaslaev" userId="a2218f54-588d-41db-bb1e-958d784dee02" providerId="ADAL" clId="{5CF0E310-7B67-4491-8BAF-CE351CFABBF4}" dt="2025-10-02T00:17:35.681" v="3436" actId="21"/>
          <ac:cxnSpMkLst>
            <pc:docMk/>
            <pc:sldMk cId="240792798" sldId="318"/>
            <ac:cxnSpMk id="3" creationId="{B17D8BEF-E9A5-45E1-9F3B-2DEE1CFE1B36}"/>
          </ac:cxnSpMkLst>
        </pc:cxnChg>
        <pc:cxnChg chg="del">
          <ac:chgData name="Vladimir Nagaslaev" userId="a2218f54-588d-41db-bb1e-958d784dee02" providerId="ADAL" clId="{5CF0E310-7B67-4491-8BAF-CE351CFABBF4}" dt="2025-10-02T00:17:35.681" v="3436" actId="21"/>
          <ac:cxnSpMkLst>
            <pc:docMk/>
            <pc:sldMk cId="240792798" sldId="318"/>
            <ac:cxnSpMk id="11" creationId="{5939E417-A4C4-4DBA-A990-F444A0A6117C}"/>
          </ac:cxnSpMkLst>
        </pc:cxnChg>
        <pc:cxnChg chg="del">
          <ac:chgData name="Vladimir Nagaslaev" userId="a2218f54-588d-41db-bb1e-958d784dee02" providerId="ADAL" clId="{5CF0E310-7B67-4491-8BAF-CE351CFABBF4}" dt="2025-10-02T00:17:35.681" v="3436" actId="21"/>
          <ac:cxnSpMkLst>
            <pc:docMk/>
            <pc:sldMk cId="240792798" sldId="318"/>
            <ac:cxnSpMk id="18" creationId="{87E355A8-09BF-495C-8311-B51DF7B34DA5}"/>
          </ac:cxnSpMkLst>
        </pc:cxnChg>
        <pc:cxnChg chg="del">
          <ac:chgData name="Vladimir Nagaslaev" userId="a2218f54-588d-41db-bb1e-958d784dee02" providerId="ADAL" clId="{5CF0E310-7B67-4491-8BAF-CE351CFABBF4}" dt="2025-10-02T00:17:35.681" v="3436" actId="21"/>
          <ac:cxnSpMkLst>
            <pc:docMk/>
            <pc:sldMk cId="240792798" sldId="318"/>
            <ac:cxnSpMk id="26" creationId="{4AF34FA1-431E-4F3B-818A-E097E3E511AE}"/>
          </ac:cxnSpMkLst>
        </pc:cxnChg>
        <pc:cxnChg chg="del mod">
          <ac:chgData name="Vladimir Nagaslaev" userId="a2218f54-588d-41db-bb1e-958d784dee02" providerId="ADAL" clId="{5CF0E310-7B67-4491-8BAF-CE351CFABBF4}" dt="2025-10-02T00:17:35.681" v="3436" actId="21"/>
          <ac:cxnSpMkLst>
            <pc:docMk/>
            <pc:sldMk cId="240792798" sldId="318"/>
            <ac:cxnSpMk id="30" creationId="{8F95B162-56AD-400E-BEA8-7A9551710927}"/>
          </ac:cxnSpMkLst>
        </pc:cxnChg>
        <pc:cxnChg chg="del mod">
          <ac:chgData name="Vladimir Nagaslaev" userId="a2218f54-588d-41db-bb1e-958d784dee02" providerId="ADAL" clId="{5CF0E310-7B67-4491-8BAF-CE351CFABBF4}" dt="2025-10-02T00:17:35.681" v="3436" actId="21"/>
          <ac:cxnSpMkLst>
            <pc:docMk/>
            <pc:sldMk cId="240792798" sldId="318"/>
            <ac:cxnSpMk id="33" creationId="{7D499676-630A-433E-8195-A9530900DA74}"/>
          </ac:cxnSpMkLst>
        </pc:cxnChg>
      </pc:sldChg>
      <pc:sldChg chg="delSp modSp mod">
        <pc:chgData name="Vladimir Nagaslaev" userId="a2218f54-588d-41db-bb1e-958d784dee02" providerId="ADAL" clId="{5CF0E310-7B67-4491-8BAF-CE351CFABBF4}" dt="2025-10-02T20:30:49.825" v="5716" actId="20577"/>
        <pc:sldMkLst>
          <pc:docMk/>
          <pc:sldMk cId="1013497868" sldId="372"/>
        </pc:sldMkLst>
        <pc:spChg chg="mod">
          <ac:chgData name="Vladimir Nagaslaev" userId="a2218f54-588d-41db-bb1e-958d784dee02" providerId="ADAL" clId="{5CF0E310-7B67-4491-8BAF-CE351CFABBF4}" dt="2025-10-02T20:30:49.825" v="5716" actId="20577"/>
          <ac:spMkLst>
            <pc:docMk/>
            <pc:sldMk cId="1013497868" sldId="372"/>
            <ac:spMk id="11" creationId="{E735FD4A-66F8-7A5F-86AF-67A95306761A}"/>
          </ac:spMkLst>
        </pc:spChg>
        <pc:spChg chg="mod">
          <ac:chgData name="Vladimir Nagaslaev" userId="a2218f54-588d-41db-bb1e-958d784dee02" providerId="ADAL" clId="{5CF0E310-7B67-4491-8BAF-CE351CFABBF4}" dt="2025-10-02T01:50:07.721" v="4553" actId="1076"/>
          <ac:spMkLst>
            <pc:docMk/>
            <pc:sldMk cId="1013497868" sldId="372"/>
            <ac:spMk id="13" creationId="{F044FDBA-AF59-4630-EBEC-4F8A2A84361F}"/>
          </ac:spMkLst>
        </pc:spChg>
        <pc:picChg chg="mod">
          <ac:chgData name="Vladimir Nagaslaev" userId="a2218f54-588d-41db-bb1e-958d784dee02" providerId="ADAL" clId="{5CF0E310-7B67-4491-8BAF-CE351CFABBF4}" dt="2025-10-02T01:48:44.114" v="4527" actId="1076"/>
          <ac:picMkLst>
            <pc:docMk/>
            <pc:sldMk cId="1013497868" sldId="372"/>
            <ac:picMk id="6" creationId="{1667A41E-2F56-304E-6A04-C8253A6F2064}"/>
          </ac:picMkLst>
        </pc:picChg>
        <pc:picChg chg="del">
          <ac:chgData name="Vladimir Nagaslaev" userId="a2218f54-588d-41db-bb1e-958d784dee02" providerId="ADAL" clId="{5CF0E310-7B67-4491-8BAF-CE351CFABBF4}" dt="2025-10-01T03:42:30.753" v="115" actId="478"/>
          <ac:picMkLst>
            <pc:docMk/>
            <pc:sldMk cId="1013497868" sldId="372"/>
            <ac:picMk id="12" creationId="{F3361A04-CB7A-75D6-C7C5-03F3565ED6C0}"/>
          </ac:picMkLst>
        </pc:picChg>
      </pc:sldChg>
      <pc:sldChg chg="modSp mod">
        <pc:chgData name="Vladimir Nagaslaev" userId="a2218f54-588d-41db-bb1e-958d784dee02" providerId="ADAL" clId="{5CF0E310-7B67-4491-8BAF-CE351CFABBF4}" dt="2025-10-01T03:29:29.099" v="108"/>
        <pc:sldMkLst>
          <pc:docMk/>
          <pc:sldMk cId="2934308801" sldId="374"/>
        </pc:sldMkLst>
        <pc:spChg chg="mod">
          <ac:chgData name="Vladimir Nagaslaev" userId="a2218f54-588d-41db-bb1e-958d784dee02" providerId="ADAL" clId="{5CF0E310-7B67-4491-8BAF-CE351CFABBF4}" dt="2025-10-01T03:27:18.350" v="56" actId="20577"/>
          <ac:spMkLst>
            <pc:docMk/>
            <pc:sldMk cId="2934308801" sldId="374"/>
            <ac:spMk id="2" creationId="{0CF69230-1F0C-F08B-F8D1-4F09BE982701}"/>
          </ac:spMkLst>
        </pc:spChg>
        <pc:spChg chg="mod">
          <ac:chgData name="Vladimir Nagaslaev" userId="a2218f54-588d-41db-bb1e-958d784dee02" providerId="ADAL" clId="{5CF0E310-7B67-4491-8BAF-CE351CFABBF4}" dt="2025-10-01T03:29:29.099" v="108"/>
          <ac:spMkLst>
            <pc:docMk/>
            <pc:sldMk cId="2934308801" sldId="374"/>
            <ac:spMk id="4" creationId="{193C9EA7-4287-6D04-62E1-63AD0BECCB26}"/>
          </ac:spMkLst>
        </pc:spChg>
        <pc:spChg chg="mod">
          <ac:chgData name="Vladimir Nagaslaev" userId="a2218f54-588d-41db-bb1e-958d784dee02" providerId="ADAL" clId="{5CF0E310-7B67-4491-8BAF-CE351CFABBF4}" dt="2025-10-01T03:26:12.415" v="14" actId="20577"/>
          <ac:spMkLst>
            <pc:docMk/>
            <pc:sldMk cId="2934308801" sldId="374"/>
            <ac:spMk id="6" creationId="{74DF9DFB-54E9-184A-7F50-BF325F79EAD8}"/>
          </ac:spMkLst>
        </pc:spChg>
      </pc:sldChg>
      <pc:sldChg chg="delSp modSp del mod">
        <pc:chgData name="Vladimir Nagaslaev" userId="a2218f54-588d-41db-bb1e-958d784dee02" providerId="ADAL" clId="{5CF0E310-7B67-4491-8BAF-CE351CFABBF4}" dt="2025-10-02T00:22:36.179" v="3450" actId="2696"/>
        <pc:sldMkLst>
          <pc:docMk/>
          <pc:sldMk cId="1158433036" sldId="491"/>
        </pc:sldMkLst>
        <pc:spChg chg="del mod">
          <ac:chgData name="Vladimir Nagaslaev" userId="a2218f54-588d-41db-bb1e-958d784dee02" providerId="ADAL" clId="{5CF0E310-7B67-4491-8BAF-CE351CFABBF4}" dt="2025-10-02T00:18:59.261" v="3442"/>
          <ac:spMkLst>
            <pc:docMk/>
            <pc:sldMk cId="1158433036" sldId="491"/>
            <ac:spMk id="7" creationId="{C22F67D3-5618-4FE2-A39F-FD5317DE70AB}"/>
          </ac:spMkLst>
        </pc:spChg>
      </pc:sldChg>
      <pc:sldChg chg="modSp del mod">
        <pc:chgData name="Vladimir Nagaslaev" userId="a2218f54-588d-41db-bb1e-958d784dee02" providerId="ADAL" clId="{5CF0E310-7B67-4491-8BAF-CE351CFABBF4}" dt="2025-10-01T17:19:05.560" v="521" actId="2696"/>
        <pc:sldMkLst>
          <pc:docMk/>
          <pc:sldMk cId="1705058520" sldId="894"/>
        </pc:sldMkLst>
        <pc:spChg chg="mod">
          <ac:chgData name="Vladimir Nagaslaev" userId="a2218f54-588d-41db-bb1e-958d784dee02" providerId="ADAL" clId="{5CF0E310-7B67-4491-8BAF-CE351CFABBF4}" dt="2025-10-01T17:03:21.982" v="395" actId="1076"/>
          <ac:spMkLst>
            <pc:docMk/>
            <pc:sldMk cId="1705058520" sldId="894"/>
            <ac:spMk id="8" creationId="{1027665E-F46E-CC12-28A5-F3BC6B9C71C6}"/>
          </ac:spMkLst>
        </pc:spChg>
      </pc:sldChg>
      <pc:sldChg chg="addSp delSp modSp del mod">
        <pc:chgData name="Vladimir Nagaslaev" userId="a2218f54-588d-41db-bb1e-958d784dee02" providerId="ADAL" clId="{5CF0E310-7B67-4491-8BAF-CE351CFABBF4}" dt="2025-10-02T21:10:47.748" v="6130" actId="2696"/>
        <pc:sldMkLst>
          <pc:docMk/>
          <pc:sldMk cId="42322829" sldId="900"/>
        </pc:sldMkLst>
        <pc:spChg chg="mod">
          <ac:chgData name="Vladimir Nagaslaev" userId="a2218f54-588d-41db-bb1e-958d784dee02" providerId="ADAL" clId="{5CF0E310-7B67-4491-8BAF-CE351CFABBF4}" dt="2025-10-02T01:46:28.215" v="4525" actId="20577"/>
          <ac:spMkLst>
            <pc:docMk/>
            <pc:sldMk cId="42322829" sldId="900"/>
            <ac:spMk id="3" creationId="{ED1D8664-EB35-1797-2738-0416254DE2C9}"/>
          </ac:spMkLst>
        </pc:spChg>
        <pc:spChg chg="del">
          <ac:chgData name="Vladimir Nagaslaev" userId="a2218f54-588d-41db-bb1e-958d784dee02" providerId="ADAL" clId="{5CF0E310-7B67-4491-8BAF-CE351CFABBF4}" dt="2025-10-02T01:41:46.134" v="4473" actId="478"/>
          <ac:spMkLst>
            <pc:docMk/>
            <pc:sldMk cId="42322829" sldId="900"/>
            <ac:spMk id="8" creationId="{1027665E-F46E-CC12-28A5-F3BC6B9C71C6}"/>
          </ac:spMkLst>
        </pc:spChg>
        <pc:spChg chg="add del mod">
          <ac:chgData name="Vladimir Nagaslaev" userId="a2218f54-588d-41db-bb1e-958d784dee02" providerId="ADAL" clId="{5CF0E310-7B67-4491-8BAF-CE351CFABBF4}" dt="2025-10-02T17:47:53.685" v="4597" actId="478"/>
          <ac:spMkLst>
            <pc:docMk/>
            <pc:sldMk cId="42322829" sldId="900"/>
            <ac:spMk id="11" creationId="{310A33DC-B269-A57A-BF8B-5A758F43187A}"/>
          </ac:spMkLst>
        </pc:spChg>
        <pc:picChg chg="del">
          <ac:chgData name="Vladimir Nagaslaev" userId="a2218f54-588d-41db-bb1e-958d784dee02" providerId="ADAL" clId="{5CF0E310-7B67-4491-8BAF-CE351CFABBF4}" dt="2025-10-02T01:41:36.833" v="4469" actId="478"/>
          <ac:picMkLst>
            <pc:docMk/>
            <pc:sldMk cId="42322829" sldId="900"/>
            <ac:picMk id="2" creationId="{4A633058-404A-C902-DE48-480D4F139EDF}"/>
          </ac:picMkLst>
        </pc:picChg>
        <pc:picChg chg="del mod">
          <ac:chgData name="Vladimir Nagaslaev" userId="a2218f54-588d-41db-bb1e-958d784dee02" providerId="ADAL" clId="{5CF0E310-7B67-4491-8BAF-CE351CFABBF4}" dt="2025-10-02T01:41:37.603" v="4471" actId="478"/>
          <ac:picMkLst>
            <pc:docMk/>
            <pc:sldMk cId="42322829" sldId="900"/>
            <ac:picMk id="6" creationId="{C51A0F54-842C-5192-3A0A-859390D616C0}"/>
          </ac:picMkLst>
        </pc:picChg>
        <pc:picChg chg="del">
          <ac:chgData name="Vladimir Nagaslaev" userId="a2218f54-588d-41db-bb1e-958d784dee02" providerId="ADAL" clId="{5CF0E310-7B67-4491-8BAF-CE351CFABBF4}" dt="2025-10-02T01:41:38.415" v="4472" actId="478"/>
          <ac:picMkLst>
            <pc:docMk/>
            <pc:sldMk cId="42322829" sldId="900"/>
            <ac:picMk id="9" creationId="{9054FFD3-36D6-160F-FC88-ADB7E3563F87}"/>
          </ac:picMkLst>
        </pc:picChg>
      </pc:sldChg>
      <pc:sldChg chg="addSp delSp modSp mod ord">
        <pc:chgData name="Vladimir Nagaslaev" userId="a2218f54-588d-41db-bb1e-958d784dee02" providerId="ADAL" clId="{5CF0E310-7B67-4491-8BAF-CE351CFABBF4}" dt="2025-10-02T23:05:19.538" v="6959" actId="6549"/>
        <pc:sldMkLst>
          <pc:docMk/>
          <pc:sldMk cId="3620528247" sldId="901"/>
        </pc:sldMkLst>
        <pc:spChg chg="mod">
          <ac:chgData name="Vladimir Nagaslaev" userId="a2218f54-588d-41db-bb1e-958d784dee02" providerId="ADAL" clId="{5CF0E310-7B67-4491-8BAF-CE351CFABBF4}" dt="2025-10-02T01:38:48.728" v="4428" actId="207"/>
          <ac:spMkLst>
            <pc:docMk/>
            <pc:sldMk cId="3620528247" sldId="901"/>
            <ac:spMk id="3" creationId="{ED1D8664-EB35-1797-2738-0416254DE2C9}"/>
          </ac:spMkLst>
        </pc:spChg>
        <pc:spChg chg="add del mod">
          <ac:chgData name="Vladimir Nagaslaev" userId="a2218f54-588d-41db-bb1e-958d784dee02" providerId="ADAL" clId="{5CF0E310-7B67-4491-8BAF-CE351CFABBF4}" dt="2025-10-02T01:38:28.854" v="4421" actId="478"/>
          <ac:spMkLst>
            <pc:docMk/>
            <pc:sldMk cId="3620528247" sldId="901"/>
            <ac:spMk id="6" creationId="{9BE46A5D-56A2-11A1-B1C2-4630644CD8F4}"/>
          </ac:spMkLst>
        </pc:spChg>
        <pc:spChg chg="del">
          <ac:chgData name="Vladimir Nagaslaev" userId="a2218f54-588d-41db-bb1e-958d784dee02" providerId="ADAL" clId="{5CF0E310-7B67-4491-8BAF-CE351CFABBF4}" dt="2025-10-02T01:38:25.774" v="4420" actId="478"/>
          <ac:spMkLst>
            <pc:docMk/>
            <pc:sldMk cId="3620528247" sldId="901"/>
            <ac:spMk id="8" creationId="{1027665E-F46E-CC12-28A5-F3BC6B9C71C6}"/>
          </ac:spMkLst>
        </pc:spChg>
        <pc:spChg chg="add del mod">
          <ac:chgData name="Vladimir Nagaslaev" userId="a2218f54-588d-41db-bb1e-958d784dee02" providerId="ADAL" clId="{5CF0E310-7B67-4491-8BAF-CE351CFABBF4}" dt="2025-10-02T20:59:04.691" v="5917" actId="478"/>
          <ac:spMkLst>
            <pc:docMk/>
            <pc:sldMk cId="3620528247" sldId="901"/>
            <ac:spMk id="9" creationId="{785A22D3-7873-ACB6-E653-34424052618B}"/>
          </ac:spMkLst>
        </pc:spChg>
        <pc:spChg chg="add mod">
          <ac:chgData name="Vladimir Nagaslaev" userId="a2218f54-588d-41db-bb1e-958d784dee02" providerId="ADAL" clId="{5CF0E310-7B67-4491-8BAF-CE351CFABBF4}" dt="2025-10-02T23:05:19.538" v="6959" actId="6549"/>
          <ac:spMkLst>
            <pc:docMk/>
            <pc:sldMk cId="3620528247" sldId="901"/>
            <ac:spMk id="10" creationId="{6FB9D961-7F96-1EAD-ECDB-BC7A053BBC66}"/>
          </ac:spMkLst>
        </pc:spChg>
        <pc:spChg chg="mod">
          <ac:chgData name="Vladimir Nagaslaev" userId="a2218f54-588d-41db-bb1e-958d784dee02" providerId="ADAL" clId="{5CF0E310-7B67-4491-8BAF-CE351CFABBF4}" dt="2025-10-02T21:05:15.172" v="6032" actId="1076"/>
          <ac:spMkLst>
            <pc:docMk/>
            <pc:sldMk cId="3620528247" sldId="901"/>
            <ac:spMk id="15" creationId="{28BBB4A4-9E63-62FD-80CE-0E706C4B27F8}"/>
          </ac:spMkLst>
        </pc:spChg>
        <pc:spChg chg="mod">
          <ac:chgData name="Vladimir Nagaslaev" userId="a2218f54-588d-41db-bb1e-958d784dee02" providerId="ADAL" clId="{5CF0E310-7B67-4491-8BAF-CE351CFABBF4}" dt="2025-10-02T21:05:15.172" v="6032" actId="1076"/>
          <ac:spMkLst>
            <pc:docMk/>
            <pc:sldMk cId="3620528247" sldId="901"/>
            <ac:spMk id="16" creationId="{C7DE48C3-A874-5392-368B-26F877FED616}"/>
          </ac:spMkLst>
        </pc:spChg>
        <pc:spChg chg="mod">
          <ac:chgData name="Vladimir Nagaslaev" userId="a2218f54-588d-41db-bb1e-958d784dee02" providerId="ADAL" clId="{5CF0E310-7B67-4491-8BAF-CE351CFABBF4}" dt="2025-10-02T21:05:15.172" v="6032" actId="1076"/>
          <ac:spMkLst>
            <pc:docMk/>
            <pc:sldMk cId="3620528247" sldId="901"/>
            <ac:spMk id="17" creationId="{72EAF151-0F9C-C050-90EB-F0D2CC11EA1D}"/>
          </ac:spMkLst>
        </pc:spChg>
        <pc:spChg chg="add del mod">
          <ac:chgData name="Vladimir Nagaslaev" userId="a2218f54-588d-41db-bb1e-958d784dee02" providerId="ADAL" clId="{5CF0E310-7B67-4491-8BAF-CE351CFABBF4}" dt="2025-10-02T20:51:52.773" v="5771" actId="478"/>
          <ac:spMkLst>
            <pc:docMk/>
            <pc:sldMk cId="3620528247" sldId="901"/>
            <ac:spMk id="18" creationId="{31E0FCA6-291E-211E-AABC-06A64132EA07}"/>
          </ac:spMkLst>
        </pc:spChg>
        <pc:spChg chg="add del mod">
          <ac:chgData name="Vladimir Nagaslaev" userId="a2218f54-588d-41db-bb1e-958d784dee02" providerId="ADAL" clId="{5CF0E310-7B67-4491-8BAF-CE351CFABBF4}" dt="2025-10-02T01:38:49.885" v="4430"/>
          <ac:spMkLst>
            <pc:docMk/>
            <pc:sldMk cId="3620528247" sldId="901"/>
            <ac:spMk id="19" creationId="{1A12822F-5B3E-3024-0EEF-D190D5AA5F66}"/>
          </ac:spMkLst>
        </pc:spChg>
        <pc:spChg chg="add mod">
          <ac:chgData name="Vladimir Nagaslaev" userId="a2218f54-588d-41db-bb1e-958d784dee02" providerId="ADAL" clId="{5CF0E310-7B67-4491-8BAF-CE351CFABBF4}" dt="2025-10-02T21:03:30.322" v="5988" actId="1076"/>
          <ac:spMkLst>
            <pc:docMk/>
            <pc:sldMk cId="3620528247" sldId="901"/>
            <ac:spMk id="20" creationId="{A62E7C28-8274-3AC9-E661-C6A1A915FF82}"/>
          </ac:spMkLst>
        </pc:spChg>
        <pc:grpChg chg="add mod">
          <ac:chgData name="Vladimir Nagaslaev" userId="a2218f54-588d-41db-bb1e-958d784dee02" providerId="ADAL" clId="{5CF0E310-7B67-4491-8BAF-CE351CFABBF4}" dt="2025-10-02T21:05:15.172" v="6032" actId="1076"/>
          <ac:grpSpMkLst>
            <pc:docMk/>
            <pc:sldMk cId="3620528247" sldId="901"/>
            <ac:grpSpMk id="13" creationId="{2CDAFEF7-D5C1-1FF7-7A37-D3B578BDFDC5}"/>
          </ac:grpSpMkLst>
        </pc:grpChg>
        <pc:picChg chg="add mod">
          <ac:chgData name="Vladimir Nagaslaev" userId="a2218f54-588d-41db-bb1e-958d784dee02" providerId="ADAL" clId="{5CF0E310-7B67-4491-8BAF-CE351CFABBF4}" dt="2025-10-02T21:02:24.329" v="5932" actId="1076"/>
          <ac:picMkLst>
            <pc:docMk/>
            <pc:sldMk cId="3620528247" sldId="901"/>
            <ac:picMk id="11" creationId="{0F3DEDE2-C93C-1A33-CDC4-86C9BF2C7492}"/>
          </ac:picMkLst>
        </pc:picChg>
        <pc:picChg chg="add mod">
          <ac:chgData name="Vladimir Nagaslaev" userId="a2218f54-588d-41db-bb1e-958d784dee02" providerId="ADAL" clId="{5CF0E310-7B67-4491-8BAF-CE351CFABBF4}" dt="2025-10-02T21:03:38.451" v="5989" actId="1076"/>
          <ac:picMkLst>
            <pc:docMk/>
            <pc:sldMk cId="3620528247" sldId="901"/>
            <ac:picMk id="12" creationId="{946EFEBA-3EA5-A9A6-4466-4721BAD77EEB}"/>
          </ac:picMkLst>
        </pc:picChg>
        <pc:picChg chg="mod">
          <ac:chgData name="Vladimir Nagaslaev" userId="a2218f54-588d-41db-bb1e-958d784dee02" providerId="ADAL" clId="{5CF0E310-7B67-4491-8BAF-CE351CFABBF4}" dt="2025-10-02T21:05:15.172" v="6032" actId="1076"/>
          <ac:picMkLst>
            <pc:docMk/>
            <pc:sldMk cId="3620528247" sldId="901"/>
            <ac:picMk id="14" creationId="{9307F8F5-9950-A9CE-CF83-28F3F6D77EE2}"/>
          </ac:picMkLst>
        </pc:picChg>
      </pc:sldChg>
      <pc:sldChg chg="del">
        <pc:chgData name="Vladimir Nagaslaev" userId="a2218f54-588d-41db-bb1e-958d784dee02" providerId="ADAL" clId="{5CF0E310-7B67-4491-8BAF-CE351CFABBF4}" dt="2025-10-02T21:26:50.665" v="6670" actId="2696"/>
        <pc:sldMkLst>
          <pc:docMk/>
          <pc:sldMk cId="3752201126" sldId="3888"/>
        </pc:sldMkLst>
      </pc:sldChg>
      <pc:sldChg chg="del">
        <pc:chgData name="Vladimir Nagaslaev" userId="a2218f54-588d-41db-bb1e-958d784dee02" providerId="ADAL" clId="{5CF0E310-7B67-4491-8BAF-CE351CFABBF4}" dt="2025-10-02T01:44:57.426" v="4505" actId="2696"/>
        <pc:sldMkLst>
          <pc:docMk/>
          <pc:sldMk cId="3383691152" sldId="3889"/>
        </pc:sldMkLst>
      </pc:sldChg>
      <pc:sldChg chg="addSp delSp modSp mod ord">
        <pc:chgData name="Vladimir Nagaslaev" userId="a2218f54-588d-41db-bb1e-958d784dee02" providerId="ADAL" clId="{5CF0E310-7B67-4491-8BAF-CE351CFABBF4}" dt="2025-10-02T22:51:26.948" v="6912" actId="1076"/>
        <pc:sldMkLst>
          <pc:docMk/>
          <pc:sldMk cId="677132397" sldId="3894"/>
        </pc:sldMkLst>
        <pc:spChg chg="mod">
          <ac:chgData name="Vladimir Nagaslaev" userId="a2218f54-588d-41db-bb1e-958d784dee02" providerId="ADAL" clId="{5CF0E310-7B67-4491-8BAF-CE351CFABBF4}" dt="2025-10-02T01:53:13.575" v="4564" actId="20577"/>
          <ac:spMkLst>
            <pc:docMk/>
            <pc:sldMk cId="677132397" sldId="3894"/>
            <ac:spMk id="3" creationId="{AA01D8F9-2BE9-9069-A51A-3684763F3F4A}"/>
          </ac:spMkLst>
        </pc:spChg>
        <pc:spChg chg="mod">
          <ac:chgData name="Vladimir Nagaslaev" userId="a2218f54-588d-41db-bb1e-958d784dee02" providerId="ADAL" clId="{5CF0E310-7B67-4491-8BAF-CE351CFABBF4}" dt="2025-10-02T00:12:42.674" v="3414"/>
          <ac:spMkLst>
            <pc:docMk/>
            <pc:sldMk cId="677132397" sldId="3894"/>
            <ac:spMk id="9" creationId="{1B9FC64D-563E-944C-82E4-9551F3DB9AC3}"/>
          </ac:spMkLst>
        </pc:spChg>
        <pc:spChg chg="del">
          <ac:chgData name="Vladimir Nagaslaev" userId="a2218f54-588d-41db-bb1e-958d784dee02" providerId="ADAL" clId="{5CF0E310-7B67-4491-8BAF-CE351CFABBF4}" dt="2025-10-02T00:31:54.229" v="3516" actId="21"/>
          <ac:spMkLst>
            <pc:docMk/>
            <pc:sldMk cId="677132397" sldId="3894"/>
            <ac:spMk id="10" creationId="{4B974B5A-BFB0-1465-2C95-806F06A7B7C6}"/>
          </ac:spMkLst>
        </pc:spChg>
        <pc:spChg chg="mod">
          <ac:chgData name="Vladimir Nagaslaev" userId="a2218f54-588d-41db-bb1e-958d784dee02" providerId="ADAL" clId="{5CF0E310-7B67-4491-8BAF-CE351CFABBF4}" dt="2025-10-02T00:12:42.674" v="3414"/>
          <ac:spMkLst>
            <pc:docMk/>
            <pc:sldMk cId="677132397" sldId="3894"/>
            <ac:spMk id="11" creationId="{036C45AF-7B84-C849-5294-A27124B5D901}"/>
          </ac:spMkLst>
        </pc:spChg>
        <pc:spChg chg="del mod">
          <ac:chgData name="Vladimir Nagaslaev" userId="a2218f54-588d-41db-bb1e-958d784dee02" providerId="ADAL" clId="{5CF0E310-7B67-4491-8BAF-CE351CFABBF4}" dt="2025-10-02T00:31:54.229" v="3516" actId="21"/>
          <ac:spMkLst>
            <pc:docMk/>
            <pc:sldMk cId="677132397" sldId="3894"/>
            <ac:spMk id="27" creationId="{660CFFD1-02E4-C16A-F222-E8F9367F4B01}"/>
          </ac:spMkLst>
        </pc:spChg>
        <pc:spChg chg="del mod">
          <ac:chgData name="Vladimir Nagaslaev" userId="a2218f54-588d-41db-bb1e-958d784dee02" providerId="ADAL" clId="{5CF0E310-7B67-4491-8BAF-CE351CFABBF4}" dt="2025-10-02T00:31:54.229" v="3516" actId="21"/>
          <ac:spMkLst>
            <pc:docMk/>
            <pc:sldMk cId="677132397" sldId="3894"/>
            <ac:spMk id="28" creationId="{40DE2BAA-1143-8574-FE89-2457F957E50B}"/>
          </ac:spMkLst>
        </pc:spChg>
        <pc:spChg chg="del">
          <ac:chgData name="Vladimir Nagaslaev" userId="a2218f54-588d-41db-bb1e-958d784dee02" providerId="ADAL" clId="{5CF0E310-7B67-4491-8BAF-CE351CFABBF4}" dt="2025-10-02T00:31:54.229" v="3516" actId="21"/>
          <ac:spMkLst>
            <pc:docMk/>
            <pc:sldMk cId="677132397" sldId="3894"/>
            <ac:spMk id="29" creationId="{638267AB-FF1E-B0B3-976F-6D1F56C1BA7C}"/>
          </ac:spMkLst>
        </pc:spChg>
        <pc:spChg chg="mod">
          <ac:chgData name="Vladimir Nagaslaev" userId="a2218f54-588d-41db-bb1e-958d784dee02" providerId="ADAL" clId="{5CF0E310-7B67-4491-8BAF-CE351CFABBF4}" dt="2025-10-02T00:12:42.674" v="3414"/>
          <ac:spMkLst>
            <pc:docMk/>
            <pc:sldMk cId="677132397" sldId="3894"/>
            <ac:spMk id="30" creationId="{E2BAA8F6-0A30-5834-BD3E-05BD93A46BE7}"/>
          </ac:spMkLst>
        </pc:spChg>
        <pc:spChg chg="mod">
          <ac:chgData name="Vladimir Nagaslaev" userId="a2218f54-588d-41db-bb1e-958d784dee02" providerId="ADAL" clId="{5CF0E310-7B67-4491-8BAF-CE351CFABBF4}" dt="2025-10-02T00:12:42.674" v="3414"/>
          <ac:spMkLst>
            <pc:docMk/>
            <pc:sldMk cId="677132397" sldId="3894"/>
            <ac:spMk id="32" creationId="{36718628-4EAC-69AA-B681-40B810BEA03D}"/>
          </ac:spMkLst>
        </pc:spChg>
        <pc:spChg chg="mod">
          <ac:chgData name="Vladimir Nagaslaev" userId="a2218f54-588d-41db-bb1e-958d784dee02" providerId="ADAL" clId="{5CF0E310-7B67-4491-8BAF-CE351CFABBF4}" dt="2025-10-02T00:12:42.674" v="3414"/>
          <ac:spMkLst>
            <pc:docMk/>
            <pc:sldMk cId="677132397" sldId="3894"/>
            <ac:spMk id="34" creationId="{E0B555E0-0ECB-6E7A-81B8-2568DA497B61}"/>
          </ac:spMkLst>
        </pc:spChg>
        <pc:spChg chg="add mod">
          <ac:chgData name="Vladimir Nagaslaev" userId="a2218f54-588d-41db-bb1e-958d784dee02" providerId="ADAL" clId="{5CF0E310-7B67-4491-8BAF-CE351CFABBF4}" dt="2025-10-02T19:30:27.837" v="5611" actId="20577"/>
          <ac:spMkLst>
            <pc:docMk/>
            <pc:sldMk cId="677132397" sldId="3894"/>
            <ac:spMk id="37" creationId="{5B459099-0941-FA80-B069-77DE7251DFE3}"/>
          </ac:spMkLst>
        </pc:spChg>
        <pc:spChg chg="add mod">
          <ac:chgData name="Vladimir Nagaslaev" userId="a2218f54-588d-41db-bb1e-958d784dee02" providerId="ADAL" clId="{5CF0E310-7B67-4491-8BAF-CE351CFABBF4}" dt="2025-10-02T22:49:28.266" v="6809" actId="1076"/>
          <ac:spMkLst>
            <pc:docMk/>
            <pc:sldMk cId="677132397" sldId="3894"/>
            <ac:spMk id="40" creationId="{44E4BA54-707B-9282-016A-FA54D5AFD4D2}"/>
          </ac:spMkLst>
        </pc:spChg>
        <pc:spChg chg="add mod">
          <ac:chgData name="Vladimir Nagaslaev" userId="a2218f54-588d-41db-bb1e-958d784dee02" providerId="ADAL" clId="{5CF0E310-7B67-4491-8BAF-CE351CFABBF4}" dt="2025-10-02T22:49:08.796" v="6808" actId="20577"/>
          <ac:spMkLst>
            <pc:docMk/>
            <pc:sldMk cId="677132397" sldId="3894"/>
            <ac:spMk id="41" creationId="{2CDFC94B-76BB-2535-2FDC-5D2EB9928D23}"/>
          </ac:spMkLst>
        </pc:spChg>
        <pc:spChg chg="add mod">
          <ac:chgData name="Vladimir Nagaslaev" userId="a2218f54-588d-41db-bb1e-958d784dee02" providerId="ADAL" clId="{5CF0E310-7B67-4491-8BAF-CE351CFABBF4}" dt="2025-10-02T22:50:02.767" v="6845" actId="14100"/>
          <ac:spMkLst>
            <pc:docMk/>
            <pc:sldMk cId="677132397" sldId="3894"/>
            <ac:spMk id="42" creationId="{92486BA0-5F56-CDAC-A9B1-C53E06F9A23C}"/>
          </ac:spMkLst>
        </pc:spChg>
        <pc:spChg chg="add mod">
          <ac:chgData name="Vladimir Nagaslaev" userId="a2218f54-588d-41db-bb1e-958d784dee02" providerId="ADAL" clId="{5CF0E310-7B67-4491-8BAF-CE351CFABBF4}" dt="2025-10-02T22:51:26.948" v="6912" actId="1076"/>
          <ac:spMkLst>
            <pc:docMk/>
            <pc:sldMk cId="677132397" sldId="3894"/>
            <ac:spMk id="43" creationId="{1396891A-E7A0-3667-175A-7C8A7CDDD4EF}"/>
          </ac:spMkLst>
        </pc:spChg>
        <pc:grpChg chg="del mod">
          <ac:chgData name="Vladimir Nagaslaev" userId="a2218f54-588d-41db-bb1e-958d784dee02" providerId="ADAL" clId="{5CF0E310-7B67-4491-8BAF-CE351CFABBF4}" dt="2025-10-02T00:12:12.048" v="3412" actId="478"/>
          <ac:grpSpMkLst>
            <pc:docMk/>
            <pc:sldMk cId="677132397" sldId="3894"/>
            <ac:grpSpMk id="2" creationId="{B1102465-6A45-24EA-DC9F-B49D9D53C06B}"/>
          </ac:grpSpMkLst>
        </pc:grpChg>
        <pc:grpChg chg="add del mod">
          <ac:chgData name="Vladimir Nagaslaev" userId="a2218f54-588d-41db-bb1e-958d784dee02" providerId="ADAL" clId="{5CF0E310-7B67-4491-8BAF-CE351CFABBF4}" dt="2025-10-02T00:31:54.229" v="3516" actId="21"/>
          <ac:grpSpMkLst>
            <pc:docMk/>
            <pc:sldMk cId="677132397" sldId="3894"/>
            <ac:grpSpMk id="4" creationId="{A604AD19-D218-1541-07D2-3704F92F65AF}"/>
          </ac:grpSpMkLst>
        </pc:grpChg>
        <pc:grpChg chg="mod">
          <ac:chgData name="Vladimir Nagaslaev" userId="a2218f54-588d-41db-bb1e-958d784dee02" providerId="ADAL" clId="{5CF0E310-7B67-4491-8BAF-CE351CFABBF4}" dt="2025-10-02T00:12:42.674" v="3414"/>
          <ac:grpSpMkLst>
            <pc:docMk/>
            <pc:sldMk cId="677132397" sldId="3894"/>
            <ac:grpSpMk id="8" creationId="{CC4F373A-BEE6-BDC5-D106-59BE2A803EA4}"/>
          </ac:grpSpMkLst>
        </pc:grpChg>
        <pc:grpChg chg="mod">
          <ac:chgData name="Vladimir Nagaslaev" userId="a2218f54-588d-41db-bb1e-958d784dee02" providerId="ADAL" clId="{5CF0E310-7B67-4491-8BAF-CE351CFABBF4}" dt="2025-10-02T00:12:42.674" v="3414"/>
          <ac:grpSpMkLst>
            <pc:docMk/>
            <pc:sldMk cId="677132397" sldId="3894"/>
            <ac:grpSpMk id="15" creationId="{D6DCA106-CFBC-E559-2F36-4013F18CD864}"/>
          </ac:grpSpMkLst>
        </pc:grpChg>
        <pc:grpChg chg="mod">
          <ac:chgData name="Vladimir Nagaslaev" userId="a2218f54-588d-41db-bb1e-958d784dee02" providerId="ADAL" clId="{5CF0E310-7B67-4491-8BAF-CE351CFABBF4}" dt="2025-10-02T00:12:42.674" v="3414"/>
          <ac:grpSpMkLst>
            <pc:docMk/>
            <pc:sldMk cId="677132397" sldId="3894"/>
            <ac:grpSpMk id="21" creationId="{D8FE799A-FF7D-2964-9A5F-31F8C42BAD4C}"/>
          </ac:grpSpMkLst>
        </pc:grpChg>
        <pc:grpChg chg="mod">
          <ac:chgData name="Vladimir Nagaslaev" userId="a2218f54-588d-41db-bb1e-958d784dee02" providerId="ADAL" clId="{5CF0E310-7B67-4491-8BAF-CE351CFABBF4}" dt="2025-10-02T00:12:42.674" v="3414"/>
          <ac:grpSpMkLst>
            <pc:docMk/>
            <pc:sldMk cId="677132397" sldId="3894"/>
            <ac:grpSpMk id="25" creationId="{E13496D1-AF8A-08E7-0EE0-10A6FAD4D726}"/>
          </ac:grpSpMkLst>
        </pc:grpChg>
        <pc:picChg chg="mod modCrop">
          <ac:chgData name="Vladimir Nagaslaev" userId="a2218f54-588d-41db-bb1e-958d784dee02" providerId="ADAL" clId="{5CF0E310-7B67-4491-8BAF-CE351CFABBF4}" dt="2025-10-02T00:11:46.306" v="3410" actId="732"/>
          <ac:picMkLst>
            <pc:docMk/>
            <pc:sldMk cId="677132397" sldId="3894"/>
            <ac:picMk id="12" creationId="{A195A6C9-47D1-D654-B7AD-1DB8FC6F61E8}"/>
          </ac:picMkLst>
        </pc:picChg>
        <pc:picChg chg="mod">
          <ac:chgData name="Vladimir Nagaslaev" userId="a2218f54-588d-41db-bb1e-958d784dee02" providerId="ADAL" clId="{5CF0E310-7B67-4491-8BAF-CE351CFABBF4}" dt="2025-10-02T00:12:42.674" v="3414"/>
          <ac:picMkLst>
            <pc:docMk/>
            <pc:sldMk cId="677132397" sldId="3894"/>
            <ac:picMk id="13" creationId="{231B47B2-4F5D-8BBC-02E9-D1C9AC14A195}"/>
          </ac:picMkLst>
        </pc:picChg>
        <pc:picChg chg="add mod modCrop">
          <ac:chgData name="Vladimir Nagaslaev" userId="a2218f54-588d-41db-bb1e-958d784dee02" providerId="ADAL" clId="{5CF0E310-7B67-4491-8BAF-CE351CFABBF4}" dt="2025-10-02T19:59:02.624" v="5632" actId="14100"/>
          <ac:picMkLst>
            <pc:docMk/>
            <pc:sldMk cId="677132397" sldId="3894"/>
            <ac:picMk id="35" creationId="{1C94E370-4E25-5D43-4D57-87B00A864770}"/>
          </ac:picMkLst>
        </pc:picChg>
        <pc:picChg chg="add mod">
          <ac:chgData name="Vladimir Nagaslaev" userId="a2218f54-588d-41db-bb1e-958d784dee02" providerId="ADAL" clId="{5CF0E310-7B67-4491-8BAF-CE351CFABBF4}" dt="2025-10-02T19:59:15.633" v="5635" actId="1076"/>
          <ac:picMkLst>
            <pc:docMk/>
            <pc:sldMk cId="677132397" sldId="3894"/>
            <ac:picMk id="36" creationId="{D7FE9AEA-361E-7520-F2B5-7F6537E00290}"/>
          </ac:picMkLst>
        </pc:picChg>
        <pc:picChg chg="add mod">
          <ac:chgData name="Vladimir Nagaslaev" userId="a2218f54-588d-41db-bb1e-958d784dee02" providerId="ADAL" clId="{5CF0E310-7B67-4491-8BAF-CE351CFABBF4}" dt="2025-10-02T19:57:43.135" v="5617" actId="1076"/>
          <ac:picMkLst>
            <pc:docMk/>
            <pc:sldMk cId="677132397" sldId="3894"/>
            <ac:picMk id="38" creationId="{43251E67-2610-50D1-F6D7-A994A0C83558}"/>
          </ac:picMkLst>
        </pc:picChg>
        <pc:picChg chg="add mod modCrop">
          <ac:chgData name="Vladimir Nagaslaev" userId="a2218f54-588d-41db-bb1e-958d784dee02" providerId="ADAL" clId="{5CF0E310-7B67-4491-8BAF-CE351CFABBF4}" dt="2025-10-02T19:59:09.173" v="5634" actId="14100"/>
          <ac:picMkLst>
            <pc:docMk/>
            <pc:sldMk cId="677132397" sldId="3894"/>
            <ac:picMk id="39" creationId="{FB6F5E52-290A-DC5D-37CA-82BDFA0E5639}"/>
          </ac:picMkLst>
        </pc:picChg>
        <pc:cxnChg chg="mod">
          <ac:chgData name="Vladimir Nagaslaev" userId="a2218f54-588d-41db-bb1e-958d784dee02" providerId="ADAL" clId="{5CF0E310-7B67-4491-8BAF-CE351CFABBF4}" dt="2025-10-02T00:12:42.674" v="3414"/>
          <ac:cxnSpMkLst>
            <pc:docMk/>
            <pc:sldMk cId="677132397" sldId="3894"/>
            <ac:cxnSpMk id="26" creationId="{8F2B50C7-891B-93EC-5670-66D04A256433}"/>
          </ac:cxnSpMkLst>
        </pc:cxnChg>
        <pc:cxnChg chg="mod">
          <ac:chgData name="Vladimir Nagaslaev" userId="a2218f54-588d-41db-bb1e-958d784dee02" providerId="ADAL" clId="{5CF0E310-7B67-4491-8BAF-CE351CFABBF4}" dt="2025-10-02T00:12:42.674" v="3414"/>
          <ac:cxnSpMkLst>
            <pc:docMk/>
            <pc:sldMk cId="677132397" sldId="3894"/>
            <ac:cxnSpMk id="31" creationId="{B3D87990-C7D1-9EA1-8DAB-B9D62CB0A783}"/>
          </ac:cxnSpMkLst>
        </pc:cxnChg>
        <pc:cxnChg chg="mod">
          <ac:chgData name="Vladimir Nagaslaev" userId="a2218f54-588d-41db-bb1e-958d784dee02" providerId="ADAL" clId="{5CF0E310-7B67-4491-8BAF-CE351CFABBF4}" dt="2025-10-02T00:12:42.674" v="3414"/>
          <ac:cxnSpMkLst>
            <pc:docMk/>
            <pc:sldMk cId="677132397" sldId="3894"/>
            <ac:cxnSpMk id="33" creationId="{37BDC872-5E9C-77D7-20C1-87456A1B9FC2}"/>
          </ac:cxnSpMkLst>
        </pc:cxnChg>
      </pc:sldChg>
      <pc:sldChg chg="del">
        <pc:chgData name="Vladimir Nagaslaev" userId="a2218f54-588d-41db-bb1e-958d784dee02" providerId="ADAL" clId="{5CF0E310-7B67-4491-8BAF-CE351CFABBF4}" dt="2025-10-02T01:44:36.197" v="4504" actId="2696"/>
        <pc:sldMkLst>
          <pc:docMk/>
          <pc:sldMk cId="1506335414" sldId="3895"/>
        </pc:sldMkLst>
      </pc:sldChg>
      <pc:sldChg chg="del">
        <pc:chgData name="Vladimir Nagaslaev" userId="a2218f54-588d-41db-bb1e-958d784dee02" providerId="ADAL" clId="{5CF0E310-7B67-4491-8BAF-CE351CFABBF4}" dt="2025-10-02T21:26:50.665" v="6670" actId="2696"/>
        <pc:sldMkLst>
          <pc:docMk/>
          <pc:sldMk cId="996322226" sldId="3896"/>
        </pc:sldMkLst>
      </pc:sldChg>
      <pc:sldChg chg="delSp del mod">
        <pc:chgData name="Vladimir Nagaslaev" userId="a2218f54-588d-41db-bb1e-958d784dee02" providerId="ADAL" clId="{5CF0E310-7B67-4491-8BAF-CE351CFABBF4}" dt="2025-10-02T01:47:54.057" v="4526" actId="2696"/>
        <pc:sldMkLst>
          <pc:docMk/>
          <pc:sldMk cId="2588113152" sldId="3897"/>
        </pc:sldMkLst>
        <pc:spChg chg="del">
          <ac:chgData name="Vladimir Nagaslaev" userId="a2218f54-588d-41db-bb1e-958d784dee02" providerId="ADAL" clId="{5CF0E310-7B67-4491-8BAF-CE351CFABBF4}" dt="2025-10-02T01:42:11.264" v="4479" actId="478"/>
          <ac:spMkLst>
            <pc:docMk/>
            <pc:sldMk cId="2588113152" sldId="3897"/>
            <ac:spMk id="9" creationId="{7D243F75-0550-581C-CED8-E299A1D5DBF9}"/>
          </ac:spMkLst>
        </pc:spChg>
        <pc:picChg chg="del">
          <ac:chgData name="Vladimir Nagaslaev" userId="a2218f54-588d-41db-bb1e-958d784dee02" providerId="ADAL" clId="{5CF0E310-7B67-4491-8BAF-CE351CFABBF4}" dt="2025-10-02T01:42:20.177" v="4480" actId="478"/>
          <ac:picMkLst>
            <pc:docMk/>
            <pc:sldMk cId="2588113152" sldId="3897"/>
            <ac:picMk id="10" creationId="{5301E889-46E4-EA52-ECB9-D4C7A346D541}"/>
          </ac:picMkLst>
        </pc:picChg>
      </pc:sldChg>
      <pc:sldChg chg="del">
        <pc:chgData name="Vladimir Nagaslaev" userId="a2218f54-588d-41db-bb1e-958d784dee02" providerId="ADAL" clId="{5CF0E310-7B67-4491-8BAF-CE351CFABBF4}" dt="2025-10-02T01:43:25.880" v="4482" actId="2696"/>
        <pc:sldMkLst>
          <pc:docMk/>
          <pc:sldMk cId="1415396214" sldId="3899"/>
        </pc:sldMkLst>
      </pc:sldChg>
      <pc:sldChg chg="add del">
        <pc:chgData name="Vladimir Nagaslaev" userId="a2218f54-588d-41db-bb1e-958d784dee02" providerId="ADAL" clId="{5CF0E310-7B67-4491-8BAF-CE351CFABBF4}" dt="2025-10-02T21:26:50.665" v="6670" actId="2696"/>
        <pc:sldMkLst>
          <pc:docMk/>
          <pc:sldMk cId="1287188787" sldId="3900"/>
        </pc:sldMkLst>
      </pc:sldChg>
      <pc:sldChg chg="addSp delSp modSp del mod">
        <pc:chgData name="Vladimir Nagaslaev" userId="a2218f54-588d-41db-bb1e-958d784dee02" providerId="ADAL" clId="{5CF0E310-7B67-4491-8BAF-CE351CFABBF4}" dt="2025-10-02T01:45:54.491" v="4506" actId="2696"/>
        <pc:sldMkLst>
          <pc:docMk/>
          <pc:sldMk cId="2955530327" sldId="3900"/>
        </pc:sldMkLst>
        <pc:spChg chg="mod">
          <ac:chgData name="Vladimir Nagaslaev" userId="a2218f54-588d-41db-bb1e-958d784dee02" providerId="ADAL" clId="{5CF0E310-7B67-4491-8BAF-CE351CFABBF4}" dt="2025-10-02T01:41:06.023" v="4468" actId="20577"/>
          <ac:spMkLst>
            <pc:docMk/>
            <pc:sldMk cId="2955530327" sldId="3900"/>
            <ac:spMk id="3" creationId="{ED1D8664-EB35-1797-2738-0416254DE2C9}"/>
          </ac:spMkLst>
        </pc:spChg>
        <pc:spChg chg="del">
          <ac:chgData name="Vladimir Nagaslaev" userId="a2218f54-588d-41db-bb1e-958d784dee02" providerId="ADAL" clId="{5CF0E310-7B67-4491-8BAF-CE351CFABBF4}" dt="2025-10-02T01:40:35.960" v="4440" actId="478"/>
          <ac:spMkLst>
            <pc:docMk/>
            <pc:sldMk cId="2955530327" sldId="3900"/>
            <ac:spMk id="8" creationId="{1027665E-F46E-CC12-28A5-F3BC6B9C71C6}"/>
          </ac:spMkLst>
        </pc:spChg>
        <pc:spChg chg="del">
          <ac:chgData name="Vladimir Nagaslaev" userId="a2218f54-588d-41db-bb1e-958d784dee02" providerId="ADAL" clId="{5CF0E310-7B67-4491-8BAF-CE351CFABBF4}" dt="2025-10-02T01:40:41.323" v="4442" actId="478"/>
          <ac:spMkLst>
            <pc:docMk/>
            <pc:sldMk cId="2955530327" sldId="3900"/>
            <ac:spMk id="9" creationId="{086A988A-CD14-7905-262F-CDDB1D3F691D}"/>
          </ac:spMkLst>
        </pc:spChg>
        <pc:spChg chg="add del mod">
          <ac:chgData name="Vladimir Nagaslaev" userId="a2218f54-588d-41db-bb1e-958d784dee02" providerId="ADAL" clId="{5CF0E310-7B67-4491-8BAF-CE351CFABBF4}" dt="2025-10-02T01:40:39.098" v="4441" actId="478"/>
          <ac:spMkLst>
            <pc:docMk/>
            <pc:sldMk cId="2955530327" sldId="3900"/>
            <ac:spMk id="11" creationId="{F9F81211-F67B-013B-A190-F51F8B6FD4BE}"/>
          </ac:spMkLst>
        </pc:spChg>
        <pc:picChg chg="add del mod">
          <ac:chgData name="Vladimir Nagaslaev" userId="a2218f54-588d-41db-bb1e-958d784dee02" providerId="ADAL" clId="{5CF0E310-7B67-4491-8BAF-CE351CFABBF4}" dt="2025-10-02T01:40:49.071" v="4445" actId="478"/>
          <ac:picMkLst>
            <pc:docMk/>
            <pc:sldMk cId="2955530327" sldId="3900"/>
            <ac:picMk id="2" creationId="{22E10D95-3A0D-9289-9ABA-A25E3255FB0B}"/>
          </ac:picMkLst>
        </pc:picChg>
      </pc:sldChg>
      <pc:sldChg chg="modSp del mod">
        <pc:chgData name="Vladimir Nagaslaev" userId="a2218f54-588d-41db-bb1e-958d784dee02" providerId="ADAL" clId="{5CF0E310-7B67-4491-8BAF-CE351CFABBF4}" dt="2025-10-02T21:26:50.665" v="6670" actId="2696"/>
        <pc:sldMkLst>
          <pc:docMk/>
          <pc:sldMk cId="3444848783" sldId="3901"/>
        </pc:sldMkLst>
        <pc:spChg chg="mod">
          <ac:chgData name="Vladimir Nagaslaev" userId="a2218f54-588d-41db-bb1e-958d784dee02" providerId="ADAL" clId="{5CF0E310-7B67-4491-8BAF-CE351CFABBF4}" dt="2025-10-02T01:44:23.728" v="4503" actId="20577"/>
          <ac:spMkLst>
            <pc:docMk/>
            <pc:sldMk cId="3444848783" sldId="3901"/>
            <ac:spMk id="11" creationId="{E735FD4A-66F8-7A5F-86AF-67A95306761A}"/>
          </ac:spMkLst>
        </pc:spChg>
      </pc:sldChg>
      <pc:sldChg chg="addSp modSp mod">
        <pc:chgData name="Vladimir Nagaslaev" userId="a2218f54-588d-41db-bb1e-958d784dee02" providerId="ADAL" clId="{5CF0E310-7B67-4491-8BAF-CE351CFABBF4}" dt="2025-10-02T23:07:54.142" v="6974" actId="20577"/>
        <pc:sldMkLst>
          <pc:docMk/>
          <pc:sldMk cId="177463098" sldId="3902"/>
        </pc:sldMkLst>
        <pc:spChg chg="mod">
          <ac:chgData name="Vladimir Nagaslaev" userId="a2218f54-588d-41db-bb1e-958d784dee02" providerId="ADAL" clId="{5CF0E310-7B67-4491-8BAF-CE351CFABBF4}" dt="2025-10-02T23:07:54.142" v="6974" actId="20577"/>
          <ac:spMkLst>
            <pc:docMk/>
            <pc:sldMk cId="177463098" sldId="3902"/>
            <ac:spMk id="2" creationId="{3E600E6E-75BE-BFA2-3D51-5BF4DB4F3496}"/>
          </ac:spMkLst>
        </pc:spChg>
        <pc:spChg chg="mod">
          <ac:chgData name="Vladimir Nagaslaev" userId="a2218f54-588d-41db-bb1e-958d784dee02" providerId="ADAL" clId="{5CF0E310-7B67-4491-8BAF-CE351CFABBF4}" dt="2025-10-02T21:11:24.097" v="6159" actId="20577"/>
          <ac:spMkLst>
            <pc:docMk/>
            <pc:sldMk cId="177463098" sldId="3902"/>
            <ac:spMk id="3" creationId="{AA01D8F9-2BE9-9069-A51A-3684763F3F4A}"/>
          </ac:spMkLst>
        </pc:spChg>
        <pc:spChg chg="add mod">
          <ac:chgData name="Vladimir Nagaslaev" userId="a2218f54-588d-41db-bb1e-958d784dee02" providerId="ADAL" clId="{5CF0E310-7B67-4491-8BAF-CE351CFABBF4}" dt="2025-10-02T21:29:28.146" v="6685" actId="1076"/>
          <ac:spMkLst>
            <pc:docMk/>
            <pc:sldMk cId="177463098" sldId="3902"/>
            <ac:spMk id="4" creationId="{FEE8E9D4-EBC7-F059-E5F8-BAE42E9410AA}"/>
          </ac:spMkLst>
        </pc:spChg>
      </pc:sldChg>
      <pc:sldChg chg="addSp delSp modSp mod">
        <pc:chgData name="Vladimir Nagaslaev" userId="a2218f54-588d-41db-bb1e-958d784dee02" providerId="ADAL" clId="{5CF0E310-7B67-4491-8BAF-CE351CFABBF4}" dt="2025-10-02T22:31:32.673" v="6696"/>
        <pc:sldMkLst>
          <pc:docMk/>
          <pc:sldMk cId="3603837905" sldId="3903"/>
        </pc:sldMkLst>
        <pc:spChg chg="mod">
          <ac:chgData name="Vladimir Nagaslaev" userId="a2218f54-588d-41db-bb1e-958d784dee02" providerId="ADAL" clId="{5CF0E310-7B67-4491-8BAF-CE351CFABBF4}" dt="2025-10-01T17:12:50.571" v="403" actId="20577"/>
          <ac:spMkLst>
            <pc:docMk/>
            <pc:sldMk cId="3603837905" sldId="3903"/>
            <ac:spMk id="3" creationId="{DBFC2C5E-C9E4-4790-7B19-25AEF8573694}"/>
          </ac:spMkLst>
        </pc:spChg>
        <pc:spChg chg="add del mod">
          <ac:chgData name="Vladimir Nagaslaev" userId="a2218f54-588d-41db-bb1e-958d784dee02" providerId="ADAL" clId="{5CF0E310-7B67-4491-8BAF-CE351CFABBF4}" dt="2025-10-01T17:31:43.444" v="555" actId="478"/>
          <ac:spMkLst>
            <pc:docMk/>
            <pc:sldMk cId="3603837905" sldId="3903"/>
            <ac:spMk id="6" creationId="{169FCD2B-0045-4A66-2CA8-6316AAAC85B0}"/>
          </ac:spMkLst>
        </pc:spChg>
        <pc:spChg chg="mod">
          <ac:chgData name="Vladimir Nagaslaev" userId="a2218f54-588d-41db-bb1e-958d784dee02" providerId="ADAL" clId="{5CF0E310-7B67-4491-8BAF-CE351CFABBF4}" dt="2025-10-02T22:31:32.673" v="6696"/>
          <ac:spMkLst>
            <pc:docMk/>
            <pc:sldMk cId="3603837905" sldId="3903"/>
            <ac:spMk id="8" creationId="{7EBCFD53-6796-8126-75D8-5911D8C01407}"/>
          </ac:spMkLst>
        </pc:spChg>
        <pc:spChg chg="add mod">
          <ac:chgData name="Vladimir Nagaslaev" userId="a2218f54-588d-41db-bb1e-958d784dee02" providerId="ADAL" clId="{5CF0E310-7B67-4491-8BAF-CE351CFABBF4}" dt="2025-10-01T18:32:58.780" v="634" actId="164"/>
          <ac:spMkLst>
            <pc:docMk/>
            <pc:sldMk cId="3603837905" sldId="3903"/>
            <ac:spMk id="12" creationId="{549EE7B4-D49E-4818-DF54-E63BB3BDEB02}"/>
          </ac:spMkLst>
        </pc:spChg>
        <pc:spChg chg="add mod">
          <ac:chgData name="Vladimir Nagaslaev" userId="a2218f54-588d-41db-bb1e-958d784dee02" providerId="ADAL" clId="{5CF0E310-7B67-4491-8BAF-CE351CFABBF4}" dt="2025-10-01T18:32:58.780" v="634" actId="164"/>
          <ac:spMkLst>
            <pc:docMk/>
            <pc:sldMk cId="3603837905" sldId="3903"/>
            <ac:spMk id="15" creationId="{60D223BC-8FDA-E4FF-F46B-C351A0FCB308}"/>
          </ac:spMkLst>
        </pc:spChg>
        <pc:spChg chg="add mod">
          <ac:chgData name="Vladimir Nagaslaev" userId="a2218f54-588d-41db-bb1e-958d784dee02" providerId="ADAL" clId="{5CF0E310-7B67-4491-8BAF-CE351CFABBF4}" dt="2025-10-01T18:32:58.780" v="634" actId="164"/>
          <ac:spMkLst>
            <pc:docMk/>
            <pc:sldMk cId="3603837905" sldId="3903"/>
            <ac:spMk id="22" creationId="{6D945B28-AF3A-44D9-671C-1F173412F6D2}"/>
          </ac:spMkLst>
        </pc:spChg>
        <pc:spChg chg="add mod">
          <ac:chgData name="Vladimir Nagaslaev" userId="a2218f54-588d-41db-bb1e-958d784dee02" providerId="ADAL" clId="{5CF0E310-7B67-4491-8BAF-CE351CFABBF4}" dt="2025-10-01T18:49:20.147" v="905" actId="20577"/>
          <ac:spMkLst>
            <pc:docMk/>
            <pc:sldMk cId="3603837905" sldId="3903"/>
            <ac:spMk id="31" creationId="{268470D7-1D33-9167-6036-13381EDE4C1E}"/>
          </ac:spMkLst>
        </pc:spChg>
        <pc:spChg chg="add mod">
          <ac:chgData name="Vladimir Nagaslaev" userId="a2218f54-588d-41db-bb1e-958d784dee02" providerId="ADAL" clId="{5CF0E310-7B67-4491-8BAF-CE351CFABBF4}" dt="2025-10-01T18:38:17.888" v="697" actId="164"/>
          <ac:spMkLst>
            <pc:docMk/>
            <pc:sldMk cId="3603837905" sldId="3903"/>
            <ac:spMk id="39" creationId="{B0386BF3-1BE7-35F1-3CFC-5A7DE6F0E713}"/>
          </ac:spMkLst>
        </pc:spChg>
        <pc:spChg chg="add mod">
          <ac:chgData name="Vladimir Nagaslaev" userId="a2218f54-588d-41db-bb1e-958d784dee02" providerId="ADAL" clId="{5CF0E310-7B67-4491-8BAF-CE351CFABBF4}" dt="2025-10-01T18:38:17.888" v="697" actId="164"/>
          <ac:spMkLst>
            <pc:docMk/>
            <pc:sldMk cId="3603837905" sldId="3903"/>
            <ac:spMk id="42" creationId="{217558DE-40CC-193F-535A-4081C3A6AD1D}"/>
          </ac:spMkLst>
        </pc:spChg>
        <pc:spChg chg="add mod">
          <ac:chgData name="Vladimir Nagaslaev" userId="a2218f54-588d-41db-bb1e-958d784dee02" providerId="ADAL" clId="{5CF0E310-7B67-4491-8BAF-CE351CFABBF4}" dt="2025-10-01T18:38:17.888" v="697" actId="164"/>
          <ac:spMkLst>
            <pc:docMk/>
            <pc:sldMk cId="3603837905" sldId="3903"/>
            <ac:spMk id="52" creationId="{F4193B96-870D-AC21-3F74-5EEB93E5CA36}"/>
          </ac:spMkLst>
        </pc:spChg>
        <pc:spChg chg="add del mod">
          <ac:chgData name="Vladimir Nagaslaev" userId="a2218f54-588d-41db-bb1e-958d784dee02" providerId="ADAL" clId="{5CF0E310-7B67-4491-8BAF-CE351CFABBF4}" dt="2025-10-01T18:39:10.674" v="732" actId="478"/>
          <ac:spMkLst>
            <pc:docMk/>
            <pc:sldMk cId="3603837905" sldId="3903"/>
            <ac:spMk id="54" creationId="{E1C897C7-0089-CBC6-D953-020701F90B3E}"/>
          </ac:spMkLst>
        </pc:spChg>
        <pc:spChg chg="add mod">
          <ac:chgData name="Vladimir Nagaslaev" userId="a2218f54-588d-41db-bb1e-958d784dee02" providerId="ADAL" clId="{5CF0E310-7B67-4491-8BAF-CE351CFABBF4}" dt="2025-10-01T18:46:42.001" v="893" actId="207"/>
          <ac:spMkLst>
            <pc:docMk/>
            <pc:sldMk cId="3603837905" sldId="3903"/>
            <ac:spMk id="55" creationId="{0C18873C-C73E-53D6-21E8-C01FC2559F0C}"/>
          </ac:spMkLst>
        </pc:spChg>
        <pc:spChg chg="add mod">
          <ac:chgData name="Vladimir Nagaslaev" userId="a2218f54-588d-41db-bb1e-958d784dee02" providerId="ADAL" clId="{5CF0E310-7B67-4491-8BAF-CE351CFABBF4}" dt="2025-10-01T18:46:48.184" v="894" actId="207"/>
          <ac:spMkLst>
            <pc:docMk/>
            <pc:sldMk cId="3603837905" sldId="3903"/>
            <ac:spMk id="56" creationId="{54F64469-5141-4BED-3AE6-DA59C33F7AD3}"/>
          </ac:spMkLst>
        </pc:spChg>
        <pc:spChg chg="add mod">
          <ac:chgData name="Vladimir Nagaslaev" userId="a2218f54-588d-41db-bb1e-958d784dee02" providerId="ADAL" clId="{5CF0E310-7B67-4491-8BAF-CE351CFABBF4}" dt="2025-10-01T18:46:20.877" v="892" actId="164"/>
          <ac:spMkLst>
            <pc:docMk/>
            <pc:sldMk cId="3603837905" sldId="3903"/>
            <ac:spMk id="57" creationId="{90B3AD42-04BA-6CE6-17E6-070E49E89AFB}"/>
          </ac:spMkLst>
        </pc:spChg>
        <pc:spChg chg="add mod">
          <ac:chgData name="Vladimir Nagaslaev" userId="a2218f54-588d-41db-bb1e-958d784dee02" providerId="ADAL" clId="{5CF0E310-7B67-4491-8BAF-CE351CFABBF4}" dt="2025-10-01T18:46:20.877" v="892" actId="164"/>
          <ac:spMkLst>
            <pc:docMk/>
            <pc:sldMk cId="3603837905" sldId="3903"/>
            <ac:spMk id="58" creationId="{4DC0B537-C524-7E0D-7023-77C8754AE8F3}"/>
          </ac:spMkLst>
        </pc:spChg>
        <pc:spChg chg="add mod">
          <ac:chgData name="Vladimir Nagaslaev" userId="a2218f54-588d-41db-bb1e-958d784dee02" providerId="ADAL" clId="{5CF0E310-7B67-4491-8BAF-CE351CFABBF4}" dt="2025-10-01T18:46:20.877" v="892" actId="164"/>
          <ac:spMkLst>
            <pc:docMk/>
            <pc:sldMk cId="3603837905" sldId="3903"/>
            <ac:spMk id="59" creationId="{520E99F0-6965-3D59-BAFE-8CD40F63591F}"/>
          </ac:spMkLst>
        </pc:spChg>
        <pc:spChg chg="add mod">
          <ac:chgData name="Vladimir Nagaslaev" userId="a2218f54-588d-41db-bb1e-958d784dee02" providerId="ADAL" clId="{5CF0E310-7B67-4491-8BAF-CE351CFABBF4}" dt="2025-10-01T18:46:20.877" v="892" actId="164"/>
          <ac:spMkLst>
            <pc:docMk/>
            <pc:sldMk cId="3603837905" sldId="3903"/>
            <ac:spMk id="60" creationId="{ABAE3C59-042E-2A6A-2F03-EE3A17CDFFD4}"/>
          </ac:spMkLst>
        </pc:spChg>
        <pc:spChg chg="add mod">
          <ac:chgData name="Vladimir Nagaslaev" userId="a2218f54-588d-41db-bb1e-958d784dee02" providerId="ADAL" clId="{5CF0E310-7B67-4491-8BAF-CE351CFABBF4}" dt="2025-10-01T18:50:38.399" v="940" actId="1076"/>
          <ac:spMkLst>
            <pc:docMk/>
            <pc:sldMk cId="3603837905" sldId="3903"/>
            <ac:spMk id="72" creationId="{691E974C-8155-14B6-0F1A-DA5C9F627182}"/>
          </ac:spMkLst>
        </pc:spChg>
        <pc:grpChg chg="add mod">
          <ac:chgData name="Vladimir Nagaslaev" userId="a2218f54-588d-41db-bb1e-958d784dee02" providerId="ADAL" clId="{5CF0E310-7B67-4491-8BAF-CE351CFABBF4}" dt="2025-10-01T18:33:02.194" v="635" actId="1076"/>
          <ac:grpSpMkLst>
            <pc:docMk/>
            <pc:sldMk cId="3603837905" sldId="3903"/>
            <ac:grpSpMk id="36" creationId="{B745A507-D39B-85FD-EFDF-2C3D897BC9C8}"/>
          </ac:grpSpMkLst>
        </pc:grpChg>
        <pc:grpChg chg="add mod">
          <ac:chgData name="Vladimir Nagaslaev" userId="a2218f54-588d-41db-bb1e-958d784dee02" providerId="ADAL" clId="{5CF0E310-7B67-4491-8BAF-CE351CFABBF4}" dt="2025-10-01T18:38:17.888" v="697" actId="164"/>
          <ac:grpSpMkLst>
            <pc:docMk/>
            <pc:sldMk cId="3603837905" sldId="3903"/>
            <ac:grpSpMk id="53" creationId="{5B542BEE-BE60-97AF-5985-1B795DB591C0}"/>
          </ac:grpSpMkLst>
        </pc:grpChg>
        <pc:grpChg chg="add mod">
          <ac:chgData name="Vladimir Nagaslaev" userId="a2218f54-588d-41db-bb1e-958d784dee02" providerId="ADAL" clId="{5CF0E310-7B67-4491-8BAF-CE351CFABBF4}" dt="2025-10-01T18:46:20.877" v="892" actId="164"/>
          <ac:grpSpMkLst>
            <pc:docMk/>
            <pc:sldMk cId="3603837905" sldId="3903"/>
            <ac:grpSpMk id="69" creationId="{79452D32-8BA6-7BB5-4875-02A023C9AEAA}"/>
          </ac:grpSpMkLst>
        </pc:grpChg>
        <pc:picChg chg="mod">
          <ac:chgData name="Vladimir Nagaslaev" userId="a2218f54-588d-41db-bb1e-958d784dee02" providerId="ADAL" clId="{5CF0E310-7B67-4491-8BAF-CE351CFABBF4}" dt="2025-10-01T18:38:33.654" v="699" actId="1076"/>
          <ac:picMkLst>
            <pc:docMk/>
            <pc:sldMk cId="3603837905" sldId="3903"/>
            <ac:picMk id="2" creationId="{91D576AE-62AC-9FEA-C4BF-6AD8A0A6241D}"/>
          </ac:picMkLst>
        </pc:picChg>
        <pc:picChg chg="mod">
          <ac:chgData name="Vladimir Nagaslaev" userId="a2218f54-588d-41db-bb1e-958d784dee02" providerId="ADAL" clId="{5CF0E310-7B67-4491-8BAF-CE351CFABBF4}" dt="2025-10-01T18:38:17.888" v="697" actId="164"/>
          <ac:picMkLst>
            <pc:docMk/>
            <pc:sldMk cId="3603837905" sldId="3903"/>
            <ac:picMk id="9" creationId="{FC74F01F-BAEA-DA6A-74CF-3A5F0DC9423B}"/>
          </ac:picMkLst>
        </pc:picChg>
        <pc:picChg chg="mod">
          <ac:chgData name="Vladimir Nagaslaev" userId="a2218f54-588d-41db-bb1e-958d784dee02" providerId="ADAL" clId="{5CF0E310-7B67-4491-8BAF-CE351CFABBF4}" dt="2025-10-01T18:32:58.780" v="634" actId="164"/>
          <ac:picMkLst>
            <pc:docMk/>
            <pc:sldMk cId="3603837905" sldId="3903"/>
            <ac:picMk id="10" creationId="{DA2B76E3-8CFE-F8A3-D9F9-CCC6A09A995A}"/>
          </ac:picMkLst>
        </pc:picChg>
        <pc:picChg chg="mod">
          <ac:chgData name="Vladimir Nagaslaev" userId="a2218f54-588d-41db-bb1e-958d784dee02" providerId="ADAL" clId="{5CF0E310-7B67-4491-8BAF-CE351CFABBF4}" dt="2025-10-01T18:46:20.877" v="892" actId="164"/>
          <ac:picMkLst>
            <pc:docMk/>
            <pc:sldMk cId="3603837905" sldId="3903"/>
            <ac:picMk id="11" creationId="{C050AF34-4784-7B83-8B0F-CCE30E4DAE13}"/>
          </ac:picMkLst>
        </pc:picChg>
        <pc:cxnChg chg="add mod">
          <ac:chgData name="Vladimir Nagaslaev" userId="a2218f54-588d-41db-bb1e-958d784dee02" providerId="ADAL" clId="{5CF0E310-7B67-4491-8BAF-CE351CFABBF4}" dt="2025-10-01T18:32:58.780" v="634" actId="164"/>
          <ac:cxnSpMkLst>
            <pc:docMk/>
            <pc:sldMk cId="3603837905" sldId="3903"/>
            <ac:cxnSpMk id="14" creationId="{35DD3EBB-1B4B-E23E-E393-5FAD0A123BE2}"/>
          </ac:cxnSpMkLst>
        </pc:cxnChg>
        <pc:cxnChg chg="add mod">
          <ac:chgData name="Vladimir Nagaslaev" userId="a2218f54-588d-41db-bb1e-958d784dee02" providerId="ADAL" clId="{5CF0E310-7B67-4491-8BAF-CE351CFABBF4}" dt="2025-10-01T18:32:58.780" v="634" actId="164"/>
          <ac:cxnSpMkLst>
            <pc:docMk/>
            <pc:sldMk cId="3603837905" sldId="3903"/>
            <ac:cxnSpMk id="16" creationId="{163803F6-C313-9ECB-BF91-DDE0135DE45C}"/>
          </ac:cxnSpMkLst>
        </pc:cxnChg>
        <pc:cxnChg chg="add mod">
          <ac:chgData name="Vladimir Nagaslaev" userId="a2218f54-588d-41db-bb1e-958d784dee02" providerId="ADAL" clId="{5CF0E310-7B67-4491-8BAF-CE351CFABBF4}" dt="2025-10-01T18:32:58.780" v="634" actId="164"/>
          <ac:cxnSpMkLst>
            <pc:docMk/>
            <pc:sldMk cId="3603837905" sldId="3903"/>
            <ac:cxnSpMk id="18" creationId="{71449F53-989B-B7F5-A560-E07E697AEB08}"/>
          </ac:cxnSpMkLst>
        </pc:cxnChg>
        <pc:cxnChg chg="add mod">
          <ac:chgData name="Vladimir Nagaslaev" userId="a2218f54-588d-41db-bb1e-958d784dee02" providerId="ADAL" clId="{5CF0E310-7B67-4491-8BAF-CE351CFABBF4}" dt="2025-10-01T18:32:58.780" v="634" actId="164"/>
          <ac:cxnSpMkLst>
            <pc:docMk/>
            <pc:sldMk cId="3603837905" sldId="3903"/>
            <ac:cxnSpMk id="20" creationId="{017FDC83-6FC8-3D80-CC04-2212D991D538}"/>
          </ac:cxnSpMkLst>
        </pc:cxnChg>
        <pc:cxnChg chg="add mod">
          <ac:chgData name="Vladimir Nagaslaev" userId="a2218f54-588d-41db-bb1e-958d784dee02" providerId="ADAL" clId="{5CF0E310-7B67-4491-8BAF-CE351CFABBF4}" dt="2025-10-01T18:32:58.780" v="634" actId="164"/>
          <ac:cxnSpMkLst>
            <pc:docMk/>
            <pc:sldMk cId="3603837905" sldId="3903"/>
            <ac:cxnSpMk id="23" creationId="{81D55BAC-C00F-01AE-73DF-B56CE0E7A495}"/>
          </ac:cxnSpMkLst>
        </pc:cxnChg>
        <pc:cxnChg chg="add mod">
          <ac:chgData name="Vladimir Nagaslaev" userId="a2218f54-588d-41db-bb1e-958d784dee02" providerId="ADAL" clId="{5CF0E310-7B67-4491-8BAF-CE351CFABBF4}" dt="2025-10-01T18:32:58.780" v="634" actId="164"/>
          <ac:cxnSpMkLst>
            <pc:docMk/>
            <pc:sldMk cId="3603837905" sldId="3903"/>
            <ac:cxnSpMk id="29" creationId="{9C32BD87-2129-82CB-86F6-25CBD6AE0BD6}"/>
          </ac:cxnSpMkLst>
        </pc:cxnChg>
        <pc:cxnChg chg="add mod">
          <ac:chgData name="Vladimir Nagaslaev" userId="a2218f54-588d-41db-bb1e-958d784dee02" providerId="ADAL" clId="{5CF0E310-7B67-4491-8BAF-CE351CFABBF4}" dt="2025-10-01T18:49:09.785" v="898" actId="14100"/>
          <ac:cxnSpMkLst>
            <pc:docMk/>
            <pc:sldMk cId="3603837905" sldId="3903"/>
            <ac:cxnSpMk id="32" creationId="{037EAA51-8E4A-9D80-F505-DD56BBFACFB4}"/>
          </ac:cxnSpMkLst>
        </pc:cxnChg>
        <pc:cxnChg chg="add mod">
          <ac:chgData name="Vladimir Nagaslaev" userId="a2218f54-588d-41db-bb1e-958d784dee02" providerId="ADAL" clId="{5CF0E310-7B67-4491-8BAF-CE351CFABBF4}" dt="2025-10-02T20:32:36.536" v="5717" actId="1582"/>
          <ac:cxnSpMkLst>
            <pc:docMk/>
            <pc:sldMk cId="3603837905" sldId="3903"/>
            <ac:cxnSpMk id="37" creationId="{9327C224-B5C3-65C4-7670-9611459204AD}"/>
          </ac:cxnSpMkLst>
        </pc:cxnChg>
        <pc:cxnChg chg="add mod">
          <ac:chgData name="Vladimir Nagaslaev" userId="a2218f54-588d-41db-bb1e-958d784dee02" providerId="ADAL" clId="{5CF0E310-7B67-4491-8BAF-CE351CFABBF4}" dt="2025-10-01T18:38:17.888" v="697" actId="164"/>
          <ac:cxnSpMkLst>
            <pc:docMk/>
            <pc:sldMk cId="3603837905" sldId="3903"/>
            <ac:cxnSpMk id="40" creationId="{3D0CC0FB-143C-7C41-D3A7-9AF4DD08C8C8}"/>
          </ac:cxnSpMkLst>
        </pc:cxnChg>
        <pc:cxnChg chg="add mod">
          <ac:chgData name="Vladimir Nagaslaev" userId="a2218f54-588d-41db-bb1e-958d784dee02" providerId="ADAL" clId="{5CF0E310-7B67-4491-8BAF-CE351CFABBF4}" dt="2025-10-01T18:38:17.888" v="697" actId="164"/>
          <ac:cxnSpMkLst>
            <pc:docMk/>
            <pc:sldMk cId="3603837905" sldId="3903"/>
            <ac:cxnSpMk id="43" creationId="{27710BF7-1A12-01E5-FD47-04421D990759}"/>
          </ac:cxnSpMkLst>
        </pc:cxnChg>
        <pc:cxnChg chg="add mod">
          <ac:chgData name="Vladimir Nagaslaev" userId="a2218f54-588d-41db-bb1e-958d784dee02" providerId="ADAL" clId="{5CF0E310-7B67-4491-8BAF-CE351CFABBF4}" dt="2025-10-01T18:38:17.888" v="697" actId="164"/>
          <ac:cxnSpMkLst>
            <pc:docMk/>
            <pc:sldMk cId="3603837905" sldId="3903"/>
            <ac:cxnSpMk id="44" creationId="{442F5B0D-7173-C417-F6B4-618B425083E0}"/>
          </ac:cxnSpMkLst>
        </pc:cxnChg>
        <pc:cxnChg chg="add mod">
          <ac:chgData name="Vladimir Nagaslaev" userId="a2218f54-588d-41db-bb1e-958d784dee02" providerId="ADAL" clId="{5CF0E310-7B67-4491-8BAF-CE351CFABBF4}" dt="2025-10-01T18:38:17.888" v="697" actId="164"/>
          <ac:cxnSpMkLst>
            <pc:docMk/>
            <pc:sldMk cId="3603837905" sldId="3903"/>
            <ac:cxnSpMk id="45" creationId="{DE6BDEE2-52AB-4BA7-891D-CDAAAF05016B}"/>
          </ac:cxnSpMkLst>
        </pc:cxnChg>
        <pc:cxnChg chg="add mod">
          <ac:chgData name="Vladimir Nagaslaev" userId="a2218f54-588d-41db-bb1e-958d784dee02" providerId="ADAL" clId="{5CF0E310-7B67-4491-8BAF-CE351CFABBF4}" dt="2025-10-01T18:38:17.888" v="697" actId="164"/>
          <ac:cxnSpMkLst>
            <pc:docMk/>
            <pc:sldMk cId="3603837905" sldId="3903"/>
            <ac:cxnSpMk id="46" creationId="{63611065-70D1-ECAF-3264-E14DD38D64CB}"/>
          </ac:cxnSpMkLst>
        </pc:cxnChg>
        <pc:cxnChg chg="add mod">
          <ac:chgData name="Vladimir Nagaslaev" userId="a2218f54-588d-41db-bb1e-958d784dee02" providerId="ADAL" clId="{5CF0E310-7B67-4491-8BAF-CE351CFABBF4}" dt="2025-10-01T18:46:20.877" v="892" actId="164"/>
          <ac:cxnSpMkLst>
            <pc:docMk/>
            <pc:sldMk cId="3603837905" sldId="3903"/>
            <ac:cxnSpMk id="61" creationId="{D078B548-5FFE-C31A-273C-3A6CB4DC7545}"/>
          </ac:cxnSpMkLst>
        </pc:cxnChg>
        <pc:cxnChg chg="add mod">
          <ac:chgData name="Vladimir Nagaslaev" userId="a2218f54-588d-41db-bb1e-958d784dee02" providerId="ADAL" clId="{5CF0E310-7B67-4491-8BAF-CE351CFABBF4}" dt="2025-10-01T18:46:20.877" v="892" actId="164"/>
          <ac:cxnSpMkLst>
            <pc:docMk/>
            <pc:sldMk cId="3603837905" sldId="3903"/>
            <ac:cxnSpMk id="63" creationId="{FB9C8AA6-E7E3-C77C-A6DE-7EF764A4258C}"/>
          </ac:cxnSpMkLst>
        </pc:cxnChg>
        <pc:cxnChg chg="add mod">
          <ac:chgData name="Vladimir Nagaslaev" userId="a2218f54-588d-41db-bb1e-958d784dee02" providerId="ADAL" clId="{5CF0E310-7B67-4491-8BAF-CE351CFABBF4}" dt="2025-10-01T18:46:20.877" v="892" actId="164"/>
          <ac:cxnSpMkLst>
            <pc:docMk/>
            <pc:sldMk cId="3603837905" sldId="3903"/>
            <ac:cxnSpMk id="65" creationId="{90F663E1-FC99-6A34-96BB-46156E31FF0D}"/>
          </ac:cxnSpMkLst>
        </pc:cxnChg>
        <pc:cxnChg chg="add mod">
          <ac:chgData name="Vladimir Nagaslaev" userId="a2218f54-588d-41db-bb1e-958d784dee02" providerId="ADAL" clId="{5CF0E310-7B67-4491-8BAF-CE351CFABBF4}" dt="2025-10-01T18:46:20.877" v="892" actId="164"/>
          <ac:cxnSpMkLst>
            <pc:docMk/>
            <pc:sldMk cId="3603837905" sldId="3903"/>
            <ac:cxnSpMk id="67" creationId="{50DA380B-FD22-9712-A09A-00DF1F1E3C06}"/>
          </ac:cxnSpMkLst>
        </pc:cxnChg>
      </pc:sldChg>
      <pc:sldChg chg="addSp delSp modSp add del mod">
        <pc:chgData name="Vladimir Nagaslaev" userId="a2218f54-588d-41db-bb1e-958d784dee02" providerId="ADAL" clId="{5CF0E310-7B67-4491-8BAF-CE351CFABBF4}" dt="2025-10-01T21:09:00.903" v="2186" actId="2696"/>
        <pc:sldMkLst>
          <pc:docMk/>
          <pc:sldMk cId="2245177016" sldId="3904"/>
        </pc:sldMkLst>
        <pc:spChg chg="del">
          <ac:chgData name="Vladimir Nagaslaev" userId="a2218f54-588d-41db-bb1e-958d784dee02" providerId="ADAL" clId="{5CF0E310-7B67-4491-8BAF-CE351CFABBF4}" dt="2025-10-01T20:37:25.005" v="1152" actId="478"/>
          <ac:spMkLst>
            <pc:docMk/>
            <pc:sldMk cId="2245177016" sldId="3904"/>
            <ac:spMk id="4" creationId="{D84746D0-D19A-37CC-515B-B1DAB372A954}"/>
          </ac:spMkLst>
        </pc:spChg>
        <pc:spChg chg="del">
          <ac:chgData name="Vladimir Nagaslaev" userId="a2218f54-588d-41db-bb1e-958d784dee02" providerId="ADAL" clId="{5CF0E310-7B67-4491-8BAF-CE351CFABBF4}" dt="2025-10-01T20:38:32.265" v="1183" actId="478"/>
          <ac:spMkLst>
            <pc:docMk/>
            <pc:sldMk cId="2245177016" sldId="3904"/>
            <ac:spMk id="11" creationId="{1FC1C2DA-7397-0065-9745-25DECF951949}"/>
          </ac:spMkLst>
        </pc:spChg>
        <pc:spChg chg="mod">
          <ac:chgData name="Vladimir Nagaslaev" userId="a2218f54-588d-41db-bb1e-958d784dee02" providerId="ADAL" clId="{5CF0E310-7B67-4491-8BAF-CE351CFABBF4}" dt="2025-10-01T20:47:52.814" v="1559" actId="164"/>
          <ac:spMkLst>
            <pc:docMk/>
            <pc:sldMk cId="2245177016" sldId="3904"/>
            <ac:spMk id="13" creationId="{B74A7D5C-C440-9C48-2543-E1D8C6961778}"/>
          </ac:spMkLst>
        </pc:spChg>
        <pc:spChg chg="add del mod">
          <ac:chgData name="Vladimir Nagaslaev" userId="a2218f54-588d-41db-bb1e-958d784dee02" providerId="ADAL" clId="{5CF0E310-7B67-4491-8BAF-CE351CFABBF4}" dt="2025-10-01T21:08:08.293" v="2178" actId="21"/>
          <ac:spMkLst>
            <pc:docMk/>
            <pc:sldMk cId="2245177016" sldId="3904"/>
            <ac:spMk id="14" creationId="{378947D5-B3A6-3F21-1AF5-D0F64363B93C}"/>
          </ac:spMkLst>
        </pc:spChg>
        <pc:spChg chg="mod">
          <ac:chgData name="Vladimir Nagaslaev" userId="a2218f54-588d-41db-bb1e-958d784dee02" providerId="ADAL" clId="{5CF0E310-7B67-4491-8BAF-CE351CFABBF4}" dt="2025-10-01T20:47:38.135" v="1557" actId="164"/>
          <ac:spMkLst>
            <pc:docMk/>
            <pc:sldMk cId="2245177016" sldId="3904"/>
            <ac:spMk id="16" creationId="{3A544CDC-B9CE-9064-012D-96E86E6147BD}"/>
          </ac:spMkLst>
        </pc:spChg>
        <pc:spChg chg="mod">
          <ac:chgData name="Vladimir Nagaslaev" userId="a2218f54-588d-41db-bb1e-958d784dee02" providerId="ADAL" clId="{5CF0E310-7B67-4491-8BAF-CE351CFABBF4}" dt="2025-10-01T20:47:46.532" v="1558" actId="164"/>
          <ac:spMkLst>
            <pc:docMk/>
            <pc:sldMk cId="2245177016" sldId="3904"/>
            <ac:spMk id="18" creationId="{330B54EA-2285-47D9-0521-165584B8F146}"/>
          </ac:spMkLst>
        </pc:spChg>
        <pc:spChg chg="del mod">
          <ac:chgData name="Vladimir Nagaslaev" userId="a2218f54-588d-41db-bb1e-958d784dee02" providerId="ADAL" clId="{5CF0E310-7B67-4491-8BAF-CE351CFABBF4}" dt="2025-10-01T21:08:08.293" v="2178" actId="21"/>
          <ac:spMkLst>
            <pc:docMk/>
            <pc:sldMk cId="2245177016" sldId="3904"/>
            <ac:spMk id="26" creationId="{D9CD25FE-2C1D-C889-BBB9-3A54B26920DD}"/>
          </ac:spMkLst>
        </pc:spChg>
        <pc:grpChg chg="del mod">
          <ac:chgData name="Vladimir Nagaslaev" userId="a2218f54-588d-41db-bb1e-958d784dee02" providerId="ADAL" clId="{5CF0E310-7B67-4491-8BAF-CE351CFABBF4}" dt="2025-10-01T20:39:16.818" v="1186" actId="165"/>
          <ac:grpSpMkLst>
            <pc:docMk/>
            <pc:sldMk cId="2245177016" sldId="3904"/>
            <ac:grpSpMk id="8" creationId="{6CD8C9B9-EDF0-73D0-B2AB-784D81249472}"/>
          </ac:grpSpMkLst>
        </pc:grpChg>
        <pc:grpChg chg="del">
          <ac:chgData name="Vladimir Nagaslaev" userId="a2218f54-588d-41db-bb1e-958d784dee02" providerId="ADAL" clId="{5CF0E310-7B67-4491-8BAF-CE351CFABBF4}" dt="2025-10-01T20:36:53.472" v="1151" actId="478"/>
          <ac:grpSpMkLst>
            <pc:docMk/>
            <pc:sldMk cId="2245177016" sldId="3904"/>
            <ac:grpSpMk id="12" creationId="{6F81441A-8E46-B6EB-1137-E975A4AB92BE}"/>
          </ac:grpSpMkLst>
        </pc:grpChg>
        <pc:grpChg chg="add del mod">
          <ac:chgData name="Vladimir Nagaslaev" userId="a2218f54-588d-41db-bb1e-958d784dee02" providerId="ADAL" clId="{5CF0E310-7B67-4491-8BAF-CE351CFABBF4}" dt="2025-10-01T21:08:08.293" v="2178" actId="21"/>
          <ac:grpSpMkLst>
            <pc:docMk/>
            <pc:sldMk cId="2245177016" sldId="3904"/>
            <ac:grpSpMk id="20" creationId="{2E4A8A01-936D-3196-5D8E-FB75FDBCFDDA}"/>
          </ac:grpSpMkLst>
        </pc:grpChg>
        <pc:grpChg chg="add del mod">
          <ac:chgData name="Vladimir Nagaslaev" userId="a2218f54-588d-41db-bb1e-958d784dee02" providerId="ADAL" clId="{5CF0E310-7B67-4491-8BAF-CE351CFABBF4}" dt="2025-10-01T21:08:08.293" v="2178" actId="21"/>
          <ac:grpSpMkLst>
            <pc:docMk/>
            <pc:sldMk cId="2245177016" sldId="3904"/>
            <ac:grpSpMk id="27" creationId="{E36DAB80-49AC-20DC-0332-D0E021401634}"/>
          </ac:grpSpMkLst>
        </pc:grpChg>
        <pc:grpChg chg="add del mod">
          <ac:chgData name="Vladimir Nagaslaev" userId="a2218f54-588d-41db-bb1e-958d784dee02" providerId="ADAL" clId="{5CF0E310-7B67-4491-8BAF-CE351CFABBF4}" dt="2025-10-01T21:08:08.293" v="2178" actId="21"/>
          <ac:grpSpMkLst>
            <pc:docMk/>
            <pc:sldMk cId="2245177016" sldId="3904"/>
            <ac:grpSpMk id="28" creationId="{C45BA877-A4A0-A336-B668-F17B47ADED68}"/>
          </ac:grpSpMkLst>
        </pc:grpChg>
        <pc:picChg chg="mod topLvl">
          <ac:chgData name="Vladimir Nagaslaev" userId="a2218f54-588d-41db-bb1e-958d784dee02" providerId="ADAL" clId="{5CF0E310-7B67-4491-8BAF-CE351CFABBF4}" dt="2025-10-01T20:47:52.814" v="1559" actId="164"/>
          <ac:picMkLst>
            <pc:docMk/>
            <pc:sldMk cId="2245177016" sldId="3904"/>
            <ac:picMk id="5" creationId="{6EE57A34-F4E2-34C8-F005-41E3F644BE49}"/>
          </ac:picMkLst>
        </pc:picChg>
        <pc:picChg chg="mod topLvl">
          <ac:chgData name="Vladimir Nagaslaev" userId="a2218f54-588d-41db-bb1e-958d784dee02" providerId="ADAL" clId="{5CF0E310-7B67-4491-8BAF-CE351CFABBF4}" dt="2025-10-01T20:47:46.532" v="1558" actId="164"/>
          <ac:picMkLst>
            <pc:docMk/>
            <pc:sldMk cId="2245177016" sldId="3904"/>
            <ac:picMk id="17" creationId="{8A775818-5ABB-BD35-682E-EADB8CE387D0}"/>
          </ac:picMkLst>
        </pc:picChg>
        <pc:picChg chg="mod topLvl">
          <ac:chgData name="Vladimir Nagaslaev" userId="a2218f54-588d-41db-bb1e-958d784dee02" providerId="ADAL" clId="{5CF0E310-7B67-4491-8BAF-CE351CFABBF4}" dt="2025-10-01T20:47:38.135" v="1557" actId="164"/>
          <ac:picMkLst>
            <pc:docMk/>
            <pc:sldMk cId="2245177016" sldId="3904"/>
            <ac:picMk id="19" creationId="{B0E229CF-D067-2560-4F86-C1AF6591C891}"/>
          </ac:picMkLst>
        </pc:picChg>
        <pc:cxnChg chg="mod">
          <ac:chgData name="Vladimir Nagaslaev" userId="a2218f54-588d-41db-bb1e-958d784dee02" providerId="ADAL" clId="{5CF0E310-7B67-4491-8BAF-CE351CFABBF4}" dt="2025-10-01T21:08:08.293" v="2178" actId="21"/>
          <ac:cxnSpMkLst>
            <pc:docMk/>
            <pc:sldMk cId="2245177016" sldId="3904"/>
            <ac:cxnSpMk id="15" creationId="{4A209325-A824-71F8-4576-D33D25D58714}"/>
          </ac:cxnSpMkLst>
        </pc:cxnChg>
      </pc:sldChg>
      <pc:sldChg chg="addSp delSp modSp add del mod ord">
        <pc:chgData name="Vladimir Nagaslaev" userId="a2218f54-588d-41db-bb1e-958d784dee02" providerId="ADAL" clId="{5CF0E310-7B67-4491-8BAF-CE351CFABBF4}" dt="2025-10-01T21:10:50.668" v="2208" actId="2696"/>
        <pc:sldMkLst>
          <pc:docMk/>
          <pc:sldMk cId="211281589" sldId="3905"/>
        </pc:sldMkLst>
        <pc:spChg chg="del">
          <ac:chgData name="Vladimir Nagaslaev" userId="a2218f54-588d-41db-bb1e-958d784dee02" providerId="ADAL" clId="{5CF0E310-7B67-4491-8BAF-CE351CFABBF4}" dt="2025-10-01T20:55:55.555" v="1622" actId="478"/>
          <ac:spMkLst>
            <pc:docMk/>
            <pc:sldMk cId="211281589" sldId="3905"/>
            <ac:spMk id="13" creationId="{B74A7D5C-C440-9C48-2543-E1D8C6961778}"/>
          </ac:spMkLst>
        </pc:spChg>
        <pc:spChg chg="add del mod">
          <ac:chgData name="Vladimir Nagaslaev" userId="a2218f54-588d-41db-bb1e-958d784dee02" providerId="ADAL" clId="{5CF0E310-7B67-4491-8BAF-CE351CFABBF4}" dt="2025-10-01T21:10:22.114" v="2204"/>
          <ac:spMkLst>
            <pc:docMk/>
            <pc:sldMk cId="211281589" sldId="3905"/>
            <ac:spMk id="14" creationId="{C8A91A4B-0118-A236-47D7-6EF6A61AA82D}"/>
          </ac:spMkLst>
        </pc:spChg>
        <pc:spChg chg="del">
          <ac:chgData name="Vladimir Nagaslaev" userId="a2218f54-588d-41db-bb1e-958d784dee02" providerId="ADAL" clId="{5CF0E310-7B67-4491-8BAF-CE351CFABBF4}" dt="2025-10-01T20:55:55.555" v="1622" actId="478"/>
          <ac:spMkLst>
            <pc:docMk/>
            <pc:sldMk cId="211281589" sldId="3905"/>
            <ac:spMk id="16" creationId="{3A544CDC-B9CE-9064-012D-96E86E6147BD}"/>
          </ac:spMkLst>
        </pc:spChg>
        <pc:spChg chg="del">
          <ac:chgData name="Vladimir Nagaslaev" userId="a2218f54-588d-41db-bb1e-958d784dee02" providerId="ADAL" clId="{5CF0E310-7B67-4491-8BAF-CE351CFABBF4}" dt="2025-10-01T20:55:55.555" v="1622" actId="478"/>
          <ac:spMkLst>
            <pc:docMk/>
            <pc:sldMk cId="211281589" sldId="3905"/>
            <ac:spMk id="18" creationId="{330B54EA-2285-47D9-0521-165584B8F146}"/>
          </ac:spMkLst>
        </pc:spChg>
        <pc:spChg chg="mod">
          <ac:chgData name="Vladimir Nagaslaev" userId="a2218f54-588d-41db-bb1e-958d784dee02" providerId="ADAL" clId="{5CF0E310-7B67-4491-8BAF-CE351CFABBF4}" dt="2025-10-01T20:56:42.522" v="1625" actId="165"/>
          <ac:spMkLst>
            <pc:docMk/>
            <pc:sldMk cId="211281589" sldId="3905"/>
            <ac:spMk id="23" creationId="{D27E5268-2302-6F83-C7C5-E3F7C24B838E}"/>
          </ac:spMkLst>
        </pc:spChg>
        <pc:spChg chg="del">
          <ac:chgData name="Vladimir Nagaslaev" userId="a2218f54-588d-41db-bb1e-958d784dee02" providerId="ADAL" clId="{5CF0E310-7B67-4491-8BAF-CE351CFABBF4}" dt="2025-10-01T20:55:59.558" v="1623" actId="478"/>
          <ac:spMkLst>
            <pc:docMk/>
            <pc:sldMk cId="211281589" sldId="3905"/>
            <ac:spMk id="24" creationId="{4374078D-BB8B-82BC-2C59-62359DF782A8}"/>
          </ac:spMkLst>
        </pc:spChg>
        <pc:spChg chg="del mod topLvl">
          <ac:chgData name="Vladimir Nagaslaev" userId="a2218f54-588d-41db-bb1e-958d784dee02" providerId="ADAL" clId="{5CF0E310-7B67-4491-8BAF-CE351CFABBF4}" dt="2025-10-01T21:10:34.527" v="2206" actId="21"/>
          <ac:spMkLst>
            <pc:docMk/>
            <pc:sldMk cId="211281589" sldId="3905"/>
            <ac:spMk id="25" creationId="{57543391-32C3-A5CB-AC02-CE8C3BB0A2EF}"/>
          </ac:spMkLst>
        </pc:spChg>
        <pc:spChg chg="del">
          <ac:chgData name="Vladimir Nagaslaev" userId="a2218f54-588d-41db-bb1e-958d784dee02" providerId="ADAL" clId="{5CF0E310-7B67-4491-8BAF-CE351CFABBF4}" dt="2025-10-01T20:57:25.732" v="1628" actId="478"/>
          <ac:spMkLst>
            <pc:docMk/>
            <pc:sldMk cId="211281589" sldId="3905"/>
            <ac:spMk id="26" creationId="{D9CD25FE-2C1D-C889-BBB9-3A54B26920DD}"/>
          </ac:spMkLst>
        </pc:spChg>
        <pc:grpChg chg="del">
          <ac:chgData name="Vladimir Nagaslaev" userId="a2218f54-588d-41db-bb1e-958d784dee02" providerId="ADAL" clId="{5CF0E310-7B67-4491-8BAF-CE351CFABBF4}" dt="2025-10-01T20:55:49.442" v="1621" actId="478"/>
          <ac:grpSpMkLst>
            <pc:docMk/>
            <pc:sldMk cId="211281589" sldId="3905"/>
            <ac:grpSpMk id="8" creationId="{6CD8C9B9-EDF0-73D0-B2AB-784D81249472}"/>
          </ac:grpSpMkLst>
        </pc:grpChg>
        <pc:grpChg chg="del">
          <ac:chgData name="Vladimir Nagaslaev" userId="a2218f54-588d-41db-bb1e-958d784dee02" providerId="ADAL" clId="{5CF0E310-7B67-4491-8BAF-CE351CFABBF4}" dt="2025-10-01T20:56:42.522" v="1625" actId="165"/>
          <ac:grpSpMkLst>
            <pc:docMk/>
            <pc:sldMk cId="211281589" sldId="3905"/>
            <ac:grpSpMk id="12" creationId="{6F81441A-8E46-B6EB-1137-E975A4AB92BE}"/>
          </ac:grpSpMkLst>
        </pc:grpChg>
        <pc:grpChg chg="del mod topLvl">
          <ac:chgData name="Vladimir Nagaslaev" userId="a2218f54-588d-41db-bb1e-958d784dee02" providerId="ADAL" clId="{5CF0E310-7B67-4491-8BAF-CE351CFABBF4}" dt="2025-10-01T20:56:53.261" v="1627" actId="478"/>
          <ac:grpSpMkLst>
            <pc:docMk/>
            <pc:sldMk cId="211281589" sldId="3905"/>
            <ac:grpSpMk id="21" creationId="{DF3EE2EC-6132-2981-01B0-23D44B1C4C0E}"/>
          </ac:grpSpMkLst>
        </pc:grpChg>
        <pc:picChg chg="del mod topLvl">
          <ac:chgData name="Vladimir Nagaslaev" userId="a2218f54-588d-41db-bb1e-958d784dee02" providerId="ADAL" clId="{5CF0E310-7B67-4491-8BAF-CE351CFABBF4}" dt="2025-10-01T21:10:34.527" v="2206" actId="21"/>
          <ac:picMkLst>
            <pc:docMk/>
            <pc:sldMk cId="211281589" sldId="3905"/>
            <ac:picMk id="6" creationId="{B9D312C3-93D9-B343-1C6B-912F6BD34F17}"/>
          </ac:picMkLst>
        </pc:picChg>
        <pc:picChg chg="del mod topLvl">
          <ac:chgData name="Vladimir Nagaslaev" userId="a2218f54-588d-41db-bb1e-958d784dee02" providerId="ADAL" clId="{5CF0E310-7B67-4491-8BAF-CE351CFABBF4}" dt="2025-10-01T21:10:34.527" v="2206" actId="21"/>
          <ac:picMkLst>
            <pc:docMk/>
            <pc:sldMk cId="211281589" sldId="3905"/>
            <ac:picMk id="9" creationId="{DEAAAE5B-AAF4-52D5-9B8D-5545B8A1DCDC}"/>
          </ac:picMkLst>
        </pc:picChg>
        <pc:picChg chg="del mod topLvl">
          <ac:chgData name="Vladimir Nagaslaev" userId="a2218f54-588d-41db-bb1e-958d784dee02" providerId="ADAL" clId="{5CF0E310-7B67-4491-8BAF-CE351CFABBF4}" dt="2025-10-01T21:10:34.527" v="2206" actId="21"/>
          <ac:picMkLst>
            <pc:docMk/>
            <pc:sldMk cId="211281589" sldId="3905"/>
            <ac:picMk id="10" creationId="{5FF70291-BE42-1C13-A01B-66A7721391A9}"/>
          </ac:picMkLst>
        </pc:picChg>
        <pc:picChg chg="mod">
          <ac:chgData name="Vladimir Nagaslaev" userId="a2218f54-588d-41db-bb1e-958d784dee02" providerId="ADAL" clId="{5CF0E310-7B67-4491-8BAF-CE351CFABBF4}" dt="2025-10-01T20:56:42.522" v="1625" actId="165"/>
          <ac:picMkLst>
            <pc:docMk/>
            <pc:sldMk cId="211281589" sldId="3905"/>
            <ac:picMk id="22" creationId="{4D82F447-A61D-FE17-0FD7-CF5E63FD4E4F}"/>
          </ac:picMkLst>
        </pc:picChg>
        <pc:cxnChg chg="del mod">
          <ac:chgData name="Vladimir Nagaslaev" userId="a2218f54-588d-41db-bb1e-958d784dee02" providerId="ADAL" clId="{5CF0E310-7B67-4491-8BAF-CE351CFABBF4}" dt="2025-10-01T20:55:55.555" v="1622" actId="478"/>
          <ac:cxnSpMkLst>
            <pc:docMk/>
            <pc:sldMk cId="211281589" sldId="3905"/>
            <ac:cxnSpMk id="15" creationId="{4A209325-A824-71F8-4576-D33D25D58714}"/>
          </ac:cxnSpMkLst>
        </pc:cxnChg>
      </pc:sldChg>
      <pc:sldChg chg="addSp delSp modSp add mod ord">
        <pc:chgData name="Vladimir Nagaslaev" userId="a2218f54-588d-41db-bb1e-958d784dee02" providerId="ADAL" clId="{5CF0E310-7B67-4491-8BAF-CE351CFABBF4}" dt="2025-10-02T22:35:10.277" v="6746" actId="404"/>
        <pc:sldMkLst>
          <pc:docMk/>
          <pc:sldMk cId="48942359" sldId="3906"/>
        </pc:sldMkLst>
        <pc:spChg chg="mod">
          <ac:chgData name="Vladimir Nagaslaev" userId="a2218f54-588d-41db-bb1e-958d784dee02" providerId="ADAL" clId="{5CF0E310-7B67-4491-8BAF-CE351CFABBF4}" dt="2025-10-01T21:08:39.193" v="2183"/>
          <ac:spMkLst>
            <pc:docMk/>
            <pc:sldMk cId="48942359" sldId="3906"/>
            <ac:spMk id="3" creationId="{ED1D8664-EB35-1797-2738-0416254DE2C9}"/>
          </ac:spMkLst>
        </pc:spChg>
        <pc:spChg chg="add del mod">
          <ac:chgData name="Vladimir Nagaslaev" userId="a2218f54-588d-41db-bb1e-958d784dee02" providerId="ADAL" clId="{5CF0E310-7B67-4491-8BAF-CE351CFABBF4}" dt="2025-10-01T21:08:18.750" v="2179" actId="478"/>
          <ac:spMkLst>
            <pc:docMk/>
            <pc:sldMk cId="48942359" sldId="3906"/>
            <ac:spMk id="8" creationId="{B9FE109D-1436-DF01-15AE-0E542D97D7FE}"/>
          </ac:spMkLst>
        </pc:spChg>
        <pc:spChg chg="add del mod">
          <ac:chgData name="Vladimir Nagaslaev" userId="a2218f54-588d-41db-bb1e-958d784dee02" providerId="ADAL" clId="{5CF0E310-7B67-4491-8BAF-CE351CFABBF4}" dt="2025-10-01T21:08:40.324" v="2185"/>
          <ac:spMkLst>
            <pc:docMk/>
            <pc:sldMk cId="48942359" sldId="3906"/>
            <ac:spMk id="9" creationId="{2A2FFC86-ECD5-FA42-D6CB-EDF9F686F0A5}"/>
          </ac:spMkLst>
        </pc:spChg>
        <pc:spChg chg="del">
          <ac:chgData name="Vladimir Nagaslaev" userId="a2218f54-588d-41db-bb1e-958d784dee02" providerId="ADAL" clId="{5CF0E310-7B67-4491-8BAF-CE351CFABBF4}" dt="2025-10-01T21:07:54.344" v="2177" actId="478"/>
          <ac:spMkLst>
            <pc:docMk/>
            <pc:sldMk cId="48942359" sldId="3906"/>
            <ac:spMk id="11" creationId="{E735FD4A-66F8-7A5F-86AF-67A95306761A}"/>
          </ac:spMkLst>
        </pc:spChg>
        <pc:spChg chg="del">
          <ac:chgData name="Vladimir Nagaslaev" userId="a2218f54-588d-41db-bb1e-958d784dee02" providerId="ADAL" clId="{5CF0E310-7B67-4491-8BAF-CE351CFABBF4}" dt="2025-10-01T21:07:52.009" v="2176" actId="478"/>
          <ac:spMkLst>
            <pc:docMk/>
            <pc:sldMk cId="48942359" sldId="3906"/>
            <ac:spMk id="13" creationId="{F044FDBA-AF59-4630-EBEC-4F8A2A84361F}"/>
          </ac:spMkLst>
        </pc:spChg>
        <pc:spChg chg="mod">
          <ac:chgData name="Vladimir Nagaslaev" userId="a2218f54-588d-41db-bb1e-958d784dee02" providerId="ADAL" clId="{5CF0E310-7B67-4491-8BAF-CE351CFABBF4}" dt="2025-10-01T21:08:20.854" v="2180"/>
          <ac:spMkLst>
            <pc:docMk/>
            <pc:sldMk cId="48942359" sldId="3906"/>
            <ac:spMk id="14" creationId="{1BDB991A-7D67-3D3D-039A-E4197CD63A47}"/>
          </ac:spMkLst>
        </pc:spChg>
        <pc:spChg chg="mod">
          <ac:chgData name="Vladimir Nagaslaev" userId="a2218f54-588d-41db-bb1e-958d784dee02" providerId="ADAL" clId="{5CF0E310-7B67-4491-8BAF-CE351CFABBF4}" dt="2025-10-01T21:08:20.854" v="2180"/>
          <ac:spMkLst>
            <pc:docMk/>
            <pc:sldMk cId="48942359" sldId="3906"/>
            <ac:spMk id="18" creationId="{B7B7F944-68E4-0DEF-08DF-9621BFF02528}"/>
          </ac:spMkLst>
        </pc:spChg>
        <pc:spChg chg="mod">
          <ac:chgData name="Vladimir Nagaslaev" userId="a2218f54-588d-41db-bb1e-958d784dee02" providerId="ADAL" clId="{5CF0E310-7B67-4491-8BAF-CE351CFABBF4}" dt="2025-10-01T21:08:20.854" v="2180"/>
          <ac:spMkLst>
            <pc:docMk/>
            <pc:sldMk cId="48942359" sldId="3906"/>
            <ac:spMk id="21" creationId="{63324A6B-A6DC-FC10-8B53-62E4F065D729}"/>
          </ac:spMkLst>
        </pc:spChg>
        <pc:spChg chg="add mod">
          <ac:chgData name="Vladimir Nagaslaev" userId="a2218f54-588d-41db-bb1e-958d784dee02" providerId="ADAL" clId="{5CF0E310-7B67-4491-8BAF-CE351CFABBF4}" dt="2025-10-02T22:35:10.277" v="6746" actId="404"/>
          <ac:spMkLst>
            <pc:docMk/>
            <pc:sldMk cId="48942359" sldId="3906"/>
            <ac:spMk id="22" creationId="{ED5A7FCC-B9CC-0B06-A011-A7F6B68562B1}"/>
          </ac:spMkLst>
        </pc:spChg>
        <pc:grpChg chg="add mod">
          <ac:chgData name="Vladimir Nagaslaev" userId="a2218f54-588d-41db-bb1e-958d784dee02" providerId="ADAL" clId="{5CF0E310-7B67-4491-8BAF-CE351CFABBF4}" dt="2025-10-01T21:08:20.854" v="2180"/>
          <ac:grpSpMkLst>
            <pc:docMk/>
            <pc:sldMk cId="48942359" sldId="3906"/>
            <ac:grpSpMk id="10" creationId="{4E8CD67A-C525-CE76-0B04-B67A53F5E6A2}"/>
          </ac:grpSpMkLst>
        </pc:grpChg>
        <pc:grpChg chg="add mod">
          <ac:chgData name="Vladimir Nagaslaev" userId="a2218f54-588d-41db-bb1e-958d784dee02" providerId="ADAL" clId="{5CF0E310-7B67-4491-8BAF-CE351CFABBF4}" dt="2025-10-01T21:08:20.854" v="2180"/>
          <ac:grpSpMkLst>
            <pc:docMk/>
            <pc:sldMk cId="48942359" sldId="3906"/>
            <ac:grpSpMk id="16" creationId="{C4B50D35-A643-1300-B0C0-50C156FEB262}"/>
          </ac:grpSpMkLst>
        </pc:grpChg>
        <pc:grpChg chg="add mod">
          <ac:chgData name="Vladimir Nagaslaev" userId="a2218f54-588d-41db-bb1e-958d784dee02" providerId="ADAL" clId="{5CF0E310-7B67-4491-8BAF-CE351CFABBF4}" dt="2025-10-01T21:08:20.854" v="2180"/>
          <ac:grpSpMkLst>
            <pc:docMk/>
            <pc:sldMk cId="48942359" sldId="3906"/>
            <ac:grpSpMk id="19" creationId="{183CE783-9FC1-94C2-7C88-C7AEBDA32F45}"/>
          </ac:grpSpMkLst>
        </pc:grpChg>
        <pc:picChg chg="del">
          <ac:chgData name="Vladimir Nagaslaev" userId="a2218f54-588d-41db-bb1e-958d784dee02" providerId="ADAL" clId="{5CF0E310-7B67-4491-8BAF-CE351CFABBF4}" dt="2025-10-01T21:07:49.933" v="2175" actId="478"/>
          <ac:picMkLst>
            <pc:docMk/>
            <pc:sldMk cId="48942359" sldId="3906"/>
            <ac:picMk id="6" creationId="{1667A41E-2F56-304E-6A04-C8253A6F2064}"/>
          </ac:picMkLst>
        </pc:picChg>
        <pc:picChg chg="mod">
          <ac:chgData name="Vladimir Nagaslaev" userId="a2218f54-588d-41db-bb1e-958d784dee02" providerId="ADAL" clId="{5CF0E310-7B67-4491-8BAF-CE351CFABBF4}" dt="2025-10-01T21:08:20.854" v="2180"/>
          <ac:picMkLst>
            <pc:docMk/>
            <pc:sldMk cId="48942359" sldId="3906"/>
            <ac:picMk id="12" creationId="{58C19B13-83E9-7822-4BA0-D54260B6DF90}"/>
          </ac:picMkLst>
        </pc:picChg>
        <pc:picChg chg="mod">
          <ac:chgData name="Vladimir Nagaslaev" userId="a2218f54-588d-41db-bb1e-958d784dee02" providerId="ADAL" clId="{5CF0E310-7B67-4491-8BAF-CE351CFABBF4}" dt="2025-10-01T21:08:20.854" v="2180"/>
          <ac:picMkLst>
            <pc:docMk/>
            <pc:sldMk cId="48942359" sldId="3906"/>
            <ac:picMk id="17" creationId="{AF68C47C-DE7F-C9FD-6F88-B8135F2D7232}"/>
          </ac:picMkLst>
        </pc:picChg>
        <pc:picChg chg="mod">
          <ac:chgData name="Vladimir Nagaslaev" userId="a2218f54-588d-41db-bb1e-958d784dee02" providerId="ADAL" clId="{5CF0E310-7B67-4491-8BAF-CE351CFABBF4}" dt="2025-10-01T21:08:20.854" v="2180"/>
          <ac:picMkLst>
            <pc:docMk/>
            <pc:sldMk cId="48942359" sldId="3906"/>
            <ac:picMk id="20" creationId="{8AA85A1B-FFB8-17F6-8CC6-58A4E6B793ED}"/>
          </ac:picMkLst>
        </pc:picChg>
        <pc:cxnChg chg="mod">
          <ac:chgData name="Vladimir Nagaslaev" userId="a2218f54-588d-41db-bb1e-958d784dee02" providerId="ADAL" clId="{5CF0E310-7B67-4491-8BAF-CE351CFABBF4}" dt="2025-10-01T21:08:20.854" v="2180"/>
          <ac:cxnSpMkLst>
            <pc:docMk/>
            <pc:sldMk cId="48942359" sldId="3906"/>
            <ac:cxnSpMk id="15" creationId="{B05CA0A2-F787-B649-8755-89E2D32D4164}"/>
          </ac:cxnSpMkLst>
        </pc:cxnChg>
      </pc:sldChg>
      <pc:sldChg chg="addSp delSp modSp add mod">
        <pc:chgData name="Vladimir Nagaslaev" userId="a2218f54-588d-41db-bb1e-958d784dee02" providerId="ADAL" clId="{5CF0E310-7B67-4491-8BAF-CE351CFABBF4}" dt="2025-10-02T00:26:27.310" v="3482" actId="20577"/>
        <pc:sldMkLst>
          <pc:docMk/>
          <pc:sldMk cId="4274074431" sldId="3907"/>
        </pc:sldMkLst>
        <pc:spChg chg="mod">
          <ac:chgData name="Vladimir Nagaslaev" userId="a2218f54-588d-41db-bb1e-958d784dee02" providerId="ADAL" clId="{5CF0E310-7B67-4491-8BAF-CE351CFABBF4}" dt="2025-10-01T21:10:25.182" v="2205"/>
          <ac:spMkLst>
            <pc:docMk/>
            <pc:sldMk cId="4274074431" sldId="3907"/>
            <ac:spMk id="3" creationId="{ED1D8664-EB35-1797-2738-0416254DE2C9}"/>
          </ac:spMkLst>
        </pc:spChg>
        <pc:spChg chg="add mod">
          <ac:chgData name="Vladimir Nagaslaev" userId="a2218f54-588d-41db-bb1e-958d784dee02" providerId="ADAL" clId="{5CF0E310-7B67-4491-8BAF-CE351CFABBF4}" dt="2025-10-02T00:26:27.310" v="3482" actId="20577"/>
          <ac:spMkLst>
            <pc:docMk/>
            <pc:sldMk cId="4274074431" sldId="3907"/>
            <ac:spMk id="6" creationId="{16EF378A-6EED-1B7A-4F45-6140D1D2ED84}"/>
          </ac:spMkLst>
        </pc:spChg>
        <pc:spChg chg="del">
          <ac:chgData name="Vladimir Nagaslaev" userId="a2218f54-588d-41db-bb1e-958d784dee02" providerId="ADAL" clId="{5CF0E310-7B67-4491-8BAF-CE351CFABBF4}" dt="2025-10-01T21:09:16.259" v="2188" actId="478"/>
          <ac:spMkLst>
            <pc:docMk/>
            <pc:sldMk cId="4274074431" sldId="3907"/>
            <ac:spMk id="22" creationId="{ED5A7FCC-B9CC-0B06-A011-A7F6B68562B1}"/>
          </ac:spMkLst>
        </pc:spChg>
        <pc:grpChg chg="del">
          <ac:chgData name="Vladimir Nagaslaev" userId="a2218f54-588d-41db-bb1e-958d784dee02" providerId="ADAL" clId="{5CF0E310-7B67-4491-8BAF-CE351CFABBF4}" dt="2025-10-01T21:09:21.701" v="2189" actId="478"/>
          <ac:grpSpMkLst>
            <pc:docMk/>
            <pc:sldMk cId="4274074431" sldId="3907"/>
            <ac:grpSpMk id="10" creationId="{4E8CD67A-C525-CE76-0B04-B67A53F5E6A2}"/>
          </ac:grpSpMkLst>
        </pc:grpChg>
        <pc:grpChg chg="del">
          <ac:chgData name="Vladimir Nagaslaev" userId="a2218f54-588d-41db-bb1e-958d784dee02" providerId="ADAL" clId="{5CF0E310-7B67-4491-8BAF-CE351CFABBF4}" dt="2025-10-01T21:09:21.701" v="2189" actId="478"/>
          <ac:grpSpMkLst>
            <pc:docMk/>
            <pc:sldMk cId="4274074431" sldId="3907"/>
            <ac:grpSpMk id="16" creationId="{C4B50D35-A643-1300-B0C0-50C156FEB262}"/>
          </ac:grpSpMkLst>
        </pc:grpChg>
        <pc:grpChg chg="del">
          <ac:chgData name="Vladimir Nagaslaev" userId="a2218f54-588d-41db-bb1e-958d784dee02" providerId="ADAL" clId="{5CF0E310-7B67-4491-8BAF-CE351CFABBF4}" dt="2025-10-01T21:09:21.701" v="2189" actId="478"/>
          <ac:grpSpMkLst>
            <pc:docMk/>
            <pc:sldMk cId="4274074431" sldId="3907"/>
            <ac:grpSpMk id="19" creationId="{183CE783-9FC1-94C2-7C88-C7AEBDA32F45}"/>
          </ac:grpSpMkLst>
        </pc:grpChg>
        <pc:picChg chg="add mod">
          <ac:chgData name="Vladimir Nagaslaev" userId="a2218f54-588d-41db-bb1e-958d784dee02" providerId="ADAL" clId="{5CF0E310-7B67-4491-8BAF-CE351CFABBF4}" dt="2025-10-01T21:10:37.212" v="2207"/>
          <ac:picMkLst>
            <pc:docMk/>
            <pc:sldMk cId="4274074431" sldId="3907"/>
            <ac:picMk id="2" creationId="{9F41589D-C98E-3DBE-5C4F-70D147A1E50C}"/>
          </ac:picMkLst>
        </pc:picChg>
        <pc:picChg chg="add mod">
          <ac:chgData name="Vladimir Nagaslaev" userId="a2218f54-588d-41db-bb1e-958d784dee02" providerId="ADAL" clId="{5CF0E310-7B67-4491-8BAF-CE351CFABBF4}" dt="2025-10-01T21:10:37.212" v="2207"/>
          <ac:picMkLst>
            <pc:docMk/>
            <pc:sldMk cId="4274074431" sldId="3907"/>
            <ac:picMk id="8" creationId="{5B692462-4F74-877C-07AF-147D3BC0D113}"/>
          </ac:picMkLst>
        </pc:picChg>
        <pc:picChg chg="add mod">
          <ac:chgData name="Vladimir Nagaslaev" userId="a2218f54-588d-41db-bb1e-958d784dee02" providerId="ADAL" clId="{5CF0E310-7B67-4491-8BAF-CE351CFABBF4}" dt="2025-10-01T21:10:37.212" v="2207"/>
          <ac:picMkLst>
            <pc:docMk/>
            <pc:sldMk cId="4274074431" sldId="3907"/>
            <ac:picMk id="9" creationId="{47CF13C4-1FB1-4BED-F864-FFC137097546}"/>
          </ac:picMkLst>
        </pc:picChg>
        <pc:cxnChg chg="mod">
          <ac:chgData name="Vladimir Nagaslaev" userId="a2218f54-588d-41db-bb1e-958d784dee02" providerId="ADAL" clId="{5CF0E310-7B67-4491-8BAF-CE351CFABBF4}" dt="2025-10-01T21:09:21.701" v="2189" actId="478"/>
          <ac:cxnSpMkLst>
            <pc:docMk/>
            <pc:sldMk cId="4274074431" sldId="3907"/>
            <ac:cxnSpMk id="15" creationId="{B05CA0A2-F787-B649-8755-89E2D32D4164}"/>
          </ac:cxnSpMkLst>
        </pc:cxnChg>
      </pc:sldChg>
      <pc:sldChg chg="addSp delSp modSp add mod">
        <pc:chgData name="Vladimir Nagaslaev" userId="a2218f54-588d-41db-bb1e-958d784dee02" providerId="ADAL" clId="{5CF0E310-7B67-4491-8BAF-CE351CFABBF4}" dt="2025-10-01T22:25:45.007" v="2633" actId="20577"/>
        <pc:sldMkLst>
          <pc:docMk/>
          <pc:sldMk cId="309031901" sldId="3908"/>
        </pc:sldMkLst>
        <pc:spChg chg="mod">
          <ac:chgData name="Vladimir Nagaslaev" userId="a2218f54-588d-41db-bb1e-958d784dee02" providerId="ADAL" clId="{5CF0E310-7B67-4491-8BAF-CE351CFABBF4}" dt="2025-10-01T22:25:45.007" v="2633" actId="20577"/>
          <ac:spMkLst>
            <pc:docMk/>
            <pc:sldMk cId="309031901" sldId="3908"/>
            <ac:spMk id="3" creationId="{ED1D8664-EB35-1797-2738-0416254DE2C9}"/>
          </ac:spMkLst>
        </pc:spChg>
        <pc:spChg chg="add del mod">
          <ac:chgData name="Vladimir Nagaslaev" userId="a2218f54-588d-41db-bb1e-958d784dee02" providerId="ADAL" clId="{5CF0E310-7B67-4491-8BAF-CE351CFABBF4}" dt="2025-10-01T22:03:08.676" v="2215"/>
          <ac:spMkLst>
            <pc:docMk/>
            <pc:sldMk cId="309031901" sldId="3908"/>
            <ac:spMk id="8" creationId="{B2EDD644-F022-68B3-99F1-CD19138B981E}"/>
          </ac:spMkLst>
        </pc:spChg>
        <pc:spChg chg="add mod">
          <ac:chgData name="Vladimir Nagaslaev" userId="a2218f54-588d-41db-bb1e-958d784dee02" providerId="ADAL" clId="{5CF0E310-7B67-4491-8BAF-CE351CFABBF4}" dt="2025-10-01T22:06:03.769" v="2243" actId="164"/>
          <ac:spMkLst>
            <pc:docMk/>
            <pc:sldMk cId="309031901" sldId="3908"/>
            <ac:spMk id="9" creationId="{24D17E81-645B-162E-D306-B67782ED200D}"/>
          </ac:spMkLst>
        </pc:spChg>
        <pc:spChg chg="add mod">
          <ac:chgData name="Vladimir Nagaslaev" userId="a2218f54-588d-41db-bb1e-958d784dee02" providerId="ADAL" clId="{5CF0E310-7B67-4491-8BAF-CE351CFABBF4}" dt="2025-10-01T22:13:00.783" v="2322" actId="164"/>
          <ac:spMkLst>
            <pc:docMk/>
            <pc:sldMk cId="309031901" sldId="3908"/>
            <ac:spMk id="14" creationId="{24EF092A-336C-D1E1-163B-02215819FDAA}"/>
          </ac:spMkLst>
        </pc:spChg>
        <pc:spChg chg="add mod">
          <ac:chgData name="Vladimir Nagaslaev" userId="a2218f54-588d-41db-bb1e-958d784dee02" providerId="ADAL" clId="{5CF0E310-7B67-4491-8BAF-CE351CFABBF4}" dt="2025-10-01T22:13:00.783" v="2322" actId="164"/>
          <ac:spMkLst>
            <pc:docMk/>
            <pc:sldMk cId="309031901" sldId="3908"/>
            <ac:spMk id="32" creationId="{583D9FC7-3150-52DB-701A-AA9513B77FAC}"/>
          </ac:spMkLst>
        </pc:spChg>
        <pc:spChg chg="add mod ord">
          <ac:chgData name="Vladimir Nagaslaev" userId="a2218f54-588d-41db-bb1e-958d784dee02" providerId="ADAL" clId="{5CF0E310-7B67-4491-8BAF-CE351CFABBF4}" dt="2025-10-01T22:22:20.877" v="2610" actId="166"/>
          <ac:spMkLst>
            <pc:docMk/>
            <pc:sldMk cId="309031901" sldId="3908"/>
            <ac:spMk id="34" creationId="{8B4D20D5-5A42-6ADE-DC7D-7E949E0A87E5}"/>
          </ac:spMkLst>
        </pc:spChg>
        <pc:spChg chg="mod">
          <ac:chgData name="Vladimir Nagaslaev" userId="a2218f54-588d-41db-bb1e-958d784dee02" providerId="ADAL" clId="{5CF0E310-7B67-4491-8BAF-CE351CFABBF4}" dt="2025-10-01T22:11:30.542" v="2315" actId="20577"/>
          <ac:spMkLst>
            <pc:docMk/>
            <pc:sldMk cId="309031901" sldId="3908"/>
            <ac:spMk id="36" creationId="{320F2CD5-9CB5-AF3F-A34D-46AF20FBCE4D}"/>
          </ac:spMkLst>
        </pc:spChg>
        <pc:spChg chg="mod">
          <ac:chgData name="Vladimir Nagaslaev" userId="a2218f54-588d-41db-bb1e-958d784dee02" providerId="ADAL" clId="{5CF0E310-7B67-4491-8BAF-CE351CFABBF4}" dt="2025-10-01T22:12:09.655" v="2317" actId="207"/>
          <ac:spMkLst>
            <pc:docMk/>
            <pc:sldMk cId="309031901" sldId="3908"/>
            <ac:spMk id="39" creationId="{F2ED39CC-CB8F-6A2C-30FD-0886997666FC}"/>
          </ac:spMkLst>
        </pc:spChg>
        <pc:spChg chg="add mod">
          <ac:chgData name="Vladimir Nagaslaev" userId="a2218f54-588d-41db-bb1e-958d784dee02" providerId="ADAL" clId="{5CF0E310-7B67-4491-8BAF-CE351CFABBF4}" dt="2025-10-01T22:14:18.392" v="2350" actId="20577"/>
          <ac:spMkLst>
            <pc:docMk/>
            <pc:sldMk cId="309031901" sldId="3908"/>
            <ac:spMk id="44" creationId="{E4657C4C-7763-33BC-7A08-0809417D7FC3}"/>
          </ac:spMkLst>
        </pc:spChg>
        <pc:spChg chg="add mod">
          <ac:chgData name="Vladimir Nagaslaev" userId="a2218f54-588d-41db-bb1e-958d784dee02" providerId="ADAL" clId="{5CF0E310-7B67-4491-8BAF-CE351CFABBF4}" dt="2025-10-01T22:21:48.116" v="2609" actId="1076"/>
          <ac:spMkLst>
            <pc:docMk/>
            <pc:sldMk cId="309031901" sldId="3908"/>
            <ac:spMk id="45" creationId="{ABF91652-A98C-44D1-60BB-DA9DA0B977AA}"/>
          </ac:spMkLst>
        </pc:spChg>
        <pc:grpChg chg="add mod">
          <ac:chgData name="Vladimir Nagaslaev" userId="a2218f54-588d-41db-bb1e-958d784dee02" providerId="ADAL" clId="{5CF0E310-7B67-4491-8BAF-CE351CFABBF4}" dt="2025-10-01T22:13:00.783" v="2322" actId="164"/>
          <ac:grpSpMkLst>
            <pc:docMk/>
            <pc:sldMk cId="309031901" sldId="3908"/>
            <ac:grpSpMk id="12" creationId="{F66A1C20-C5B6-44A2-6697-4D96470B040F}"/>
          </ac:grpSpMkLst>
        </pc:grpChg>
        <pc:grpChg chg="add mod">
          <ac:chgData name="Vladimir Nagaslaev" userId="a2218f54-588d-41db-bb1e-958d784dee02" providerId="ADAL" clId="{5CF0E310-7B67-4491-8BAF-CE351CFABBF4}" dt="2025-10-01T22:12:48.057" v="2321" actId="164"/>
          <ac:grpSpMkLst>
            <pc:docMk/>
            <pc:sldMk cId="309031901" sldId="3908"/>
            <ac:grpSpMk id="35" creationId="{BBD15874-C216-4B31-C6FE-122B7EB86518}"/>
          </ac:grpSpMkLst>
        </pc:grpChg>
        <pc:grpChg chg="add mod">
          <ac:chgData name="Vladimir Nagaslaev" userId="a2218f54-588d-41db-bb1e-958d784dee02" providerId="ADAL" clId="{5CF0E310-7B67-4491-8BAF-CE351CFABBF4}" dt="2025-10-01T22:12:48.057" v="2321" actId="164"/>
          <ac:grpSpMkLst>
            <pc:docMk/>
            <pc:sldMk cId="309031901" sldId="3908"/>
            <ac:grpSpMk id="38" creationId="{54B1FE73-5B09-93E5-2559-B9AF0D045BA2}"/>
          </ac:grpSpMkLst>
        </pc:grpChg>
        <pc:grpChg chg="add mod">
          <ac:chgData name="Vladimir Nagaslaev" userId="a2218f54-588d-41db-bb1e-958d784dee02" providerId="ADAL" clId="{5CF0E310-7B67-4491-8BAF-CE351CFABBF4}" dt="2025-10-01T22:13:10.885" v="2324" actId="1076"/>
          <ac:grpSpMkLst>
            <pc:docMk/>
            <pc:sldMk cId="309031901" sldId="3908"/>
            <ac:grpSpMk id="42" creationId="{E67FD06E-74F7-6E38-406D-D64AF8EF5BCC}"/>
          </ac:grpSpMkLst>
        </pc:grpChg>
        <pc:grpChg chg="add mod">
          <ac:chgData name="Vladimir Nagaslaev" userId="a2218f54-588d-41db-bb1e-958d784dee02" providerId="ADAL" clId="{5CF0E310-7B67-4491-8BAF-CE351CFABBF4}" dt="2025-10-01T22:13:07.024" v="2323" actId="1076"/>
          <ac:grpSpMkLst>
            <pc:docMk/>
            <pc:sldMk cId="309031901" sldId="3908"/>
            <ac:grpSpMk id="43" creationId="{92E1F599-C374-DBEA-896D-7F81ED1A951E}"/>
          </ac:grpSpMkLst>
        </pc:grpChg>
        <pc:picChg chg="add mod modCrop">
          <ac:chgData name="Vladimir Nagaslaev" userId="a2218f54-588d-41db-bb1e-958d784dee02" providerId="ADAL" clId="{5CF0E310-7B67-4491-8BAF-CE351CFABBF4}" dt="2025-10-01T22:12:48.057" v="2321" actId="164"/>
          <ac:picMkLst>
            <pc:docMk/>
            <pc:sldMk cId="309031901" sldId="3908"/>
            <ac:picMk id="2" creationId="{5F2A1FCC-00AC-4534-4967-DA30E0836D1C}"/>
          </ac:picMkLst>
        </pc:picChg>
        <pc:picChg chg="add mod">
          <ac:chgData name="Vladimir Nagaslaev" userId="a2218f54-588d-41db-bb1e-958d784dee02" providerId="ADAL" clId="{5CF0E310-7B67-4491-8BAF-CE351CFABBF4}" dt="2025-10-01T22:13:00.783" v="2322" actId="164"/>
          <ac:picMkLst>
            <pc:docMk/>
            <pc:sldMk cId="309031901" sldId="3908"/>
            <ac:picMk id="6" creationId="{887C71C8-0355-3C6B-54D0-95D28E273F53}"/>
          </ac:picMkLst>
        </pc:picChg>
        <pc:cxnChg chg="add mod">
          <ac:chgData name="Vladimir Nagaslaev" userId="a2218f54-588d-41db-bb1e-958d784dee02" providerId="ADAL" clId="{5CF0E310-7B67-4491-8BAF-CE351CFABBF4}" dt="2025-10-01T22:06:03.769" v="2243" actId="164"/>
          <ac:cxnSpMkLst>
            <pc:docMk/>
            <pc:sldMk cId="309031901" sldId="3908"/>
            <ac:cxnSpMk id="10" creationId="{8CA7A8A1-29C9-84B9-C75D-F5AED56A3B94}"/>
          </ac:cxnSpMkLst>
        </pc:cxnChg>
        <pc:cxnChg chg="add del mod">
          <ac:chgData name="Vladimir Nagaslaev" userId="a2218f54-588d-41db-bb1e-958d784dee02" providerId="ADAL" clId="{5CF0E310-7B67-4491-8BAF-CE351CFABBF4}" dt="2025-10-01T22:06:32.841" v="2245"/>
          <ac:cxnSpMkLst>
            <pc:docMk/>
            <pc:sldMk cId="309031901" sldId="3908"/>
            <ac:cxnSpMk id="13" creationId="{143376B6-5CB3-88EB-F10D-DAC081DC60A6}"/>
          </ac:cxnSpMkLst>
        </pc:cxnChg>
        <pc:cxnChg chg="add mod">
          <ac:chgData name="Vladimir Nagaslaev" userId="a2218f54-588d-41db-bb1e-958d784dee02" providerId="ADAL" clId="{5CF0E310-7B67-4491-8BAF-CE351CFABBF4}" dt="2025-10-01T22:13:00.783" v="2322" actId="164"/>
          <ac:cxnSpMkLst>
            <pc:docMk/>
            <pc:sldMk cId="309031901" sldId="3908"/>
            <ac:cxnSpMk id="15" creationId="{C47B1257-A66C-3AD0-03C8-AEFD76E72227}"/>
          </ac:cxnSpMkLst>
        </pc:cxnChg>
        <pc:cxnChg chg="add mod">
          <ac:chgData name="Vladimir Nagaslaev" userId="a2218f54-588d-41db-bb1e-958d784dee02" providerId="ADAL" clId="{5CF0E310-7B67-4491-8BAF-CE351CFABBF4}" dt="2025-10-01T22:13:00.783" v="2322" actId="164"/>
          <ac:cxnSpMkLst>
            <pc:docMk/>
            <pc:sldMk cId="309031901" sldId="3908"/>
            <ac:cxnSpMk id="16" creationId="{D4F73731-BE07-F0B3-2E34-F56302E8ED4B}"/>
          </ac:cxnSpMkLst>
        </pc:cxnChg>
        <pc:cxnChg chg="add mod">
          <ac:chgData name="Vladimir Nagaslaev" userId="a2218f54-588d-41db-bb1e-958d784dee02" providerId="ADAL" clId="{5CF0E310-7B67-4491-8BAF-CE351CFABBF4}" dt="2025-10-01T22:13:00.783" v="2322" actId="164"/>
          <ac:cxnSpMkLst>
            <pc:docMk/>
            <pc:sldMk cId="309031901" sldId="3908"/>
            <ac:cxnSpMk id="17" creationId="{93FF53F7-E7D0-CB9D-BEEB-908F1418B457}"/>
          </ac:cxnSpMkLst>
        </pc:cxnChg>
        <pc:cxnChg chg="add mod">
          <ac:chgData name="Vladimir Nagaslaev" userId="a2218f54-588d-41db-bb1e-958d784dee02" providerId="ADAL" clId="{5CF0E310-7B67-4491-8BAF-CE351CFABBF4}" dt="2025-10-01T22:13:00.783" v="2322" actId="164"/>
          <ac:cxnSpMkLst>
            <pc:docMk/>
            <pc:sldMk cId="309031901" sldId="3908"/>
            <ac:cxnSpMk id="27" creationId="{8E436354-D98A-661E-4B01-EDCA7F01F85B}"/>
          </ac:cxnSpMkLst>
        </pc:cxnChg>
        <pc:cxnChg chg="add mod">
          <ac:chgData name="Vladimir Nagaslaev" userId="a2218f54-588d-41db-bb1e-958d784dee02" providerId="ADAL" clId="{5CF0E310-7B67-4491-8BAF-CE351CFABBF4}" dt="2025-10-01T22:13:00.783" v="2322" actId="164"/>
          <ac:cxnSpMkLst>
            <pc:docMk/>
            <pc:sldMk cId="309031901" sldId="3908"/>
            <ac:cxnSpMk id="33" creationId="{ED466DC9-1EE6-46C5-24FB-3019AC44058A}"/>
          </ac:cxnSpMkLst>
        </pc:cxnChg>
        <pc:cxnChg chg="mod">
          <ac:chgData name="Vladimir Nagaslaev" userId="a2218f54-588d-41db-bb1e-958d784dee02" providerId="ADAL" clId="{5CF0E310-7B67-4491-8BAF-CE351CFABBF4}" dt="2025-10-01T22:10:35.251" v="2300" actId="208"/>
          <ac:cxnSpMkLst>
            <pc:docMk/>
            <pc:sldMk cId="309031901" sldId="3908"/>
            <ac:cxnSpMk id="37" creationId="{EF0B6B1D-A87A-7B98-BCE4-0BB71E3A2A49}"/>
          </ac:cxnSpMkLst>
        </pc:cxnChg>
        <pc:cxnChg chg="mod">
          <ac:chgData name="Vladimir Nagaslaev" userId="a2218f54-588d-41db-bb1e-958d784dee02" providerId="ADAL" clId="{5CF0E310-7B67-4491-8BAF-CE351CFABBF4}" dt="2025-10-01T22:12:26.727" v="2320" actId="208"/>
          <ac:cxnSpMkLst>
            <pc:docMk/>
            <pc:sldMk cId="309031901" sldId="3908"/>
            <ac:cxnSpMk id="40" creationId="{AA630AC3-DA67-6814-9804-0AE716335CFF}"/>
          </ac:cxnSpMkLst>
        </pc:cxnChg>
      </pc:sldChg>
      <pc:sldChg chg="addSp delSp modSp add mod">
        <pc:chgData name="Vladimir Nagaslaev" userId="a2218f54-588d-41db-bb1e-958d784dee02" providerId="ADAL" clId="{5CF0E310-7B67-4491-8BAF-CE351CFABBF4}" dt="2025-10-02T00:10:27.440" v="3408" actId="1076"/>
        <pc:sldMkLst>
          <pc:docMk/>
          <pc:sldMk cId="1388352562" sldId="3909"/>
        </pc:sldMkLst>
        <pc:spChg chg="mod">
          <ac:chgData name="Vladimir Nagaslaev" userId="a2218f54-588d-41db-bb1e-958d784dee02" providerId="ADAL" clId="{5CF0E310-7B67-4491-8BAF-CE351CFABBF4}" dt="2025-10-01T22:46:42.175" v="2658" actId="20577"/>
          <ac:spMkLst>
            <pc:docMk/>
            <pc:sldMk cId="1388352562" sldId="3909"/>
            <ac:spMk id="3" creationId="{ED1D8664-EB35-1797-2738-0416254DE2C9}"/>
          </ac:spMkLst>
        </pc:spChg>
        <pc:spChg chg="add mod">
          <ac:chgData name="Vladimir Nagaslaev" userId="a2218f54-588d-41db-bb1e-958d784dee02" providerId="ADAL" clId="{5CF0E310-7B67-4491-8BAF-CE351CFABBF4}" dt="2025-10-02T00:02:44.919" v="2777" actId="1076"/>
          <ac:spMkLst>
            <pc:docMk/>
            <pc:sldMk cId="1388352562" sldId="3909"/>
            <ac:spMk id="18" creationId="{ECCB88DD-0393-4C59-CFC9-4256073A7494}"/>
          </ac:spMkLst>
        </pc:spChg>
        <pc:spChg chg="add mod">
          <ac:chgData name="Vladimir Nagaslaev" userId="a2218f54-588d-41db-bb1e-958d784dee02" providerId="ADAL" clId="{5CF0E310-7B67-4491-8BAF-CE351CFABBF4}" dt="2025-10-02T00:02:03.870" v="2769" actId="20577"/>
          <ac:spMkLst>
            <pc:docMk/>
            <pc:sldMk cId="1388352562" sldId="3909"/>
            <ac:spMk id="21" creationId="{7131CE19-D7FA-662E-31E6-7E575F3D4515}"/>
          </ac:spMkLst>
        </pc:spChg>
        <pc:spChg chg="add mod">
          <ac:chgData name="Vladimir Nagaslaev" userId="a2218f54-588d-41db-bb1e-958d784dee02" providerId="ADAL" clId="{5CF0E310-7B67-4491-8BAF-CE351CFABBF4}" dt="2025-10-02T00:10:27.440" v="3408" actId="1076"/>
          <ac:spMkLst>
            <pc:docMk/>
            <pc:sldMk cId="1388352562" sldId="3909"/>
            <ac:spMk id="28" creationId="{138E764A-BADC-E790-9727-C47F0747D1C5}"/>
          </ac:spMkLst>
        </pc:spChg>
        <pc:picChg chg="add mod modCrop">
          <ac:chgData name="Vladimir Nagaslaev" userId="a2218f54-588d-41db-bb1e-958d784dee02" providerId="ADAL" clId="{5CF0E310-7B67-4491-8BAF-CE351CFABBF4}" dt="2025-10-02T00:09:24.073" v="3289" actId="1076"/>
          <ac:picMkLst>
            <pc:docMk/>
            <pc:sldMk cId="1388352562" sldId="3909"/>
            <ac:picMk id="6" creationId="{693100CB-CFF1-C2F1-FC87-D928613BA7D1}"/>
          </ac:picMkLst>
        </pc:picChg>
        <pc:picChg chg="add mod modCrop">
          <ac:chgData name="Vladimir Nagaslaev" userId="a2218f54-588d-41db-bb1e-958d784dee02" providerId="ADAL" clId="{5CF0E310-7B67-4491-8BAF-CE351CFABBF4}" dt="2025-10-02T00:09:24.073" v="3289" actId="1076"/>
          <ac:picMkLst>
            <pc:docMk/>
            <pc:sldMk cId="1388352562" sldId="3909"/>
            <ac:picMk id="9" creationId="{DC7DD2E2-E4BB-D1EE-38E6-C05DD1CEF4A5}"/>
          </ac:picMkLst>
        </pc:picChg>
        <pc:picChg chg="add mod modCrop">
          <ac:chgData name="Vladimir Nagaslaev" userId="a2218f54-588d-41db-bb1e-958d784dee02" providerId="ADAL" clId="{5CF0E310-7B67-4491-8BAF-CE351CFABBF4}" dt="2025-10-02T00:09:24.073" v="3289" actId="1076"/>
          <ac:picMkLst>
            <pc:docMk/>
            <pc:sldMk cId="1388352562" sldId="3909"/>
            <ac:picMk id="11" creationId="{B4CB7751-D584-0025-957A-557343FBB220}"/>
          </ac:picMkLst>
        </pc:picChg>
        <pc:picChg chg="add mod modCrop">
          <ac:chgData name="Vladimir Nagaslaev" userId="a2218f54-588d-41db-bb1e-958d784dee02" providerId="ADAL" clId="{5CF0E310-7B67-4491-8BAF-CE351CFABBF4}" dt="2025-10-02T00:09:24.073" v="3289" actId="1076"/>
          <ac:picMkLst>
            <pc:docMk/>
            <pc:sldMk cId="1388352562" sldId="3909"/>
            <ac:picMk id="13" creationId="{0D8C1D81-DE16-13F4-4827-1C794E82EAD4}"/>
          </ac:picMkLst>
        </pc:picChg>
        <pc:picChg chg="add del mod modCrop">
          <ac:chgData name="Vladimir Nagaslaev" userId="a2218f54-588d-41db-bb1e-958d784dee02" providerId="ADAL" clId="{5CF0E310-7B67-4491-8BAF-CE351CFABBF4}" dt="2025-10-01T23:06:24.209" v="2715" actId="478"/>
          <ac:picMkLst>
            <pc:docMk/>
            <pc:sldMk cId="1388352562" sldId="3909"/>
            <ac:picMk id="15" creationId="{F5CD0774-490A-ED7D-8180-3A2A8D489A31}"/>
          </ac:picMkLst>
        </pc:picChg>
        <pc:picChg chg="add mod modCrop">
          <ac:chgData name="Vladimir Nagaslaev" userId="a2218f54-588d-41db-bb1e-958d784dee02" providerId="ADAL" clId="{5CF0E310-7B67-4491-8BAF-CE351CFABBF4}" dt="2025-10-02T00:01:15.017" v="2749" actId="1076"/>
          <ac:picMkLst>
            <pc:docMk/>
            <pc:sldMk cId="1388352562" sldId="3909"/>
            <ac:picMk id="17" creationId="{94CED690-8DA9-AE96-1DC1-F85663F232B1}"/>
          </ac:picMkLst>
        </pc:picChg>
        <pc:cxnChg chg="add mod">
          <ac:chgData name="Vladimir Nagaslaev" userId="a2218f54-588d-41db-bb1e-958d784dee02" providerId="ADAL" clId="{5CF0E310-7B67-4491-8BAF-CE351CFABBF4}" dt="2025-10-02T00:02:48.002" v="2778" actId="14100"/>
          <ac:cxnSpMkLst>
            <pc:docMk/>
            <pc:sldMk cId="1388352562" sldId="3909"/>
            <ac:cxnSpMk id="19" creationId="{8D465137-02BF-3F20-5196-182FFFDF217D}"/>
          </ac:cxnSpMkLst>
        </pc:cxnChg>
        <pc:cxnChg chg="add mod">
          <ac:chgData name="Vladimir Nagaslaev" userId="a2218f54-588d-41db-bb1e-958d784dee02" providerId="ADAL" clId="{5CF0E310-7B67-4491-8BAF-CE351CFABBF4}" dt="2025-10-02T00:02:30.089" v="2775" actId="14100"/>
          <ac:cxnSpMkLst>
            <pc:docMk/>
            <pc:sldMk cId="1388352562" sldId="3909"/>
            <ac:cxnSpMk id="22" creationId="{93376592-3F03-9CA4-AA02-D1339E652850}"/>
          </ac:cxnSpMkLst>
        </pc:cxnChg>
      </pc:sldChg>
      <pc:sldChg chg="addSp modSp add mod modAnim">
        <pc:chgData name="Vladimir Nagaslaev" userId="a2218f54-588d-41db-bb1e-958d784dee02" providerId="ADAL" clId="{5CF0E310-7B67-4491-8BAF-CE351CFABBF4}" dt="2025-10-04T16:12:00.930" v="7023"/>
        <pc:sldMkLst>
          <pc:docMk/>
          <pc:sldMk cId="1521744228" sldId="3910"/>
        </pc:sldMkLst>
        <pc:spChg chg="mod">
          <ac:chgData name="Vladimir Nagaslaev" userId="a2218f54-588d-41db-bb1e-958d784dee02" providerId="ADAL" clId="{5CF0E310-7B67-4491-8BAF-CE351CFABBF4}" dt="2025-10-02T00:17:16.989" v="3434"/>
          <ac:spMkLst>
            <pc:docMk/>
            <pc:sldMk cId="1521744228" sldId="3910"/>
            <ac:spMk id="3" creationId="{ED1D8664-EB35-1797-2738-0416254DE2C9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6" creationId="{F40B3C21-EF6F-A97A-0DBA-CDFC2E58644B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8" creationId="{A3B18BEE-CC33-4668-18C0-4AD82888DC3E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9" creationId="{B1F79D85-216D-B2F8-7880-457C39A55CBC}"/>
          </ac:spMkLst>
        </pc:spChg>
        <pc:spChg chg="add mod">
          <ac:chgData name="Vladimir Nagaslaev" userId="a2218f54-588d-41db-bb1e-958d784dee02" providerId="ADAL" clId="{5CF0E310-7B67-4491-8BAF-CE351CFABBF4}" dt="2025-10-04T16:02:26.014" v="6985" actId="1076"/>
          <ac:spMkLst>
            <pc:docMk/>
            <pc:sldMk cId="1521744228" sldId="3910"/>
            <ac:spMk id="10" creationId="{24B699D1-37A1-3106-49D4-04EB40803296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14" creationId="{4E7B8B16-AC31-C8AB-1310-192A9AD2D8DD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16" creationId="{FE779355-8F0E-E493-6192-3B1BE20E23AE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17" creationId="{1B32F360-1DBF-0163-4DE9-899AD6F2678D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18" creationId="{48B33738-E1CE-F7EB-E2B5-2808731003D6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19" creationId="{A0EB6E1A-9C8E-97D2-6E51-A55FEC1C251A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20" creationId="{0C66885D-F585-603B-5ACB-A95224B21C75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21" creationId="{6AF7DA1A-2407-31E4-5982-C715A2EE6366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22" creationId="{39E4E02C-FD0F-EF7D-094E-520C8B3EAFF3}"/>
          </ac:spMkLst>
        </pc:spChg>
        <pc:spChg chg="add mod">
          <ac:chgData name="Vladimir Nagaslaev" userId="a2218f54-588d-41db-bb1e-958d784dee02" providerId="ADAL" clId="{5CF0E310-7B67-4491-8BAF-CE351CFABBF4}" dt="2025-10-04T16:05:34.657" v="6999" actId="1076"/>
          <ac:spMkLst>
            <pc:docMk/>
            <pc:sldMk cId="1521744228" sldId="3910"/>
            <ac:spMk id="23" creationId="{5E994EFB-AC93-96D4-D6B4-710FE20A2CF3}"/>
          </ac:spMkLst>
        </pc:spChg>
        <pc:spChg chg="add mod">
          <ac:chgData name="Vladimir Nagaslaev" userId="a2218f54-588d-41db-bb1e-958d784dee02" providerId="ADAL" clId="{5CF0E310-7B67-4491-8BAF-CE351CFABBF4}" dt="2025-10-04T15:59:26.025" v="6975" actId="1076"/>
          <ac:spMkLst>
            <pc:docMk/>
            <pc:sldMk cId="1521744228" sldId="3910"/>
            <ac:spMk id="24" creationId="{3447467F-DEEA-E33A-E502-C4E826BF013C}"/>
          </ac:spMkLst>
        </pc:spChg>
        <pc:spChg chg="add mod">
          <ac:chgData name="Vladimir Nagaslaev" userId="a2218f54-588d-41db-bb1e-958d784dee02" providerId="ADAL" clId="{5CF0E310-7B67-4491-8BAF-CE351CFABBF4}" dt="2025-10-02T00:17:42.196" v="3438" actId="1076"/>
          <ac:spMkLst>
            <pc:docMk/>
            <pc:sldMk cId="1521744228" sldId="3910"/>
            <ac:spMk id="27" creationId="{71DB2CF3-2638-4005-1C28-79EB754A48CF}"/>
          </ac:spMkLst>
        </pc:spChg>
        <pc:spChg chg="add mod">
          <ac:chgData name="Vladimir Nagaslaev" userId="a2218f54-588d-41db-bb1e-958d784dee02" providerId="ADAL" clId="{5CF0E310-7B67-4491-8BAF-CE351CFABBF4}" dt="2025-10-04T16:05:18.727" v="6997" actId="164"/>
          <ac:spMkLst>
            <pc:docMk/>
            <pc:sldMk cId="1521744228" sldId="3910"/>
            <ac:spMk id="31" creationId="{81096665-4F65-F9C1-2059-1763C39503F4}"/>
          </ac:spMkLst>
        </pc:spChg>
        <pc:spChg chg="add mod">
          <ac:chgData name="Vladimir Nagaslaev" userId="a2218f54-588d-41db-bb1e-958d784dee02" providerId="ADAL" clId="{5CF0E310-7B67-4491-8BAF-CE351CFABBF4}" dt="2025-10-04T16:10:03.601" v="7021" actId="1076"/>
          <ac:spMkLst>
            <pc:docMk/>
            <pc:sldMk cId="1521744228" sldId="3910"/>
            <ac:spMk id="34" creationId="{45625E2F-DE5B-1BBC-26B0-9CA9FB8B47FC}"/>
          </ac:spMkLst>
        </pc:spChg>
        <pc:grpChg chg="add mod">
          <ac:chgData name="Vladimir Nagaslaev" userId="a2218f54-588d-41db-bb1e-958d784dee02" providerId="ADAL" clId="{5CF0E310-7B67-4491-8BAF-CE351CFABBF4}" dt="2025-10-04T16:05:27.280" v="6998" actId="1076"/>
          <ac:grpSpMkLst>
            <pc:docMk/>
            <pc:sldMk cId="1521744228" sldId="3910"/>
            <ac:grpSpMk id="32" creationId="{18D520B3-5A53-25DE-0B3E-35B73B0812E8}"/>
          </ac:grpSpMkLst>
        </pc:grpChg>
        <pc:picChg chg="add mod">
          <ac:chgData name="Vladimir Nagaslaev" userId="a2218f54-588d-41db-bb1e-958d784dee02" providerId="ADAL" clId="{5CF0E310-7B67-4491-8BAF-CE351CFABBF4}" dt="2025-10-02T00:17:42.196" v="3438" actId="1076"/>
          <ac:picMkLst>
            <pc:docMk/>
            <pc:sldMk cId="1521744228" sldId="3910"/>
            <ac:picMk id="2" creationId="{F26ED1A8-FD0F-999D-9966-321477255C6A}"/>
          </ac:picMkLst>
        </pc:picChg>
        <pc:picChg chg="add mod">
          <ac:chgData name="Vladimir Nagaslaev" userId="a2218f54-588d-41db-bb1e-958d784dee02" providerId="ADAL" clId="{5CF0E310-7B67-4491-8BAF-CE351CFABBF4}" dt="2025-10-04T16:05:18.727" v="6997" actId="164"/>
          <ac:picMkLst>
            <pc:docMk/>
            <pc:sldMk cId="1521744228" sldId="3910"/>
            <ac:picMk id="30" creationId="{7128ABEA-433E-14E1-951C-499D66C6200F}"/>
          </ac:picMkLst>
        </pc:picChg>
        <pc:cxnChg chg="add mod">
          <ac:chgData name="Vladimir Nagaslaev" userId="a2218f54-588d-41db-bb1e-958d784dee02" providerId="ADAL" clId="{5CF0E310-7B67-4491-8BAF-CE351CFABBF4}" dt="2025-10-02T00:17:42.196" v="3438" actId="1076"/>
          <ac:cxnSpMkLst>
            <pc:docMk/>
            <pc:sldMk cId="1521744228" sldId="3910"/>
            <ac:cxnSpMk id="11" creationId="{3BB1D7F9-80E9-AE5D-E463-D77B92608696}"/>
          </ac:cxnSpMkLst>
        </pc:cxnChg>
        <pc:cxnChg chg="add mod">
          <ac:chgData name="Vladimir Nagaslaev" userId="a2218f54-588d-41db-bb1e-958d784dee02" providerId="ADAL" clId="{5CF0E310-7B67-4491-8BAF-CE351CFABBF4}" dt="2025-10-02T00:17:42.196" v="3438" actId="1076"/>
          <ac:cxnSpMkLst>
            <pc:docMk/>
            <pc:sldMk cId="1521744228" sldId="3910"/>
            <ac:cxnSpMk id="12" creationId="{70798F4D-B65B-931A-E00B-14B75B4F0247}"/>
          </ac:cxnSpMkLst>
        </pc:cxnChg>
        <pc:cxnChg chg="add mod">
          <ac:chgData name="Vladimir Nagaslaev" userId="a2218f54-588d-41db-bb1e-958d784dee02" providerId="ADAL" clId="{5CF0E310-7B67-4491-8BAF-CE351CFABBF4}" dt="2025-10-04T16:02:26.014" v="6985" actId="1076"/>
          <ac:cxnSpMkLst>
            <pc:docMk/>
            <pc:sldMk cId="1521744228" sldId="3910"/>
            <ac:cxnSpMk id="13" creationId="{8F6830B4-0037-CBED-9027-8F8EF5D22FA0}"/>
          </ac:cxnSpMkLst>
        </pc:cxnChg>
        <pc:cxnChg chg="add mod">
          <ac:chgData name="Vladimir Nagaslaev" userId="a2218f54-588d-41db-bb1e-958d784dee02" providerId="ADAL" clId="{5CF0E310-7B67-4491-8BAF-CE351CFABBF4}" dt="2025-10-02T00:17:42.196" v="3438" actId="1076"/>
          <ac:cxnSpMkLst>
            <pc:docMk/>
            <pc:sldMk cId="1521744228" sldId="3910"/>
            <ac:cxnSpMk id="15" creationId="{DA1C6FBD-D52B-94F0-B416-C96DE09F6613}"/>
          </ac:cxnSpMkLst>
        </pc:cxnChg>
        <pc:cxnChg chg="add mod">
          <ac:chgData name="Vladimir Nagaslaev" userId="a2218f54-588d-41db-bb1e-958d784dee02" providerId="ADAL" clId="{5CF0E310-7B67-4491-8BAF-CE351CFABBF4}" dt="2025-10-04T15:59:33.528" v="6977" actId="14100"/>
          <ac:cxnSpMkLst>
            <pc:docMk/>
            <pc:sldMk cId="1521744228" sldId="3910"/>
            <ac:cxnSpMk id="25" creationId="{331D3603-7ADD-533C-35B5-EE5831BB2B94}"/>
          </ac:cxnSpMkLst>
        </pc:cxnChg>
        <pc:cxnChg chg="add mod">
          <ac:chgData name="Vladimir Nagaslaev" userId="a2218f54-588d-41db-bb1e-958d784dee02" providerId="ADAL" clId="{5CF0E310-7B67-4491-8BAF-CE351CFABBF4}" dt="2025-10-04T16:05:39.359" v="7000" actId="14100"/>
          <ac:cxnSpMkLst>
            <pc:docMk/>
            <pc:sldMk cId="1521744228" sldId="3910"/>
            <ac:cxnSpMk id="26" creationId="{7E01E90C-D954-9B59-C117-1ECD43735905}"/>
          </ac:cxnSpMkLst>
        </pc:cxnChg>
      </pc:sldChg>
      <pc:sldChg chg="modSp add del mod replId">
        <pc:chgData name="Vladimir Nagaslaev" userId="a2218f54-588d-41db-bb1e-958d784dee02" providerId="ADAL" clId="{5CF0E310-7B67-4491-8BAF-CE351CFABBF4}" dt="2025-10-02T00:17:00.847" v="3431" actId="2696"/>
        <pc:sldMkLst>
          <pc:docMk/>
          <pc:sldMk cId="2778320912" sldId="3910"/>
        </pc:sldMkLst>
        <pc:spChg chg="mod">
          <ac:chgData name="Vladimir Nagaslaev" userId="a2218f54-588d-41db-bb1e-958d784dee02" providerId="ADAL" clId="{5CF0E310-7B67-4491-8BAF-CE351CFABBF4}" dt="2025-10-02T00:14:37.131" v="3430" actId="20577"/>
          <ac:spMkLst>
            <pc:docMk/>
            <pc:sldMk cId="2778320912" sldId="3910"/>
            <ac:spMk id="3" creationId="{ED1D8664-EB35-1797-2738-0416254DE2C9}"/>
          </ac:spMkLst>
        </pc:spChg>
      </pc:sldChg>
      <pc:sldChg chg="addSp modSp add mod">
        <pc:chgData name="Vladimir Nagaslaev" userId="a2218f54-588d-41db-bb1e-958d784dee02" providerId="ADAL" clId="{5CF0E310-7B67-4491-8BAF-CE351CFABBF4}" dt="2025-10-02T22:04:09.887" v="6694" actId="20577"/>
        <pc:sldMkLst>
          <pc:docMk/>
          <pc:sldMk cId="1187005909" sldId="3911"/>
        </pc:sldMkLst>
        <pc:spChg chg="add mod">
          <ac:chgData name="Vladimir Nagaslaev" userId="a2218f54-588d-41db-bb1e-958d784dee02" providerId="ADAL" clId="{5CF0E310-7B67-4491-8BAF-CE351CFABBF4}" dt="2025-10-02T00:19:20.316" v="3444"/>
          <ac:spMkLst>
            <pc:docMk/>
            <pc:sldMk cId="1187005909" sldId="3911"/>
            <ac:spMk id="2" creationId="{CC8106C2-FB4C-2603-8CA1-E50B3D82848C}"/>
          </ac:spMkLst>
        </pc:spChg>
        <pc:spChg chg="mod">
          <ac:chgData name="Vladimir Nagaslaev" userId="a2218f54-588d-41db-bb1e-958d784dee02" providerId="ADAL" clId="{5CF0E310-7B67-4491-8BAF-CE351CFABBF4}" dt="2025-10-02T22:04:09.887" v="6694" actId="20577"/>
          <ac:spMkLst>
            <pc:docMk/>
            <pc:sldMk cId="1187005909" sldId="3911"/>
            <ac:spMk id="3" creationId="{ED1D8664-EB35-1797-2738-0416254DE2C9}"/>
          </ac:spMkLst>
        </pc:spChg>
        <pc:spChg chg="mod">
          <ac:chgData name="Vladimir Nagaslaev" userId="a2218f54-588d-41db-bb1e-958d784dee02" providerId="ADAL" clId="{5CF0E310-7B67-4491-8BAF-CE351CFABBF4}" dt="2025-10-02T00:19:20.316" v="3444"/>
          <ac:spMkLst>
            <pc:docMk/>
            <pc:sldMk cId="1187005909" sldId="3911"/>
            <ac:spMk id="10" creationId="{81755D87-2AF5-D225-1C5C-F70C2B9221AA}"/>
          </ac:spMkLst>
        </pc:spChg>
        <pc:spChg chg="add mod">
          <ac:chgData name="Vladimir Nagaslaev" userId="a2218f54-588d-41db-bb1e-958d784dee02" providerId="ADAL" clId="{5CF0E310-7B67-4491-8BAF-CE351CFABBF4}" dt="2025-10-02T00:19:20.316" v="3444"/>
          <ac:spMkLst>
            <pc:docMk/>
            <pc:sldMk cId="1187005909" sldId="3911"/>
            <ac:spMk id="17" creationId="{C7816AB5-2988-5A19-7BFD-AA515899D2E3}"/>
          </ac:spMkLst>
        </pc:spChg>
        <pc:grpChg chg="add mod">
          <ac:chgData name="Vladimir Nagaslaev" userId="a2218f54-588d-41db-bb1e-958d784dee02" providerId="ADAL" clId="{5CF0E310-7B67-4491-8BAF-CE351CFABBF4}" dt="2025-10-02T00:19:43.518" v="3448" actId="1076"/>
          <ac:grpSpMkLst>
            <pc:docMk/>
            <pc:sldMk cId="1187005909" sldId="3911"/>
            <ac:grpSpMk id="8" creationId="{32FECFB6-1A70-DBEC-FE31-E10C07C1BC37}"/>
          </ac:grpSpMkLst>
        </pc:grpChg>
        <pc:grpChg chg="mod">
          <ac:chgData name="Vladimir Nagaslaev" userId="a2218f54-588d-41db-bb1e-958d784dee02" providerId="ADAL" clId="{5CF0E310-7B67-4491-8BAF-CE351CFABBF4}" dt="2025-10-02T00:19:20.316" v="3444"/>
          <ac:grpSpMkLst>
            <pc:docMk/>
            <pc:sldMk cId="1187005909" sldId="3911"/>
            <ac:grpSpMk id="9" creationId="{F6D25C8B-078D-2B2A-3254-CB15B6964547}"/>
          </ac:grpSpMkLst>
        </pc:grpChg>
        <pc:grpChg chg="mod">
          <ac:chgData name="Vladimir Nagaslaev" userId="a2218f54-588d-41db-bb1e-958d784dee02" providerId="ADAL" clId="{5CF0E310-7B67-4491-8BAF-CE351CFABBF4}" dt="2025-10-02T00:19:20.316" v="3444"/>
          <ac:grpSpMkLst>
            <pc:docMk/>
            <pc:sldMk cId="1187005909" sldId="3911"/>
            <ac:grpSpMk id="12" creationId="{87483AAF-306C-F4F1-0D37-F6B052D9A9FC}"/>
          </ac:grpSpMkLst>
        </pc:grpChg>
        <pc:graphicFrameChg chg="add mod">
          <ac:chgData name="Vladimir Nagaslaev" userId="a2218f54-588d-41db-bb1e-958d784dee02" providerId="ADAL" clId="{5CF0E310-7B67-4491-8BAF-CE351CFABBF4}" dt="2025-10-02T00:19:38.567" v="3446" actId="1076"/>
          <ac:graphicFrameMkLst>
            <pc:docMk/>
            <pc:sldMk cId="1187005909" sldId="3911"/>
            <ac:graphicFrameMk id="15" creationId="{AF044E95-2AE2-3A97-65CC-505AC3E861DD}"/>
          </ac:graphicFrameMkLst>
        </pc:graphicFrameChg>
        <pc:picChg chg="add mod">
          <ac:chgData name="Vladimir Nagaslaev" userId="a2218f54-588d-41db-bb1e-958d784dee02" providerId="ADAL" clId="{5CF0E310-7B67-4491-8BAF-CE351CFABBF4}" dt="2025-10-02T00:19:20.316" v="3444"/>
          <ac:picMkLst>
            <pc:docMk/>
            <pc:sldMk cId="1187005909" sldId="3911"/>
            <ac:picMk id="6" creationId="{035A4B72-A050-78F0-368B-0A6F3BBD311C}"/>
          </ac:picMkLst>
        </pc:picChg>
        <pc:picChg chg="mod">
          <ac:chgData name="Vladimir Nagaslaev" userId="a2218f54-588d-41db-bb1e-958d784dee02" providerId="ADAL" clId="{5CF0E310-7B67-4491-8BAF-CE351CFABBF4}" dt="2025-10-02T00:19:20.316" v="3444"/>
          <ac:picMkLst>
            <pc:docMk/>
            <pc:sldMk cId="1187005909" sldId="3911"/>
            <ac:picMk id="11" creationId="{0A8CB356-03EC-A3F4-B8B2-63AF747C6702}"/>
          </ac:picMkLst>
        </pc:picChg>
        <pc:picChg chg="mod">
          <ac:chgData name="Vladimir Nagaslaev" userId="a2218f54-588d-41db-bb1e-958d784dee02" providerId="ADAL" clId="{5CF0E310-7B67-4491-8BAF-CE351CFABBF4}" dt="2025-10-02T00:19:20.316" v="3444"/>
          <ac:picMkLst>
            <pc:docMk/>
            <pc:sldMk cId="1187005909" sldId="3911"/>
            <ac:picMk id="13" creationId="{9A4E8D9E-F598-74DE-C0B7-DE91358ED94A}"/>
          </ac:picMkLst>
        </pc:picChg>
        <pc:picChg chg="mod">
          <ac:chgData name="Vladimir Nagaslaev" userId="a2218f54-588d-41db-bb1e-958d784dee02" providerId="ADAL" clId="{5CF0E310-7B67-4491-8BAF-CE351CFABBF4}" dt="2025-10-02T00:19:20.316" v="3444"/>
          <ac:picMkLst>
            <pc:docMk/>
            <pc:sldMk cId="1187005909" sldId="3911"/>
            <ac:picMk id="14" creationId="{375FBAC1-07D2-991A-466D-EBC35BBAA8BB}"/>
          </ac:picMkLst>
        </pc:picChg>
        <pc:picChg chg="add mod">
          <ac:chgData name="Vladimir Nagaslaev" userId="a2218f54-588d-41db-bb1e-958d784dee02" providerId="ADAL" clId="{5CF0E310-7B67-4491-8BAF-CE351CFABBF4}" dt="2025-10-02T00:19:20.316" v="3444"/>
          <ac:picMkLst>
            <pc:docMk/>
            <pc:sldMk cId="1187005909" sldId="3911"/>
            <ac:picMk id="16" creationId="{E9F6C186-AEC1-7F1C-1418-95D3474A59C6}"/>
          </ac:picMkLst>
        </pc:picChg>
        <pc:cxnChg chg="add mod">
          <ac:chgData name="Vladimir Nagaslaev" userId="a2218f54-588d-41db-bb1e-958d784dee02" providerId="ADAL" clId="{5CF0E310-7B67-4491-8BAF-CE351CFABBF4}" dt="2025-10-02T00:19:20.316" v="3444"/>
          <ac:cxnSpMkLst>
            <pc:docMk/>
            <pc:sldMk cId="1187005909" sldId="3911"/>
            <ac:cxnSpMk id="18" creationId="{258E8468-543F-AEEB-D06D-CFDB0E18963D}"/>
          </ac:cxnSpMkLst>
        </pc:cxnChg>
      </pc:sldChg>
      <pc:sldChg chg="add del">
        <pc:chgData name="Vladimir Nagaslaev" userId="a2218f54-588d-41db-bb1e-958d784dee02" providerId="ADAL" clId="{5CF0E310-7B67-4491-8BAF-CE351CFABBF4}" dt="2025-10-02T00:17:00.847" v="3431" actId="2696"/>
        <pc:sldMkLst>
          <pc:docMk/>
          <pc:sldMk cId="4145760708" sldId="3911"/>
        </pc:sldMkLst>
      </pc:sldChg>
      <pc:sldChg chg="addSp delSp modSp add mod replId">
        <pc:chgData name="Vladimir Nagaslaev" userId="a2218f54-588d-41db-bb1e-958d784dee02" providerId="ADAL" clId="{5CF0E310-7B67-4491-8BAF-CE351CFABBF4}" dt="2025-10-02T22:58:27.351" v="6917" actId="255"/>
        <pc:sldMkLst>
          <pc:docMk/>
          <pc:sldMk cId="581426472" sldId="3912"/>
        </pc:sldMkLst>
        <pc:spChg chg="add mod">
          <ac:chgData name="Vladimir Nagaslaev" userId="a2218f54-588d-41db-bb1e-958d784dee02" providerId="ADAL" clId="{5CF0E310-7B67-4491-8BAF-CE351CFABBF4}" dt="2025-10-02T22:58:27.351" v="6917" actId="255"/>
          <ac:spMkLst>
            <pc:docMk/>
            <pc:sldMk cId="581426472" sldId="3912"/>
            <ac:spMk id="2" creationId="{5FE39C9D-EFB0-D1D7-DD0F-C36BD36C7481}"/>
          </ac:spMkLst>
        </pc:spChg>
        <pc:spChg chg="mod">
          <ac:chgData name="Vladimir Nagaslaev" userId="a2218f54-588d-41db-bb1e-958d784dee02" providerId="ADAL" clId="{5CF0E310-7B67-4491-8BAF-CE351CFABBF4}" dt="2025-10-02T00:30:19.010" v="3503" actId="20577"/>
          <ac:spMkLst>
            <pc:docMk/>
            <pc:sldMk cId="581426472" sldId="3912"/>
            <ac:spMk id="3" creationId="{ED1D8664-EB35-1797-2738-0416254DE2C9}"/>
          </ac:spMkLst>
        </pc:spChg>
        <pc:spChg chg="add del mod">
          <ac:chgData name="Vladimir Nagaslaev" userId="a2218f54-588d-41db-bb1e-958d784dee02" providerId="ADAL" clId="{5CF0E310-7B67-4491-8BAF-CE351CFABBF4}" dt="2025-10-02T00:40:15.400" v="3518" actId="478"/>
          <ac:spMkLst>
            <pc:docMk/>
            <pc:sldMk cId="581426472" sldId="3912"/>
            <ac:spMk id="6" creationId="{8FF20A5F-2883-0837-0FD3-2402961FADA7}"/>
          </ac:spMkLst>
        </pc:spChg>
        <pc:spChg chg="add mod">
          <ac:chgData name="Vladimir Nagaslaev" userId="a2218f54-588d-41db-bb1e-958d784dee02" providerId="ADAL" clId="{5CF0E310-7B67-4491-8BAF-CE351CFABBF4}" dt="2025-10-02T00:45:35.130" v="3642" actId="20577"/>
          <ac:spMkLst>
            <pc:docMk/>
            <pc:sldMk cId="581426472" sldId="3912"/>
            <ac:spMk id="8" creationId="{36D6A151-F1FD-B4FB-D28F-97F391CF629A}"/>
          </ac:spMkLst>
        </pc:spChg>
        <pc:spChg chg="add mod">
          <ac:chgData name="Vladimir Nagaslaev" userId="a2218f54-588d-41db-bb1e-958d784dee02" providerId="ADAL" clId="{5CF0E310-7B67-4491-8BAF-CE351CFABBF4}" dt="2025-10-02T00:46:13.560" v="3646" actId="1076"/>
          <ac:spMkLst>
            <pc:docMk/>
            <pc:sldMk cId="581426472" sldId="3912"/>
            <ac:spMk id="9" creationId="{25BDC271-CACB-5E26-1B3F-872D20C4DA07}"/>
          </ac:spMkLst>
        </pc:spChg>
        <pc:spChg chg="mod">
          <ac:chgData name="Vladimir Nagaslaev" userId="a2218f54-588d-41db-bb1e-958d784dee02" providerId="ADAL" clId="{5CF0E310-7B67-4491-8BAF-CE351CFABBF4}" dt="2025-10-02T00:32:00.667" v="3517"/>
          <ac:spMkLst>
            <pc:docMk/>
            <pc:sldMk cId="581426472" sldId="3912"/>
            <ac:spMk id="12" creationId="{F1D9E1D3-44CA-CF26-2EB4-123FEFF152BB}"/>
          </ac:spMkLst>
        </pc:spChg>
        <pc:spChg chg="mod">
          <ac:chgData name="Vladimir Nagaslaev" userId="a2218f54-588d-41db-bb1e-958d784dee02" providerId="ADAL" clId="{5CF0E310-7B67-4491-8BAF-CE351CFABBF4}" dt="2025-10-02T00:32:00.667" v="3517"/>
          <ac:spMkLst>
            <pc:docMk/>
            <pc:sldMk cId="581426472" sldId="3912"/>
            <ac:spMk id="13" creationId="{0845D061-1E91-9219-5682-810E8FD22444}"/>
          </ac:spMkLst>
        </pc:spChg>
        <pc:spChg chg="mod">
          <ac:chgData name="Vladimir Nagaslaev" userId="a2218f54-588d-41db-bb1e-958d784dee02" providerId="ADAL" clId="{5CF0E310-7B67-4491-8BAF-CE351CFABBF4}" dt="2025-10-02T00:32:00.667" v="3517"/>
          <ac:spMkLst>
            <pc:docMk/>
            <pc:sldMk cId="581426472" sldId="3912"/>
            <ac:spMk id="19" creationId="{626D91C1-3065-FE53-9308-BB42BBC00BA0}"/>
          </ac:spMkLst>
        </pc:spChg>
        <pc:spChg chg="mod">
          <ac:chgData name="Vladimir Nagaslaev" userId="a2218f54-588d-41db-bb1e-958d784dee02" providerId="ADAL" clId="{5CF0E310-7B67-4491-8BAF-CE351CFABBF4}" dt="2025-10-02T00:32:00.667" v="3517"/>
          <ac:spMkLst>
            <pc:docMk/>
            <pc:sldMk cId="581426472" sldId="3912"/>
            <ac:spMk id="21" creationId="{169C3488-6674-4828-2F2F-C4B16CE599D2}"/>
          </ac:spMkLst>
        </pc:spChg>
        <pc:spChg chg="mod">
          <ac:chgData name="Vladimir Nagaslaev" userId="a2218f54-588d-41db-bb1e-958d784dee02" providerId="ADAL" clId="{5CF0E310-7B67-4491-8BAF-CE351CFABBF4}" dt="2025-10-02T00:32:00.667" v="3517"/>
          <ac:spMkLst>
            <pc:docMk/>
            <pc:sldMk cId="581426472" sldId="3912"/>
            <ac:spMk id="23" creationId="{6C6FA743-5A5A-FE0E-FE74-9A2B4F914532}"/>
          </ac:spMkLst>
        </pc:spChg>
        <pc:grpChg chg="add mod">
          <ac:chgData name="Vladimir Nagaslaev" userId="a2218f54-588d-41db-bb1e-958d784dee02" providerId="ADAL" clId="{5CF0E310-7B67-4491-8BAF-CE351CFABBF4}" dt="2025-10-02T00:32:00.667" v="3517"/>
          <ac:grpSpMkLst>
            <pc:docMk/>
            <pc:sldMk cId="581426472" sldId="3912"/>
            <ac:grpSpMk id="10" creationId="{46CB4328-B445-1AB8-5DC9-76861F7230CD}"/>
          </ac:grpSpMkLst>
        </pc:grpChg>
        <pc:grpChg chg="mod">
          <ac:chgData name="Vladimir Nagaslaev" userId="a2218f54-588d-41db-bb1e-958d784dee02" providerId="ADAL" clId="{5CF0E310-7B67-4491-8BAF-CE351CFABBF4}" dt="2025-10-02T00:32:00.667" v="3517"/>
          <ac:grpSpMkLst>
            <pc:docMk/>
            <pc:sldMk cId="581426472" sldId="3912"/>
            <ac:grpSpMk id="11" creationId="{A8BA85ED-6FB3-0075-66F3-617A1401A5B5}"/>
          </ac:grpSpMkLst>
        </pc:grpChg>
        <pc:grpChg chg="mod">
          <ac:chgData name="Vladimir Nagaslaev" userId="a2218f54-588d-41db-bb1e-958d784dee02" providerId="ADAL" clId="{5CF0E310-7B67-4491-8BAF-CE351CFABBF4}" dt="2025-10-02T00:32:00.667" v="3517"/>
          <ac:grpSpMkLst>
            <pc:docMk/>
            <pc:sldMk cId="581426472" sldId="3912"/>
            <ac:grpSpMk id="15" creationId="{36FCA1EC-3A83-39AC-BC0D-A9EA1F5F4978}"/>
          </ac:grpSpMkLst>
        </pc:grpChg>
        <pc:grpChg chg="mod">
          <ac:chgData name="Vladimir Nagaslaev" userId="a2218f54-588d-41db-bb1e-958d784dee02" providerId="ADAL" clId="{5CF0E310-7B67-4491-8BAF-CE351CFABBF4}" dt="2025-10-02T00:32:00.667" v="3517"/>
          <ac:grpSpMkLst>
            <pc:docMk/>
            <pc:sldMk cId="581426472" sldId="3912"/>
            <ac:grpSpMk id="16" creationId="{9FB218C6-C836-2EEF-A8BB-18BCDB38237C}"/>
          </ac:grpSpMkLst>
        </pc:grpChg>
        <pc:grpChg chg="mod">
          <ac:chgData name="Vladimir Nagaslaev" userId="a2218f54-588d-41db-bb1e-958d784dee02" providerId="ADAL" clId="{5CF0E310-7B67-4491-8BAF-CE351CFABBF4}" dt="2025-10-02T00:32:00.667" v="3517"/>
          <ac:grpSpMkLst>
            <pc:docMk/>
            <pc:sldMk cId="581426472" sldId="3912"/>
            <ac:grpSpMk id="17" creationId="{10DE726E-D890-F393-C7E6-1045FA83BBFB}"/>
          </ac:grpSpMkLst>
        </pc:grpChg>
        <pc:picChg chg="mod">
          <ac:chgData name="Vladimir Nagaslaev" userId="a2218f54-588d-41db-bb1e-958d784dee02" providerId="ADAL" clId="{5CF0E310-7B67-4491-8BAF-CE351CFABBF4}" dt="2025-10-02T00:32:00.667" v="3517"/>
          <ac:picMkLst>
            <pc:docMk/>
            <pc:sldMk cId="581426472" sldId="3912"/>
            <ac:picMk id="14" creationId="{394F554D-2802-36A1-2D64-673F83B182CC}"/>
          </ac:picMkLst>
        </pc:picChg>
        <pc:cxnChg chg="mod">
          <ac:chgData name="Vladimir Nagaslaev" userId="a2218f54-588d-41db-bb1e-958d784dee02" providerId="ADAL" clId="{5CF0E310-7B67-4491-8BAF-CE351CFABBF4}" dt="2025-10-02T00:32:00.667" v="3517"/>
          <ac:cxnSpMkLst>
            <pc:docMk/>
            <pc:sldMk cId="581426472" sldId="3912"/>
            <ac:cxnSpMk id="18" creationId="{A4E11A00-FC30-6D55-325D-D98D57C09BDF}"/>
          </ac:cxnSpMkLst>
        </pc:cxnChg>
        <pc:cxnChg chg="mod">
          <ac:chgData name="Vladimir Nagaslaev" userId="a2218f54-588d-41db-bb1e-958d784dee02" providerId="ADAL" clId="{5CF0E310-7B67-4491-8BAF-CE351CFABBF4}" dt="2025-10-02T00:32:00.667" v="3517"/>
          <ac:cxnSpMkLst>
            <pc:docMk/>
            <pc:sldMk cId="581426472" sldId="3912"/>
            <ac:cxnSpMk id="20" creationId="{D9637C46-B156-4DC6-405C-2F38BA5932C9}"/>
          </ac:cxnSpMkLst>
        </pc:cxnChg>
        <pc:cxnChg chg="mod">
          <ac:chgData name="Vladimir Nagaslaev" userId="a2218f54-588d-41db-bb1e-958d784dee02" providerId="ADAL" clId="{5CF0E310-7B67-4491-8BAF-CE351CFABBF4}" dt="2025-10-02T00:32:00.667" v="3517"/>
          <ac:cxnSpMkLst>
            <pc:docMk/>
            <pc:sldMk cId="581426472" sldId="3912"/>
            <ac:cxnSpMk id="22" creationId="{1B36D371-8722-60BC-5C2A-12922BBB7E06}"/>
          </ac:cxnSpMkLst>
        </pc:cxnChg>
      </pc:sldChg>
      <pc:sldChg chg="addSp delSp modSp add mod replId">
        <pc:chgData name="Vladimir Nagaslaev" userId="a2218f54-588d-41db-bb1e-958d784dee02" providerId="ADAL" clId="{5CF0E310-7B67-4491-8BAF-CE351CFABBF4}" dt="2025-10-02T21:30:27.371" v="6686" actId="255"/>
        <pc:sldMkLst>
          <pc:docMk/>
          <pc:sldMk cId="1689279695" sldId="3913"/>
        </pc:sldMkLst>
        <pc:spChg chg="mod">
          <ac:chgData name="Vladimir Nagaslaev" userId="a2218f54-588d-41db-bb1e-958d784dee02" providerId="ADAL" clId="{5CF0E310-7B67-4491-8BAF-CE351CFABBF4}" dt="2025-10-02T00:46:55.184" v="3662" actId="20577"/>
          <ac:spMkLst>
            <pc:docMk/>
            <pc:sldMk cId="1689279695" sldId="3913"/>
            <ac:spMk id="3" creationId="{ED1D8664-EB35-1797-2738-0416254DE2C9}"/>
          </ac:spMkLst>
        </pc:spChg>
        <pc:spChg chg="add del mod">
          <ac:chgData name="Vladimir Nagaslaev" userId="a2218f54-588d-41db-bb1e-958d784dee02" providerId="ADAL" clId="{5CF0E310-7B67-4491-8BAF-CE351CFABBF4}" dt="2025-10-02T00:50:17.968" v="3684" actId="478"/>
          <ac:spMkLst>
            <pc:docMk/>
            <pc:sldMk cId="1689279695" sldId="3913"/>
            <ac:spMk id="6" creationId="{8C630A2A-0F49-02C5-24EC-E1F47E7F4520}"/>
          </ac:spMkLst>
        </pc:spChg>
        <pc:spChg chg="add mod">
          <ac:chgData name="Vladimir Nagaslaev" userId="a2218f54-588d-41db-bb1e-958d784dee02" providerId="ADAL" clId="{5CF0E310-7B67-4491-8BAF-CE351CFABBF4}" dt="2025-10-02T00:51:42.332" v="3723" actId="404"/>
          <ac:spMkLst>
            <pc:docMk/>
            <pc:sldMk cId="1689279695" sldId="3913"/>
            <ac:spMk id="8" creationId="{3A492AC7-C151-A203-45BF-D045471DE34E}"/>
          </ac:spMkLst>
        </pc:spChg>
        <pc:spChg chg="add mod">
          <ac:chgData name="Vladimir Nagaslaev" userId="a2218f54-588d-41db-bb1e-958d784dee02" providerId="ADAL" clId="{5CF0E310-7B67-4491-8BAF-CE351CFABBF4}" dt="2025-10-02T20:19:56.859" v="5652" actId="1076"/>
          <ac:spMkLst>
            <pc:docMk/>
            <pc:sldMk cId="1689279695" sldId="3913"/>
            <ac:spMk id="9" creationId="{026473FC-73CD-7E83-440E-900DF8260157}"/>
          </ac:spMkLst>
        </pc:spChg>
        <pc:spChg chg="add mod">
          <ac:chgData name="Vladimir Nagaslaev" userId="a2218f54-588d-41db-bb1e-958d784dee02" providerId="ADAL" clId="{5CF0E310-7B67-4491-8BAF-CE351CFABBF4}" dt="2025-10-02T21:30:27.371" v="6686" actId="255"/>
          <ac:spMkLst>
            <pc:docMk/>
            <pc:sldMk cId="1689279695" sldId="3913"/>
            <ac:spMk id="10" creationId="{8F46D2C1-90E1-7293-B3EA-17C6BA035B6D}"/>
          </ac:spMkLst>
        </pc:spChg>
        <pc:picChg chg="add mod modCrop">
          <ac:chgData name="Vladimir Nagaslaev" userId="a2218f54-588d-41db-bb1e-958d784dee02" providerId="ADAL" clId="{5CF0E310-7B67-4491-8BAF-CE351CFABBF4}" dt="2025-10-02T00:52:10.912" v="3724" actId="14100"/>
          <ac:picMkLst>
            <pc:docMk/>
            <pc:sldMk cId="1689279695" sldId="3913"/>
            <ac:picMk id="2" creationId="{4332FFF0-8FD8-09F2-286A-81A8E6809E2D}"/>
          </ac:picMkLst>
        </pc:picChg>
      </pc:sldChg>
      <pc:sldChg chg="addSp delSp modSp add mod replId">
        <pc:chgData name="Vladimir Nagaslaev" userId="a2218f54-588d-41db-bb1e-958d784dee02" providerId="ADAL" clId="{5CF0E310-7B67-4491-8BAF-CE351CFABBF4}" dt="2025-10-02T23:01:31.437" v="6958" actId="1076"/>
        <pc:sldMkLst>
          <pc:docMk/>
          <pc:sldMk cId="1493121877" sldId="3914"/>
        </pc:sldMkLst>
        <pc:spChg chg="mod">
          <ac:chgData name="Vladimir Nagaslaev" userId="a2218f54-588d-41db-bb1e-958d784dee02" providerId="ADAL" clId="{5CF0E310-7B67-4491-8BAF-CE351CFABBF4}" dt="2025-10-02T00:54:58.321" v="3881" actId="20577"/>
          <ac:spMkLst>
            <pc:docMk/>
            <pc:sldMk cId="1493121877" sldId="3914"/>
            <ac:spMk id="3" creationId="{ED1D8664-EB35-1797-2738-0416254DE2C9}"/>
          </ac:spMkLst>
        </pc:spChg>
        <pc:spChg chg="add del mod">
          <ac:chgData name="Vladimir Nagaslaev" userId="a2218f54-588d-41db-bb1e-958d784dee02" providerId="ADAL" clId="{5CF0E310-7B67-4491-8BAF-CE351CFABBF4}" dt="2025-10-02T01:11:30.747" v="4277" actId="478"/>
          <ac:spMkLst>
            <pc:docMk/>
            <pc:sldMk cId="1493121877" sldId="3914"/>
            <ac:spMk id="8" creationId="{141D57B8-AD8A-A428-90B9-44E31332D97E}"/>
          </ac:spMkLst>
        </pc:spChg>
        <pc:spChg chg="add mod">
          <ac:chgData name="Vladimir Nagaslaev" userId="a2218f54-588d-41db-bb1e-958d784dee02" providerId="ADAL" clId="{5CF0E310-7B67-4491-8BAF-CE351CFABBF4}" dt="2025-10-02T01:13:00.198" v="4283" actId="20577"/>
          <ac:spMkLst>
            <pc:docMk/>
            <pc:sldMk cId="1493121877" sldId="3914"/>
            <ac:spMk id="9" creationId="{9A9068CF-1560-D5DD-9054-1D5B6279C95C}"/>
          </ac:spMkLst>
        </pc:spChg>
        <pc:spChg chg="add mod">
          <ac:chgData name="Vladimir Nagaslaev" userId="a2218f54-588d-41db-bb1e-958d784dee02" providerId="ADAL" clId="{5CF0E310-7B67-4491-8BAF-CE351CFABBF4}" dt="2025-10-02T23:01:31.437" v="6958" actId="1076"/>
          <ac:spMkLst>
            <pc:docMk/>
            <pc:sldMk cId="1493121877" sldId="3914"/>
            <ac:spMk id="10" creationId="{6659F95D-BBFD-0463-DCD4-6936B524768C}"/>
          </ac:spMkLst>
        </pc:spChg>
        <pc:picChg chg="add mod">
          <ac:chgData name="Vladimir Nagaslaev" userId="a2218f54-588d-41db-bb1e-958d784dee02" providerId="ADAL" clId="{5CF0E310-7B67-4491-8BAF-CE351CFABBF4}" dt="2025-10-02T01:04:15.900" v="3893" actId="1076"/>
          <ac:picMkLst>
            <pc:docMk/>
            <pc:sldMk cId="1493121877" sldId="3914"/>
            <ac:picMk id="2" creationId="{E492DD6D-925D-F168-B4BC-6784FC138AF8}"/>
          </ac:picMkLst>
        </pc:picChg>
        <pc:picChg chg="add mod">
          <ac:chgData name="Vladimir Nagaslaev" userId="a2218f54-588d-41db-bb1e-958d784dee02" providerId="ADAL" clId="{5CF0E310-7B67-4491-8BAF-CE351CFABBF4}" dt="2025-10-02T01:08:54.038" v="4184" actId="1076"/>
          <ac:picMkLst>
            <pc:docMk/>
            <pc:sldMk cId="1493121877" sldId="3914"/>
            <ac:picMk id="6" creationId="{BA919D0C-93EC-2930-9578-EC2AB8CAFF41}"/>
          </ac:picMkLst>
        </pc:picChg>
      </pc:sldChg>
      <pc:sldChg chg="addSp modSp add del mod">
        <pc:chgData name="Vladimir Nagaslaev" userId="a2218f54-588d-41db-bb1e-958d784dee02" providerId="ADAL" clId="{5CF0E310-7B67-4491-8BAF-CE351CFABBF4}" dt="2025-10-02T21:10:47.748" v="6130" actId="2696"/>
        <pc:sldMkLst>
          <pc:docMk/>
          <pc:sldMk cId="729805578" sldId="3915"/>
        </pc:sldMkLst>
        <pc:picChg chg="add mod modCrop">
          <ac:chgData name="Vladimir Nagaslaev" userId="a2218f54-588d-41db-bb1e-958d784dee02" providerId="ADAL" clId="{5CF0E310-7B67-4491-8BAF-CE351CFABBF4}" dt="2025-10-02T03:50:36.505" v="4595" actId="1076"/>
          <ac:picMkLst>
            <pc:docMk/>
            <pc:sldMk cId="729805578" sldId="3915"/>
            <ac:picMk id="4" creationId="{70F45B4A-2B1A-4D89-E818-A95468CE7B72}"/>
          </ac:picMkLst>
        </pc:picChg>
      </pc:sldChg>
      <pc:sldChg chg="addSp delSp modSp add mod ord">
        <pc:chgData name="Vladimir Nagaslaev" userId="a2218f54-588d-41db-bb1e-958d784dee02" providerId="ADAL" clId="{5CF0E310-7B67-4491-8BAF-CE351CFABBF4}" dt="2025-10-02T20:51:34.974" v="5770" actId="20577"/>
        <pc:sldMkLst>
          <pc:docMk/>
          <pc:sldMk cId="2986953129" sldId="3916"/>
        </pc:sldMkLst>
        <pc:spChg chg="add mod">
          <ac:chgData name="Vladimir Nagaslaev" userId="a2218f54-588d-41db-bb1e-958d784dee02" providerId="ADAL" clId="{5CF0E310-7B67-4491-8BAF-CE351CFABBF4}" dt="2025-10-02T20:51:34.974" v="5770" actId="20577"/>
          <ac:spMkLst>
            <pc:docMk/>
            <pc:sldMk cId="2986953129" sldId="3916"/>
            <ac:spMk id="2" creationId="{C14B717A-129C-B654-7C19-3E29B0ADCCA2}"/>
          </ac:spMkLst>
        </pc:spChg>
        <pc:spChg chg="mod">
          <ac:chgData name="Vladimir Nagaslaev" userId="a2218f54-588d-41db-bb1e-958d784dee02" providerId="ADAL" clId="{5CF0E310-7B67-4491-8BAF-CE351CFABBF4}" dt="2025-10-02T01:54:28.638" v="4584" actId="20577"/>
          <ac:spMkLst>
            <pc:docMk/>
            <pc:sldMk cId="2986953129" sldId="3916"/>
            <ac:spMk id="3" creationId="{ED1D8664-EB35-1797-2738-0416254DE2C9}"/>
          </ac:spMkLst>
        </pc:spChg>
        <pc:spChg chg="del">
          <ac:chgData name="Vladimir Nagaslaev" userId="a2218f54-588d-41db-bb1e-958d784dee02" providerId="ADAL" clId="{5CF0E310-7B67-4491-8BAF-CE351CFABBF4}" dt="2025-10-02T17:34:16.042" v="4596" actId="478"/>
          <ac:spMkLst>
            <pc:docMk/>
            <pc:sldMk cId="2986953129" sldId="3916"/>
            <ac:spMk id="11" creationId="{310A33DC-B269-A57A-BF8B-5A758F43187A}"/>
          </ac:spMkLst>
        </pc:spChg>
        <pc:spChg chg="add mod">
          <ac:chgData name="Vladimir Nagaslaev" userId="a2218f54-588d-41db-bb1e-958d784dee02" providerId="ADAL" clId="{5CF0E310-7B67-4491-8BAF-CE351CFABBF4}" dt="2025-10-02T18:35:15.418" v="5004" actId="20577"/>
          <ac:spMkLst>
            <pc:docMk/>
            <pc:sldMk cId="2986953129" sldId="3916"/>
            <ac:spMk id="19" creationId="{E9F94B25-32D9-A97E-673D-085CDB12920F}"/>
          </ac:spMkLst>
        </pc:spChg>
        <pc:spChg chg="add mod">
          <ac:chgData name="Vladimir Nagaslaev" userId="a2218f54-588d-41db-bb1e-958d784dee02" providerId="ADAL" clId="{5CF0E310-7B67-4491-8BAF-CE351CFABBF4}" dt="2025-10-02T18:28:20.024" v="4891" actId="1076"/>
          <ac:spMkLst>
            <pc:docMk/>
            <pc:sldMk cId="2986953129" sldId="3916"/>
            <ac:spMk id="20" creationId="{3404B074-5FB7-3E44-A76A-F5DD87FC8941}"/>
          </ac:spMkLst>
        </pc:spChg>
        <pc:spChg chg="add mod">
          <ac:chgData name="Vladimir Nagaslaev" userId="a2218f54-588d-41db-bb1e-958d784dee02" providerId="ADAL" clId="{5CF0E310-7B67-4491-8BAF-CE351CFABBF4}" dt="2025-10-02T18:29:28.986" v="4920" actId="1076"/>
          <ac:spMkLst>
            <pc:docMk/>
            <pc:sldMk cId="2986953129" sldId="3916"/>
            <ac:spMk id="28" creationId="{85965479-9390-6F62-F7E6-2DB49B3E406F}"/>
          </ac:spMkLst>
        </pc:spChg>
        <pc:spChg chg="add mod">
          <ac:chgData name="Vladimir Nagaslaev" userId="a2218f54-588d-41db-bb1e-958d784dee02" providerId="ADAL" clId="{5CF0E310-7B67-4491-8BAF-CE351CFABBF4}" dt="2025-10-02T18:29:32.534" v="4921" actId="1076"/>
          <ac:spMkLst>
            <pc:docMk/>
            <pc:sldMk cId="2986953129" sldId="3916"/>
            <ac:spMk id="29" creationId="{A09CA1EF-3712-4DBA-BDA9-EE531DC57A9B}"/>
          </ac:spMkLst>
        </pc:spChg>
        <pc:spChg chg="add del mod">
          <ac:chgData name="Vladimir Nagaslaev" userId="a2218f54-588d-41db-bb1e-958d784dee02" providerId="ADAL" clId="{5CF0E310-7B67-4491-8BAF-CE351CFABBF4}" dt="2025-10-02T18:32:38.638" v="4927" actId="478"/>
          <ac:spMkLst>
            <pc:docMk/>
            <pc:sldMk cId="2986953129" sldId="3916"/>
            <ac:spMk id="30" creationId="{557E43B1-5D88-8C8E-80E1-E46728117FDD}"/>
          </ac:spMkLst>
        </pc:spChg>
        <pc:spChg chg="add mod">
          <ac:chgData name="Vladimir Nagaslaev" userId="a2218f54-588d-41db-bb1e-958d784dee02" providerId="ADAL" clId="{5CF0E310-7B67-4491-8BAF-CE351CFABBF4}" dt="2025-10-02T18:40:47.458" v="5162" actId="948"/>
          <ac:spMkLst>
            <pc:docMk/>
            <pc:sldMk cId="2986953129" sldId="3916"/>
            <ac:spMk id="31" creationId="{F090FE0F-EE64-3CE5-1D5E-A81A3245D222}"/>
          </ac:spMkLst>
        </pc:spChg>
        <pc:spChg chg="add mod">
          <ac:chgData name="Vladimir Nagaslaev" userId="a2218f54-588d-41db-bb1e-958d784dee02" providerId="ADAL" clId="{5CF0E310-7B67-4491-8BAF-CE351CFABBF4}" dt="2025-10-02T20:50:33.563" v="5726" actId="20577"/>
          <ac:spMkLst>
            <pc:docMk/>
            <pc:sldMk cId="2986953129" sldId="3916"/>
            <ac:spMk id="32" creationId="{6B4AFDD9-3A2C-1A6F-75E4-8240D0BB4F3C}"/>
          </ac:spMkLst>
        </pc:spChg>
        <pc:spChg chg="add mod">
          <ac:chgData name="Vladimir Nagaslaev" userId="a2218f54-588d-41db-bb1e-958d784dee02" providerId="ADAL" clId="{5CF0E310-7B67-4491-8BAF-CE351CFABBF4}" dt="2025-10-02T18:40:47.458" v="5162" actId="948"/>
          <ac:spMkLst>
            <pc:docMk/>
            <pc:sldMk cId="2986953129" sldId="3916"/>
            <ac:spMk id="33" creationId="{FB8F3CA9-4AFE-48B0-7AC5-D7A95467E959}"/>
          </ac:spMkLst>
        </pc:spChg>
        <pc:picChg chg="add mod">
          <ac:chgData name="Vladimir Nagaslaev" userId="a2218f54-588d-41db-bb1e-958d784dee02" providerId="ADAL" clId="{5CF0E310-7B67-4491-8BAF-CE351CFABBF4}" dt="2025-10-02T18:18:00.921" v="4824" actId="14100"/>
          <ac:picMkLst>
            <pc:docMk/>
            <pc:sldMk cId="2986953129" sldId="3916"/>
            <ac:picMk id="8" creationId="{396E3D76-FC6D-4ED5-CD4C-91E55DE73E70}"/>
          </ac:picMkLst>
        </pc:picChg>
        <pc:picChg chg="add mod">
          <ac:chgData name="Vladimir Nagaslaev" userId="a2218f54-588d-41db-bb1e-958d784dee02" providerId="ADAL" clId="{5CF0E310-7B67-4491-8BAF-CE351CFABBF4}" dt="2025-10-02T17:52:17.423" v="4751" actId="1076"/>
          <ac:picMkLst>
            <pc:docMk/>
            <pc:sldMk cId="2986953129" sldId="3916"/>
            <ac:picMk id="10" creationId="{5B8AC937-63DC-1856-FBBB-39F7C22C5CC7}"/>
          </ac:picMkLst>
        </pc:picChg>
        <pc:picChg chg="add mod modCrop">
          <ac:chgData name="Vladimir Nagaslaev" userId="a2218f54-588d-41db-bb1e-958d784dee02" providerId="ADAL" clId="{5CF0E310-7B67-4491-8BAF-CE351CFABBF4}" dt="2025-10-02T18:19:44.004" v="4834" actId="1076"/>
          <ac:picMkLst>
            <pc:docMk/>
            <pc:sldMk cId="2986953129" sldId="3916"/>
            <ac:picMk id="13" creationId="{B3CC6865-EB74-8EBA-AC7B-BACF0FD2A18A}"/>
          </ac:picMkLst>
        </pc:picChg>
        <pc:picChg chg="add mod modCrop">
          <ac:chgData name="Vladimir Nagaslaev" userId="a2218f54-588d-41db-bb1e-958d784dee02" providerId="ADAL" clId="{5CF0E310-7B67-4491-8BAF-CE351CFABBF4}" dt="2025-10-02T18:19:40.978" v="4833" actId="1076"/>
          <ac:picMkLst>
            <pc:docMk/>
            <pc:sldMk cId="2986953129" sldId="3916"/>
            <ac:picMk id="15" creationId="{96EC8EF2-FBA6-6844-AAD5-0626E75F88B5}"/>
          </ac:picMkLst>
        </pc:picChg>
        <pc:picChg chg="add mod ord">
          <ac:chgData name="Vladimir Nagaslaev" userId="a2218f54-588d-41db-bb1e-958d784dee02" providerId="ADAL" clId="{5CF0E310-7B67-4491-8BAF-CE351CFABBF4}" dt="2025-10-02T18:40:28.937" v="5160" actId="1076"/>
          <ac:picMkLst>
            <pc:docMk/>
            <pc:sldMk cId="2986953129" sldId="3916"/>
            <ac:picMk id="16" creationId="{954830E5-A0A7-678C-850C-546F2ADA4697}"/>
          </ac:picMkLst>
        </pc:picChg>
        <pc:picChg chg="add mod">
          <ac:chgData name="Vladimir Nagaslaev" userId="a2218f54-588d-41db-bb1e-958d784dee02" providerId="ADAL" clId="{5CF0E310-7B67-4491-8BAF-CE351CFABBF4}" dt="2025-10-02T18:40:23.586" v="5159" actId="1076"/>
          <ac:picMkLst>
            <pc:docMk/>
            <pc:sldMk cId="2986953129" sldId="3916"/>
            <ac:picMk id="17" creationId="{13A662A2-BEA5-E77E-6EAB-D4EF1D3E429B}"/>
          </ac:picMkLst>
        </pc:picChg>
        <pc:picChg chg="add mod">
          <ac:chgData name="Vladimir Nagaslaev" userId="a2218f54-588d-41db-bb1e-958d784dee02" providerId="ADAL" clId="{5CF0E310-7B67-4491-8BAF-CE351CFABBF4}" dt="2025-10-02T18:40:20.814" v="5158" actId="1076"/>
          <ac:picMkLst>
            <pc:docMk/>
            <pc:sldMk cId="2986953129" sldId="3916"/>
            <ac:picMk id="18" creationId="{6A2C1220-6637-1EED-E579-16C14F4E77EE}"/>
          </ac:picMkLst>
        </pc:picChg>
        <pc:cxnChg chg="add mod">
          <ac:chgData name="Vladimir Nagaslaev" userId="a2218f54-588d-41db-bb1e-958d784dee02" providerId="ADAL" clId="{5CF0E310-7B67-4491-8BAF-CE351CFABBF4}" dt="2025-10-02T18:31:16.536" v="4924" actId="1582"/>
          <ac:cxnSpMkLst>
            <pc:docMk/>
            <pc:sldMk cId="2986953129" sldId="3916"/>
            <ac:cxnSpMk id="22" creationId="{A983603A-DF05-86F3-A490-8C455F18CE21}"/>
          </ac:cxnSpMkLst>
        </pc:cxnChg>
        <pc:cxnChg chg="add mod">
          <ac:chgData name="Vladimir Nagaslaev" userId="a2218f54-588d-41db-bb1e-958d784dee02" providerId="ADAL" clId="{5CF0E310-7B67-4491-8BAF-CE351CFABBF4}" dt="2025-10-02T18:31:08.511" v="4923" actId="1582"/>
          <ac:cxnSpMkLst>
            <pc:docMk/>
            <pc:sldMk cId="2986953129" sldId="3916"/>
            <ac:cxnSpMk id="24" creationId="{763C49E1-F685-B80F-C14A-91DAE5C1F9E0}"/>
          </ac:cxnSpMkLst>
        </pc:cxnChg>
      </pc:sldChg>
      <pc:sldMasterChg chg="delSldLayout modSldLayout">
        <pc:chgData name="Vladimir Nagaslaev" userId="a2218f54-588d-41db-bb1e-958d784dee02" providerId="ADAL" clId="{5CF0E310-7B67-4491-8BAF-CE351CFABBF4}" dt="2025-10-02T21:26:50.665" v="6670" actId="2696"/>
        <pc:sldMasterMkLst>
          <pc:docMk/>
          <pc:sldMasterMk cId="711206077" sldId="2147483730"/>
        </pc:sldMasterMkLst>
        <pc:sldLayoutChg chg="modSp mod">
          <pc:chgData name="Vladimir Nagaslaev" userId="a2218f54-588d-41db-bb1e-958d784dee02" providerId="ADAL" clId="{5CF0E310-7B67-4491-8BAF-CE351CFABBF4}" dt="2025-10-01T03:33:14.377" v="112" actId="14100"/>
          <pc:sldLayoutMkLst>
            <pc:docMk/>
            <pc:sldMasterMk cId="711206077" sldId="2147483730"/>
            <pc:sldLayoutMk cId="3672132932" sldId="2147483747"/>
          </pc:sldLayoutMkLst>
          <pc:spChg chg="mod">
            <ac:chgData name="Vladimir Nagaslaev" userId="a2218f54-588d-41db-bb1e-958d784dee02" providerId="ADAL" clId="{5CF0E310-7B67-4491-8BAF-CE351CFABBF4}" dt="2025-10-01T03:33:14.377" v="112" actId="14100"/>
            <ac:spMkLst>
              <pc:docMk/>
              <pc:sldMasterMk cId="711206077" sldId="2147483730"/>
              <pc:sldLayoutMk cId="3672132932" sldId="2147483747"/>
              <ac:spMk id="5" creationId="{898DEB94-273B-912E-C99B-C8948C839955}"/>
            </ac:spMkLst>
          </pc:spChg>
          <pc:spChg chg="mod">
            <ac:chgData name="Vladimir Nagaslaev" userId="a2218f54-588d-41db-bb1e-958d784dee02" providerId="ADAL" clId="{5CF0E310-7B67-4491-8BAF-CE351CFABBF4}" dt="2025-10-01T03:33:11.140" v="111" actId="1076"/>
            <ac:spMkLst>
              <pc:docMk/>
              <pc:sldMasterMk cId="711206077" sldId="2147483730"/>
              <pc:sldLayoutMk cId="3672132932" sldId="2147483747"/>
              <ac:spMk id="6" creationId="{4E5CB675-206F-B425-823E-69FCB8147860}"/>
            </ac:spMkLst>
          </pc:spChg>
        </pc:sldLayoutChg>
        <pc:sldLayoutChg chg="del">
          <pc:chgData name="Vladimir Nagaslaev" userId="a2218f54-588d-41db-bb1e-958d784dee02" providerId="ADAL" clId="{5CF0E310-7B67-4491-8BAF-CE351CFABBF4}" dt="2025-10-02T00:22:28.568" v="3449" actId="2696"/>
          <pc:sldLayoutMkLst>
            <pc:docMk/>
            <pc:sldMasterMk cId="711206077" sldId="2147483730"/>
            <pc:sldLayoutMk cId="4269218987" sldId="2147483977"/>
          </pc:sldLayoutMkLst>
        </pc:sldLayoutChg>
        <pc:sldLayoutChg chg="del">
          <pc:chgData name="Vladimir Nagaslaev" userId="a2218f54-588d-41db-bb1e-958d784dee02" providerId="ADAL" clId="{5CF0E310-7B67-4491-8BAF-CE351CFABBF4}" dt="2025-10-02T21:26:50.665" v="6670" actId="2696"/>
          <pc:sldLayoutMkLst>
            <pc:docMk/>
            <pc:sldMasterMk cId="711206077" sldId="2147483730"/>
            <pc:sldLayoutMk cId="606837694" sldId="2147483978"/>
          </pc:sldLayoutMkLst>
        </pc:sldLayoutChg>
        <pc:sldLayoutChg chg="modSp mod">
          <pc:chgData name="Vladimir Nagaslaev" userId="a2218f54-588d-41db-bb1e-958d784dee02" providerId="ADAL" clId="{5CF0E310-7B67-4491-8BAF-CE351CFABBF4}" dt="2025-10-01T03:32:33.987" v="110" actId="14100"/>
          <pc:sldLayoutMkLst>
            <pc:docMk/>
            <pc:sldMasterMk cId="711206077" sldId="2147483730"/>
            <pc:sldLayoutMk cId="1900173619" sldId="2147483979"/>
          </pc:sldLayoutMkLst>
          <pc:spChg chg="mod">
            <ac:chgData name="Vladimir Nagaslaev" userId="a2218f54-588d-41db-bb1e-958d784dee02" providerId="ADAL" clId="{5CF0E310-7B67-4491-8BAF-CE351CFABBF4}" dt="2025-10-01T03:32:33.987" v="110" actId="14100"/>
            <ac:spMkLst>
              <pc:docMk/>
              <pc:sldMasterMk cId="711206077" sldId="2147483730"/>
              <pc:sldLayoutMk cId="1900173619" sldId="2147483979"/>
              <ac:spMk id="2" creationId="{A7D8CDD9-9BF6-6A2C-830F-AF2E37AE49F7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F7375C-D806-7180-59CC-D0591793C8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345FE-F1F1-3BB5-73B3-F79CC843D8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3ACDD-3424-47C9-ACAB-E439E6995E2D}" type="datetimeFigureOut">
              <a:rPr lang="en-US" smtClean="0"/>
              <a:t>10/5/25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2CB09-6722-4DAE-61BB-C9CA9928E9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57B78-180E-08D3-1196-CD58261C10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E35EE-D1EC-4AB8-83A5-46E2343C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7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10/4/25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DE369-ACA8-4CC6-9A42-E59E1D3B71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3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Ineter</a:t>
            </a:r>
            <a:r>
              <a:rPr lang="en-US"/>
              <a:t> nec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auctor, vel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Donec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non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365759" y="6357618"/>
            <a:ext cx="1142529" cy="365760"/>
          </a:xfrm>
        </p:spPr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1962387" y="6359034"/>
            <a:ext cx="4542643" cy="365760"/>
          </a:xfrm>
        </p:spPr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4" y="6494847"/>
            <a:ext cx="1357741" cy="25587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5604" y="6506030"/>
            <a:ext cx="6299632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V.Nagaslaev - Slow Extraction for Mu2e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70171" y="6513432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71708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D8CDD9-9BF6-6A2C-830F-AF2E37AE4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7078" y="6356350"/>
            <a:ext cx="1114249" cy="365760"/>
          </a:xfrm>
        </p:spPr>
        <p:txBody>
          <a:bodyPr/>
          <a:lstStyle/>
          <a:p>
            <a:r>
              <a:rPr lang="en-US"/>
              <a:t>October 6,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3694F-206F-8949-5B21-D50917E28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V.Nagaslaev - Slow Extraction for Mu2e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4C3C9-C642-75C6-61B4-7537BB85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7710-16F1-423B-BC09-76C53436E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73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/>
              <a:t>This is placeholder paragraph text.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sed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Aenean </a:t>
            </a:r>
            <a:r>
              <a:rPr lang="en-US" err="1"/>
              <a:t>sagittis</a:t>
            </a:r>
            <a:r>
              <a:rPr lang="en-US"/>
              <a:t> ipsum non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sed ex </a:t>
            </a:r>
            <a:r>
              <a:rPr lang="en-US" err="1"/>
              <a:t>molestie</a:t>
            </a:r>
            <a:r>
              <a:rPr lang="en-US"/>
              <a:t>, a gravida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Sed diam </a:t>
            </a:r>
            <a:r>
              <a:rPr lang="en-US" err="1"/>
              <a:t>purus</a:t>
            </a:r>
            <a:r>
              <a:rPr lang="en-US"/>
              <a:t>, gravida vel </a:t>
            </a:r>
            <a:r>
              <a:rPr lang="en-US" err="1"/>
              <a:t>lacus</a:t>
            </a:r>
            <a:r>
              <a:rPr lang="en-US"/>
              <a:t> ac, </a:t>
            </a:r>
            <a:r>
              <a:rPr lang="en-US" err="1"/>
              <a:t>condimentum</a:t>
            </a:r>
            <a:r>
              <a:rPr lang="en-US"/>
              <a:t> gravida </a:t>
            </a:r>
            <a:r>
              <a:rPr lang="en-US" err="1"/>
              <a:t>risus</a:t>
            </a:r>
            <a:r>
              <a:rPr lang="en-US"/>
              <a:t>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porta pulvinar.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This is a placeholder headline. Lorem ipsum dolor sit </a:t>
            </a:r>
            <a:r>
              <a:rPr lang="en-US" err="1"/>
              <a:t>amet</a:t>
            </a:r>
            <a:r>
              <a:rPr lang="en-US"/>
              <a:t>, nec cu </a:t>
            </a:r>
            <a:r>
              <a:rPr lang="en-US" err="1"/>
              <a:t>legimus</a:t>
            </a:r>
            <a:r>
              <a:rPr lang="en-US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This is placeholder paragraph text.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Aenean </a:t>
            </a:r>
            <a:r>
              <a:rPr lang="en-US" err="1"/>
              <a:t>sagittis</a:t>
            </a:r>
            <a:r>
              <a:rPr lang="en-US"/>
              <a:t> ipsum non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sed ex </a:t>
            </a:r>
            <a:r>
              <a:rPr lang="en-US" err="1"/>
              <a:t>molestie</a:t>
            </a:r>
            <a:r>
              <a:rPr lang="en-US"/>
              <a:t>, a gravida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Sed diam </a:t>
            </a:r>
            <a:r>
              <a:rPr lang="en-US" err="1"/>
              <a:t>purus</a:t>
            </a:r>
            <a:r>
              <a:rPr lang="en-US"/>
              <a:t>, gravida vel </a:t>
            </a:r>
            <a:r>
              <a:rPr lang="en-US" err="1"/>
              <a:t>lacus</a:t>
            </a:r>
            <a:r>
              <a:rPr lang="en-US"/>
              <a:t> ac, </a:t>
            </a:r>
            <a:r>
              <a:rPr lang="en-US" err="1"/>
              <a:t>condimentum</a:t>
            </a:r>
            <a:r>
              <a:rPr lang="en-US"/>
              <a:t> gravida </a:t>
            </a:r>
            <a:r>
              <a:rPr lang="en-US" err="1"/>
              <a:t>risus</a:t>
            </a:r>
            <a:r>
              <a:rPr lang="en-US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V.Nagaslaev - Slow Extraction for Mu2e</a:t>
            </a:r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  <p:sldLayoutId id="2147483976" r:id="rId23"/>
    <p:sldLayoutId id="2147483979" r:id="rId24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V.Nagaslaev - Slow Extraction for Mu2e</a:t>
            </a:r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/>
              <a:t>SX Beam Commissioning </a:t>
            </a:r>
            <a:br>
              <a:rPr lang="en-US" sz="4800" dirty="0"/>
            </a:br>
            <a:r>
              <a:rPr lang="en-US" sz="4800" dirty="0"/>
              <a:t>for Mu2e at Fermilab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5038954"/>
            <a:ext cx="4835952" cy="633755"/>
          </a:xfrm>
        </p:spPr>
        <p:txBody>
          <a:bodyPr>
            <a:normAutofit/>
          </a:bodyPr>
          <a:lstStyle/>
          <a:p>
            <a:r>
              <a:rPr lang="en-US" dirty="0"/>
              <a:t>Vladimir Nagaslaev</a:t>
            </a:r>
          </a:p>
          <a:p>
            <a:r>
              <a:rPr lang="en-US" dirty="0"/>
              <a:t>6</a:t>
            </a:r>
            <a:r>
              <a:rPr lang="en-US" baseline="30000" dirty="0"/>
              <a:t>th </a:t>
            </a:r>
            <a:r>
              <a:rPr lang="en-US" dirty="0"/>
              <a:t>Slow Extraction Workshop, Stony Brook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October 6, 2025</a:t>
            </a:r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26" y="334267"/>
            <a:ext cx="9994393" cy="433527"/>
          </a:xfrm>
        </p:spPr>
        <p:txBody>
          <a:bodyPr/>
          <a:lstStyle/>
          <a:p>
            <a:r>
              <a:rPr lang="en-US" sz="3600" b="1" dirty="0"/>
              <a:t>Losses and efficiency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E39C9D-EFB0-D1D7-DD0F-C36BD36C7481}"/>
              </a:ext>
            </a:extLst>
          </p:cNvPr>
          <p:cNvSpPr txBox="1"/>
          <p:nvPr/>
        </p:nvSpPr>
        <p:spPr>
          <a:xfrm>
            <a:off x="703444" y="1122667"/>
            <a:ext cx="4920899" cy="2728952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Group 1</a:t>
            </a:r>
            <a:r>
              <a:rPr lang="en-US" sz="1900" dirty="0">
                <a:latin typeface="Helvetica" pitchFamily="2" charset="0"/>
              </a:rPr>
              <a:t>: fast injection loss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Group 2</a:t>
            </a:r>
            <a:r>
              <a:rPr lang="en-US" sz="1900" dirty="0">
                <a:latin typeface="Helvetica" pitchFamily="2" charset="0"/>
              </a:rPr>
              <a:t>: second injection loss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Group 3</a:t>
            </a:r>
            <a:r>
              <a:rPr lang="en-US" sz="1900" dirty="0">
                <a:latin typeface="Helvetica" pitchFamily="2" charset="0"/>
              </a:rPr>
              <a:t>: Extraction losses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Septum losses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lphaLcPeriod"/>
            </a:pPr>
            <a:r>
              <a:rPr lang="en-US" sz="1600" dirty="0">
                <a:latin typeface="Helvetica" pitchFamily="2" charset="0"/>
              </a:rPr>
              <a:t>Extraction aperture losses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Not visible:  </a:t>
            </a:r>
            <a:r>
              <a:rPr lang="en-US" sz="1600" dirty="0">
                <a:latin typeface="Helvetica" pitchFamily="2" charset="0"/>
              </a:rPr>
              <a:t>M3&amp;M4 beam line losses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6A151-F1FD-B4FB-D28F-97F391CF629A}"/>
              </a:ext>
            </a:extLst>
          </p:cNvPr>
          <p:cNvSpPr txBox="1"/>
          <p:nvPr/>
        </p:nvSpPr>
        <p:spPr>
          <a:xfrm>
            <a:off x="485343" y="3609808"/>
            <a:ext cx="4097340" cy="2590453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Group 2: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Strongly depends on BL matching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Weekly depends on </a:t>
            </a:r>
            <a:r>
              <a:rPr lang="en-US" sz="1600" dirty="0" err="1">
                <a:latin typeface="Helvetica" pitchFamily="2" charset="0"/>
              </a:rPr>
              <a:t>Qx&amp;Qy</a:t>
            </a:r>
            <a:r>
              <a:rPr lang="en-US" sz="1600" dirty="0">
                <a:latin typeface="Helvetica" pitchFamily="2" charset="0"/>
              </a:rPr>
              <a:t> shifts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Scales linearly with intensity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Not understood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DC271-CACB-5E26-1B3F-872D20C4DA07}"/>
              </a:ext>
            </a:extLst>
          </p:cNvPr>
          <p:cNvSpPr txBox="1"/>
          <p:nvPr/>
        </p:nvSpPr>
        <p:spPr>
          <a:xfrm>
            <a:off x="5420448" y="4421420"/>
            <a:ext cx="5884246" cy="1636345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FF0000"/>
                </a:solidFill>
                <a:latin typeface="Helvetica" pitchFamily="2" charset="0"/>
              </a:rPr>
              <a:t>Septum losses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Estimated at 2%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If alone, would satisfy Mu2e requirements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CB4328-B445-1AB8-5DC9-76861F7230CD}"/>
              </a:ext>
            </a:extLst>
          </p:cNvPr>
          <p:cNvGrpSpPr/>
          <p:nvPr/>
        </p:nvGrpSpPr>
        <p:grpSpPr>
          <a:xfrm>
            <a:off x="5806729" y="1685516"/>
            <a:ext cx="5102062" cy="2168067"/>
            <a:chOff x="937198" y="1866967"/>
            <a:chExt cx="5102062" cy="216806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BA85ED-6FB3-0075-66F3-617A1401A5B5}"/>
                </a:ext>
              </a:extLst>
            </p:cNvPr>
            <p:cNvGrpSpPr/>
            <p:nvPr/>
          </p:nvGrpSpPr>
          <p:grpSpPr>
            <a:xfrm>
              <a:off x="1051907" y="1866967"/>
              <a:ext cx="4987353" cy="2168067"/>
              <a:chOff x="5705855" y="582523"/>
              <a:chExt cx="4987353" cy="2168067"/>
            </a:xfrm>
          </p:grpSpPr>
          <p:pic>
            <p:nvPicPr>
              <p:cNvPr id="14" name="Picture 13" descr="Chart&#10;&#10;Description automatically generated">
                <a:extLst>
                  <a:ext uri="{FF2B5EF4-FFF2-40B4-BE49-F238E27FC236}">
                    <a16:creationId xmlns:a16="http://schemas.microsoft.com/office/drawing/2014/main" id="{394F554D-2802-36A1-2D64-673F83B182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05855" y="582523"/>
                <a:ext cx="4987353" cy="2168067"/>
              </a:xfrm>
              <a:prstGeom prst="rect">
                <a:avLst/>
              </a:prstGeom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6FCA1EC-3A83-39AC-BC0D-A9EA1F5F4978}"/>
                  </a:ext>
                </a:extLst>
              </p:cNvPr>
              <p:cNvGrpSpPr/>
              <p:nvPr/>
            </p:nvGrpSpPr>
            <p:grpSpPr>
              <a:xfrm>
                <a:off x="6822995" y="828567"/>
                <a:ext cx="301658" cy="837989"/>
                <a:chOff x="6822995" y="828567"/>
                <a:chExt cx="301658" cy="837989"/>
              </a:xfrm>
            </p:grpSpPr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1B36D371-8722-60BC-5C2A-12922BBB7E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73824" y="1109014"/>
                  <a:ext cx="0" cy="557542"/>
                </a:xfrm>
                <a:prstGeom prst="straightConnector1">
                  <a:avLst/>
                </a:prstGeom>
                <a:ln>
                  <a:solidFill>
                    <a:srgbClr val="FED14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6C6FA743-5A5A-FE0E-FE74-9A2B4F914532}"/>
                    </a:ext>
                  </a:extLst>
                </p:cNvPr>
                <p:cNvSpPr/>
                <p:nvPr/>
              </p:nvSpPr>
              <p:spPr>
                <a:xfrm>
                  <a:off x="6822995" y="828567"/>
                  <a:ext cx="301658" cy="280447"/>
                </a:xfrm>
                <a:prstGeom prst="ellipse">
                  <a:avLst/>
                </a:prstGeom>
                <a:solidFill>
                  <a:srgbClr val="FED141"/>
                </a:solidFill>
                <a:ln>
                  <a:solidFill>
                    <a:srgbClr val="FED14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dirty="0">
                      <a:solidFill>
                        <a:sysClr val="windowText" lastClr="000000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FB218C6-C836-2EEF-A8BB-18BCDB38237C}"/>
                  </a:ext>
                </a:extLst>
              </p:cNvPr>
              <p:cNvGrpSpPr/>
              <p:nvPr/>
            </p:nvGrpSpPr>
            <p:grpSpPr>
              <a:xfrm>
                <a:off x="7238577" y="582523"/>
                <a:ext cx="301658" cy="568357"/>
                <a:chOff x="6822995" y="828567"/>
                <a:chExt cx="301658" cy="568357"/>
              </a:xfrm>
            </p:grpSpPr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D9637C46-B156-4DC6-405C-2F38BA5932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73824" y="1109014"/>
                  <a:ext cx="0" cy="287910"/>
                </a:xfrm>
                <a:prstGeom prst="straightConnector1">
                  <a:avLst/>
                </a:prstGeom>
                <a:ln>
                  <a:solidFill>
                    <a:srgbClr val="FED14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169C3488-6674-4828-2F2F-C4B16CE599D2}"/>
                    </a:ext>
                  </a:extLst>
                </p:cNvPr>
                <p:cNvSpPr/>
                <p:nvPr/>
              </p:nvSpPr>
              <p:spPr>
                <a:xfrm>
                  <a:off x="6822995" y="828567"/>
                  <a:ext cx="301658" cy="280447"/>
                </a:xfrm>
                <a:prstGeom prst="ellipse">
                  <a:avLst/>
                </a:prstGeom>
                <a:solidFill>
                  <a:srgbClr val="FED141"/>
                </a:solidFill>
                <a:ln>
                  <a:solidFill>
                    <a:srgbClr val="FED14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dirty="0">
                      <a:solidFill>
                        <a:sysClr val="windowText" lastClr="00000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0DE726E-D890-F393-C7E6-1045FA83BBFB}"/>
                  </a:ext>
                </a:extLst>
              </p:cNvPr>
              <p:cNvGrpSpPr/>
              <p:nvPr/>
            </p:nvGrpSpPr>
            <p:grpSpPr>
              <a:xfrm>
                <a:off x="8146988" y="758946"/>
                <a:ext cx="301658" cy="837989"/>
                <a:chOff x="6822995" y="828567"/>
                <a:chExt cx="301658" cy="837989"/>
              </a:xfrm>
            </p:grpSpPr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A4E11A00-FC30-6D55-325D-D98D57C09B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73824" y="1073668"/>
                  <a:ext cx="3501" cy="592888"/>
                </a:xfrm>
                <a:prstGeom prst="straightConnector1">
                  <a:avLst/>
                </a:prstGeom>
                <a:ln>
                  <a:solidFill>
                    <a:srgbClr val="FED14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626D91C1-3065-FE53-9308-BB42BBC00BA0}"/>
                    </a:ext>
                  </a:extLst>
                </p:cNvPr>
                <p:cNvSpPr/>
                <p:nvPr/>
              </p:nvSpPr>
              <p:spPr>
                <a:xfrm>
                  <a:off x="6822995" y="828567"/>
                  <a:ext cx="301658" cy="280447"/>
                </a:xfrm>
                <a:prstGeom prst="ellipse">
                  <a:avLst/>
                </a:prstGeom>
                <a:solidFill>
                  <a:srgbClr val="FED141"/>
                </a:solidFill>
                <a:ln>
                  <a:solidFill>
                    <a:srgbClr val="FED14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dirty="0">
                      <a:solidFill>
                        <a:sysClr val="windowText" lastClr="000000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D9E1D3-44CA-CF26-2EB4-123FEFF152BB}"/>
                </a:ext>
              </a:extLst>
            </p:cNvPr>
            <p:cNvSpPr txBox="1"/>
            <p:nvPr/>
          </p:nvSpPr>
          <p:spPr>
            <a:xfrm>
              <a:off x="3259018" y="3696344"/>
              <a:ext cx="2185570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Spill</a:t>
              </a:r>
            </a:p>
          </p:txBody>
        </p:sp>
        <p:sp>
          <p:nvSpPr>
            <p:cNvPr id="13" name="Flowchart: Off-page Connector 12">
              <a:extLst>
                <a:ext uri="{FF2B5EF4-FFF2-40B4-BE49-F238E27FC236}">
                  <a16:creationId xmlns:a16="http://schemas.microsoft.com/office/drawing/2014/main" id="{0845D061-1E91-9219-5682-810E8FD22444}"/>
                </a:ext>
              </a:extLst>
            </p:cNvPr>
            <p:cNvSpPr/>
            <p:nvPr/>
          </p:nvSpPr>
          <p:spPr>
            <a:xfrm rot="16200000">
              <a:off x="1379847" y="2976641"/>
              <a:ext cx="329888" cy="1215185"/>
            </a:xfrm>
            <a:prstGeom prst="flowChartOffpage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1426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26" y="334267"/>
            <a:ext cx="9994393" cy="433527"/>
          </a:xfrm>
        </p:spPr>
        <p:txBody>
          <a:bodyPr/>
          <a:lstStyle/>
          <a:p>
            <a:r>
              <a:rPr lang="en-US" sz="3600" b="1" dirty="0"/>
              <a:t>Septa alignment with beam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693100CB-CFF1-C2F1-FC87-D928613BA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" t="6988" r="1745" b="3329"/>
          <a:stretch/>
        </p:blipFill>
        <p:spPr>
          <a:xfrm>
            <a:off x="7444586" y="2974461"/>
            <a:ext cx="1984806" cy="1541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C7DD2E2-E4BB-D1EE-38E6-C05DD1CEF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" t="6385" r="2272" b="3112"/>
          <a:stretch/>
        </p:blipFill>
        <p:spPr>
          <a:xfrm>
            <a:off x="9514692" y="2974461"/>
            <a:ext cx="1941922" cy="15225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B4CB7751-D584-0025-957A-557343FBB2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" t="6316" r="1929" b="3821"/>
          <a:stretch/>
        </p:blipFill>
        <p:spPr>
          <a:xfrm>
            <a:off x="7430570" y="4629356"/>
            <a:ext cx="2010856" cy="1564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8C1D81-DE16-13F4-4827-1C794E82EA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9" t="6609" r="2173" b="4465"/>
          <a:stretch/>
        </p:blipFill>
        <p:spPr>
          <a:xfrm>
            <a:off x="9489421" y="4611591"/>
            <a:ext cx="2034228" cy="1573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94CED690-8DA9-AE96-1DC1-F85663F232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3" t="6678" r="2575" b="3696"/>
          <a:stretch/>
        </p:blipFill>
        <p:spPr>
          <a:xfrm>
            <a:off x="7234402" y="721248"/>
            <a:ext cx="2605873" cy="20450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CB88DD-0393-4C59-CFC9-4256073A7494}"/>
              </a:ext>
            </a:extLst>
          </p:cNvPr>
          <p:cNvSpPr/>
          <p:nvPr/>
        </p:nvSpPr>
        <p:spPr>
          <a:xfrm>
            <a:off x="9004372" y="1429830"/>
            <a:ext cx="1039565" cy="62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Extraction Losses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465137-02BF-3F20-5196-182FFFDF217D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8575589" y="1743773"/>
            <a:ext cx="428783" cy="7152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31CE19-D7FA-662E-31E6-7E575F3D4515}"/>
              </a:ext>
            </a:extLst>
          </p:cNvPr>
          <p:cNvSpPr/>
          <p:nvPr/>
        </p:nvSpPr>
        <p:spPr>
          <a:xfrm>
            <a:off x="7917207" y="632694"/>
            <a:ext cx="1039565" cy="62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Sextupole ramp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376592-3F03-9CA4-AA02-D1339E652850}"/>
              </a:ext>
            </a:extLst>
          </p:cNvPr>
          <p:cNvCxnSpPr>
            <a:cxnSpLocks/>
          </p:cNvCxnSpPr>
          <p:nvPr/>
        </p:nvCxnSpPr>
        <p:spPr>
          <a:xfrm>
            <a:off x="8469954" y="1255606"/>
            <a:ext cx="105635" cy="8021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38E764A-BADC-E790-9727-C47F0747D1C5}"/>
              </a:ext>
            </a:extLst>
          </p:cNvPr>
          <p:cNvSpPr txBox="1"/>
          <p:nvPr/>
        </p:nvSpPr>
        <p:spPr>
          <a:xfrm>
            <a:off x="77793" y="1187530"/>
            <a:ext cx="7419980" cy="3488134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Extraction septa aligned with the beam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Alignment performed using the loss monitors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Due to high losses BLM HV had to be strongly reduced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To separate extraction losses spill delayed ~30msec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Loss counters timed to extraction losses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Alignment turned out to be limited by the ELAM motion range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Had to reduce the ESS distance to the beam to accommodate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ELAM motion range to be fixed during this summer shutdown</a:t>
            </a:r>
          </a:p>
        </p:txBody>
      </p:sp>
    </p:spTree>
    <p:extLst>
      <p:ext uri="{BB962C8B-B14F-4D97-AF65-F5344CB8AC3E}">
        <p14:creationId xmlns:p14="http://schemas.microsoft.com/office/powerpoint/2010/main" val="138835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26" y="334267"/>
            <a:ext cx="9994393" cy="433527"/>
          </a:xfrm>
        </p:spPr>
        <p:txBody>
          <a:bodyPr/>
          <a:lstStyle/>
          <a:p>
            <a:r>
              <a:rPr lang="en-US" sz="3600" b="1" dirty="0"/>
              <a:t>Spill variations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4332FFF0-8FD8-09F2-286A-81A8E6809E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9" t="8946" r="1228" b="6181"/>
          <a:stretch/>
        </p:blipFill>
        <p:spPr>
          <a:xfrm>
            <a:off x="5007410" y="1302052"/>
            <a:ext cx="5619886" cy="42503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492AC7-C151-A203-45BF-D045471DE34E}"/>
              </a:ext>
            </a:extLst>
          </p:cNvPr>
          <p:cNvSpPr/>
          <p:nvPr/>
        </p:nvSpPr>
        <p:spPr>
          <a:xfrm>
            <a:off x="8938223" y="1989060"/>
            <a:ext cx="1610372" cy="43352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Circulating beam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6473FC-73CD-7E83-440E-900DF8260157}"/>
              </a:ext>
            </a:extLst>
          </p:cNvPr>
          <p:cNvSpPr/>
          <p:nvPr/>
        </p:nvSpPr>
        <p:spPr>
          <a:xfrm>
            <a:off x="8938223" y="3904273"/>
            <a:ext cx="1610372" cy="43352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Extracted beam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6D2C1-90E1-7293-B3EA-17C6BA035B6D}"/>
              </a:ext>
            </a:extLst>
          </p:cNvPr>
          <p:cNvSpPr txBox="1"/>
          <p:nvPr/>
        </p:nvSpPr>
        <p:spPr>
          <a:xfrm>
            <a:off x="220077" y="1565867"/>
            <a:ext cx="4968989" cy="2092881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latin typeface="Helvetica" pitchFamily="2" charset="0"/>
              </a:rPr>
              <a:t>Spill Duty factor close to 60%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latin typeface="Helvetica" pitchFamily="2" charset="0"/>
              </a:rPr>
              <a:t>Satisfies requirements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latin typeface="Helvetica" pitchFamily="2" charset="0"/>
              </a:rPr>
              <a:t>Mu2e mostly concerned about spikes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latin typeface="Helvetica" pitchFamily="2" charset="0"/>
              </a:rPr>
              <a:t>Still, we will investigate the sources</a:t>
            </a:r>
          </a:p>
        </p:txBody>
      </p:sp>
    </p:spTree>
    <p:extLst>
      <p:ext uri="{BB962C8B-B14F-4D97-AF65-F5344CB8AC3E}">
        <p14:creationId xmlns:p14="http://schemas.microsoft.com/office/powerpoint/2010/main" val="1689279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26" y="334267"/>
            <a:ext cx="9994393" cy="433527"/>
          </a:xfrm>
        </p:spPr>
        <p:txBody>
          <a:bodyPr/>
          <a:lstStyle/>
          <a:p>
            <a:r>
              <a:rPr lang="en-US" sz="3600" b="1" dirty="0"/>
              <a:t>Spill regulation system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2DD6D-925D-F168-B4BC-6784FC138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514" y="2785318"/>
            <a:ext cx="5225727" cy="3753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919D0C-93EC-2930-9578-EC2AB8CAF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890" y="602605"/>
            <a:ext cx="3391993" cy="2347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9068CF-1560-D5DD-9054-1D5B6279C95C}"/>
              </a:ext>
            </a:extLst>
          </p:cNvPr>
          <p:cNvSpPr txBox="1"/>
          <p:nvPr/>
        </p:nvSpPr>
        <p:spPr>
          <a:xfrm>
            <a:off x="107353" y="767794"/>
            <a:ext cx="5114477" cy="2769989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ARIA-10 </a:t>
            </a:r>
            <a:r>
              <a:rPr lang="en-US" sz="1600" dirty="0" err="1">
                <a:latin typeface="Helvetica" pitchFamily="2" charset="0"/>
              </a:rPr>
              <a:t>SoM</a:t>
            </a:r>
            <a:r>
              <a:rPr lang="en-US" sz="1600" dirty="0">
                <a:latin typeface="Helvetica" pitchFamily="2" charset="0"/>
              </a:rPr>
              <a:t>/SoC board with analogue IO</a:t>
            </a:r>
          </a:p>
          <a:p>
            <a:pPr marL="800100" lvl="1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125MSPS  -&gt; 10kHz decision rate</a:t>
            </a:r>
          </a:p>
          <a:p>
            <a:pPr marL="800100" lvl="1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16 14bit ADC/125MHz; 4 high-speed DACs; 3 QSFP</a:t>
            </a:r>
          </a:p>
          <a:p>
            <a:pPr marL="800100" lvl="1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2 Ethernet ports</a:t>
            </a:r>
          </a:p>
          <a:p>
            <a:pPr marL="800100" lvl="1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Runs the Q-squeeze to the QX PS</a:t>
            </a:r>
          </a:p>
          <a:p>
            <a:pPr marL="800100" lvl="1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Digitizes and integrates the WCM, </a:t>
            </a:r>
            <a:r>
              <a:rPr lang="en-US" sz="1200" dirty="0" err="1">
                <a:latin typeface="Helvetica" pitchFamily="2" charset="0"/>
              </a:rPr>
              <a:t>GapMon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dirty="0" err="1">
                <a:latin typeface="Helvetica" pitchFamily="2" charset="0"/>
              </a:rPr>
              <a:t>ExtMon</a:t>
            </a:r>
            <a:endParaRPr lang="en-US" sz="1200" dirty="0">
              <a:latin typeface="Helvetica" pitchFamily="2" charset="0"/>
            </a:endParaRPr>
          </a:p>
          <a:p>
            <a:pPr marL="800100" lvl="1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Use them in fast regulation PID loop</a:t>
            </a:r>
          </a:p>
          <a:p>
            <a:pPr marL="800100" lvl="1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Slow regulation</a:t>
            </a:r>
          </a:p>
          <a:p>
            <a:pPr marL="800100" lvl="1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Harmonic filter controller</a:t>
            </a:r>
          </a:p>
          <a:p>
            <a:pPr marL="800100" lvl="1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Up to 8 spills management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9F95D-BBFD-0463-DCD4-6936B524768C}"/>
              </a:ext>
            </a:extLst>
          </p:cNvPr>
          <p:cNvSpPr txBox="1"/>
          <p:nvPr/>
        </p:nvSpPr>
        <p:spPr>
          <a:xfrm>
            <a:off x="585200" y="3750621"/>
            <a:ext cx="6093399" cy="189282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dirty="0">
                <a:latin typeface="Helvetica" pitchFamily="2" charset="0"/>
              </a:rPr>
              <a:t>Was commissioned in limited capability in this run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</a:rPr>
              <a:t>Run the QX PS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</a:rPr>
              <a:t>Digitize and integrate the </a:t>
            </a:r>
            <a:r>
              <a:rPr lang="en-US" sz="1600" b="1" dirty="0" err="1">
                <a:latin typeface="Helvetica" pitchFamily="2" charset="0"/>
              </a:rPr>
              <a:t>SpillMon</a:t>
            </a:r>
            <a:endParaRPr lang="en-US" sz="1600" b="1" dirty="0">
              <a:latin typeface="Helvetica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Helvetica" pitchFamily="2" charset="0"/>
              </a:rPr>
              <a:t>Exercised the PID loop with QX regulation</a:t>
            </a:r>
          </a:p>
        </p:txBody>
      </p:sp>
    </p:spTree>
    <p:extLst>
      <p:ext uri="{BB962C8B-B14F-4D97-AF65-F5344CB8AC3E}">
        <p14:creationId xmlns:p14="http://schemas.microsoft.com/office/powerpoint/2010/main" val="1493121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Longitudinal motion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B717A-129C-B654-7C19-3E29B0ADCCA2}"/>
              </a:ext>
            </a:extLst>
          </p:cNvPr>
          <p:cNvSpPr txBox="1"/>
          <p:nvPr/>
        </p:nvSpPr>
        <p:spPr>
          <a:xfrm>
            <a:off x="75950" y="1065228"/>
            <a:ext cx="6429080" cy="2954655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latin typeface="Helvetica" pitchFamily="2" charset="0"/>
              </a:rPr>
              <a:t>Analysis motivated by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Extinction concerns (leakage from the bucket)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Injection losses investigation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 pitchFamily="2" charset="0"/>
              </a:rPr>
              <a:t>Big acquisition overhead for sampling the beam signals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 pitchFamily="2" charset="0"/>
              </a:rPr>
              <a:t>Found that there is a significant RF phase error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 pitchFamily="2" charset="0"/>
              </a:rPr>
              <a:t>Will be addressed with the new RF system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Helvetica" pitchFamily="2" charset="0"/>
              </a:rPr>
              <a:t>No obvious correlation with losses observed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6E3D76-FC6D-4ED5-CD4C-91E55DE73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994" y="1255710"/>
            <a:ext cx="1707755" cy="1049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8AC937-63DC-1856-FBBB-39F7C22C5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297" y="1177409"/>
            <a:ext cx="2110923" cy="1127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CC6865-EB74-8EBA-AC7B-BACF0FD2A1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27" b="1809"/>
          <a:stretch/>
        </p:blipFill>
        <p:spPr>
          <a:xfrm>
            <a:off x="7853735" y="3004219"/>
            <a:ext cx="1378665" cy="16731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EC8EF2-FBA6-6844-AAD5-0626E75F88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809"/>
          <a:stretch/>
        </p:blipFill>
        <p:spPr>
          <a:xfrm>
            <a:off x="9446971" y="3004220"/>
            <a:ext cx="1374453" cy="1673131"/>
          </a:xfrm>
          <a:prstGeom prst="rect">
            <a:avLst/>
          </a:prstGeom>
        </p:spPr>
      </p:pic>
      <p:pic>
        <p:nvPicPr>
          <p:cNvPr id="17" name="Picture 16" descr="Graphical user interface&#10;&#10;AI-generated content may be incorrect.">
            <a:extLst>
              <a:ext uri="{FF2B5EF4-FFF2-40B4-BE49-F238E27FC236}">
                <a16:creationId xmlns:a16="http://schemas.microsoft.com/office/drawing/2014/main" id="{13A662A2-BEA5-E77E-6EAB-D4EF1D3E4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118" y="4124307"/>
            <a:ext cx="2273499" cy="1847218"/>
          </a:xfrm>
          <a:prstGeom prst="rect">
            <a:avLst/>
          </a:prstGeom>
        </p:spPr>
      </p:pic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6A2C1220-6637-1EED-E579-16C14F4E7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446" y="4133511"/>
            <a:ext cx="2345484" cy="17628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F94B25-32D9-A97E-673D-085CDB12920F}"/>
              </a:ext>
            </a:extLst>
          </p:cNvPr>
          <p:cNvSpPr txBox="1"/>
          <p:nvPr/>
        </p:nvSpPr>
        <p:spPr>
          <a:xfrm>
            <a:off x="7825141" y="2476659"/>
            <a:ext cx="3087064" cy="769441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latin typeface="Helvetica" pitchFamily="2" charset="0"/>
              </a:rPr>
              <a:t>Need fast sampling, 125 MHz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04B074-5FB7-3E44-A76A-F5DD87FC8941}"/>
              </a:ext>
            </a:extLst>
          </p:cNvPr>
          <p:cNvSpPr/>
          <p:nvPr/>
        </p:nvSpPr>
        <p:spPr>
          <a:xfrm>
            <a:off x="8068306" y="418233"/>
            <a:ext cx="1378665" cy="4335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Circulating beam intensity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83603A-DF05-86F3-A490-8C455F18CE21}"/>
              </a:ext>
            </a:extLst>
          </p:cNvPr>
          <p:cNvCxnSpPr>
            <a:cxnSpLocks/>
          </p:cNvCxnSpPr>
          <p:nvPr/>
        </p:nvCxnSpPr>
        <p:spPr>
          <a:xfrm>
            <a:off x="9068586" y="849823"/>
            <a:ext cx="600172" cy="83941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3C49E1-F685-B80F-C14A-91DAE5C1F9E0}"/>
              </a:ext>
            </a:extLst>
          </p:cNvPr>
          <p:cNvCxnSpPr>
            <a:cxnSpLocks/>
          </p:cNvCxnSpPr>
          <p:nvPr/>
        </p:nvCxnSpPr>
        <p:spPr>
          <a:xfrm flipH="1">
            <a:off x="7152895" y="851760"/>
            <a:ext cx="1137854" cy="6770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5965479-9390-6F62-F7E6-2DB49B3E406F}"/>
              </a:ext>
            </a:extLst>
          </p:cNvPr>
          <p:cNvSpPr txBox="1"/>
          <p:nvPr/>
        </p:nvSpPr>
        <p:spPr>
          <a:xfrm>
            <a:off x="7192599" y="594779"/>
            <a:ext cx="1027204" cy="769441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latin typeface="Helvetica" pitchFamily="2" charset="0"/>
              </a:rPr>
              <a:t>raw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9CA1EF-3712-4DBA-BDA9-EE531DC57A9B}"/>
              </a:ext>
            </a:extLst>
          </p:cNvPr>
          <p:cNvSpPr txBox="1"/>
          <p:nvPr/>
        </p:nvSpPr>
        <p:spPr>
          <a:xfrm>
            <a:off x="8938614" y="616542"/>
            <a:ext cx="1275670" cy="769441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latin typeface="Helvetica" pitchFamily="2" charset="0"/>
              </a:rPr>
              <a:t>filtered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90FE0F-EE64-3CE5-1D5E-A81A3245D222}"/>
              </a:ext>
            </a:extLst>
          </p:cNvPr>
          <p:cNvSpPr txBox="1"/>
          <p:nvPr/>
        </p:nvSpPr>
        <p:spPr>
          <a:xfrm>
            <a:off x="321852" y="5644921"/>
            <a:ext cx="1774204" cy="1087477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latin typeface="Helvetica" pitchFamily="2" charset="0"/>
              </a:rPr>
              <a:t>Pulse shape 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latin typeface="Helvetica" pitchFamily="2" charset="0"/>
              </a:rPr>
              <a:t>modulations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4AFDD9-3A2C-1A6F-75E4-8240D0BB4F3C}"/>
              </a:ext>
            </a:extLst>
          </p:cNvPr>
          <p:cNvSpPr txBox="1"/>
          <p:nvPr/>
        </p:nvSpPr>
        <p:spPr>
          <a:xfrm>
            <a:off x="2194933" y="5690306"/>
            <a:ext cx="2290371" cy="769441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latin typeface="Helvetica" pitchFamily="2" charset="0"/>
              </a:rPr>
              <a:t>Bunch tomography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8F3CA9-4AFE-48B0-7AC5-D7A95467E959}"/>
              </a:ext>
            </a:extLst>
          </p:cNvPr>
          <p:cNvSpPr txBox="1"/>
          <p:nvPr/>
        </p:nvSpPr>
        <p:spPr>
          <a:xfrm>
            <a:off x="4343167" y="5690305"/>
            <a:ext cx="2282356" cy="1087477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latin typeface="Helvetica" pitchFamily="2" charset="0"/>
              </a:rPr>
              <a:t>Pulse COG motion,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latin typeface="Helvetica" pitchFamily="2" charset="0"/>
              </a:rPr>
              <a:t>~20ns</a:t>
            </a:r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954830E5-A0A7-678C-850C-546F2ADA46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88" y="4269128"/>
            <a:ext cx="1988817" cy="14916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6953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sz="3600" b="1" dirty="0"/>
              <a:t>High beam intensity running/</a:t>
            </a:r>
            <a:r>
              <a:rPr lang="en-US" sz="3600" b="1" dirty="0" err="1"/>
              <a:t>RadMonitors</a:t>
            </a:r>
            <a:endParaRPr lang="en-US" sz="36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9D961-7F96-1EAD-ECDB-BC7A053BBC66}"/>
              </a:ext>
            </a:extLst>
          </p:cNvPr>
          <p:cNvSpPr txBox="1"/>
          <p:nvPr/>
        </p:nvSpPr>
        <p:spPr>
          <a:xfrm>
            <a:off x="333140" y="1142279"/>
            <a:ext cx="78011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High intensity runs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~0.8e12 p/spill – close to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Every 15 sec; limited at 13W average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Needed to see consistent readback from </a:t>
            </a:r>
            <a:r>
              <a:rPr lang="en-US" sz="2000" dirty="0" err="1"/>
              <a:t>RadMons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each </a:t>
            </a:r>
            <a:r>
              <a:rPr lang="en-US" sz="2000" dirty="0" err="1"/>
              <a:t>RadMon</a:t>
            </a:r>
            <a:r>
              <a:rPr lang="en-US" sz="2000" dirty="0"/>
              <a:t> calculate the max allowable beam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Max restrictions – in the Transport – this should be straightforward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work needed at Extraction, but this is encouraging</a:t>
            </a:r>
          </a:p>
        </p:txBody>
      </p:sp>
      <p:pic>
        <p:nvPicPr>
          <p:cNvPr id="11" name="Picture 10" descr="Graphical user interface, diagram&#10;&#10;AI-generated content may be incorrect.">
            <a:extLst>
              <a:ext uri="{FF2B5EF4-FFF2-40B4-BE49-F238E27FC236}">
                <a16:creationId xmlns:a16="http://schemas.microsoft.com/office/drawing/2014/main" id="{0F3DEDE2-C93C-1A33-CDC4-86C9BF2C7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895" y="1142279"/>
            <a:ext cx="2865977" cy="2400865"/>
          </a:xfrm>
          <a:prstGeom prst="rect">
            <a:avLst/>
          </a:prstGeom>
        </p:spPr>
      </p:pic>
      <p:pic>
        <p:nvPicPr>
          <p:cNvPr id="12" name="Picture 11" descr="Graphical user interface&#10;&#10;AI-generated content may be incorrect.">
            <a:extLst>
              <a:ext uri="{FF2B5EF4-FFF2-40B4-BE49-F238E27FC236}">
                <a16:creationId xmlns:a16="http://schemas.microsoft.com/office/drawing/2014/main" id="{946EFEBA-3EA5-A9A6-4466-4721BAD77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895" y="3613761"/>
            <a:ext cx="2865977" cy="240086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DAFEF7-D5C1-1FF7-7A37-D3B578BDFDC5}"/>
              </a:ext>
            </a:extLst>
          </p:cNvPr>
          <p:cNvGrpSpPr/>
          <p:nvPr/>
        </p:nvGrpSpPr>
        <p:grpSpPr>
          <a:xfrm>
            <a:off x="1023371" y="3543144"/>
            <a:ext cx="5251099" cy="2707885"/>
            <a:chOff x="5938901" y="3307248"/>
            <a:chExt cx="4855223" cy="2399869"/>
          </a:xfrm>
        </p:grpSpPr>
        <p:pic>
          <p:nvPicPr>
            <p:cNvPr id="14" name="Group 6">
              <a:extLst>
                <a:ext uri="{FF2B5EF4-FFF2-40B4-BE49-F238E27FC236}">
                  <a16:creationId xmlns:a16="http://schemas.microsoft.com/office/drawing/2014/main" id="{9307F8F5-9950-A9CE-CF83-28F3F6D77EE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82"/>
            <a:stretch>
              <a:fillRect/>
            </a:stretch>
          </p:blipFill>
          <p:spPr bwMode="auto">
            <a:xfrm>
              <a:off x="5938901" y="3307248"/>
              <a:ext cx="4855223" cy="2399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BBB4A4-9E63-62FD-80CE-0E706C4B27F8}"/>
                </a:ext>
              </a:extLst>
            </p:cNvPr>
            <p:cNvSpPr/>
            <p:nvPr/>
          </p:nvSpPr>
          <p:spPr>
            <a:xfrm>
              <a:off x="8732194" y="4566743"/>
              <a:ext cx="536027" cy="52551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ysClr val="windowText" lastClr="000000"/>
                  </a:solidFill>
                </a:rPr>
                <a:t>3.7kW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DE48C3-A874-5392-368B-26F877FED616}"/>
                </a:ext>
              </a:extLst>
            </p:cNvPr>
            <p:cNvSpPr/>
            <p:nvPr/>
          </p:nvSpPr>
          <p:spPr>
            <a:xfrm>
              <a:off x="9567766" y="4327634"/>
              <a:ext cx="536027" cy="52551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ysClr val="windowText" lastClr="000000"/>
                  </a:solidFill>
                </a:rPr>
                <a:t>6.0 kW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EAF151-0F9C-C050-90EB-F0D2CC11EA1D}"/>
                </a:ext>
              </a:extLst>
            </p:cNvPr>
            <p:cNvSpPr/>
            <p:nvPr/>
          </p:nvSpPr>
          <p:spPr>
            <a:xfrm>
              <a:off x="7433133" y="4590392"/>
              <a:ext cx="536027" cy="52551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ysClr val="windowText" lastClr="000000"/>
                  </a:solidFill>
                </a:rPr>
                <a:t>1.7 kW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62E7C28-8274-3AC9-E661-C6A1A915FF82}"/>
              </a:ext>
            </a:extLst>
          </p:cNvPr>
          <p:cNvSpPr txBox="1"/>
          <p:nvPr/>
        </p:nvSpPr>
        <p:spPr>
          <a:xfrm>
            <a:off x="8543080" y="5832078"/>
            <a:ext cx="2365711" cy="1025922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200" dirty="0" err="1">
                <a:latin typeface="Helvetica" pitchFamily="2" charset="0"/>
              </a:rPr>
              <a:t>RadMon</a:t>
            </a:r>
            <a:r>
              <a:rPr lang="en-US" sz="1200" dirty="0">
                <a:latin typeface="Helvetica" pitchFamily="2" charset="0"/>
              </a:rPr>
              <a:t> readbacks </a:t>
            </a:r>
          </a:p>
          <a:p>
            <a:pPr algn="ctr">
              <a:spcAft>
                <a:spcPts val="800"/>
              </a:spcAft>
            </a:pPr>
            <a:r>
              <a:rPr lang="en-US" sz="1200" dirty="0">
                <a:latin typeface="Helvetica" pitchFamily="2" charset="0"/>
              </a:rPr>
              <a:t>during high intensity run</a:t>
            </a:r>
          </a:p>
        </p:txBody>
      </p:sp>
    </p:spTree>
    <p:extLst>
      <p:ext uri="{BB962C8B-B14F-4D97-AF65-F5344CB8AC3E}">
        <p14:creationId xmlns:p14="http://schemas.microsoft.com/office/powerpoint/2010/main" val="362052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01D8F9-2BE9-9069-A51A-3684763F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issues and further plans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B5ADB-84DA-BD45-F951-E650B70FAB79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DE916-46C8-ABE2-A83A-D51640FBC36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16994-64A1-7BDF-57E2-C7B5E221B3A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600E6E-75BE-BFA2-3D51-5BF4DB4F3496}"/>
              </a:ext>
            </a:extLst>
          </p:cNvPr>
          <p:cNvSpPr txBox="1"/>
          <p:nvPr/>
        </p:nvSpPr>
        <p:spPr>
          <a:xfrm>
            <a:off x="365759" y="1247071"/>
            <a:ext cx="5545835" cy="373435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latin typeface="Helvetica" pitchFamily="2" charset="0"/>
              </a:rPr>
              <a:t>Main issues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Delivery Ring acceptance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Orbit offsets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Tune drift at injection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DEX (dynamic) bump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Beam losses in the BL and Extraction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Harmonic spill ripples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E8E9D4-EBC7-F059-E5F8-BAE42E9410AA}"/>
              </a:ext>
            </a:extLst>
          </p:cNvPr>
          <p:cNvSpPr txBox="1"/>
          <p:nvPr/>
        </p:nvSpPr>
        <p:spPr>
          <a:xfrm>
            <a:off x="5781638" y="1247071"/>
            <a:ext cx="6044603" cy="4493538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latin typeface="Helvetica" pitchFamily="2" charset="0"/>
              </a:rPr>
              <a:t>Further plans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Continue SX commissioning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Spill Regulation System: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Implement the RFKO regulation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Implement the harmonic correction filter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Build and install the magnet ripple sensors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Build and install the Extraction Profilometer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Build and install the Crystal Station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3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75BE0-843A-C36E-39DF-0EC4DB507C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0B9C5-EBB1-0266-AD93-530AB26FD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7819-0BBF-B717-26F9-2406BAB60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7B0B9-1174-1758-3BE5-EAA7DA307C62}"/>
              </a:ext>
            </a:extLst>
          </p:cNvPr>
          <p:cNvSpPr txBox="1"/>
          <p:nvPr/>
        </p:nvSpPr>
        <p:spPr>
          <a:xfrm>
            <a:off x="4697168" y="2114292"/>
            <a:ext cx="2524410" cy="1569660"/>
          </a:xfrm>
          <a:prstGeom prst="rect">
            <a:avLst/>
          </a:prstGeom>
          <a:noFill/>
          <a:ln>
            <a:noFill/>
          </a:ln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>
                <a:solidFill>
                  <a:srgbClr val="0070C0"/>
                </a:solidFill>
                <a:latin typeface="Helvetica" pitchFamily="2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926482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89185-37DC-1FE1-D642-5D3A004D3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1D4D936-E37E-98D2-683C-42E09532495E}"/>
              </a:ext>
            </a:extLst>
          </p:cNvPr>
          <p:cNvSpPr/>
          <p:nvPr/>
        </p:nvSpPr>
        <p:spPr>
          <a:xfrm>
            <a:off x="353112" y="765313"/>
            <a:ext cx="10848288" cy="5883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9D3F95-0AF8-139F-D6F2-AB2F410FE140}"/>
              </a:ext>
            </a:extLst>
          </p:cNvPr>
          <p:cNvSpPr txBox="1"/>
          <p:nvPr/>
        </p:nvSpPr>
        <p:spPr>
          <a:xfrm>
            <a:off x="2940745" y="208803"/>
            <a:ext cx="663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Understanding the beam losses and efficiency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2957CD-21BE-0C24-68E7-FCB81D2FD61A}"/>
              </a:ext>
            </a:extLst>
          </p:cNvPr>
          <p:cNvGrpSpPr/>
          <p:nvPr/>
        </p:nvGrpSpPr>
        <p:grpSpPr>
          <a:xfrm>
            <a:off x="581489" y="4025301"/>
            <a:ext cx="5102062" cy="2168067"/>
            <a:chOff x="937198" y="1866967"/>
            <a:chExt cx="5102062" cy="21680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004FC8-274C-2607-7BEE-FAE2F0211411}"/>
                </a:ext>
              </a:extLst>
            </p:cNvPr>
            <p:cNvGrpSpPr/>
            <p:nvPr/>
          </p:nvGrpSpPr>
          <p:grpSpPr>
            <a:xfrm>
              <a:off x="1051907" y="1866967"/>
              <a:ext cx="4987353" cy="2168067"/>
              <a:chOff x="5705855" y="582523"/>
              <a:chExt cx="4987353" cy="2168067"/>
            </a:xfrm>
          </p:grpSpPr>
          <p:pic>
            <p:nvPicPr>
              <p:cNvPr id="20" name="Picture 19" descr="Chart&#10;&#10;Description automatically generated">
                <a:extLst>
                  <a:ext uri="{FF2B5EF4-FFF2-40B4-BE49-F238E27FC236}">
                    <a16:creationId xmlns:a16="http://schemas.microsoft.com/office/drawing/2014/main" id="{A195A6C9-47D1-D654-B7AD-1DB8FC6F6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05855" y="582523"/>
                <a:ext cx="4987353" cy="2168067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1B230FD-50B8-217F-00FA-996978FF90EF}"/>
                  </a:ext>
                </a:extLst>
              </p:cNvPr>
              <p:cNvGrpSpPr/>
              <p:nvPr/>
            </p:nvGrpSpPr>
            <p:grpSpPr>
              <a:xfrm>
                <a:off x="6822995" y="828567"/>
                <a:ext cx="301658" cy="837989"/>
                <a:chOff x="6822995" y="828567"/>
                <a:chExt cx="301658" cy="837989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B3C3E7D1-A6A3-681E-0DDD-FD9C92973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73824" y="1109014"/>
                  <a:ext cx="0" cy="557542"/>
                </a:xfrm>
                <a:prstGeom prst="straightConnector1">
                  <a:avLst/>
                </a:prstGeom>
                <a:ln>
                  <a:solidFill>
                    <a:srgbClr val="FED14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9F6F8DA5-9C3E-FEA8-CF9C-4875DDE457CE}"/>
                    </a:ext>
                  </a:extLst>
                </p:cNvPr>
                <p:cNvSpPr/>
                <p:nvPr/>
              </p:nvSpPr>
              <p:spPr>
                <a:xfrm>
                  <a:off x="6822995" y="828567"/>
                  <a:ext cx="301658" cy="280447"/>
                </a:xfrm>
                <a:prstGeom prst="ellipse">
                  <a:avLst/>
                </a:prstGeom>
                <a:solidFill>
                  <a:srgbClr val="FED141"/>
                </a:solidFill>
                <a:ln>
                  <a:solidFill>
                    <a:srgbClr val="FED14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dirty="0">
                      <a:solidFill>
                        <a:sysClr val="windowText" lastClr="000000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F97CED2-803A-C730-69F0-AA1B88C9759F}"/>
                  </a:ext>
                </a:extLst>
              </p:cNvPr>
              <p:cNvGrpSpPr/>
              <p:nvPr/>
            </p:nvGrpSpPr>
            <p:grpSpPr>
              <a:xfrm>
                <a:off x="7238577" y="582523"/>
                <a:ext cx="301658" cy="568357"/>
                <a:chOff x="6822995" y="828567"/>
                <a:chExt cx="301658" cy="568357"/>
              </a:xfrm>
            </p:grpSpPr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1F3D1C04-2AD0-058E-5F8A-34379DCB2D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73824" y="1109014"/>
                  <a:ext cx="0" cy="287910"/>
                </a:xfrm>
                <a:prstGeom prst="straightConnector1">
                  <a:avLst/>
                </a:prstGeom>
                <a:ln>
                  <a:solidFill>
                    <a:srgbClr val="FED14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92D3A432-2D3C-9E96-BF27-24A38AC50021}"/>
                    </a:ext>
                  </a:extLst>
                </p:cNvPr>
                <p:cNvSpPr/>
                <p:nvPr/>
              </p:nvSpPr>
              <p:spPr>
                <a:xfrm>
                  <a:off x="6822995" y="828567"/>
                  <a:ext cx="301658" cy="280447"/>
                </a:xfrm>
                <a:prstGeom prst="ellipse">
                  <a:avLst/>
                </a:prstGeom>
                <a:solidFill>
                  <a:srgbClr val="FED141"/>
                </a:solidFill>
                <a:ln>
                  <a:solidFill>
                    <a:srgbClr val="FED14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dirty="0">
                      <a:solidFill>
                        <a:sysClr val="windowText" lastClr="000000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F6E137F-C0E2-DEAC-BA62-73B4024B8337}"/>
                  </a:ext>
                </a:extLst>
              </p:cNvPr>
              <p:cNvGrpSpPr/>
              <p:nvPr/>
            </p:nvGrpSpPr>
            <p:grpSpPr>
              <a:xfrm>
                <a:off x="8146988" y="758946"/>
                <a:ext cx="301658" cy="837989"/>
                <a:chOff x="6822995" y="828567"/>
                <a:chExt cx="301658" cy="837989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DC0B8BD6-847F-28E2-9C35-EB5287414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73824" y="1073668"/>
                  <a:ext cx="3501" cy="592888"/>
                </a:xfrm>
                <a:prstGeom prst="straightConnector1">
                  <a:avLst/>
                </a:prstGeom>
                <a:ln>
                  <a:solidFill>
                    <a:srgbClr val="FED14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820EDF1A-9630-E20D-014C-FE7628EF5750}"/>
                    </a:ext>
                  </a:extLst>
                </p:cNvPr>
                <p:cNvSpPr/>
                <p:nvPr/>
              </p:nvSpPr>
              <p:spPr>
                <a:xfrm>
                  <a:off x="6822995" y="828567"/>
                  <a:ext cx="301658" cy="280447"/>
                </a:xfrm>
                <a:prstGeom prst="ellipse">
                  <a:avLst/>
                </a:prstGeom>
                <a:solidFill>
                  <a:srgbClr val="FED141"/>
                </a:solidFill>
                <a:ln>
                  <a:solidFill>
                    <a:srgbClr val="FED14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dirty="0">
                      <a:solidFill>
                        <a:sysClr val="windowText" lastClr="000000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F0E359-D054-83A1-913F-70D732DBAAF6}"/>
                </a:ext>
              </a:extLst>
            </p:cNvPr>
            <p:cNvSpPr txBox="1"/>
            <p:nvPr/>
          </p:nvSpPr>
          <p:spPr>
            <a:xfrm>
              <a:off x="3259018" y="3696344"/>
              <a:ext cx="2185570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Spill</a:t>
              </a:r>
            </a:p>
          </p:txBody>
        </p:sp>
        <p:sp>
          <p:nvSpPr>
            <p:cNvPr id="32" name="Flowchart: Off-page Connector 31">
              <a:extLst>
                <a:ext uri="{FF2B5EF4-FFF2-40B4-BE49-F238E27FC236}">
                  <a16:creationId xmlns:a16="http://schemas.microsoft.com/office/drawing/2014/main" id="{82AF8B50-C972-1E0C-FA66-3591AD1A6CB7}"/>
                </a:ext>
              </a:extLst>
            </p:cNvPr>
            <p:cNvSpPr/>
            <p:nvPr/>
          </p:nvSpPr>
          <p:spPr>
            <a:xfrm rot="16200000">
              <a:off x="1379847" y="2976641"/>
              <a:ext cx="329888" cy="1215185"/>
            </a:xfrm>
            <a:prstGeom prst="flowChartOffpage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Injection</a:t>
              </a:r>
            </a:p>
          </p:txBody>
        </p:sp>
      </p:grpSp>
      <p:sp>
        <p:nvSpPr>
          <p:cNvPr id="33" name="TextBox 9">
            <a:extLst>
              <a:ext uri="{FF2B5EF4-FFF2-40B4-BE49-F238E27FC236}">
                <a16:creationId xmlns:a16="http://schemas.microsoft.com/office/drawing/2014/main" id="{4B974B5A-BFB0-1465-2C95-806F06A7B7C6}"/>
              </a:ext>
            </a:extLst>
          </p:cNvPr>
          <p:cNvSpPr txBox="1"/>
          <p:nvPr/>
        </p:nvSpPr>
        <p:spPr>
          <a:xfrm>
            <a:off x="5406219" y="3316541"/>
            <a:ext cx="4983852" cy="293926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lIns="365760" tIns="274320" rIns="365760" bIns="2743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>
                <a:latin typeface="Helvetica" pitchFamily="2" charset="0"/>
              </a:rPr>
              <a:t>Losses structure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Fast injection loss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Second injection loss (yet a mystery…)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Extraction losses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sz="1200" b="1" dirty="0">
                <a:latin typeface="Helvetica" pitchFamily="2" charset="0"/>
              </a:rPr>
              <a:t>Septum losses  </a:t>
            </a:r>
            <a:r>
              <a:rPr lang="en-US" sz="1200" b="1" dirty="0">
                <a:latin typeface="Helvetica" pitchFamily="2" charset="0"/>
                <a:sym typeface="Wingdings" panose="05000000000000000000" pitchFamily="2" charset="2"/>
              </a:rPr>
              <a:t>  est. 2%</a:t>
            </a:r>
            <a:endParaRPr lang="en-US" sz="1200" b="1" dirty="0">
              <a:latin typeface="Helvetica" pitchFamily="2" charset="0"/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sz="1200" dirty="0">
                <a:latin typeface="Helvetica" pitchFamily="2" charset="0"/>
              </a:rPr>
              <a:t>Extraction aperture losses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lphaLcPeriod"/>
            </a:pPr>
            <a:r>
              <a:rPr lang="en-US" sz="1200" dirty="0">
                <a:latin typeface="Helvetica" pitchFamily="2" charset="0"/>
              </a:rPr>
              <a:t>M4 beam line losses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Transport losses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522D31A-B830-30C3-BF67-DD3EAFE3513F}"/>
              </a:ext>
            </a:extLst>
          </p:cNvPr>
          <p:cNvSpPr txBox="1"/>
          <p:nvPr/>
        </p:nvSpPr>
        <p:spPr>
          <a:xfrm>
            <a:off x="5038773" y="1118642"/>
            <a:ext cx="4694763" cy="18928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365760" tIns="274320" rIns="365760" bIns="2743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2000" dirty="0">
                <a:latin typeface="Helvetica" pitchFamily="2" charset="0"/>
              </a:rPr>
              <a:t>How much do we deliver?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We know what we get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We can calibrate what we bring to 907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How is IC933 calibrated?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FEE08B6-443B-B0F5-1822-C512D475A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292" y="890218"/>
            <a:ext cx="3430905" cy="2972101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D22B5BB4-7E64-8F06-5DCD-F5C634B4193C}"/>
              </a:ext>
            </a:extLst>
          </p:cNvPr>
          <p:cNvSpPr/>
          <p:nvPr/>
        </p:nvSpPr>
        <p:spPr>
          <a:xfrm>
            <a:off x="3410135" y="1524000"/>
            <a:ext cx="1395712" cy="56413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 get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FBE2E9CD-B8BB-B4AD-7E2F-A0547E52A10D}"/>
              </a:ext>
            </a:extLst>
          </p:cNvPr>
          <p:cNvSpPr/>
          <p:nvPr/>
        </p:nvSpPr>
        <p:spPr>
          <a:xfrm>
            <a:off x="3439247" y="2709461"/>
            <a:ext cx="1366600" cy="56413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 deliver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BC63F5-AF47-1A72-09BC-CDD005D458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593" y="4619503"/>
            <a:ext cx="2400547" cy="1892827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95E7FDB9-3BF2-A806-FACD-DAB49A052A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955" y="2158131"/>
            <a:ext cx="2273998" cy="201174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CC90DE-2489-08C6-73B6-B05E60C9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6,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DC1F7-5CBF-67B5-2613-87168D774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V.Nagaslaev - Slow Extraction for Mu2e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C0799-9E2F-045D-4083-A6730D92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7710-16F1-423B-BC09-76C53436ED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0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26" y="334267"/>
            <a:ext cx="9994393" cy="433527"/>
          </a:xfrm>
        </p:spPr>
        <p:txBody>
          <a:bodyPr/>
          <a:lstStyle/>
          <a:p>
            <a:r>
              <a:rPr lang="en-US" dirty="0"/>
              <a:t>Main Beam Facilities at Fermilab</a:t>
            </a:r>
            <a:endParaRPr lang="en-US" sz="36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F26ED1A8-FD0F-999D-9966-321477255C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8288" y="1100137"/>
            <a:ext cx="8686800" cy="46577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0B3C21-EF6F-A97A-0DBA-CDFC2E58644B}"/>
              </a:ext>
            </a:extLst>
          </p:cNvPr>
          <p:cNvSpPr/>
          <p:nvPr/>
        </p:nvSpPr>
        <p:spPr>
          <a:xfrm rot="288959">
            <a:off x="6219431" y="2646729"/>
            <a:ext cx="523209" cy="1310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B18BEE-CC33-4668-18C0-4AD82888DC3E}"/>
              </a:ext>
            </a:extLst>
          </p:cNvPr>
          <p:cNvSpPr/>
          <p:nvPr/>
        </p:nvSpPr>
        <p:spPr>
          <a:xfrm rot="288959">
            <a:off x="2406365" y="3286398"/>
            <a:ext cx="6395792" cy="16158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F79D85-216D-B2F8-7880-457C39A55CBC}"/>
              </a:ext>
            </a:extLst>
          </p:cNvPr>
          <p:cNvSpPr/>
          <p:nvPr/>
        </p:nvSpPr>
        <p:spPr>
          <a:xfrm rot="288959">
            <a:off x="2378011" y="3215514"/>
            <a:ext cx="6395792" cy="1615819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B699D1-37A1-3106-49D4-04EB40803296}"/>
              </a:ext>
            </a:extLst>
          </p:cNvPr>
          <p:cNvSpPr/>
          <p:nvPr/>
        </p:nvSpPr>
        <p:spPr>
          <a:xfrm>
            <a:off x="6701737" y="2151409"/>
            <a:ext cx="1602289" cy="1724792"/>
          </a:xfrm>
          <a:custGeom>
            <a:avLst/>
            <a:gdLst>
              <a:gd name="connsiteX0" fmla="*/ 1602289 w 1602289"/>
              <a:gd name="connsiteY0" fmla="*/ 1724792 h 1724792"/>
              <a:gd name="connsiteX1" fmla="*/ 1329270 w 1602289"/>
              <a:gd name="connsiteY1" fmla="*/ 1581782 h 1724792"/>
              <a:gd name="connsiteX2" fmla="*/ 848234 w 1602289"/>
              <a:gd name="connsiteY2" fmla="*/ 1365099 h 1724792"/>
              <a:gd name="connsiteX3" fmla="*/ 466873 w 1602289"/>
              <a:gd name="connsiteY3" fmla="*/ 1204754 h 1724792"/>
              <a:gd name="connsiteX4" fmla="*/ 254524 w 1602289"/>
              <a:gd name="connsiteY4" fmla="*/ 1100747 h 1724792"/>
              <a:gd name="connsiteX5" fmla="*/ 128849 w 1602289"/>
              <a:gd name="connsiteY5" fmla="*/ 1005406 h 1724792"/>
              <a:gd name="connsiteX6" fmla="*/ 16174 w 1602289"/>
              <a:gd name="connsiteY6" fmla="*/ 884064 h 1724792"/>
              <a:gd name="connsiteX7" fmla="*/ 7506 w 1602289"/>
              <a:gd name="connsiteY7" fmla="*/ 762722 h 1724792"/>
              <a:gd name="connsiteX8" fmla="*/ 81179 w 1602289"/>
              <a:gd name="connsiteY8" fmla="*/ 628379 h 1724792"/>
              <a:gd name="connsiteX9" fmla="*/ 202521 w 1602289"/>
              <a:gd name="connsiteY9" fmla="*/ 541706 h 1724792"/>
              <a:gd name="connsiteX10" fmla="*/ 466873 w 1602289"/>
              <a:gd name="connsiteY10" fmla="*/ 372693 h 1724792"/>
              <a:gd name="connsiteX11" fmla="*/ 1103920 w 1602289"/>
              <a:gd name="connsiteY11" fmla="*/ 0 h 1724792"/>
              <a:gd name="connsiteX12" fmla="*/ 1103920 w 1602289"/>
              <a:gd name="connsiteY12" fmla="*/ 0 h 172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2289" h="1724792">
                <a:moveTo>
                  <a:pt x="1602289" y="1724792"/>
                </a:moveTo>
                <a:cubicBezTo>
                  <a:pt x="1528617" y="1683261"/>
                  <a:pt x="1454946" y="1641731"/>
                  <a:pt x="1329270" y="1581782"/>
                </a:cubicBezTo>
                <a:cubicBezTo>
                  <a:pt x="1203594" y="1521833"/>
                  <a:pt x="991967" y="1427937"/>
                  <a:pt x="848234" y="1365099"/>
                </a:cubicBezTo>
                <a:cubicBezTo>
                  <a:pt x="704501" y="1302261"/>
                  <a:pt x="565825" y="1248813"/>
                  <a:pt x="466873" y="1204754"/>
                </a:cubicBezTo>
                <a:cubicBezTo>
                  <a:pt x="367921" y="1160695"/>
                  <a:pt x="310861" y="1133972"/>
                  <a:pt x="254524" y="1100747"/>
                </a:cubicBezTo>
                <a:cubicBezTo>
                  <a:pt x="198187" y="1067522"/>
                  <a:pt x="168574" y="1041520"/>
                  <a:pt x="128849" y="1005406"/>
                </a:cubicBezTo>
                <a:cubicBezTo>
                  <a:pt x="89124" y="969292"/>
                  <a:pt x="36398" y="924511"/>
                  <a:pt x="16174" y="884064"/>
                </a:cubicBezTo>
                <a:cubicBezTo>
                  <a:pt x="-4050" y="843617"/>
                  <a:pt x="-3328" y="805336"/>
                  <a:pt x="7506" y="762722"/>
                </a:cubicBezTo>
                <a:cubicBezTo>
                  <a:pt x="18340" y="720108"/>
                  <a:pt x="48677" y="665215"/>
                  <a:pt x="81179" y="628379"/>
                </a:cubicBezTo>
                <a:cubicBezTo>
                  <a:pt x="113681" y="591543"/>
                  <a:pt x="138239" y="584320"/>
                  <a:pt x="202521" y="541706"/>
                </a:cubicBezTo>
                <a:cubicBezTo>
                  <a:pt x="266803" y="499092"/>
                  <a:pt x="316640" y="462977"/>
                  <a:pt x="466873" y="372693"/>
                </a:cubicBezTo>
                <a:cubicBezTo>
                  <a:pt x="617106" y="282409"/>
                  <a:pt x="1103920" y="0"/>
                  <a:pt x="1103920" y="0"/>
                </a:cubicBezTo>
                <a:lnTo>
                  <a:pt x="1103920" y="0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B1D7F9-80E9-AE5D-E463-D77B92608696}"/>
              </a:ext>
            </a:extLst>
          </p:cNvPr>
          <p:cNvCxnSpPr>
            <a:cxnSpLocks/>
          </p:cNvCxnSpPr>
          <p:nvPr/>
        </p:nvCxnSpPr>
        <p:spPr>
          <a:xfrm flipV="1">
            <a:off x="7805656" y="1617179"/>
            <a:ext cx="1473440" cy="5342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798F4D-B65B-931A-E00B-14B75B4F0247}"/>
              </a:ext>
            </a:extLst>
          </p:cNvPr>
          <p:cNvCxnSpPr>
            <a:cxnSpLocks/>
          </p:cNvCxnSpPr>
          <p:nvPr/>
        </p:nvCxnSpPr>
        <p:spPr>
          <a:xfrm flipV="1">
            <a:off x="7805657" y="1587883"/>
            <a:ext cx="550953" cy="563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6830B4-0037-CBED-9027-8F8EF5D22FA0}"/>
              </a:ext>
            </a:extLst>
          </p:cNvPr>
          <p:cNvCxnSpPr>
            <a:cxnSpLocks/>
            <a:stCxn id="10" idx="11"/>
          </p:cNvCxnSpPr>
          <p:nvPr/>
        </p:nvCxnSpPr>
        <p:spPr>
          <a:xfrm flipV="1">
            <a:off x="7805657" y="1599757"/>
            <a:ext cx="843803" cy="5516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E7B8B16-AC31-C8AB-1310-192A9AD2D8DD}"/>
              </a:ext>
            </a:extLst>
          </p:cNvPr>
          <p:cNvSpPr/>
          <p:nvPr/>
        </p:nvSpPr>
        <p:spPr>
          <a:xfrm>
            <a:off x="5625651" y="2834174"/>
            <a:ext cx="678470" cy="169340"/>
          </a:xfrm>
          <a:custGeom>
            <a:avLst/>
            <a:gdLst>
              <a:gd name="connsiteX0" fmla="*/ 450356 w 695625"/>
              <a:gd name="connsiteY0" fmla="*/ 159678 h 169228"/>
              <a:gd name="connsiteX1" fmla="*/ 567038 w 695625"/>
              <a:gd name="connsiteY1" fmla="*/ 169203 h 169228"/>
              <a:gd name="connsiteX2" fmla="*/ 648000 w 695625"/>
              <a:gd name="connsiteY2" fmla="*/ 162059 h 169228"/>
              <a:gd name="connsiteX3" fmla="*/ 683719 w 695625"/>
              <a:gd name="connsiteY3" fmla="*/ 150153 h 169228"/>
              <a:gd name="connsiteX4" fmla="*/ 695625 w 695625"/>
              <a:gd name="connsiteY4" fmla="*/ 133484 h 169228"/>
              <a:gd name="connsiteX5" fmla="*/ 683719 w 695625"/>
              <a:gd name="connsiteY5" fmla="*/ 100147 h 169228"/>
              <a:gd name="connsiteX6" fmla="*/ 643238 w 695625"/>
              <a:gd name="connsiteY6" fmla="*/ 28709 h 169228"/>
              <a:gd name="connsiteX7" fmla="*/ 607519 w 695625"/>
              <a:gd name="connsiteY7" fmla="*/ 14422 h 169228"/>
              <a:gd name="connsiteX8" fmla="*/ 557513 w 695625"/>
              <a:gd name="connsiteY8" fmla="*/ 2516 h 169228"/>
              <a:gd name="connsiteX9" fmla="*/ 474169 w 695625"/>
              <a:gd name="connsiteY9" fmla="*/ 134 h 169228"/>
              <a:gd name="connsiteX10" fmla="*/ 400350 w 695625"/>
              <a:gd name="connsiteY10" fmla="*/ 4897 h 169228"/>
              <a:gd name="connsiteX11" fmla="*/ 200325 w 695625"/>
              <a:gd name="connsiteY11" fmla="*/ 21566 h 169228"/>
              <a:gd name="connsiteX12" fmla="*/ 112219 w 695625"/>
              <a:gd name="connsiteY12" fmla="*/ 31091 h 169228"/>
              <a:gd name="connsiteX13" fmla="*/ 21731 w 695625"/>
              <a:gd name="connsiteY13" fmla="*/ 50141 h 169228"/>
              <a:gd name="connsiteX14" fmla="*/ 300 w 695625"/>
              <a:gd name="connsiteY14" fmla="*/ 71572 h 169228"/>
              <a:gd name="connsiteX15" fmla="*/ 31256 w 695625"/>
              <a:gd name="connsiteY15" fmla="*/ 107291 h 169228"/>
              <a:gd name="connsiteX16" fmla="*/ 107456 w 695625"/>
              <a:gd name="connsiteY16" fmla="*/ 116816 h 169228"/>
              <a:gd name="connsiteX17" fmla="*/ 212231 w 695625"/>
              <a:gd name="connsiteY17" fmla="*/ 131103 h 169228"/>
              <a:gd name="connsiteX18" fmla="*/ 338438 w 695625"/>
              <a:gd name="connsiteY18" fmla="*/ 147772 h 169228"/>
              <a:gd name="connsiteX19" fmla="*/ 450356 w 695625"/>
              <a:gd name="connsiteY19" fmla="*/ 159678 h 169228"/>
              <a:gd name="connsiteX0" fmla="*/ 450356 w 688981"/>
              <a:gd name="connsiteY0" fmla="*/ 159678 h 169228"/>
              <a:gd name="connsiteX1" fmla="*/ 567038 w 688981"/>
              <a:gd name="connsiteY1" fmla="*/ 169203 h 169228"/>
              <a:gd name="connsiteX2" fmla="*/ 648000 w 688981"/>
              <a:gd name="connsiteY2" fmla="*/ 162059 h 169228"/>
              <a:gd name="connsiteX3" fmla="*/ 683719 w 688981"/>
              <a:gd name="connsiteY3" fmla="*/ 150153 h 169228"/>
              <a:gd name="connsiteX4" fmla="*/ 688482 w 688981"/>
              <a:gd name="connsiteY4" fmla="*/ 133484 h 169228"/>
              <a:gd name="connsiteX5" fmla="*/ 683719 w 688981"/>
              <a:gd name="connsiteY5" fmla="*/ 100147 h 169228"/>
              <a:gd name="connsiteX6" fmla="*/ 643238 w 688981"/>
              <a:gd name="connsiteY6" fmla="*/ 28709 h 169228"/>
              <a:gd name="connsiteX7" fmla="*/ 607519 w 688981"/>
              <a:gd name="connsiteY7" fmla="*/ 14422 h 169228"/>
              <a:gd name="connsiteX8" fmla="*/ 557513 w 688981"/>
              <a:gd name="connsiteY8" fmla="*/ 2516 h 169228"/>
              <a:gd name="connsiteX9" fmla="*/ 474169 w 688981"/>
              <a:gd name="connsiteY9" fmla="*/ 134 h 169228"/>
              <a:gd name="connsiteX10" fmla="*/ 400350 w 688981"/>
              <a:gd name="connsiteY10" fmla="*/ 4897 h 169228"/>
              <a:gd name="connsiteX11" fmla="*/ 200325 w 688981"/>
              <a:gd name="connsiteY11" fmla="*/ 21566 h 169228"/>
              <a:gd name="connsiteX12" fmla="*/ 112219 w 688981"/>
              <a:gd name="connsiteY12" fmla="*/ 31091 h 169228"/>
              <a:gd name="connsiteX13" fmla="*/ 21731 w 688981"/>
              <a:gd name="connsiteY13" fmla="*/ 50141 h 169228"/>
              <a:gd name="connsiteX14" fmla="*/ 300 w 688981"/>
              <a:gd name="connsiteY14" fmla="*/ 71572 h 169228"/>
              <a:gd name="connsiteX15" fmla="*/ 31256 w 688981"/>
              <a:gd name="connsiteY15" fmla="*/ 107291 h 169228"/>
              <a:gd name="connsiteX16" fmla="*/ 107456 w 688981"/>
              <a:gd name="connsiteY16" fmla="*/ 116816 h 169228"/>
              <a:gd name="connsiteX17" fmla="*/ 212231 w 688981"/>
              <a:gd name="connsiteY17" fmla="*/ 131103 h 169228"/>
              <a:gd name="connsiteX18" fmla="*/ 338438 w 688981"/>
              <a:gd name="connsiteY18" fmla="*/ 147772 h 169228"/>
              <a:gd name="connsiteX19" fmla="*/ 450356 w 688981"/>
              <a:gd name="connsiteY19" fmla="*/ 159678 h 169228"/>
              <a:gd name="connsiteX0" fmla="*/ 450356 w 690010"/>
              <a:gd name="connsiteY0" fmla="*/ 159678 h 169226"/>
              <a:gd name="connsiteX1" fmla="*/ 567038 w 690010"/>
              <a:gd name="connsiteY1" fmla="*/ 169203 h 169226"/>
              <a:gd name="connsiteX2" fmla="*/ 648000 w 690010"/>
              <a:gd name="connsiteY2" fmla="*/ 162059 h 169226"/>
              <a:gd name="connsiteX3" fmla="*/ 669431 w 690010"/>
              <a:gd name="connsiteY3" fmla="*/ 152534 h 169226"/>
              <a:gd name="connsiteX4" fmla="*/ 688482 w 690010"/>
              <a:gd name="connsiteY4" fmla="*/ 133484 h 169226"/>
              <a:gd name="connsiteX5" fmla="*/ 683719 w 690010"/>
              <a:gd name="connsiteY5" fmla="*/ 100147 h 169226"/>
              <a:gd name="connsiteX6" fmla="*/ 643238 w 690010"/>
              <a:gd name="connsiteY6" fmla="*/ 28709 h 169226"/>
              <a:gd name="connsiteX7" fmla="*/ 607519 w 690010"/>
              <a:gd name="connsiteY7" fmla="*/ 14422 h 169226"/>
              <a:gd name="connsiteX8" fmla="*/ 557513 w 690010"/>
              <a:gd name="connsiteY8" fmla="*/ 2516 h 169226"/>
              <a:gd name="connsiteX9" fmla="*/ 474169 w 690010"/>
              <a:gd name="connsiteY9" fmla="*/ 134 h 169226"/>
              <a:gd name="connsiteX10" fmla="*/ 400350 w 690010"/>
              <a:gd name="connsiteY10" fmla="*/ 4897 h 169226"/>
              <a:gd name="connsiteX11" fmla="*/ 200325 w 690010"/>
              <a:gd name="connsiteY11" fmla="*/ 21566 h 169226"/>
              <a:gd name="connsiteX12" fmla="*/ 112219 w 690010"/>
              <a:gd name="connsiteY12" fmla="*/ 31091 h 169226"/>
              <a:gd name="connsiteX13" fmla="*/ 21731 w 690010"/>
              <a:gd name="connsiteY13" fmla="*/ 50141 h 169226"/>
              <a:gd name="connsiteX14" fmla="*/ 300 w 690010"/>
              <a:gd name="connsiteY14" fmla="*/ 71572 h 169226"/>
              <a:gd name="connsiteX15" fmla="*/ 31256 w 690010"/>
              <a:gd name="connsiteY15" fmla="*/ 107291 h 169226"/>
              <a:gd name="connsiteX16" fmla="*/ 107456 w 690010"/>
              <a:gd name="connsiteY16" fmla="*/ 116816 h 169226"/>
              <a:gd name="connsiteX17" fmla="*/ 212231 w 690010"/>
              <a:gd name="connsiteY17" fmla="*/ 131103 h 169226"/>
              <a:gd name="connsiteX18" fmla="*/ 338438 w 690010"/>
              <a:gd name="connsiteY18" fmla="*/ 147772 h 169226"/>
              <a:gd name="connsiteX19" fmla="*/ 450356 w 690010"/>
              <a:gd name="connsiteY19" fmla="*/ 159678 h 169226"/>
              <a:gd name="connsiteX0" fmla="*/ 450356 w 690010"/>
              <a:gd name="connsiteY0" fmla="*/ 159678 h 169340"/>
              <a:gd name="connsiteX1" fmla="*/ 567038 w 690010"/>
              <a:gd name="connsiteY1" fmla="*/ 169203 h 169340"/>
              <a:gd name="connsiteX2" fmla="*/ 626569 w 690010"/>
              <a:gd name="connsiteY2" fmla="*/ 164441 h 169340"/>
              <a:gd name="connsiteX3" fmla="*/ 669431 w 690010"/>
              <a:gd name="connsiteY3" fmla="*/ 152534 h 169340"/>
              <a:gd name="connsiteX4" fmla="*/ 688482 w 690010"/>
              <a:gd name="connsiteY4" fmla="*/ 133484 h 169340"/>
              <a:gd name="connsiteX5" fmla="*/ 683719 w 690010"/>
              <a:gd name="connsiteY5" fmla="*/ 100147 h 169340"/>
              <a:gd name="connsiteX6" fmla="*/ 643238 w 690010"/>
              <a:gd name="connsiteY6" fmla="*/ 28709 h 169340"/>
              <a:gd name="connsiteX7" fmla="*/ 607519 w 690010"/>
              <a:gd name="connsiteY7" fmla="*/ 14422 h 169340"/>
              <a:gd name="connsiteX8" fmla="*/ 557513 w 690010"/>
              <a:gd name="connsiteY8" fmla="*/ 2516 h 169340"/>
              <a:gd name="connsiteX9" fmla="*/ 474169 w 690010"/>
              <a:gd name="connsiteY9" fmla="*/ 134 h 169340"/>
              <a:gd name="connsiteX10" fmla="*/ 400350 w 690010"/>
              <a:gd name="connsiteY10" fmla="*/ 4897 h 169340"/>
              <a:gd name="connsiteX11" fmla="*/ 200325 w 690010"/>
              <a:gd name="connsiteY11" fmla="*/ 21566 h 169340"/>
              <a:gd name="connsiteX12" fmla="*/ 112219 w 690010"/>
              <a:gd name="connsiteY12" fmla="*/ 31091 h 169340"/>
              <a:gd name="connsiteX13" fmla="*/ 21731 w 690010"/>
              <a:gd name="connsiteY13" fmla="*/ 50141 h 169340"/>
              <a:gd name="connsiteX14" fmla="*/ 300 w 690010"/>
              <a:gd name="connsiteY14" fmla="*/ 71572 h 169340"/>
              <a:gd name="connsiteX15" fmla="*/ 31256 w 690010"/>
              <a:gd name="connsiteY15" fmla="*/ 107291 h 169340"/>
              <a:gd name="connsiteX16" fmla="*/ 107456 w 690010"/>
              <a:gd name="connsiteY16" fmla="*/ 116816 h 169340"/>
              <a:gd name="connsiteX17" fmla="*/ 212231 w 690010"/>
              <a:gd name="connsiteY17" fmla="*/ 131103 h 169340"/>
              <a:gd name="connsiteX18" fmla="*/ 338438 w 690010"/>
              <a:gd name="connsiteY18" fmla="*/ 147772 h 169340"/>
              <a:gd name="connsiteX19" fmla="*/ 450356 w 690010"/>
              <a:gd name="connsiteY19" fmla="*/ 159678 h 169340"/>
              <a:gd name="connsiteX0" fmla="*/ 450356 w 687320"/>
              <a:gd name="connsiteY0" fmla="*/ 159678 h 169340"/>
              <a:gd name="connsiteX1" fmla="*/ 567038 w 687320"/>
              <a:gd name="connsiteY1" fmla="*/ 169203 h 169340"/>
              <a:gd name="connsiteX2" fmla="*/ 626569 w 687320"/>
              <a:gd name="connsiteY2" fmla="*/ 164441 h 169340"/>
              <a:gd name="connsiteX3" fmla="*/ 669431 w 687320"/>
              <a:gd name="connsiteY3" fmla="*/ 152534 h 169340"/>
              <a:gd name="connsiteX4" fmla="*/ 683720 w 687320"/>
              <a:gd name="connsiteY4" fmla="*/ 133484 h 169340"/>
              <a:gd name="connsiteX5" fmla="*/ 683719 w 687320"/>
              <a:gd name="connsiteY5" fmla="*/ 100147 h 169340"/>
              <a:gd name="connsiteX6" fmla="*/ 643238 w 687320"/>
              <a:gd name="connsiteY6" fmla="*/ 28709 h 169340"/>
              <a:gd name="connsiteX7" fmla="*/ 607519 w 687320"/>
              <a:gd name="connsiteY7" fmla="*/ 14422 h 169340"/>
              <a:gd name="connsiteX8" fmla="*/ 557513 w 687320"/>
              <a:gd name="connsiteY8" fmla="*/ 2516 h 169340"/>
              <a:gd name="connsiteX9" fmla="*/ 474169 w 687320"/>
              <a:gd name="connsiteY9" fmla="*/ 134 h 169340"/>
              <a:gd name="connsiteX10" fmla="*/ 400350 w 687320"/>
              <a:gd name="connsiteY10" fmla="*/ 4897 h 169340"/>
              <a:gd name="connsiteX11" fmla="*/ 200325 w 687320"/>
              <a:gd name="connsiteY11" fmla="*/ 21566 h 169340"/>
              <a:gd name="connsiteX12" fmla="*/ 112219 w 687320"/>
              <a:gd name="connsiteY12" fmla="*/ 31091 h 169340"/>
              <a:gd name="connsiteX13" fmla="*/ 21731 w 687320"/>
              <a:gd name="connsiteY13" fmla="*/ 50141 h 169340"/>
              <a:gd name="connsiteX14" fmla="*/ 300 w 687320"/>
              <a:gd name="connsiteY14" fmla="*/ 71572 h 169340"/>
              <a:gd name="connsiteX15" fmla="*/ 31256 w 687320"/>
              <a:gd name="connsiteY15" fmla="*/ 107291 h 169340"/>
              <a:gd name="connsiteX16" fmla="*/ 107456 w 687320"/>
              <a:gd name="connsiteY16" fmla="*/ 116816 h 169340"/>
              <a:gd name="connsiteX17" fmla="*/ 212231 w 687320"/>
              <a:gd name="connsiteY17" fmla="*/ 131103 h 169340"/>
              <a:gd name="connsiteX18" fmla="*/ 338438 w 687320"/>
              <a:gd name="connsiteY18" fmla="*/ 147772 h 169340"/>
              <a:gd name="connsiteX19" fmla="*/ 450356 w 687320"/>
              <a:gd name="connsiteY19" fmla="*/ 159678 h 169340"/>
              <a:gd name="connsiteX0" fmla="*/ 450356 w 687676"/>
              <a:gd name="connsiteY0" fmla="*/ 159678 h 169340"/>
              <a:gd name="connsiteX1" fmla="*/ 567038 w 687676"/>
              <a:gd name="connsiteY1" fmla="*/ 169203 h 169340"/>
              <a:gd name="connsiteX2" fmla="*/ 626569 w 687676"/>
              <a:gd name="connsiteY2" fmla="*/ 164441 h 169340"/>
              <a:gd name="connsiteX3" fmla="*/ 662287 w 687676"/>
              <a:gd name="connsiteY3" fmla="*/ 152534 h 169340"/>
              <a:gd name="connsiteX4" fmla="*/ 683720 w 687676"/>
              <a:gd name="connsiteY4" fmla="*/ 133484 h 169340"/>
              <a:gd name="connsiteX5" fmla="*/ 683719 w 687676"/>
              <a:gd name="connsiteY5" fmla="*/ 100147 h 169340"/>
              <a:gd name="connsiteX6" fmla="*/ 643238 w 687676"/>
              <a:gd name="connsiteY6" fmla="*/ 28709 h 169340"/>
              <a:gd name="connsiteX7" fmla="*/ 607519 w 687676"/>
              <a:gd name="connsiteY7" fmla="*/ 14422 h 169340"/>
              <a:gd name="connsiteX8" fmla="*/ 557513 w 687676"/>
              <a:gd name="connsiteY8" fmla="*/ 2516 h 169340"/>
              <a:gd name="connsiteX9" fmla="*/ 474169 w 687676"/>
              <a:gd name="connsiteY9" fmla="*/ 134 h 169340"/>
              <a:gd name="connsiteX10" fmla="*/ 400350 w 687676"/>
              <a:gd name="connsiteY10" fmla="*/ 4897 h 169340"/>
              <a:gd name="connsiteX11" fmla="*/ 200325 w 687676"/>
              <a:gd name="connsiteY11" fmla="*/ 21566 h 169340"/>
              <a:gd name="connsiteX12" fmla="*/ 112219 w 687676"/>
              <a:gd name="connsiteY12" fmla="*/ 31091 h 169340"/>
              <a:gd name="connsiteX13" fmla="*/ 21731 w 687676"/>
              <a:gd name="connsiteY13" fmla="*/ 50141 h 169340"/>
              <a:gd name="connsiteX14" fmla="*/ 300 w 687676"/>
              <a:gd name="connsiteY14" fmla="*/ 71572 h 169340"/>
              <a:gd name="connsiteX15" fmla="*/ 31256 w 687676"/>
              <a:gd name="connsiteY15" fmla="*/ 107291 h 169340"/>
              <a:gd name="connsiteX16" fmla="*/ 107456 w 687676"/>
              <a:gd name="connsiteY16" fmla="*/ 116816 h 169340"/>
              <a:gd name="connsiteX17" fmla="*/ 212231 w 687676"/>
              <a:gd name="connsiteY17" fmla="*/ 131103 h 169340"/>
              <a:gd name="connsiteX18" fmla="*/ 338438 w 687676"/>
              <a:gd name="connsiteY18" fmla="*/ 147772 h 169340"/>
              <a:gd name="connsiteX19" fmla="*/ 450356 w 687676"/>
              <a:gd name="connsiteY19" fmla="*/ 159678 h 169340"/>
              <a:gd name="connsiteX0" fmla="*/ 450866 w 688186"/>
              <a:gd name="connsiteY0" fmla="*/ 159678 h 169340"/>
              <a:gd name="connsiteX1" fmla="*/ 567548 w 688186"/>
              <a:gd name="connsiteY1" fmla="*/ 169203 h 169340"/>
              <a:gd name="connsiteX2" fmla="*/ 627079 w 688186"/>
              <a:gd name="connsiteY2" fmla="*/ 164441 h 169340"/>
              <a:gd name="connsiteX3" fmla="*/ 662797 w 688186"/>
              <a:gd name="connsiteY3" fmla="*/ 152534 h 169340"/>
              <a:gd name="connsiteX4" fmla="*/ 684230 w 688186"/>
              <a:gd name="connsiteY4" fmla="*/ 133484 h 169340"/>
              <a:gd name="connsiteX5" fmla="*/ 684229 w 688186"/>
              <a:gd name="connsiteY5" fmla="*/ 100147 h 169340"/>
              <a:gd name="connsiteX6" fmla="*/ 643748 w 688186"/>
              <a:gd name="connsiteY6" fmla="*/ 28709 h 169340"/>
              <a:gd name="connsiteX7" fmla="*/ 608029 w 688186"/>
              <a:gd name="connsiteY7" fmla="*/ 14422 h 169340"/>
              <a:gd name="connsiteX8" fmla="*/ 558023 w 688186"/>
              <a:gd name="connsiteY8" fmla="*/ 2516 h 169340"/>
              <a:gd name="connsiteX9" fmla="*/ 474679 w 688186"/>
              <a:gd name="connsiteY9" fmla="*/ 134 h 169340"/>
              <a:gd name="connsiteX10" fmla="*/ 400860 w 688186"/>
              <a:gd name="connsiteY10" fmla="*/ 4897 h 169340"/>
              <a:gd name="connsiteX11" fmla="*/ 200835 w 688186"/>
              <a:gd name="connsiteY11" fmla="*/ 21566 h 169340"/>
              <a:gd name="connsiteX12" fmla="*/ 112729 w 688186"/>
              <a:gd name="connsiteY12" fmla="*/ 31091 h 169340"/>
              <a:gd name="connsiteX13" fmla="*/ 22241 w 688186"/>
              <a:gd name="connsiteY13" fmla="*/ 50141 h 169340"/>
              <a:gd name="connsiteX14" fmla="*/ 810 w 688186"/>
              <a:gd name="connsiteY14" fmla="*/ 71572 h 169340"/>
              <a:gd name="connsiteX15" fmla="*/ 41291 w 688186"/>
              <a:gd name="connsiteY15" fmla="*/ 102529 h 169340"/>
              <a:gd name="connsiteX16" fmla="*/ 107966 w 688186"/>
              <a:gd name="connsiteY16" fmla="*/ 116816 h 169340"/>
              <a:gd name="connsiteX17" fmla="*/ 212741 w 688186"/>
              <a:gd name="connsiteY17" fmla="*/ 131103 h 169340"/>
              <a:gd name="connsiteX18" fmla="*/ 338948 w 688186"/>
              <a:gd name="connsiteY18" fmla="*/ 147772 h 169340"/>
              <a:gd name="connsiteX19" fmla="*/ 450866 w 688186"/>
              <a:gd name="connsiteY19" fmla="*/ 159678 h 169340"/>
              <a:gd name="connsiteX0" fmla="*/ 450866 w 688353"/>
              <a:gd name="connsiteY0" fmla="*/ 159678 h 169340"/>
              <a:gd name="connsiteX1" fmla="*/ 567548 w 688353"/>
              <a:gd name="connsiteY1" fmla="*/ 169203 h 169340"/>
              <a:gd name="connsiteX2" fmla="*/ 627079 w 688353"/>
              <a:gd name="connsiteY2" fmla="*/ 164441 h 169340"/>
              <a:gd name="connsiteX3" fmla="*/ 662797 w 688353"/>
              <a:gd name="connsiteY3" fmla="*/ 152534 h 169340"/>
              <a:gd name="connsiteX4" fmla="*/ 684230 w 688353"/>
              <a:gd name="connsiteY4" fmla="*/ 133484 h 169340"/>
              <a:gd name="connsiteX5" fmla="*/ 684229 w 688353"/>
              <a:gd name="connsiteY5" fmla="*/ 100147 h 169340"/>
              <a:gd name="connsiteX6" fmla="*/ 641367 w 688353"/>
              <a:gd name="connsiteY6" fmla="*/ 33471 h 169340"/>
              <a:gd name="connsiteX7" fmla="*/ 608029 w 688353"/>
              <a:gd name="connsiteY7" fmla="*/ 14422 h 169340"/>
              <a:gd name="connsiteX8" fmla="*/ 558023 w 688353"/>
              <a:gd name="connsiteY8" fmla="*/ 2516 h 169340"/>
              <a:gd name="connsiteX9" fmla="*/ 474679 w 688353"/>
              <a:gd name="connsiteY9" fmla="*/ 134 h 169340"/>
              <a:gd name="connsiteX10" fmla="*/ 400860 w 688353"/>
              <a:gd name="connsiteY10" fmla="*/ 4897 h 169340"/>
              <a:gd name="connsiteX11" fmla="*/ 200835 w 688353"/>
              <a:gd name="connsiteY11" fmla="*/ 21566 h 169340"/>
              <a:gd name="connsiteX12" fmla="*/ 112729 w 688353"/>
              <a:gd name="connsiteY12" fmla="*/ 31091 h 169340"/>
              <a:gd name="connsiteX13" fmla="*/ 22241 w 688353"/>
              <a:gd name="connsiteY13" fmla="*/ 50141 h 169340"/>
              <a:gd name="connsiteX14" fmla="*/ 810 w 688353"/>
              <a:gd name="connsiteY14" fmla="*/ 71572 h 169340"/>
              <a:gd name="connsiteX15" fmla="*/ 41291 w 688353"/>
              <a:gd name="connsiteY15" fmla="*/ 102529 h 169340"/>
              <a:gd name="connsiteX16" fmla="*/ 107966 w 688353"/>
              <a:gd name="connsiteY16" fmla="*/ 116816 h 169340"/>
              <a:gd name="connsiteX17" fmla="*/ 212741 w 688353"/>
              <a:gd name="connsiteY17" fmla="*/ 131103 h 169340"/>
              <a:gd name="connsiteX18" fmla="*/ 338948 w 688353"/>
              <a:gd name="connsiteY18" fmla="*/ 147772 h 169340"/>
              <a:gd name="connsiteX19" fmla="*/ 450866 w 688353"/>
              <a:gd name="connsiteY19" fmla="*/ 159678 h 169340"/>
              <a:gd name="connsiteX0" fmla="*/ 440983 w 678470"/>
              <a:gd name="connsiteY0" fmla="*/ 159678 h 169340"/>
              <a:gd name="connsiteX1" fmla="*/ 557665 w 678470"/>
              <a:gd name="connsiteY1" fmla="*/ 169203 h 169340"/>
              <a:gd name="connsiteX2" fmla="*/ 617196 w 678470"/>
              <a:gd name="connsiteY2" fmla="*/ 164441 h 169340"/>
              <a:gd name="connsiteX3" fmla="*/ 652914 w 678470"/>
              <a:gd name="connsiteY3" fmla="*/ 152534 h 169340"/>
              <a:gd name="connsiteX4" fmla="*/ 674347 w 678470"/>
              <a:gd name="connsiteY4" fmla="*/ 133484 h 169340"/>
              <a:gd name="connsiteX5" fmla="*/ 674346 w 678470"/>
              <a:gd name="connsiteY5" fmla="*/ 100147 h 169340"/>
              <a:gd name="connsiteX6" fmla="*/ 631484 w 678470"/>
              <a:gd name="connsiteY6" fmla="*/ 33471 h 169340"/>
              <a:gd name="connsiteX7" fmla="*/ 598146 w 678470"/>
              <a:gd name="connsiteY7" fmla="*/ 14422 h 169340"/>
              <a:gd name="connsiteX8" fmla="*/ 548140 w 678470"/>
              <a:gd name="connsiteY8" fmla="*/ 2516 h 169340"/>
              <a:gd name="connsiteX9" fmla="*/ 464796 w 678470"/>
              <a:gd name="connsiteY9" fmla="*/ 134 h 169340"/>
              <a:gd name="connsiteX10" fmla="*/ 390977 w 678470"/>
              <a:gd name="connsiteY10" fmla="*/ 4897 h 169340"/>
              <a:gd name="connsiteX11" fmla="*/ 190952 w 678470"/>
              <a:gd name="connsiteY11" fmla="*/ 21566 h 169340"/>
              <a:gd name="connsiteX12" fmla="*/ 102846 w 678470"/>
              <a:gd name="connsiteY12" fmla="*/ 31091 h 169340"/>
              <a:gd name="connsiteX13" fmla="*/ 12358 w 678470"/>
              <a:gd name="connsiteY13" fmla="*/ 50141 h 169340"/>
              <a:gd name="connsiteX14" fmla="*/ 2834 w 678470"/>
              <a:gd name="connsiteY14" fmla="*/ 78715 h 169340"/>
              <a:gd name="connsiteX15" fmla="*/ 31408 w 678470"/>
              <a:gd name="connsiteY15" fmla="*/ 102529 h 169340"/>
              <a:gd name="connsiteX16" fmla="*/ 98083 w 678470"/>
              <a:gd name="connsiteY16" fmla="*/ 116816 h 169340"/>
              <a:gd name="connsiteX17" fmla="*/ 202858 w 678470"/>
              <a:gd name="connsiteY17" fmla="*/ 131103 h 169340"/>
              <a:gd name="connsiteX18" fmla="*/ 329065 w 678470"/>
              <a:gd name="connsiteY18" fmla="*/ 147772 h 169340"/>
              <a:gd name="connsiteX19" fmla="*/ 440983 w 678470"/>
              <a:gd name="connsiteY19" fmla="*/ 159678 h 169340"/>
              <a:gd name="connsiteX0" fmla="*/ 440983 w 678470"/>
              <a:gd name="connsiteY0" fmla="*/ 159678 h 169340"/>
              <a:gd name="connsiteX1" fmla="*/ 557665 w 678470"/>
              <a:gd name="connsiteY1" fmla="*/ 169203 h 169340"/>
              <a:gd name="connsiteX2" fmla="*/ 617196 w 678470"/>
              <a:gd name="connsiteY2" fmla="*/ 164441 h 169340"/>
              <a:gd name="connsiteX3" fmla="*/ 652914 w 678470"/>
              <a:gd name="connsiteY3" fmla="*/ 152534 h 169340"/>
              <a:gd name="connsiteX4" fmla="*/ 674347 w 678470"/>
              <a:gd name="connsiteY4" fmla="*/ 133484 h 169340"/>
              <a:gd name="connsiteX5" fmla="*/ 674346 w 678470"/>
              <a:gd name="connsiteY5" fmla="*/ 100147 h 169340"/>
              <a:gd name="connsiteX6" fmla="*/ 631484 w 678470"/>
              <a:gd name="connsiteY6" fmla="*/ 33471 h 169340"/>
              <a:gd name="connsiteX7" fmla="*/ 598146 w 678470"/>
              <a:gd name="connsiteY7" fmla="*/ 14422 h 169340"/>
              <a:gd name="connsiteX8" fmla="*/ 548140 w 678470"/>
              <a:gd name="connsiteY8" fmla="*/ 2516 h 169340"/>
              <a:gd name="connsiteX9" fmla="*/ 464796 w 678470"/>
              <a:gd name="connsiteY9" fmla="*/ 134 h 169340"/>
              <a:gd name="connsiteX10" fmla="*/ 390977 w 678470"/>
              <a:gd name="connsiteY10" fmla="*/ 4897 h 169340"/>
              <a:gd name="connsiteX11" fmla="*/ 190952 w 678470"/>
              <a:gd name="connsiteY11" fmla="*/ 21566 h 169340"/>
              <a:gd name="connsiteX12" fmla="*/ 102846 w 678470"/>
              <a:gd name="connsiteY12" fmla="*/ 31091 h 169340"/>
              <a:gd name="connsiteX13" fmla="*/ 12358 w 678470"/>
              <a:gd name="connsiteY13" fmla="*/ 50141 h 169340"/>
              <a:gd name="connsiteX14" fmla="*/ 2834 w 678470"/>
              <a:gd name="connsiteY14" fmla="*/ 78715 h 169340"/>
              <a:gd name="connsiteX15" fmla="*/ 31408 w 678470"/>
              <a:gd name="connsiteY15" fmla="*/ 100148 h 169340"/>
              <a:gd name="connsiteX16" fmla="*/ 98083 w 678470"/>
              <a:gd name="connsiteY16" fmla="*/ 116816 h 169340"/>
              <a:gd name="connsiteX17" fmla="*/ 202858 w 678470"/>
              <a:gd name="connsiteY17" fmla="*/ 131103 h 169340"/>
              <a:gd name="connsiteX18" fmla="*/ 329065 w 678470"/>
              <a:gd name="connsiteY18" fmla="*/ 147772 h 169340"/>
              <a:gd name="connsiteX19" fmla="*/ 440983 w 678470"/>
              <a:gd name="connsiteY19" fmla="*/ 159678 h 16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8470" h="169340">
                <a:moveTo>
                  <a:pt x="440983" y="159678"/>
                </a:moveTo>
                <a:cubicBezTo>
                  <a:pt x="479083" y="163250"/>
                  <a:pt x="528296" y="168409"/>
                  <a:pt x="557665" y="169203"/>
                </a:cubicBezTo>
                <a:cubicBezTo>
                  <a:pt x="587034" y="169997"/>
                  <a:pt x="601321" y="167219"/>
                  <a:pt x="617196" y="164441"/>
                </a:cubicBezTo>
                <a:cubicBezTo>
                  <a:pt x="633071" y="161663"/>
                  <a:pt x="643389" y="157693"/>
                  <a:pt x="652914" y="152534"/>
                </a:cubicBezTo>
                <a:cubicBezTo>
                  <a:pt x="662439" y="147375"/>
                  <a:pt x="670775" y="142215"/>
                  <a:pt x="674347" y="133484"/>
                </a:cubicBezTo>
                <a:cubicBezTo>
                  <a:pt x="677919" y="124753"/>
                  <a:pt x="681490" y="116816"/>
                  <a:pt x="674346" y="100147"/>
                </a:cubicBezTo>
                <a:cubicBezTo>
                  <a:pt x="667202" y="83478"/>
                  <a:pt x="644184" y="47758"/>
                  <a:pt x="631484" y="33471"/>
                </a:cubicBezTo>
                <a:cubicBezTo>
                  <a:pt x="618784" y="19183"/>
                  <a:pt x="612037" y="19581"/>
                  <a:pt x="598146" y="14422"/>
                </a:cubicBezTo>
                <a:cubicBezTo>
                  <a:pt x="584255" y="9263"/>
                  <a:pt x="570365" y="4897"/>
                  <a:pt x="548140" y="2516"/>
                </a:cubicBezTo>
                <a:cubicBezTo>
                  <a:pt x="525915" y="135"/>
                  <a:pt x="490990" y="-263"/>
                  <a:pt x="464796" y="134"/>
                </a:cubicBezTo>
                <a:cubicBezTo>
                  <a:pt x="438602" y="531"/>
                  <a:pt x="390977" y="4897"/>
                  <a:pt x="390977" y="4897"/>
                </a:cubicBezTo>
                <a:lnTo>
                  <a:pt x="190952" y="21566"/>
                </a:lnTo>
                <a:cubicBezTo>
                  <a:pt x="142930" y="25932"/>
                  <a:pt x="132612" y="26329"/>
                  <a:pt x="102846" y="31091"/>
                </a:cubicBezTo>
                <a:cubicBezTo>
                  <a:pt x="73080" y="35853"/>
                  <a:pt x="29027" y="42204"/>
                  <a:pt x="12358" y="50141"/>
                </a:cubicBezTo>
                <a:cubicBezTo>
                  <a:pt x="-4311" y="58078"/>
                  <a:pt x="-341" y="70381"/>
                  <a:pt x="2834" y="78715"/>
                </a:cubicBezTo>
                <a:cubicBezTo>
                  <a:pt x="6009" y="87049"/>
                  <a:pt x="15533" y="93798"/>
                  <a:pt x="31408" y="100148"/>
                </a:cubicBezTo>
                <a:cubicBezTo>
                  <a:pt x="47283" y="106498"/>
                  <a:pt x="69508" y="111657"/>
                  <a:pt x="98083" y="116816"/>
                </a:cubicBezTo>
                <a:cubicBezTo>
                  <a:pt x="126658" y="121975"/>
                  <a:pt x="167933" y="126341"/>
                  <a:pt x="202858" y="131103"/>
                </a:cubicBezTo>
                <a:lnTo>
                  <a:pt x="329065" y="147772"/>
                </a:lnTo>
                <a:cubicBezTo>
                  <a:pt x="367959" y="152534"/>
                  <a:pt x="402883" y="156106"/>
                  <a:pt x="440983" y="159678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1C6FBD-D52B-94F0-B416-C96DE09F6613}"/>
              </a:ext>
            </a:extLst>
          </p:cNvPr>
          <p:cNvCxnSpPr>
            <a:cxnSpLocks/>
          </p:cNvCxnSpPr>
          <p:nvPr/>
        </p:nvCxnSpPr>
        <p:spPr>
          <a:xfrm flipH="1">
            <a:off x="6268278" y="2544754"/>
            <a:ext cx="263960" cy="1098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E779355-8F0E-E493-6192-3B1BE20E23AE}"/>
              </a:ext>
            </a:extLst>
          </p:cNvPr>
          <p:cNvSpPr/>
          <p:nvPr/>
        </p:nvSpPr>
        <p:spPr>
          <a:xfrm>
            <a:off x="6268279" y="2884806"/>
            <a:ext cx="2075217" cy="944104"/>
          </a:xfrm>
          <a:custGeom>
            <a:avLst/>
            <a:gdLst>
              <a:gd name="connsiteX0" fmla="*/ 2114746 w 2114746"/>
              <a:gd name="connsiteY0" fmla="*/ 958392 h 958392"/>
              <a:gd name="connsiteX1" fmla="*/ 1857080 w 2114746"/>
              <a:gd name="connsiteY1" fmla="*/ 829559 h 958392"/>
              <a:gd name="connsiteX2" fmla="*/ 1649690 w 2114746"/>
              <a:gd name="connsiteY2" fmla="*/ 725864 h 958392"/>
              <a:gd name="connsiteX3" fmla="*/ 1423447 w 2114746"/>
              <a:gd name="connsiteY3" fmla="*/ 625311 h 958392"/>
              <a:gd name="connsiteX4" fmla="*/ 1256907 w 2114746"/>
              <a:gd name="connsiteY4" fmla="*/ 559324 h 958392"/>
              <a:gd name="connsiteX5" fmla="*/ 898688 w 2114746"/>
              <a:gd name="connsiteY5" fmla="*/ 424206 h 958392"/>
              <a:gd name="connsiteX6" fmla="*/ 672445 w 2114746"/>
              <a:gd name="connsiteY6" fmla="*/ 333080 h 958392"/>
              <a:gd name="connsiteX7" fmla="*/ 377072 w 2114746"/>
              <a:gd name="connsiteY7" fmla="*/ 179109 h 958392"/>
              <a:gd name="connsiteX8" fmla="*/ 182251 w 2114746"/>
              <a:gd name="connsiteY8" fmla="*/ 113122 h 958392"/>
              <a:gd name="connsiteX9" fmla="*/ 37707 w 2114746"/>
              <a:gd name="connsiteY9" fmla="*/ 56561 h 958392"/>
              <a:gd name="connsiteX10" fmla="*/ 9427 w 2114746"/>
              <a:gd name="connsiteY10" fmla="*/ 40849 h 958392"/>
              <a:gd name="connsiteX11" fmla="*/ 0 w 2114746"/>
              <a:gd name="connsiteY11" fmla="*/ 0 h 958392"/>
              <a:gd name="connsiteX12" fmla="*/ 0 w 2114746"/>
              <a:gd name="connsiteY12" fmla="*/ 0 h 958392"/>
              <a:gd name="connsiteX0" fmla="*/ 2117003 w 2117003"/>
              <a:gd name="connsiteY0" fmla="*/ 958392 h 958392"/>
              <a:gd name="connsiteX1" fmla="*/ 1859337 w 2117003"/>
              <a:gd name="connsiteY1" fmla="*/ 829559 h 958392"/>
              <a:gd name="connsiteX2" fmla="*/ 1651947 w 2117003"/>
              <a:gd name="connsiteY2" fmla="*/ 725864 h 958392"/>
              <a:gd name="connsiteX3" fmla="*/ 1425704 w 2117003"/>
              <a:gd name="connsiteY3" fmla="*/ 625311 h 958392"/>
              <a:gd name="connsiteX4" fmla="*/ 1259164 w 2117003"/>
              <a:gd name="connsiteY4" fmla="*/ 559324 h 958392"/>
              <a:gd name="connsiteX5" fmla="*/ 900945 w 2117003"/>
              <a:gd name="connsiteY5" fmla="*/ 424206 h 958392"/>
              <a:gd name="connsiteX6" fmla="*/ 674702 w 2117003"/>
              <a:gd name="connsiteY6" fmla="*/ 333080 h 958392"/>
              <a:gd name="connsiteX7" fmla="*/ 379329 w 2117003"/>
              <a:gd name="connsiteY7" fmla="*/ 179109 h 958392"/>
              <a:gd name="connsiteX8" fmla="*/ 184508 w 2117003"/>
              <a:gd name="connsiteY8" fmla="*/ 113122 h 958392"/>
              <a:gd name="connsiteX9" fmla="*/ 113783 w 2117003"/>
              <a:gd name="connsiteY9" fmla="*/ 82755 h 958392"/>
              <a:gd name="connsiteX10" fmla="*/ 11684 w 2117003"/>
              <a:gd name="connsiteY10" fmla="*/ 40849 h 958392"/>
              <a:gd name="connsiteX11" fmla="*/ 2257 w 2117003"/>
              <a:gd name="connsiteY11" fmla="*/ 0 h 958392"/>
              <a:gd name="connsiteX12" fmla="*/ 2257 w 2117003"/>
              <a:gd name="connsiteY12" fmla="*/ 0 h 958392"/>
              <a:gd name="connsiteX0" fmla="*/ 2114746 w 2114746"/>
              <a:gd name="connsiteY0" fmla="*/ 958392 h 958392"/>
              <a:gd name="connsiteX1" fmla="*/ 1857080 w 2114746"/>
              <a:gd name="connsiteY1" fmla="*/ 829559 h 958392"/>
              <a:gd name="connsiteX2" fmla="*/ 1649690 w 2114746"/>
              <a:gd name="connsiteY2" fmla="*/ 725864 h 958392"/>
              <a:gd name="connsiteX3" fmla="*/ 1423447 w 2114746"/>
              <a:gd name="connsiteY3" fmla="*/ 625311 h 958392"/>
              <a:gd name="connsiteX4" fmla="*/ 1256907 w 2114746"/>
              <a:gd name="connsiteY4" fmla="*/ 559324 h 958392"/>
              <a:gd name="connsiteX5" fmla="*/ 898688 w 2114746"/>
              <a:gd name="connsiteY5" fmla="*/ 424206 h 958392"/>
              <a:gd name="connsiteX6" fmla="*/ 672445 w 2114746"/>
              <a:gd name="connsiteY6" fmla="*/ 333080 h 958392"/>
              <a:gd name="connsiteX7" fmla="*/ 377072 w 2114746"/>
              <a:gd name="connsiteY7" fmla="*/ 179109 h 958392"/>
              <a:gd name="connsiteX8" fmla="*/ 182251 w 2114746"/>
              <a:gd name="connsiteY8" fmla="*/ 113122 h 958392"/>
              <a:gd name="connsiteX9" fmla="*/ 111526 w 2114746"/>
              <a:gd name="connsiteY9" fmla="*/ 82755 h 958392"/>
              <a:gd name="connsiteX10" fmla="*/ 97533 w 2114746"/>
              <a:gd name="connsiteY10" fmla="*/ 45612 h 958392"/>
              <a:gd name="connsiteX11" fmla="*/ 0 w 2114746"/>
              <a:gd name="connsiteY11" fmla="*/ 0 h 958392"/>
              <a:gd name="connsiteX12" fmla="*/ 0 w 2114746"/>
              <a:gd name="connsiteY12" fmla="*/ 0 h 958392"/>
              <a:gd name="connsiteX0" fmla="*/ 2114746 w 2114746"/>
              <a:gd name="connsiteY0" fmla="*/ 1001254 h 1001254"/>
              <a:gd name="connsiteX1" fmla="*/ 1857080 w 2114746"/>
              <a:gd name="connsiteY1" fmla="*/ 872421 h 1001254"/>
              <a:gd name="connsiteX2" fmla="*/ 1649690 w 2114746"/>
              <a:gd name="connsiteY2" fmla="*/ 768726 h 1001254"/>
              <a:gd name="connsiteX3" fmla="*/ 1423447 w 2114746"/>
              <a:gd name="connsiteY3" fmla="*/ 668173 h 1001254"/>
              <a:gd name="connsiteX4" fmla="*/ 1256907 w 2114746"/>
              <a:gd name="connsiteY4" fmla="*/ 602186 h 1001254"/>
              <a:gd name="connsiteX5" fmla="*/ 898688 w 2114746"/>
              <a:gd name="connsiteY5" fmla="*/ 467068 h 1001254"/>
              <a:gd name="connsiteX6" fmla="*/ 672445 w 2114746"/>
              <a:gd name="connsiteY6" fmla="*/ 375942 h 1001254"/>
              <a:gd name="connsiteX7" fmla="*/ 377072 w 2114746"/>
              <a:gd name="connsiteY7" fmla="*/ 221971 h 1001254"/>
              <a:gd name="connsiteX8" fmla="*/ 182251 w 2114746"/>
              <a:gd name="connsiteY8" fmla="*/ 155984 h 1001254"/>
              <a:gd name="connsiteX9" fmla="*/ 111526 w 2114746"/>
              <a:gd name="connsiteY9" fmla="*/ 125617 h 1001254"/>
              <a:gd name="connsiteX10" fmla="*/ 97533 w 2114746"/>
              <a:gd name="connsiteY10" fmla="*/ 88474 h 1001254"/>
              <a:gd name="connsiteX11" fmla="*/ 0 w 2114746"/>
              <a:gd name="connsiteY11" fmla="*/ 42862 h 1001254"/>
              <a:gd name="connsiteX12" fmla="*/ 54769 w 2114746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27482 w 2059977"/>
              <a:gd name="connsiteY8" fmla="*/ 155984 h 1001254"/>
              <a:gd name="connsiteX9" fmla="*/ 56757 w 2059977"/>
              <a:gd name="connsiteY9" fmla="*/ 125617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27482 w 2059977"/>
              <a:gd name="connsiteY8" fmla="*/ 155984 h 1001254"/>
              <a:gd name="connsiteX9" fmla="*/ 71044 w 2059977"/>
              <a:gd name="connsiteY9" fmla="*/ 125617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46532 w 2059977"/>
              <a:gd name="connsiteY8" fmla="*/ 151222 h 1001254"/>
              <a:gd name="connsiteX9" fmla="*/ 71044 w 2059977"/>
              <a:gd name="connsiteY9" fmla="*/ 125617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46532 w 2059977"/>
              <a:gd name="connsiteY8" fmla="*/ 151222 h 1001254"/>
              <a:gd name="connsiteX9" fmla="*/ 82950 w 2059977"/>
              <a:gd name="connsiteY9" fmla="*/ 123236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75217 w 2075217"/>
              <a:gd name="connsiteY0" fmla="*/ 944104 h 944104"/>
              <a:gd name="connsiteX1" fmla="*/ 1802311 w 2075217"/>
              <a:gd name="connsiteY1" fmla="*/ 872421 h 944104"/>
              <a:gd name="connsiteX2" fmla="*/ 1594921 w 2075217"/>
              <a:gd name="connsiteY2" fmla="*/ 768726 h 944104"/>
              <a:gd name="connsiteX3" fmla="*/ 1368678 w 2075217"/>
              <a:gd name="connsiteY3" fmla="*/ 66817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68726 h 944104"/>
              <a:gd name="connsiteX3" fmla="*/ 1368678 w 2075217"/>
              <a:gd name="connsiteY3" fmla="*/ 66817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68678 w 2075217"/>
              <a:gd name="connsiteY3" fmla="*/ 66817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72488 w 2075217"/>
              <a:gd name="connsiteY3" fmla="*/ 64531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72488 w 2075217"/>
              <a:gd name="connsiteY3" fmla="*/ 64531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72488 w 2075217"/>
              <a:gd name="connsiteY3" fmla="*/ 65293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2311 w 2075217"/>
              <a:gd name="connsiteY1" fmla="*/ 822891 h 944104"/>
              <a:gd name="connsiteX2" fmla="*/ 1594921 w 2075217"/>
              <a:gd name="connsiteY2" fmla="*/ 74205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2311 w 2075217"/>
              <a:gd name="connsiteY1" fmla="*/ 822891 h 944104"/>
              <a:gd name="connsiteX2" fmla="*/ 1591111 w 2075217"/>
              <a:gd name="connsiteY2" fmla="*/ 74586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2311 w 2075217"/>
              <a:gd name="connsiteY1" fmla="*/ 826701 h 944104"/>
              <a:gd name="connsiteX2" fmla="*/ 1591111 w 2075217"/>
              <a:gd name="connsiteY2" fmla="*/ 74586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591111 w 2075217"/>
              <a:gd name="connsiteY2" fmla="*/ 74586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606351 w 2075217"/>
              <a:gd name="connsiteY2" fmla="*/ 75729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606351 w 2075217"/>
              <a:gd name="connsiteY2" fmla="*/ 757296 h 944104"/>
              <a:gd name="connsiteX3" fmla="*/ 1368678 w 2075217"/>
              <a:gd name="connsiteY3" fmla="*/ 660553 h 944104"/>
              <a:gd name="connsiteX4" fmla="*/ 1194518 w 2075217"/>
              <a:gd name="connsiteY4" fmla="*/ 59837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606351 w 2075217"/>
              <a:gd name="connsiteY2" fmla="*/ 757296 h 944104"/>
              <a:gd name="connsiteX3" fmla="*/ 1364868 w 2075217"/>
              <a:gd name="connsiteY3" fmla="*/ 664363 h 944104"/>
              <a:gd name="connsiteX4" fmla="*/ 1194518 w 2075217"/>
              <a:gd name="connsiteY4" fmla="*/ 59837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13741 w 2075217"/>
              <a:gd name="connsiteY1" fmla="*/ 838131 h 944104"/>
              <a:gd name="connsiteX2" fmla="*/ 1606351 w 2075217"/>
              <a:gd name="connsiteY2" fmla="*/ 757296 h 944104"/>
              <a:gd name="connsiteX3" fmla="*/ 1364868 w 2075217"/>
              <a:gd name="connsiteY3" fmla="*/ 664363 h 944104"/>
              <a:gd name="connsiteX4" fmla="*/ 1194518 w 2075217"/>
              <a:gd name="connsiteY4" fmla="*/ 59837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5217" h="944104">
                <a:moveTo>
                  <a:pt x="2075217" y="944104"/>
                </a:moveTo>
                <a:cubicBezTo>
                  <a:pt x="1989328" y="901160"/>
                  <a:pt x="1899630" y="881075"/>
                  <a:pt x="1813741" y="838131"/>
                </a:cubicBezTo>
                <a:cubicBezTo>
                  <a:pt x="1736232" y="799376"/>
                  <a:pt x="1681163" y="786257"/>
                  <a:pt x="1606351" y="757296"/>
                </a:cubicBezTo>
                <a:lnTo>
                  <a:pt x="1364868" y="664363"/>
                </a:lnTo>
                <a:cubicBezTo>
                  <a:pt x="1296229" y="637876"/>
                  <a:pt x="1252571" y="619102"/>
                  <a:pt x="1194518" y="598376"/>
                </a:cubicBezTo>
                <a:lnTo>
                  <a:pt x="843919" y="467068"/>
                </a:lnTo>
                <a:cubicBezTo>
                  <a:pt x="746509" y="429361"/>
                  <a:pt x="704612" y="416791"/>
                  <a:pt x="617676" y="375942"/>
                </a:cubicBezTo>
                <a:cubicBezTo>
                  <a:pt x="530740" y="335093"/>
                  <a:pt x="400827" y="259424"/>
                  <a:pt x="322303" y="221971"/>
                </a:cubicBezTo>
                <a:cubicBezTo>
                  <a:pt x="243779" y="184518"/>
                  <a:pt x="186424" y="167678"/>
                  <a:pt x="146532" y="151222"/>
                </a:cubicBezTo>
                <a:cubicBezTo>
                  <a:pt x="106640" y="134766"/>
                  <a:pt x="100245" y="133694"/>
                  <a:pt x="82950" y="123236"/>
                </a:cubicBezTo>
                <a:cubicBezTo>
                  <a:pt x="65655" y="112778"/>
                  <a:pt x="52223" y="104251"/>
                  <a:pt x="42764" y="88474"/>
                </a:cubicBezTo>
                <a:cubicBezTo>
                  <a:pt x="33305" y="72697"/>
                  <a:pt x="26193" y="28575"/>
                  <a:pt x="26193" y="28575"/>
                </a:cubicBezTo>
                <a:lnTo>
                  <a:pt x="0" y="0"/>
                </a:ln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B32F360-1DBF-0163-4DE9-899AD6F2678D}"/>
              </a:ext>
            </a:extLst>
          </p:cNvPr>
          <p:cNvSpPr/>
          <p:nvPr/>
        </p:nvSpPr>
        <p:spPr>
          <a:xfrm>
            <a:off x="4156242" y="2712242"/>
            <a:ext cx="2324793" cy="474259"/>
          </a:xfrm>
          <a:custGeom>
            <a:avLst/>
            <a:gdLst>
              <a:gd name="connsiteX0" fmla="*/ 2081283 w 2321381"/>
              <a:gd name="connsiteY0" fmla="*/ 0 h 545910"/>
              <a:gd name="connsiteX1" fmla="*/ 2207525 w 2321381"/>
              <a:gd name="connsiteY1" fmla="*/ 116006 h 545910"/>
              <a:gd name="connsiteX2" fmla="*/ 2309883 w 2321381"/>
              <a:gd name="connsiteY2" fmla="*/ 208128 h 545910"/>
              <a:gd name="connsiteX3" fmla="*/ 2289412 w 2321381"/>
              <a:gd name="connsiteY3" fmla="*/ 296838 h 545910"/>
              <a:gd name="connsiteX4" fmla="*/ 2047164 w 2321381"/>
              <a:gd name="connsiteY4" fmla="*/ 351430 h 545910"/>
              <a:gd name="connsiteX5" fmla="*/ 1607024 w 2321381"/>
              <a:gd name="connsiteY5" fmla="*/ 433316 h 545910"/>
              <a:gd name="connsiteX6" fmla="*/ 989462 w 2321381"/>
              <a:gd name="connsiteY6" fmla="*/ 484495 h 545910"/>
              <a:gd name="connsiteX7" fmla="*/ 0 w 2321381"/>
              <a:gd name="connsiteY7" fmla="*/ 545910 h 545910"/>
              <a:gd name="connsiteX8" fmla="*/ 0 w 2321381"/>
              <a:gd name="connsiteY8" fmla="*/ 545910 h 545910"/>
              <a:gd name="connsiteX0" fmla="*/ 2084695 w 2324793"/>
              <a:gd name="connsiteY0" fmla="*/ 0 h 545910"/>
              <a:gd name="connsiteX1" fmla="*/ 2210937 w 2324793"/>
              <a:gd name="connsiteY1" fmla="*/ 116006 h 545910"/>
              <a:gd name="connsiteX2" fmla="*/ 2313295 w 2324793"/>
              <a:gd name="connsiteY2" fmla="*/ 208128 h 545910"/>
              <a:gd name="connsiteX3" fmla="*/ 2292824 w 2324793"/>
              <a:gd name="connsiteY3" fmla="*/ 296838 h 545910"/>
              <a:gd name="connsiteX4" fmla="*/ 2050576 w 2324793"/>
              <a:gd name="connsiteY4" fmla="*/ 351430 h 545910"/>
              <a:gd name="connsiteX5" fmla="*/ 1610436 w 2324793"/>
              <a:gd name="connsiteY5" fmla="*/ 433316 h 545910"/>
              <a:gd name="connsiteX6" fmla="*/ 992874 w 2324793"/>
              <a:gd name="connsiteY6" fmla="*/ 484495 h 545910"/>
              <a:gd name="connsiteX7" fmla="*/ 3412 w 2324793"/>
              <a:gd name="connsiteY7" fmla="*/ 545910 h 545910"/>
              <a:gd name="connsiteX8" fmla="*/ 0 w 2324793"/>
              <a:gd name="connsiteY8" fmla="*/ 474259 h 545910"/>
              <a:gd name="connsiteX0" fmla="*/ 2084695 w 2324793"/>
              <a:gd name="connsiteY0" fmla="*/ 0 h 545910"/>
              <a:gd name="connsiteX1" fmla="*/ 2210937 w 2324793"/>
              <a:gd name="connsiteY1" fmla="*/ 116006 h 545910"/>
              <a:gd name="connsiteX2" fmla="*/ 2313295 w 2324793"/>
              <a:gd name="connsiteY2" fmla="*/ 208128 h 545910"/>
              <a:gd name="connsiteX3" fmla="*/ 2292824 w 2324793"/>
              <a:gd name="connsiteY3" fmla="*/ 296838 h 545910"/>
              <a:gd name="connsiteX4" fmla="*/ 2050576 w 2324793"/>
              <a:gd name="connsiteY4" fmla="*/ 351430 h 545910"/>
              <a:gd name="connsiteX5" fmla="*/ 1610436 w 2324793"/>
              <a:gd name="connsiteY5" fmla="*/ 433316 h 545910"/>
              <a:gd name="connsiteX6" fmla="*/ 992874 w 2324793"/>
              <a:gd name="connsiteY6" fmla="*/ 477671 h 545910"/>
              <a:gd name="connsiteX7" fmla="*/ 3412 w 2324793"/>
              <a:gd name="connsiteY7" fmla="*/ 545910 h 545910"/>
              <a:gd name="connsiteX8" fmla="*/ 0 w 2324793"/>
              <a:gd name="connsiteY8" fmla="*/ 474259 h 545910"/>
              <a:gd name="connsiteX0" fmla="*/ 2084695 w 2324793"/>
              <a:gd name="connsiteY0" fmla="*/ 0 h 477671"/>
              <a:gd name="connsiteX1" fmla="*/ 2210937 w 2324793"/>
              <a:gd name="connsiteY1" fmla="*/ 116006 h 477671"/>
              <a:gd name="connsiteX2" fmla="*/ 2313295 w 2324793"/>
              <a:gd name="connsiteY2" fmla="*/ 208128 h 477671"/>
              <a:gd name="connsiteX3" fmla="*/ 2292824 w 2324793"/>
              <a:gd name="connsiteY3" fmla="*/ 296838 h 477671"/>
              <a:gd name="connsiteX4" fmla="*/ 2050576 w 2324793"/>
              <a:gd name="connsiteY4" fmla="*/ 351430 h 477671"/>
              <a:gd name="connsiteX5" fmla="*/ 1610436 w 2324793"/>
              <a:gd name="connsiteY5" fmla="*/ 433316 h 477671"/>
              <a:gd name="connsiteX6" fmla="*/ 992874 w 2324793"/>
              <a:gd name="connsiteY6" fmla="*/ 477671 h 477671"/>
              <a:gd name="connsiteX7" fmla="*/ 174009 w 2324793"/>
              <a:gd name="connsiteY7" fmla="*/ 467435 h 477671"/>
              <a:gd name="connsiteX8" fmla="*/ 0 w 2324793"/>
              <a:gd name="connsiteY8" fmla="*/ 474259 h 477671"/>
              <a:gd name="connsiteX0" fmla="*/ 2084695 w 2324793"/>
              <a:gd name="connsiteY0" fmla="*/ 0 h 474259"/>
              <a:gd name="connsiteX1" fmla="*/ 2210937 w 2324793"/>
              <a:gd name="connsiteY1" fmla="*/ 116006 h 474259"/>
              <a:gd name="connsiteX2" fmla="*/ 2313295 w 2324793"/>
              <a:gd name="connsiteY2" fmla="*/ 208128 h 474259"/>
              <a:gd name="connsiteX3" fmla="*/ 2292824 w 2324793"/>
              <a:gd name="connsiteY3" fmla="*/ 296838 h 474259"/>
              <a:gd name="connsiteX4" fmla="*/ 2050576 w 2324793"/>
              <a:gd name="connsiteY4" fmla="*/ 351430 h 474259"/>
              <a:gd name="connsiteX5" fmla="*/ 1610436 w 2324793"/>
              <a:gd name="connsiteY5" fmla="*/ 433316 h 474259"/>
              <a:gd name="connsiteX6" fmla="*/ 1003110 w 2324793"/>
              <a:gd name="connsiteY6" fmla="*/ 457200 h 474259"/>
              <a:gd name="connsiteX7" fmla="*/ 174009 w 2324793"/>
              <a:gd name="connsiteY7" fmla="*/ 467435 h 474259"/>
              <a:gd name="connsiteX8" fmla="*/ 0 w 2324793"/>
              <a:gd name="connsiteY8" fmla="*/ 474259 h 474259"/>
              <a:gd name="connsiteX0" fmla="*/ 2084695 w 2324793"/>
              <a:gd name="connsiteY0" fmla="*/ 0 h 474259"/>
              <a:gd name="connsiteX1" fmla="*/ 2210937 w 2324793"/>
              <a:gd name="connsiteY1" fmla="*/ 116006 h 474259"/>
              <a:gd name="connsiteX2" fmla="*/ 2313295 w 2324793"/>
              <a:gd name="connsiteY2" fmla="*/ 208128 h 474259"/>
              <a:gd name="connsiteX3" fmla="*/ 2292824 w 2324793"/>
              <a:gd name="connsiteY3" fmla="*/ 296838 h 474259"/>
              <a:gd name="connsiteX4" fmla="*/ 2050576 w 2324793"/>
              <a:gd name="connsiteY4" fmla="*/ 351430 h 474259"/>
              <a:gd name="connsiteX5" fmla="*/ 1613848 w 2324793"/>
              <a:gd name="connsiteY5" fmla="*/ 423080 h 474259"/>
              <a:gd name="connsiteX6" fmla="*/ 1003110 w 2324793"/>
              <a:gd name="connsiteY6" fmla="*/ 457200 h 474259"/>
              <a:gd name="connsiteX7" fmla="*/ 174009 w 2324793"/>
              <a:gd name="connsiteY7" fmla="*/ 467435 h 474259"/>
              <a:gd name="connsiteX8" fmla="*/ 0 w 2324793"/>
              <a:gd name="connsiteY8" fmla="*/ 474259 h 4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4793" h="474259">
                <a:moveTo>
                  <a:pt x="2084695" y="0"/>
                </a:moveTo>
                <a:lnTo>
                  <a:pt x="2210937" y="116006"/>
                </a:lnTo>
                <a:cubicBezTo>
                  <a:pt x="2249037" y="150694"/>
                  <a:pt x="2299647" y="177989"/>
                  <a:pt x="2313295" y="208128"/>
                </a:cubicBezTo>
                <a:cubicBezTo>
                  <a:pt x="2326943" y="238267"/>
                  <a:pt x="2336610" y="272954"/>
                  <a:pt x="2292824" y="296838"/>
                </a:cubicBezTo>
                <a:cubicBezTo>
                  <a:pt x="2249038" y="320722"/>
                  <a:pt x="2163739" y="330390"/>
                  <a:pt x="2050576" y="351430"/>
                </a:cubicBezTo>
                <a:cubicBezTo>
                  <a:pt x="1937413" y="372470"/>
                  <a:pt x="1788426" y="405452"/>
                  <a:pt x="1613848" y="423080"/>
                </a:cubicBezTo>
                <a:cubicBezTo>
                  <a:pt x="1439270" y="440708"/>
                  <a:pt x="1003110" y="457200"/>
                  <a:pt x="1003110" y="457200"/>
                </a:cubicBezTo>
                <a:lnTo>
                  <a:pt x="174009" y="467435"/>
                </a:lnTo>
                <a:lnTo>
                  <a:pt x="0" y="474259"/>
                </a:lnTo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B33738-E1CE-F7EB-E2B5-2808731003D6}"/>
              </a:ext>
            </a:extLst>
          </p:cNvPr>
          <p:cNvSpPr txBox="1"/>
          <p:nvPr/>
        </p:nvSpPr>
        <p:spPr>
          <a:xfrm>
            <a:off x="5258388" y="1834151"/>
            <a:ext cx="1505925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Proton 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EB6E1A-9C8E-97D2-6E51-A55FEC1C251A}"/>
              </a:ext>
            </a:extLst>
          </p:cNvPr>
          <p:cNvSpPr txBox="1"/>
          <p:nvPr/>
        </p:nvSpPr>
        <p:spPr>
          <a:xfrm>
            <a:off x="3362492" y="3695306"/>
            <a:ext cx="100040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Recycler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66885D-F585-603B-5ACB-A95224B21C75}"/>
              </a:ext>
            </a:extLst>
          </p:cNvPr>
          <p:cNvSpPr txBox="1"/>
          <p:nvPr/>
        </p:nvSpPr>
        <p:spPr>
          <a:xfrm>
            <a:off x="5491986" y="4191184"/>
            <a:ext cx="140673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Main Injector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F7DA1A-2407-31E4-5982-C715A2EE6366}"/>
              </a:ext>
            </a:extLst>
          </p:cNvPr>
          <p:cNvSpPr txBox="1"/>
          <p:nvPr/>
        </p:nvSpPr>
        <p:spPr>
          <a:xfrm>
            <a:off x="4213608" y="2395129"/>
            <a:ext cx="153439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Muon Campus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E4E02C-FD0F-EF7D-094E-520C8B3EAFF3}"/>
              </a:ext>
            </a:extLst>
          </p:cNvPr>
          <p:cNvSpPr txBox="1"/>
          <p:nvPr/>
        </p:nvSpPr>
        <p:spPr>
          <a:xfrm>
            <a:off x="7789621" y="1127216"/>
            <a:ext cx="156966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Ext. Beamlines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94EFB-AC93-96D4-D6B4-710FE20A2CF3}"/>
              </a:ext>
            </a:extLst>
          </p:cNvPr>
          <p:cNvSpPr txBox="1"/>
          <p:nvPr/>
        </p:nvSpPr>
        <p:spPr>
          <a:xfrm>
            <a:off x="8524728" y="3389611"/>
            <a:ext cx="1231940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8GeV transport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47467F-DEEA-E33A-E502-C4E826BF013C}"/>
              </a:ext>
            </a:extLst>
          </p:cNvPr>
          <p:cNvSpPr txBox="1"/>
          <p:nvPr/>
        </p:nvSpPr>
        <p:spPr>
          <a:xfrm>
            <a:off x="6268278" y="1357687"/>
            <a:ext cx="1395447" cy="27699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120GeV transport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31D3603-7ADD-533C-35B5-EE5831BB2B94}"/>
              </a:ext>
            </a:extLst>
          </p:cNvPr>
          <p:cNvCxnSpPr>
            <a:cxnSpLocks/>
          </p:cNvCxnSpPr>
          <p:nvPr/>
        </p:nvCxnSpPr>
        <p:spPr>
          <a:xfrm>
            <a:off x="7143750" y="1634686"/>
            <a:ext cx="232013" cy="74863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01E90C-D954-9B59-C117-1ECD43735905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7475456" y="3449482"/>
            <a:ext cx="1049272" cy="7862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1DB2CF3-2638-4005-1C28-79EB754A48CF}"/>
              </a:ext>
            </a:extLst>
          </p:cNvPr>
          <p:cNvSpPr txBox="1"/>
          <p:nvPr/>
        </p:nvSpPr>
        <p:spPr>
          <a:xfrm>
            <a:off x="4341585" y="2750566"/>
            <a:ext cx="1097608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Delivery Ring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8D520B3-5A53-25DE-0B3E-35B73B0812E8}"/>
              </a:ext>
            </a:extLst>
          </p:cNvPr>
          <p:cNvGrpSpPr/>
          <p:nvPr/>
        </p:nvGrpSpPr>
        <p:grpSpPr>
          <a:xfrm>
            <a:off x="7722712" y="2026495"/>
            <a:ext cx="2713371" cy="1215141"/>
            <a:chOff x="7752306" y="2141717"/>
            <a:chExt cx="2713371" cy="1215141"/>
          </a:xfrm>
        </p:grpSpPr>
        <p:pic>
          <p:nvPicPr>
            <p:cNvPr id="30" name="Picture 29" descr="A high angle view of a building&#10;&#10;Description automatically generated with medium confidence">
              <a:extLst>
                <a:ext uri="{FF2B5EF4-FFF2-40B4-BE49-F238E27FC236}">
                  <a16:creationId xmlns:a16="http://schemas.microsoft.com/office/drawing/2014/main" id="{7128ABEA-433E-14E1-951C-499D66C62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964" y="2141717"/>
              <a:ext cx="1822713" cy="1215141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81096665-4F65-F9C1-2059-1763C39503F4}"/>
                </a:ext>
              </a:extLst>
            </p:cNvPr>
            <p:cNvSpPr/>
            <p:nvPr/>
          </p:nvSpPr>
          <p:spPr>
            <a:xfrm rot="10800000">
              <a:off x="7752306" y="2406992"/>
              <a:ext cx="914400" cy="775255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45625E2F-DE5B-1BBC-26B0-9CA9FB8B47FC}"/>
              </a:ext>
            </a:extLst>
          </p:cNvPr>
          <p:cNvSpPr/>
          <p:nvPr/>
        </p:nvSpPr>
        <p:spPr>
          <a:xfrm>
            <a:off x="9685948" y="915769"/>
            <a:ext cx="927044" cy="4572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FAST,</a:t>
            </a:r>
          </a:p>
          <a:p>
            <a:pPr algn="ctr"/>
            <a:r>
              <a:rPr lang="en-US" sz="1400" dirty="0" err="1">
                <a:solidFill>
                  <a:sysClr val="windowText" lastClr="000000"/>
                </a:solidFill>
              </a:rPr>
              <a:t>IOTa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7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26" y="334267"/>
            <a:ext cx="9994393" cy="433527"/>
          </a:xfrm>
        </p:spPr>
        <p:txBody>
          <a:bodyPr/>
          <a:lstStyle/>
          <a:p>
            <a: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Mu2e SX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106C2-FB4C-2603-8CA1-E50B3D82848C}"/>
              </a:ext>
            </a:extLst>
          </p:cNvPr>
          <p:cNvSpPr txBox="1"/>
          <p:nvPr/>
        </p:nvSpPr>
        <p:spPr>
          <a:xfrm>
            <a:off x="407215" y="894040"/>
            <a:ext cx="46962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Delivery Ring: 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Circumference 505m (T</a:t>
            </a:r>
            <a:r>
              <a:rPr lang="en-US" baseline="-25000" dirty="0"/>
              <a:t>r</a:t>
            </a:r>
            <a:r>
              <a:rPr lang="en-US" dirty="0"/>
              <a:t>=1.7usec)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FODO lattice,  </a:t>
            </a:r>
            <a:r>
              <a:rPr lang="en-US" dirty="0" err="1">
                <a:latin typeface="Symbol" panose="05050102010706020507" pitchFamily="18" charset="2"/>
              </a:rPr>
              <a:t>b</a:t>
            </a:r>
            <a:r>
              <a:rPr lang="en-US" baseline="-25000" dirty="0" err="1"/>
              <a:t>max</a:t>
            </a:r>
            <a:r>
              <a:rPr lang="en-US" dirty="0"/>
              <a:t>=15m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Dispersion suppressed in SS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Single bunch,   </a:t>
            </a:r>
            <a:r>
              <a:rPr lang="en-US" dirty="0" err="1"/>
              <a:t>T</a:t>
            </a:r>
            <a:r>
              <a:rPr lang="en-US" baseline="-25000" dirty="0" err="1"/>
              <a:t>length</a:t>
            </a:r>
            <a:r>
              <a:rPr lang="en-US" dirty="0"/>
              <a:t>&lt;200ns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Extraction: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integer, </a:t>
            </a:r>
            <a:r>
              <a:rPr lang="en-US" dirty="0" err="1"/>
              <a:t>Q</a:t>
            </a:r>
            <a:r>
              <a:rPr lang="en-US" baseline="-25000" dirty="0" err="1"/>
              <a:t>x</a:t>
            </a:r>
            <a:r>
              <a:rPr lang="en-US" dirty="0"/>
              <a:t>=29/3-</a:t>
            </a:r>
            <a:r>
              <a:rPr lang="en-US" dirty="0">
                <a:latin typeface="Symbol" panose="05050102010706020507" pitchFamily="18" charset="2"/>
              </a:rPr>
              <a:t>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Q-squeeze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Spill corrections: Quads + RFKO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A4B72-A050-78F0-368B-0A6F3BBD31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783" y="1318019"/>
            <a:ext cx="6194388" cy="46862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2FECFB6-1A70-DBEC-FE31-E10C07C1BC37}"/>
              </a:ext>
            </a:extLst>
          </p:cNvPr>
          <p:cNvGrpSpPr/>
          <p:nvPr/>
        </p:nvGrpSpPr>
        <p:grpSpPr>
          <a:xfrm>
            <a:off x="1360610" y="5561825"/>
            <a:ext cx="4595812" cy="913366"/>
            <a:chOff x="387823" y="3853425"/>
            <a:chExt cx="3897306" cy="52484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6D25C8B-078D-2B2A-3254-CB15B6964547}"/>
                </a:ext>
              </a:extLst>
            </p:cNvPr>
            <p:cNvGrpSpPr/>
            <p:nvPr/>
          </p:nvGrpSpPr>
          <p:grpSpPr>
            <a:xfrm>
              <a:off x="387823" y="3853425"/>
              <a:ext cx="3892682" cy="524843"/>
              <a:chOff x="403013" y="3868614"/>
              <a:chExt cx="3892682" cy="52484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A8CB356-03EC-A3F4-B8B2-63AF747C67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064" t="13155" r="3064" b="15350"/>
              <a:stretch/>
            </p:blipFill>
            <p:spPr>
              <a:xfrm>
                <a:off x="2908374" y="3868614"/>
                <a:ext cx="1387321" cy="524581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7483AAF-306C-F4F1-0D37-F6B052D9A9FC}"/>
                  </a:ext>
                </a:extLst>
              </p:cNvPr>
              <p:cNvGrpSpPr/>
              <p:nvPr/>
            </p:nvGrpSpPr>
            <p:grpSpPr>
              <a:xfrm>
                <a:off x="403013" y="3869958"/>
                <a:ext cx="2525133" cy="523499"/>
                <a:chOff x="727114" y="4453822"/>
                <a:chExt cx="6990211" cy="1333706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9A4E8D9E-F598-74DE-C0B7-DE91358ED9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8064" t="13155" r="3064" b="15350"/>
                <a:stretch/>
              </p:blipFill>
              <p:spPr>
                <a:xfrm>
                  <a:off x="4191927" y="4453822"/>
                  <a:ext cx="3525398" cy="1333041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75FBAC1-07D2-991A-466D-EBC35BBAA8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8064" t="13155" r="3064" b="15350"/>
                <a:stretch/>
              </p:blipFill>
              <p:spPr>
                <a:xfrm>
                  <a:off x="727114" y="4454487"/>
                  <a:ext cx="3525398" cy="1333041"/>
                </a:xfrm>
                <a:prstGeom prst="rect">
                  <a:avLst/>
                </a:prstGeom>
              </p:spPr>
            </p:pic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755D87-2AF5-D225-1C5C-F70C2B9221AA}"/>
                </a:ext>
              </a:extLst>
            </p:cNvPr>
            <p:cNvSpPr/>
            <p:nvPr/>
          </p:nvSpPr>
          <p:spPr>
            <a:xfrm>
              <a:off x="403013" y="3878612"/>
              <a:ext cx="3882116" cy="482717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F044E95-2AE2-3A97-65CC-505AC3E86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571608"/>
              </p:ext>
            </p:extLst>
          </p:nvPr>
        </p:nvGraphicFramePr>
        <p:xfrm>
          <a:off x="744042" y="3479363"/>
          <a:ext cx="3566410" cy="2082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4336">
                  <a:extLst>
                    <a:ext uri="{9D8B030D-6E8A-4147-A177-3AD203B41FA5}">
                      <a16:colId xmlns:a16="http://schemas.microsoft.com/office/drawing/2014/main" val="1877028762"/>
                    </a:ext>
                  </a:extLst>
                </a:gridCol>
                <a:gridCol w="1702074">
                  <a:extLst>
                    <a:ext uri="{9D8B030D-6E8A-4147-A177-3AD203B41FA5}">
                      <a16:colId xmlns:a16="http://schemas.microsoft.com/office/drawing/2014/main" val="966058782"/>
                    </a:ext>
                  </a:extLst>
                </a:gridCol>
              </a:tblGrid>
              <a:tr h="29627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Mu2e Beam design figures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8GeV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481159"/>
                  </a:ext>
                </a:extLst>
              </a:tr>
              <a:tr h="2962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Average beam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604979"/>
                  </a:ext>
                </a:extLst>
              </a:tr>
              <a:tr h="2962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Intensity per spill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1e12p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20150"/>
                  </a:ext>
                </a:extLst>
              </a:tr>
              <a:tr h="2962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Spill length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43ms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650252"/>
                  </a:ext>
                </a:extLst>
              </a:tr>
              <a:tr h="2962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Reset time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bw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spills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399670"/>
                  </a:ext>
                </a:extLst>
              </a:tr>
              <a:tr h="2962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Spill Duty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&gt;60%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660267"/>
                  </a:ext>
                </a:extLst>
              </a:tr>
              <a:tr h="2962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Efficiency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&gt;98%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266710"/>
                  </a:ext>
                </a:extLst>
              </a:tr>
            </a:tbl>
          </a:graphicData>
        </a:graphic>
      </p:graphicFrame>
      <p:pic>
        <p:nvPicPr>
          <p:cNvPr id="16" name="Picture 15" descr="A picture containing floor, indoor, equipment, dirty&#10;&#10;Description automatically generated">
            <a:extLst>
              <a:ext uri="{FF2B5EF4-FFF2-40B4-BE49-F238E27FC236}">
                <a16:creationId xmlns:a16="http://schemas.microsoft.com/office/drawing/2014/main" id="{E9F6C186-AEC1-7F1C-1418-95D3474A5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122" y="3007630"/>
            <a:ext cx="1099165" cy="10991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816AB5-2988-5A19-7BFD-AA515899D2E3}"/>
              </a:ext>
            </a:extLst>
          </p:cNvPr>
          <p:cNvSpPr txBox="1"/>
          <p:nvPr/>
        </p:nvSpPr>
        <p:spPr>
          <a:xfrm>
            <a:off x="6941435" y="3007630"/>
            <a:ext cx="1248017" cy="984885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b="1" dirty="0">
                <a:latin typeface="Helvetica" pitchFamily="2" charset="0"/>
              </a:rPr>
              <a:t>RFKO kicker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8E8468-543F-AEEB-D06D-CFDB0E18963D}"/>
              </a:ext>
            </a:extLst>
          </p:cNvPr>
          <p:cNvCxnSpPr/>
          <p:nvPr/>
        </p:nvCxnSpPr>
        <p:spPr>
          <a:xfrm flipH="1">
            <a:off x="6730738" y="3557212"/>
            <a:ext cx="443060" cy="3643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00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26" y="334267"/>
            <a:ext cx="9994393" cy="433527"/>
          </a:xfrm>
        </p:spPr>
        <p:txBody>
          <a:bodyPr/>
          <a:lstStyle/>
          <a:p>
            <a:r>
              <a:rPr lang="en-US" dirty="0"/>
              <a:t>Delivery Ring Mu2e beam time, brief history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35FD4A-66F8-7A5F-86AF-67A953067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422" y="1171148"/>
            <a:ext cx="9994392" cy="4946847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FY2023:  Semi-Engineering Run; Parasitical;  2 weeks</a:t>
            </a:r>
          </a:p>
          <a:p>
            <a:pPr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FY2024:  Engineering Run, 2 weeks</a:t>
            </a:r>
          </a:p>
          <a:p>
            <a:pPr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FY2025:  Full capability; 2 months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Fire in Main substation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Main Injector heat exchanger failure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PIP-II construction – power interruptions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Fire in Muon Campus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FY2026:   Min time for tunnel works during SS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7A41E-2F56-304E-6A04-C8253A6F2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104" y="2595813"/>
            <a:ext cx="4795467" cy="2174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44FDBA-AF59-4630-EBEC-4F8A2A84361F}"/>
              </a:ext>
            </a:extLst>
          </p:cNvPr>
          <p:cNvSpPr txBox="1"/>
          <p:nvPr/>
        </p:nvSpPr>
        <p:spPr>
          <a:xfrm>
            <a:off x="6488716" y="4769963"/>
            <a:ext cx="4996241" cy="1590179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>
                <a:latin typeface="Helvetica" pitchFamily="2" charset="0"/>
              </a:rPr>
              <a:t>2 substations; 8 Main 345kV transformers</a:t>
            </a:r>
          </a:p>
          <a:p>
            <a:pPr>
              <a:spcAft>
                <a:spcPts val="800"/>
              </a:spcAft>
            </a:pPr>
            <a:r>
              <a:rPr lang="en-US" dirty="0">
                <a:latin typeface="Helvetica" pitchFamily="2" charset="0"/>
              </a:rPr>
              <a:t>Have 3 out of 8 until summer 2026</a:t>
            </a:r>
          </a:p>
          <a:p>
            <a:pPr>
              <a:spcAft>
                <a:spcPts val="800"/>
              </a:spcAft>
            </a:pPr>
            <a:r>
              <a:rPr lang="en-US" dirty="0">
                <a:latin typeface="Helvetica" pitchFamily="2" charset="0"/>
              </a:rPr>
              <a:t>No Main Injector, Switchyard, neutrino</a:t>
            </a:r>
          </a:p>
        </p:txBody>
      </p:sp>
    </p:spTree>
    <p:extLst>
      <p:ext uri="{BB962C8B-B14F-4D97-AF65-F5344CB8AC3E}">
        <p14:creationId xmlns:p14="http://schemas.microsoft.com/office/powerpoint/2010/main" val="1013497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B5996-A863-35B2-B51A-33827A0CC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FC2C5E-C9E4-4790-7B19-25AEF8573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First positive observations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FBD03-3C04-556D-3E2C-A3DE523F859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49249-2822-2B73-CB60-3D27598EC11A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6D321-869C-A969-2B96-A17BD6EE055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V.Nagaslaev</a:t>
            </a:r>
            <a:r>
              <a:rPr lang="en-US" dirty="0"/>
              <a:t> - Slow Extraction for Mu2e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BCFD53-6796-8126-75D8-5911D8C014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5640" y="1101216"/>
            <a:ext cx="5790360" cy="2476739"/>
          </a:xfrm>
        </p:spPr>
        <p:txBody>
          <a:bodyPr/>
          <a:lstStyle/>
          <a:p>
            <a:pPr lvl="1"/>
            <a:r>
              <a:rPr lang="en-US" sz="2000" dirty="0"/>
              <a:t>Instrumentation/Diagnostics</a:t>
            </a:r>
          </a:p>
          <a:p>
            <a:pPr lvl="1"/>
            <a:r>
              <a:rPr lang="en-US" sz="2000" dirty="0"/>
              <a:t>Improved optics and injection closure stability</a:t>
            </a:r>
          </a:p>
          <a:p>
            <a:pPr lvl="1"/>
            <a:r>
              <a:rPr lang="en-US" sz="2000" dirty="0"/>
              <a:t>Energy matching</a:t>
            </a:r>
          </a:p>
          <a:p>
            <a:pPr lvl="1"/>
            <a:r>
              <a:rPr lang="en-US" sz="2000" dirty="0"/>
              <a:t>Beam lifetime</a:t>
            </a:r>
          </a:p>
          <a:p>
            <a:pPr lvl="1"/>
            <a:r>
              <a:rPr lang="en-US" sz="2000" dirty="0"/>
              <a:t>Multi-spill mode</a:t>
            </a:r>
          </a:p>
          <a:p>
            <a:pPr lvl="1"/>
            <a:r>
              <a:rPr lang="en-US" sz="2000" dirty="0"/>
              <a:t>Stable ESS field</a:t>
            </a:r>
          </a:p>
        </p:txBody>
      </p:sp>
      <p:pic>
        <p:nvPicPr>
          <p:cNvPr id="2" name="Picture 1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91D576AE-62AC-9FEA-C4BF-6AD8A0A6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968" y="672085"/>
            <a:ext cx="3243002" cy="276767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745A507-D39B-85FD-EFDF-2C3D897BC9C8}"/>
              </a:ext>
            </a:extLst>
          </p:cNvPr>
          <p:cNvGrpSpPr/>
          <p:nvPr/>
        </p:nvGrpSpPr>
        <p:grpSpPr>
          <a:xfrm>
            <a:off x="7681181" y="4197342"/>
            <a:ext cx="3648840" cy="1991728"/>
            <a:chOff x="6945891" y="4216341"/>
            <a:chExt cx="3648840" cy="19917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2B76E3-8CFE-F8A3-D9F9-CCC6A09A9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7675" y="4216341"/>
              <a:ext cx="2384172" cy="199172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9EE7B4-D49E-4818-DF54-E63BB3BDEB02}"/>
                </a:ext>
              </a:extLst>
            </p:cNvPr>
            <p:cNvSpPr/>
            <p:nvPr/>
          </p:nvSpPr>
          <p:spPr>
            <a:xfrm>
              <a:off x="7847256" y="5959557"/>
              <a:ext cx="762505" cy="24272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ESS HV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5DD3EBB-1B4B-E23E-E393-5FAD0A123BE2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8609761" y="6080918"/>
              <a:ext cx="320511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D223BC-8FDA-E4FF-F46B-C351A0FCB308}"/>
                </a:ext>
              </a:extLst>
            </p:cNvPr>
            <p:cNvSpPr/>
            <p:nvPr/>
          </p:nvSpPr>
          <p:spPr>
            <a:xfrm>
              <a:off x="6945891" y="4844414"/>
              <a:ext cx="762504" cy="24272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Losses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63803F6-C313-9ECB-BF91-DDE0135DE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8395" y="4611859"/>
              <a:ext cx="583821" cy="35391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449F53-989B-B7F5-A560-E07E697AEB08}"/>
                </a:ext>
              </a:extLst>
            </p:cNvPr>
            <p:cNvCxnSpPr>
              <a:cxnSpLocks/>
            </p:cNvCxnSpPr>
            <p:nvPr/>
          </p:nvCxnSpPr>
          <p:spPr>
            <a:xfrm>
              <a:off x="7719875" y="4984552"/>
              <a:ext cx="717115" cy="47811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17FDC83-6FC8-3D80-CC04-2212D991D538}"/>
                </a:ext>
              </a:extLst>
            </p:cNvPr>
            <p:cNvCxnSpPr>
              <a:cxnSpLocks/>
            </p:cNvCxnSpPr>
            <p:nvPr/>
          </p:nvCxnSpPr>
          <p:spPr>
            <a:xfrm>
              <a:off x="7488480" y="5081345"/>
              <a:ext cx="691699" cy="56625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945B28-AF3A-44D9-671C-1F173412F6D2}"/>
                </a:ext>
              </a:extLst>
            </p:cNvPr>
            <p:cNvSpPr/>
            <p:nvPr/>
          </p:nvSpPr>
          <p:spPr>
            <a:xfrm>
              <a:off x="8984434" y="4356666"/>
              <a:ext cx="762505" cy="24272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Yield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1D55BAC-C00F-01AE-73DF-B56CE0E7A4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3611" y="4555126"/>
              <a:ext cx="629816" cy="42942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C32BD87-2129-82CB-86F6-25CBD6AE0BD6}"/>
                </a:ext>
              </a:extLst>
            </p:cNvPr>
            <p:cNvCxnSpPr>
              <a:cxnSpLocks/>
            </p:cNvCxnSpPr>
            <p:nvPr/>
          </p:nvCxnSpPr>
          <p:spPr>
            <a:xfrm>
              <a:off x="9473938" y="4685122"/>
              <a:ext cx="0" cy="1395167"/>
            </a:xfrm>
            <a:prstGeom prst="line">
              <a:avLst/>
            </a:prstGeom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68470D7-1D33-9167-6036-13381EDE4C1E}"/>
                </a:ext>
              </a:extLst>
            </p:cNvPr>
            <p:cNvSpPr/>
            <p:nvPr/>
          </p:nvSpPr>
          <p:spPr>
            <a:xfrm>
              <a:off x="9635547" y="4769838"/>
              <a:ext cx="959184" cy="76261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Operating voltage,</a:t>
              </a:r>
            </a:p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86kV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37EAA51-8E4A-9D80-F505-DD56BBFAC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73938" y="5238877"/>
              <a:ext cx="161609" cy="19245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B542BEE-BE60-97AF-5985-1B795DB591C0}"/>
              </a:ext>
            </a:extLst>
          </p:cNvPr>
          <p:cNvGrpSpPr/>
          <p:nvPr/>
        </p:nvGrpSpPr>
        <p:grpSpPr>
          <a:xfrm>
            <a:off x="4711143" y="4041811"/>
            <a:ext cx="2813385" cy="2166258"/>
            <a:chOff x="4711143" y="4041811"/>
            <a:chExt cx="2813385" cy="2166258"/>
          </a:xfrm>
        </p:grpSpPr>
        <p:pic>
          <p:nvPicPr>
            <p:cNvPr id="9" name="Picture 8" descr="Chart, diagram&#10;&#10;AI-generated content may be incorrect.">
              <a:extLst>
                <a:ext uri="{FF2B5EF4-FFF2-40B4-BE49-F238E27FC236}">
                  <a16:creationId xmlns:a16="http://schemas.microsoft.com/office/drawing/2014/main" id="{FC74F01F-BAEA-DA6A-74CF-3A5F0DC94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371" y="4178344"/>
              <a:ext cx="2537157" cy="2029725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327C224-B5C3-65C4-7670-9611459204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20225" y="4454806"/>
              <a:ext cx="2204303" cy="7151"/>
            </a:xfrm>
            <a:prstGeom prst="line">
              <a:avLst/>
            </a:prstGeom>
            <a:ln w="9525">
              <a:solidFill>
                <a:srgbClr val="00B0F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0386BF3-1BE7-35F1-3CFC-5A7DE6F0E713}"/>
                </a:ext>
              </a:extLst>
            </p:cNvPr>
            <p:cNvSpPr/>
            <p:nvPr/>
          </p:nvSpPr>
          <p:spPr>
            <a:xfrm>
              <a:off x="4717426" y="4759257"/>
              <a:ext cx="959184" cy="57575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Operating voltage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D0CC0FB-143C-7C41-D3A7-9AF4DD08C8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6610" y="4461957"/>
              <a:ext cx="430858" cy="60038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17558DE-40CC-193F-535A-4081C3A6AD1D}"/>
                </a:ext>
              </a:extLst>
            </p:cNvPr>
            <p:cNvSpPr/>
            <p:nvPr/>
          </p:nvSpPr>
          <p:spPr>
            <a:xfrm>
              <a:off x="4711143" y="5468905"/>
              <a:ext cx="959184" cy="65757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Vacuum, current, sparks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7710BF7-1A12-01E5-FD47-04421D9907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0327" y="5483528"/>
              <a:ext cx="425673" cy="21009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42F5B0D-7173-C417-F6B4-618B425083E0}"/>
                </a:ext>
              </a:extLst>
            </p:cNvPr>
            <p:cNvCxnSpPr>
              <a:cxnSpLocks/>
            </p:cNvCxnSpPr>
            <p:nvPr/>
          </p:nvCxnSpPr>
          <p:spPr>
            <a:xfrm>
              <a:off x="5677202" y="5860696"/>
              <a:ext cx="827828" cy="155324"/>
            </a:xfrm>
            <a:prstGeom prst="straightConnector1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E6BDEE2-52AB-4BA7-891D-CDAAAF05016B}"/>
                </a:ext>
              </a:extLst>
            </p:cNvPr>
            <p:cNvCxnSpPr>
              <a:cxnSpLocks/>
            </p:cNvCxnSpPr>
            <p:nvPr/>
          </p:nvCxnSpPr>
          <p:spPr>
            <a:xfrm>
              <a:off x="5688524" y="5819739"/>
              <a:ext cx="725291" cy="60641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3611065-70D1-ECAF-3264-E14DD38D64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5143" y="5670290"/>
              <a:ext cx="548850" cy="7808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4193B96-870D-AC21-3F74-5EEB93E5CA36}"/>
                </a:ext>
              </a:extLst>
            </p:cNvPr>
            <p:cNvSpPr/>
            <p:nvPr/>
          </p:nvSpPr>
          <p:spPr>
            <a:xfrm>
              <a:off x="5939568" y="4041811"/>
              <a:ext cx="939500" cy="29585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ESS HV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0C18873C-C73E-53D6-21E8-C01FC2559F0C}"/>
              </a:ext>
            </a:extLst>
          </p:cNvPr>
          <p:cNvSpPr/>
          <p:nvPr/>
        </p:nvSpPr>
        <p:spPr>
          <a:xfrm>
            <a:off x="7844952" y="3315971"/>
            <a:ext cx="2141034" cy="241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M4 beamline profile monitors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9452D32-8BA6-7BB5-4875-02A023C9AEAA}"/>
              </a:ext>
            </a:extLst>
          </p:cNvPr>
          <p:cNvGrpSpPr/>
          <p:nvPr/>
        </p:nvGrpSpPr>
        <p:grpSpPr>
          <a:xfrm>
            <a:off x="796682" y="3785330"/>
            <a:ext cx="2779621" cy="2531600"/>
            <a:chOff x="796682" y="3785330"/>
            <a:chExt cx="2779621" cy="2531600"/>
          </a:xfrm>
        </p:grpSpPr>
        <p:pic>
          <p:nvPicPr>
            <p:cNvPr id="11" name="Picture 10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C050AF34-4784-7B83-8B0F-CCE30E4DA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682" y="3785330"/>
              <a:ext cx="2515552" cy="2095050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4F64469-5141-4BED-3AE6-DA59C33F7AD3}"/>
                </a:ext>
              </a:extLst>
            </p:cNvPr>
            <p:cNvSpPr/>
            <p:nvPr/>
          </p:nvSpPr>
          <p:spPr>
            <a:xfrm>
              <a:off x="945299" y="5910984"/>
              <a:ext cx="2141034" cy="4059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Spill scope display,</a:t>
              </a:r>
            </a:p>
            <a:p>
              <a:pPr algn="ctr"/>
              <a:r>
                <a:rPr lang="en-US" sz="1200" dirty="0">
                  <a:solidFill>
                    <a:sysClr val="windowText" lastClr="000000"/>
                  </a:solidFill>
                </a:rPr>
                <a:t>4 spills in 0.25 sec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0B3AD42-04BA-6CE6-17E6-070E49E89AFB}"/>
                </a:ext>
              </a:extLst>
            </p:cNvPr>
            <p:cNvSpPr/>
            <p:nvPr/>
          </p:nvSpPr>
          <p:spPr>
            <a:xfrm>
              <a:off x="2252470" y="4022033"/>
              <a:ext cx="1195076" cy="3168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Circ. current 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DC0B537-C524-7E0D-7023-77C8754AE8F3}"/>
                </a:ext>
              </a:extLst>
            </p:cNvPr>
            <p:cNvSpPr/>
            <p:nvPr/>
          </p:nvSpPr>
          <p:spPr>
            <a:xfrm>
              <a:off x="2489510" y="4425502"/>
              <a:ext cx="959184" cy="3168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BL WCM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20E99F0-6965-3D59-BAFE-8CD40F63591F}"/>
                </a:ext>
              </a:extLst>
            </p:cNvPr>
            <p:cNvSpPr/>
            <p:nvPr/>
          </p:nvSpPr>
          <p:spPr>
            <a:xfrm>
              <a:off x="2520337" y="4834078"/>
              <a:ext cx="959184" cy="3168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BL OTR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BAE3C59-042E-2A6A-2F03-EE3A17CDFFD4}"/>
                </a:ext>
              </a:extLst>
            </p:cNvPr>
            <p:cNvSpPr/>
            <p:nvPr/>
          </p:nvSpPr>
          <p:spPr>
            <a:xfrm>
              <a:off x="2617119" y="5368496"/>
              <a:ext cx="959184" cy="3168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BL BLM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078B548-5FFE-C31A-273C-3A6CB4DC75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0553" y="4190366"/>
              <a:ext cx="706935" cy="38111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B9C8AA6-E7E3-C77C-A6DE-7EF764A425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0384" y="4588471"/>
              <a:ext cx="636084" cy="24050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0F663E1-FC99-6A34-96BB-46156E31FF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9467" y="4933964"/>
              <a:ext cx="685630" cy="1946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50DA380B-FD22-9712-A09A-00DF1F1E3C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2659" y="5383525"/>
              <a:ext cx="477417" cy="12992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691E974C-8155-14B6-0F1A-DA5C9F627182}"/>
              </a:ext>
            </a:extLst>
          </p:cNvPr>
          <p:cNvSpPr/>
          <p:nvPr/>
        </p:nvSpPr>
        <p:spPr>
          <a:xfrm>
            <a:off x="8204539" y="6235715"/>
            <a:ext cx="2384171" cy="4059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Losses and yield vs ESS voltage</a:t>
            </a:r>
          </a:p>
        </p:txBody>
      </p:sp>
    </p:spTree>
    <p:extLst>
      <p:ext uri="{BB962C8B-B14F-4D97-AF65-F5344CB8AC3E}">
        <p14:creationId xmlns:p14="http://schemas.microsoft.com/office/powerpoint/2010/main" val="360383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26" y="334267"/>
            <a:ext cx="9994393" cy="433527"/>
          </a:xfrm>
        </p:spPr>
        <p:txBody>
          <a:bodyPr/>
          <a:lstStyle/>
          <a:p>
            <a:r>
              <a:rPr lang="en-US" sz="3600" b="1" dirty="0"/>
              <a:t>Injection stability concerns from previous runs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8CD67A-C525-CE76-0B04-B67A53F5E6A2}"/>
              </a:ext>
            </a:extLst>
          </p:cNvPr>
          <p:cNvGrpSpPr/>
          <p:nvPr/>
        </p:nvGrpSpPr>
        <p:grpSpPr>
          <a:xfrm>
            <a:off x="6096000" y="1147077"/>
            <a:ext cx="2542739" cy="1965567"/>
            <a:chOff x="5784057" y="1405659"/>
            <a:chExt cx="2542739" cy="19655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C19B13-83E9-7822-4BA0-D54260B6D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4057" y="1405659"/>
              <a:ext cx="2542739" cy="19655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DB991A-7D67-3D3D-039A-E4197CD63A47}"/>
                </a:ext>
              </a:extLst>
            </p:cNvPr>
            <p:cNvSpPr/>
            <p:nvPr/>
          </p:nvSpPr>
          <p:spPr>
            <a:xfrm>
              <a:off x="7099315" y="2372254"/>
              <a:ext cx="1178163" cy="40011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ysClr val="windowText" lastClr="000000"/>
                  </a:solidFill>
                </a:rPr>
                <a:t>Initial emittance too high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05CA0A2-F787-B649-8755-89E2D32D4164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6266492" y="2572309"/>
              <a:ext cx="832823" cy="12692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B50D35-A643-1300-B0C0-50C156FEB262}"/>
              </a:ext>
            </a:extLst>
          </p:cNvPr>
          <p:cNvGrpSpPr/>
          <p:nvPr/>
        </p:nvGrpSpPr>
        <p:grpSpPr>
          <a:xfrm>
            <a:off x="8785288" y="2909098"/>
            <a:ext cx="2424140" cy="2149234"/>
            <a:chOff x="8913107" y="1667789"/>
            <a:chExt cx="2424140" cy="21492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68C47C-DE7F-C9FD-6F88-B8135F2D7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3107" y="1667789"/>
              <a:ext cx="2424140" cy="214923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B7F944-68E4-0DEF-08DF-9621BFF02528}"/>
                </a:ext>
              </a:extLst>
            </p:cNvPr>
            <p:cNvSpPr/>
            <p:nvPr/>
          </p:nvSpPr>
          <p:spPr>
            <a:xfrm>
              <a:off x="10040094" y="3228945"/>
              <a:ext cx="1178163" cy="40011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ysClr val="windowText" lastClr="000000"/>
                  </a:solidFill>
                </a:rPr>
                <a:t>Momentum blow up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3CE783-9FC1-94C2-7C88-C7AEBDA32F45}"/>
              </a:ext>
            </a:extLst>
          </p:cNvPr>
          <p:cNvGrpSpPr/>
          <p:nvPr/>
        </p:nvGrpSpPr>
        <p:grpSpPr>
          <a:xfrm>
            <a:off x="5539583" y="4403690"/>
            <a:ext cx="2682212" cy="1865582"/>
            <a:chOff x="4925386" y="4537876"/>
            <a:chExt cx="2682212" cy="186558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A85A1B-FFB8-17F6-8CC6-58A4E6B79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5386" y="4537876"/>
              <a:ext cx="2682212" cy="186558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324A6B-A6DC-FC10-8B53-62E4F065D729}"/>
                </a:ext>
              </a:extLst>
            </p:cNvPr>
            <p:cNvSpPr/>
            <p:nvPr/>
          </p:nvSpPr>
          <p:spPr>
            <a:xfrm>
              <a:off x="6320094" y="5689921"/>
              <a:ext cx="1178163" cy="40011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ysClr val="windowText" lastClr="000000"/>
                  </a:solidFill>
                </a:rPr>
                <a:t>Observation of fast tune drift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D5A7FCC-B9CC-0B06-A011-A7F6B68562B1}"/>
              </a:ext>
            </a:extLst>
          </p:cNvPr>
          <p:cNvSpPr txBox="1"/>
          <p:nvPr/>
        </p:nvSpPr>
        <p:spPr>
          <a:xfrm>
            <a:off x="286430" y="1147077"/>
            <a:ext cx="5809569" cy="4405758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Helvetica" pitchFamily="2" charset="0"/>
              </a:rPr>
              <a:t>Observations from previous years: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Emittance from scraper scans, indicating fast emittance blow up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Fast longitudinal spectrum blow up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Fast tune drift at injection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2000" dirty="0">
                <a:latin typeface="Helvetica" pitchFamily="2" charset="0"/>
              </a:rPr>
              <a:t>Indicating a possibility of presence of some instabilities. This would make efficient extraction very difficult. </a:t>
            </a:r>
          </a:p>
        </p:txBody>
      </p:sp>
    </p:spTree>
    <p:extLst>
      <p:ext uri="{BB962C8B-B14F-4D97-AF65-F5344CB8AC3E}">
        <p14:creationId xmlns:p14="http://schemas.microsoft.com/office/powerpoint/2010/main" val="48942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26" y="334267"/>
            <a:ext cx="9994393" cy="433527"/>
          </a:xfrm>
        </p:spPr>
        <p:txBody>
          <a:bodyPr/>
          <a:lstStyle/>
          <a:p>
            <a:r>
              <a:rPr lang="en-US" sz="3600" b="1" dirty="0"/>
              <a:t>New injection stability studies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F41589D-C98E-3DBE-5C4F-70D147A1E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7" t="15423" b="16970"/>
          <a:stretch>
            <a:fillRect/>
          </a:stretch>
        </p:blipFill>
        <p:spPr>
          <a:xfrm>
            <a:off x="6218039" y="4482328"/>
            <a:ext cx="2975087" cy="1874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EF378A-6EED-1B7A-4F45-6140D1D2ED84}"/>
              </a:ext>
            </a:extLst>
          </p:cNvPr>
          <p:cNvSpPr txBox="1"/>
          <p:nvPr/>
        </p:nvSpPr>
        <p:spPr>
          <a:xfrm>
            <a:off x="421218" y="1039664"/>
            <a:ext cx="5552744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Emittance: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Emittance is not growing in 1min time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Initial emittance is high, but lower than before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dependence on intensity, chromaticity, tune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Longitudinal spectrum: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transition effects observed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Tune drift at injection: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Still present, will be discussed later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Need to continue investigation, but we</a:t>
            </a:r>
          </a:p>
          <a:p>
            <a:r>
              <a:rPr lang="en-US" sz="2000" b="1" dirty="0"/>
              <a:t>            rule out instability effects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92462-4F74-877C-07AF-147D3BC0D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039" y="1292317"/>
            <a:ext cx="2618654" cy="18468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CF13C4-1FB1-4BED-F864-FFC137097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412" y="2763966"/>
            <a:ext cx="2734875" cy="187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74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01D8F9-2BE9-9069-A51A-3684763F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 drift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B5ADB-84DA-BD45-F951-E650B70FAB79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DE916-46C8-ABE2-A83A-D51640FBC36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16994-64A1-7BDF-57E2-C7B5E221B3A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C94E370-4E25-5D43-4D57-87B00A864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2" t="21979" r="12852" b="23045"/>
          <a:stretch/>
        </p:blipFill>
        <p:spPr>
          <a:xfrm>
            <a:off x="7050878" y="799287"/>
            <a:ext cx="3711537" cy="22695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7FE9AEA-361E-7520-F2B5-7F6537E00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878" y="4024326"/>
            <a:ext cx="3775894" cy="2269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B459099-0941-FA80-B069-77DE7251DFE3}"/>
              </a:ext>
            </a:extLst>
          </p:cNvPr>
          <p:cNvSpPr txBox="1"/>
          <p:nvPr/>
        </p:nvSpPr>
        <p:spPr>
          <a:xfrm>
            <a:off x="233784" y="944222"/>
            <a:ext cx="6888168" cy="361124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The tune drift observed in VSA waterfall at injection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Tune excursion is about 0.01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Takes about 1ms to reach max and relaxes in 10ms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There is a COD shift, pointing back to ISEP magnet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Multiple checks verified that it is caused by ISEP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Similar tune shift is produced by pulsing the ASEP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The puzzle: ISEP pulse takes only 0.3ms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Helvetica" pitchFamily="2" charset="0"/>
            </a:endParaRPr>
          </a:p>
        </p:txBody>
      </p:sp>
      <p:pic>
        <p:nvPicPr>
          <p:cNvPr id="38" name="Picture 37" descr="Diagram&#10;&#10;Description automatically generated">
            <a:extLst>
              <a:ext uri="{FF2B5EF4-FFF2-40B4-BE49-F238E27FC236}">
                <a16:creationId xmlns:a16="http://schemas.microsoft.com/office/drawing/2014/main" id="{43251E67-2610-50D1-F6D7-A994A0C83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739" y="4024326"/>
            <a:ext cx="3209868" cy="2332024"/>
          </a:xfrm>
          <a:prstGeom prst="rect">
            <a:avLst/>
          </a:prstGeom>
        </p:spPr>
      </p:pic>
      <p:pic>
        <p:nvPicPr>
          <p:cNvPr id="39" name="Picture 38" descr="A picture containing text, book, indoor, shelf&#10;&#10;Description automatically generated">
            <a:extLst>
              <a:ext uri="{FF2B5EF4-FFF2-40B4-BE49-F238E27FC236}">
                <a16:creationId xmlns:a16="http://schemas.microsoft.com/office/drawing/2014/main" id="{FB6F5E52-290A-DC5D-37CA-82BDFA0E56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26" t="20755" r="23506" b="3982"/>
          <a:stretch/>
        </p:blipFill>
        <p:spPr>
          <a:xfrm rot="5400000">
            <a:off x="731473" y="3743432"/>
            <a:ext cx="2222837" cy="282795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4E4BA54-707B-9282-016A-FA54D5AFD4D2}"/>
              </a:ext>
            </a:extLst>
          </p:cNvPr>
          <p:cNvSpPr/>
          <p:nvPr/>
        </p:nvSpPr>
        <p:spPr>
          <a:xfrm>
            <a:off x="1976432" y="5868716"/>
            <a:ext cx="1178163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</a:rPr>
              <a:t>Tune drift caused by ASEP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CDFC94B-76BB-2535-2FDC-5D2EB9928D23}"/>
              </a:ext>
            </a:extLst>
          </p:cNvPr>
          <p:cNvSpPr/>
          <p:nvPr/>
        </p:nvSpPr>
        <p:spPr>
          <a:xfrm>
            <a:off x="5506918" y="5893770"/>
            <a:ext cx="1178163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</a:rPr>
              <a:t>Cross section of the ISEP magnet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486BA0-5F56-CDAC-A9B1-C53E06F9A23C}"/>
              </a:ext>
            </a:extLst>
          </p:cNvPr>
          <p:cNvSpPr/>
          <p:nvPr/>
        </p:nvSpPr>
        <p:spPr>
          <a:xfrm>
            <a:off x="9379671" y="5868716"/>
            <a:ext cx="1306302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</a:rPr>
              <a:t>ISEP pulse shape and tune drift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396891A-E7A0-3667-175A-7C8A7CDDD4EF}"/>
              </a:ext>
            </a:extLst>
          </p:cNvPr>
          <p:cNvSpPr/>
          <p:nvPr/>
        </p:nvSpPr>
        <p:spPr>
          <a:xfrm>
            <a:off x="9275976" y="2549789"/>
            <a:ext cx="1287448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</a:rPr>
              <a:t>Waterfall display of upper sideband</a:t>
            </a:r>
          </a:p>
        </p:txBody>
      </p:sp>
    </p:spTree>
    <p:extLst>
      <p:ext uri="{BB962C8B-B14F-4D97-AF65-F5344CB8AC3E}">
        <p14:creationId xmlns:p14="http://schemas.microsoft.com/office/powerpoint/2010/main" val="677132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26" y="334267"/>
            <a:ext cx="9994393" cy="433527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Sextupole fields strength and phase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79193-36CB-375F-4600-1CE51D1F583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October 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80AF7-AD5F-E3E5-33CE-46699C4B5C0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- Slow Extraction for Mu2e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E1F599-C374-DBEA-896D-7F81ED1A951E}"/>
              </a:ext>
            </a:extLst>
          </p:cNvPr>
          <p:cNvGrpSpPr/>
          <p:nvPr/>
        </p:nvGrpSpPr>
        <p:grpSpPr>
          <a:xfrm>
            <a:off x="6854719" y="3797987"/>
            <a:ext cx="3404656" cy="2533564"/>
            <a:chOff x="6505030" y="3719998"/>
            <a:chExt cx="3404656" cy="2533564"/>
          </a:xfrm>
        </p:grpSpPr>
        <p:pic>
          <p:nvPicPr>
            <p:cNvPr id="6" name="Picture 5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887C71C8-0355-3C6B-54D0-95D28E27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5303" y="3719998"/>
              <a:ext cx="3024383" cy="25335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6A1C20-C5B6-44A2-6697-4D96470B040F}"/>
                </a:ext>
              </a:extLst>
            </p:cNvPr>
            <p:cNvGrpSpPr/>
            <p:nvPr/>
          </p:nvGrpSpPr>
          <p:grpSpPr>
            <a:xfrm>
              <a:off x="7191408" y="6010841"/>
              <a:ext cx="1585269" cy="242721"/>
              <a:chOff x="7191408" y="6010841"/>
              <a:chExt cx="1585269" cy="24272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D17E81-645B-162E-D306-B67782ED200D}"/>
                  </a:ext>
                </a:extLst>
              </p:cNvPr>
              <p:cNvSpPr/>
              <p:nvPr/>
            </p:nvSpPr>
            <p:spPr>
              <a:xfrm>
                <a:off x="7191408" y="6010841"/>
                <a:ext cx="920961" cy="24272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ysClr val="windowText" lastClr="000000"/>
                    </a:solidFill>
                  </a:rPr>
                  <a:t>I(SXCOS)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CA7A8A1-29C9-84B9-C75D-F5AED56A3B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369" y="6132257"/>
                <a:ext cx="664308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EF092A-336C-D1E1-163B-02215819FDAA}"/>
                </a:ext>
              </a:extLst>
            </p:cNvPr>
            <p:cNvSpPr/>
            <p:nvPr/>
          </p:nvSpPr>
          <p:spPr>
            <a:xfrm>
              <a:off x="6505030" y="4580104"/>
              <a:ext cx="762504" cy="24272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Losses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47B1257-A66C-3AD0-03C8-AEFD76E722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34" y="4524383"/>
              <a:ext cx="711974" cy="13745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F73731-BE07-F0B3-2E34-F56302E8ED4B}"/>
                </a:ext>
              </a:extLst>
            </p:cNvPr>
            <p:cNvCxnSpPr>
              <a:cxnSpLocks/>
            </p:cNvCxnSpPr>
            <p:nvPr/>
          </p:nvCxnSpPr>
          <p:spPr>
            <a:xfrm>
              <a:off x="7267534" y="4776879"/>
              <a:ext cx="1118374" cy="6626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3FF53F7-E7D0-CB9D-BEEB-908F1418B457}"/>
                </a:ext>
              </a:extLst>
            </p:cNvPr>
            <p:cNvCxnSpPr>
              <a:cxnSpLocks/>
            </p:cNvCxnSpPr>
            <p:nvPr/>
          </p:nvCxnSpPr>
          <p:spPr>
            <a:xfrm>
              <a:off x="7047619" y="4817035"/>
              <a:ext cx="877181" cy="66763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E436354-D98A-661E-4B01-EDCA7F01F85B}"/>
                </a:ext>
              </a:extLst>
            </p:cNvPr>
            <p:cNvCxnSpPr>
              <a:cxnSpLocks/>
            </p:cNvCxnSpPr>
            <p:nvPr/>
          </p:nvCxnSpPr>
          <p:spPr>
            <a:xfrm>
              <a:off x="6955280" y="4817035"/>
              <a:ext cx="969520" cy="94131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83D9FC7-3150-52DB-701A-AA9513B77FAC}"/>
                </a:ext>
              </a:extLst>
            </p:cNvPr>
            <p:cNvSpPr/>
            <p:nvPr/>
          </p:nvSpPr>
          <p:spPr>
            <a:xfrm>
              <a:off x="9066646" y="4369464"/>
              <a:ext cx="762505" cy="24272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</a:rPr>
                <a:t>Yield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D466DC9-1EE6-46C5-24FB-3019AC4405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5823" y="4567924"/>
              <a:ext cx="629816" cy="42942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7FD06E-74F7-6E38-406D-D64AF8EF5BCC}"/>
              </a:ext>
            </a:extLst>
          </p:cNvPr>
          <p:cNvGrpSpPr/>
          <p:nvPr/>
        </p:nvGrpSpPr>
        <p:grpSpPr>
          <a:xfrm>
            <a:off x="6667777" y="1108665"/>
            <a:ext cx="3974620" cy="2611723"/>
            <a:chOff x="6394239" y="1032861"/>
            <a:chExt cx="3974620" cy="2611723"/>
          </a:xfrm>
        </p:grpSpPr>
        <p:pic>
          <p:nvPicPr>
            <p:cNvPr id="2" name="Picture 1" descr="Graphical user interface, scatter chart&#10;&#10;AI-generated content may be incorrect.">
              <a:extLst>
                <a:ext uri="{FF2B5EF4-FFF2-40B4-BE49-F238E27FC236}">
                  <a16:creationId xmlns:a16="http://schemas.microsoft.com/office/drawing/2014/main" id="{5F2A1FCC-00AC-4534-4967-DA30E0836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6" t="12475" r="2129" b="5453"/>
            <a:stretch/>
          </p:blipFill>
          <p:spPr>
            <a:xfrm>
              <a:off x="6766253" y="1032861"/>
              <a:ext cx="3262485" cy="2611723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BD15874-C216-4B31-C6FE-122B7EB86518}"/>
                </a:ext>
              </a:extLst>
            </p:cNvPr>
            <p:cNvGrpSpPr/>
            <p:nvPr/>
          </p:nvGrpSpPr>
          <p:grpSpPr>
            <a:xfrm>
              <a:off x="6394239" y="3058150"/>
              <a:ext cx="1585269" cy="242721"/>
              <a:chOff x="7191408" y="6010841"/>
              <a:chExt cx="1585269" cy="242721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20F2CD5-9CB5-AF3F-A34D-46AF20FBCE4D}"/>
                  </a:ext>
                </a:extLst>
              </p:cNvPr>
              <p:cNvSpPr/>
              <p:nvPr/>
            </p:nvSpPr>
            <p:spPr>
              <a:xfrm>
                <a:off x="7191408" y="6010841"/>
                <a:ext cx="920961" cy="24272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ysClr val="windowText" lastClr="000000"/>
                    </a:solidFill>
                  </a:rPr>
                  <a:t>SXSIN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EF0B6B1D-A87A-7B98-BCE4-0BB71E3A2A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369" y="6132257"/>
                <a:ext cx="664308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4B1FE73-5B09-93E5-2559-B9AF0D045BA2}"/>
                </a:ext>
              </a:extLst>
            </p:cNvPr>
            <p:cNvGrpSpPr/>
            <p:nvPr/>
          </p:nvGrpSpPr>
          <p:grpSpPr>
            <a:xfrm>
              <a:off x="8987692" y="1575590"/>
              <a:ext cx="1381167" cy="242721"/>
              <a:chOff x="6731202" y="6010841"/>
              <a:chExt cx="1381167" cy="24272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2ED39CC-CB8F-6A2C-30FD-0886997666FC}"/>
                  </a:ext>
                </a:extLst>
              </p:cNvPr>
              <p:cNvSpPr/>
              <p:nvPr/>
            </p:nvSpPr>
            <p:spPr>
              <a:xfrm>
                <a:off x="7191408" y="6010841"/>
                <a:ext cx="920961" cy="242721"/>
              </a:xfrm>
              <a:prstGeom prst="rect">
                <a:avLst/>
              </a:prstGeom>
              <a:solidFill>
                <a:srgbClr val="FD8BE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ysClr val="windowText" lastClr="000000"/>
                    </a:solidFill>
                  </a:rPr>
                  <a:t>SXCOS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AA630AC3-DA67-6814-9804-0AE716335C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31202" y="6132201"/>
                <a:ext cx="460206" cy="0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4657C4C-7763-33BC-7A08-0809417D7FC3}"/>
              </a:ext>
            </a:extLst>
          </p:cNvPr>
          <p:cNvSpPr/>
          <p:nvPr/>
        </p:nvSpPr>
        <p:spPr>
          <a:xfrm>
            <a:off x="7835898" y="6374149"/>
            <a:ext cx="2081038" cy="28738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SXCOS strength scan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F91652-A98C-44D1-60BB-DA9DA0B977AA}"/>
              </a:ext>
            </a:extLst>
          </p:cNvPr>
          <p:cNvSpPr txBox="1"/>
          <p:nvPr/>
        </p:nvSpPr>
        <p:spPr>
          <a:xfrm>
            <a:off x="160187" y="1293903"/>
            <a:ext cx="6847711" cy="303762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latin typeface="Helvetica" pitchFamily="2" charset="0"/>
              </a:rPr>
              <a:t>Two sextupole circuits: SXCOS and SXSIN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SXCOS is very close in phase to ideal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Were able to ramp the SXCOS close to design strength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Were not able to mix two circuits, as SXSIN appeared to be misaligned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4D20D5-5A42-6ADE-DC7D-7E949E0A87E5}"/>
              </a:ext>
            </a:extLst>
          </p:cNvPr>
          <p:cNvSpPr/>
          <p:nvPr/>
        </p:nvSpPr>
        <p:spPr>
          <a:xfrm>
            <a:off x="7695078" y="845393"/>
            <a:ext cx="2081038" cy="2873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Beam PS near ESS1</a:t>
            </a:r>
          </a:p>
        </p:txBody>
      </p:sp>
    </p:spTree>
    <p:extLst>
      <p:ext uri="{BB962C8B-B14F-4D97-AF65-F5344CB8AC3E}">
        <p14:creationId xmlns:p14="http://schemas.microsoft.com/office/powerpoint/2010/main" val="309031901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90A0F859-CD59-5A4C-90B3-A4548FA782D3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A9E3CD16-76D1-D74C-BB61-EE9806476B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FNAL-Slide-Deck-Tempate_4.9.2025_Light</Template>
  <TotalTime>35249</TotalTime>
  <Words>1305</Words>
  <Application>Microsoft Macintosh PowerPoint</Application>
  <PresentationFormat>Widescreen</PresentationFormat>
  <Paragraphs>296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Helvetica</vt:lpstr>
      <vt:lpstr>Symbol</vt:lpstr>
      <vt:lpstr>Wingdings</vt:lpstr>
      <vt:lpstr>Content Slides</vt:lpstr>
      <vt:lpstr>Section Title and Agenda Slides</vt:lpstr>
      <vt:lpstr>SX Beam Commissioning  for Mu2e at Fermilab</vt:lpstr>
      <vt:lpstr>Main Beam Facilities at Fermilab</vt:lpstr>
      <vt:lpstr>Mu2e SX overview</vt:lpstr>
      <vt:lpstr>Delivery Ring Mu2e beam time, brief history</vt:lpstr>
      <vt:lpstr>First positive observations</vt:lpstr>
      <vt:lpstr>Injection stability concerns from previous runs</vt:lpstr>
      <vt:lpstr>New injection stability studies</vt:lpstr>
      <vt:lpstr>Tune drift</vt:lpstr>
      <vt:lpstr>Sextupole fields strength and phase</vt:lpstr>
      <vt:lpstr>Losses and efficiency</vt:lpstr>
      <vt:lpstr>Septa alignment with beam</vt:lpstr>
      <vt:lpstr>Spill variations</vt:lpstr>
      <vt:lpstr>Spill regulation system</vt:lpstr>
      <vt:lpstr>Longitudinal motion</vt:lpstr>
      <vt:lpstr>High beam intensity running/RadMonitors</vt:lpstr>
      <vt:lpstr>Main issues and further plans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bent crystals for 8GeV proton beam loss control</dc:title>
  <dc:creator>Eileen Crowley x 34591N</dc:creator>
  <cp:lastModifiedBy>Vladimir Nagaslaev</cp:lastModifiedBy>
  <cp:revision>17</cp:revision>
  <dcterms:created xsi:type="dcterms:W3CDTF">2025-05-09T20:28:18Z</dcterms:created>
  <dcterms:modified xsi:type="dcterms:W3CDTF">2025-10-06T02:48:55Z</dcterms:modified>
</cp:coreProperties>
</file>