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Lst>
  <p:notesMasterIdLst>
    <p:notesMasterId r:id="rId22"/>
  </p:notesMasterIdLst>
  <p:handoutMasterIdLst>
    <p:handoutMasterId r:id="rId23"/>
  </p:handoutMasterIdLst>
  <p:sldIdLst>
    <p:sldId id="265" r:id="rId5"/>
    <p:sldId id="285" r:id="rId6"/>
    <p:sldId id="286" r:id="rId7"/>
    <p:sldId id="292" r:id="rId8"/>
    <p:sldId id="271" r:id="rId9"/>
    <p:sldId id="276" r:id="rId10"/>
    <p:sldId id="287" r:id="rId11"/>
    <p:sldId id="281" r:id="rId12"/>
    <p:sldId id="282" r:id="rId13"/>
    <p:sldId id="283" r:id="rId14"/>
    <p:sldId id="284" r:id="rId15"/>
    <p:sldId id="273" r:id="rId16"/>
    <p:sldId id="274" r:id="rId17"/>
    <p:sldId id="275" r:id="rId18"/>
    <p:sldId id="290" r:id="rId19"/>
    <p:sldId id="291" r:id="rId20"/>
    <p:sldId id="294" r:id="rId21"/>
  </p:sldIdLst>
  <p:sldSz cx="12192000" cy="6858000"/>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16C"/>
    <a:srgbClr val="39AA40"/>
    <a:srgbClr val="006B2D"/>
    <a:srgbClr val="F39200"/>
    <a:srgbClr val="005A9A"/>
    <a:srgbClr val="F2D711"/>
    <a:srgbClr val="BAD5F1"/>
    <a:srgbClr val="67AD2F"/>
    <a:srgbClr val="A8B719"/>
    <a:srgbClr val="94A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80"/>
    <p:restoredTop sz="96807" autoAdjust="0"/>
  </p:normalViewPr>
  <p:slideViewPr>
    <p:cSldViewPr snapToGrid="0" snapToObjects="1">
      <p:cViewPr>
        <p:scale>
          <a:sx n="82" d="100"/>
          <a:sy n="82" d="100"/>
        </p:scale>
        <p:origin x="130" y="77"/>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6" d="100"/>
          <a:sy n="96" d="100"/>
        </p:scale>
        <p:origin x="368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F726DF0-548C-8645-BDE9-D4ABE2CF21C2}"/>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3" name="Datumsplatzhalter 2">
            <a:extLst>
              <a:ext uri="{FF2B5EF4-FFF2-40B4-BE49-F238E27FC236}">
                <a16:creationId xmlns:a16="http://schemas.microsoft.com/office/drawing/2014/main" id="{88E5927A-8E33-844C-9D1B-458A00D81639}"/>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A1AFD296-3D47-F642-BBB0-28897FE3E135}" type="datetimeFigureOut">
              <a:rPr lang="de-AT" sz="1050" smtClean="0">
                <a:latin typeface="Verdana" panose="020B0604030504040204" pitchFamily="34" charset="0"/>
                <a:ea typeface="Verdana" panose="020B0604030504040204" pitchFamily="34" charset="0"/>
                <a:cs typeface="Verdana" panose="020B0604030504040204" pitchFamily="34" charset="0"/>
              </a:rPr>
              <a:t>05.10.2025</a:t>
            </a:fld>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4" name="Fußzeilenplatzhalter 3">
            <a:extLst>
              <a:ext uri="{FF2B5EF4-FFF2-40B4-BE49-F238E27FC236}">
                <a16:creationId xmlns:a16="http://schemas.microsoft.com/office/drawing/2014/main" id="{05B7483B-0A22-E94F-AA4C-D6036B525590}"/>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de-AT" sz="1050">
              <a:latin typeface="Verdana" panose="020B0604030504040204" pitchFamily="34" charset="0"/>
              <a:ea typeface="Verdana" panose="020B0604030504040204" pitchFamily="34" charset="0"/>
              <a:cs typeface="Verdana" panose="020B0604030504040204" pitchFamily="34" charset="0"/>
            </a:endParaRPr>
          </a:p>
        </p:txBody>
      </p:sp>
      <p:sp>
        <p:nvSpPr>
          <p:cNvPr id="5" name="Foliennummernplatzhalter 4">
            <a:extLst>
              <a:ext uri="{FF2B5EF4-FFF2-40B4-BE49-F238E27FC236}">
                <a16:creationId xmlns:a16="http://schemas.microsoft.com/office/drawing/2014/main" id="{9A280ED2-84DE-0543-8B03-DE7FCEC92B65}"/>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A8C3A38E-3C75-B842-A89E-F4131720A92D}" type="slidenum">
              <a:rPr lang="de-AT" sz="1050" smtClean="0">
                <a:latin typeface="Verdana" panose="020B0604030504040204" pitchFamily="34" charset="0"/>
                <a:ea typeface="Verdana" panose="020B0604030504040204" pitchFamily="34" charset="0"/>
                <a:cs typeface="Verdana" panose="020B0604030504040204" pitchFamily="34" charset="0"/>
              </a:rPr>
              <a:t>‹#›</a:t>
            </a:fld>
            <a:endParaRPr lang="de-AT" sz="105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15730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900">
                <a:latin typeface="Verdana" panose="020B0604030504040204" pitchFamily="34" charset="0"/>
                <a:ea typeface="Verdana" panose="020B0604030504040204" pitchFamily="34" charset="0"/>
                <a:cs typeface="Verdana" panose="020B0604030504040204" pitchFamily="34" charset="0"/>
              </a:defRPr>
            </a:lvl1pPr>
          </a:lstStyle>
          <a:p>
            <a:endParaRPr lang="de-AT"/>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900">
                <a:latin typeface="Verdana" panose="020B0604030504040204" pitchFamily="34" charset="0"/>
                <a:ea typeface="Verdana" panose="020B0604030504040204" pitchFamily="34" charset="0"/>
                <a:cs typeface="Verdana" panose="020B0604030504040204" pitchFamily="34" charset="0"/>
              </a:defRPr>
            </a:lvl1pPr>
          </a:lstStyle>
          <a:p>
            <a:fld id="{CFF8C5AA-5178-694A-8B09-EB362E18334D}" type="datetimeFigureOut">
              <a:rPr lang="de-AT" smtClean="0"/>
              <a:pPr/>
              <a:t>05.10.2025</a:t>
            </a:fld>
            <a:endParaRPr lang="de-AT"/>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r>
              <a:rPr lang="de-DE" dirty="0"/>
              <a:t>Mastertextformat bearbeiten
Zweite Ebene
Dritte Ebene
Vierte Ebene
Fünfte Ebene</a:t>
            </a:r>
            <a:endParaRPr lang="de-AT" dirty="0"/>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900">
                <a:latin typeface="Verdana" panose="020B0604030504040204" pitchFamily="34" charset="0"/>
                <a:ea typeface="Verdana" panose="020B0604030504040204" pitchFamily="34" charset="0"/>
                <a:cs typeface="Verdana" panose="020B0604030504040204" pitchFamily="34" charset="0"/>
              </a:defRPr>
            </a:lvl1pPr>
          </a:lstStyle>
          <a:p>
            <a:endParaRPr lang="de-AT"/>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900">
                <a:latin typeface="Verdana" panose="020B0604030504040204" pitchFamily="34" charset="0"/>
                <a:ea typeface="Verdana" panose="020B0604030504040204" pitchFamily="34" charset="0"/>
                <a:cs typeface="Verdana" panose="020B0604030504040204" pitchFamily="34" charset="0"/>
              </a:defRPr>
            </a:lvl1pPr>
          </a:lstStyle>
          <a:p>
            <a:fld id="{1932E12D-9780-CC49-9266-9DD8E1091171}" type="slidenum">
              <a:rPr lang="de-AT" smtClean="0"/>
              <a:pPr/>
              <a:t>‹#›</a:t>
            </a:fld>
            <a:endParaRPr lang="de-AT"/>
          </a:p>
        </p:txBody>
      </p:sp>
    </p:spTree>
    <p:extLst>
      <p:ext uri="{BB962C8B-B14F-4D97-AF65-F5344CB8AC3E}">
        <p14:creationId xmlns:p14="http://schemas.microsoft.com/office/powerpoint/2010/main" val="1447373660"/>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Metadata">
    <p:spTree>
      <p:nvGrpSpPr>
        <p:cNvPr id="1" name=""/>
        <p:cNvGrpSpPr/>
        <p:nvPr/>
      </p:nvGrpSpPr>
      <p:grpSpPr>
        <a:xfrm>
          <a:off x="0" y="0"/>
          <a:ext cx="0" cy="0"/>
          <a:chOff x="0" y="0"/>
          <a:chExt cx="0" cy="0"/>
        </a:xfrm>
      </p:grpSpPr>
      <p:graphicFrame>
        <p:nvGraphicFramePr>
          <p:cNvPr id="6" name="Tabelle 5">
            <a:extLst>
              <a:ext uri="{FF2B5EF4-FFF2-40B4-BE49-F238E27FC236}">
                <a16:creationId xmlns:a16="http://schemas.microsoft.com/office/drawing/2014/main" id="{721754B5-9DFE-654F-9FF6-AFE4C3CDD787}"/>
              </a:ext>
            </a:extLst>
          </p:cNvPr>
          <p:cNvGraphicFramePr>
            <a:graphicFrameLocks noGrp="1"/>
          </p:cNvGraphicFramePr>
          <p:nvPr userDrawn="1"/>
        </p:nvGraphicFramePr>
        <p:xfrm>
          <a:off x="323531" y="1528341"/>
          <a:ext cx="11169382" cy="612190"/>
        </p:xfrm>
        <a:graphic>
          <a:graphicData uri="http://schemas.openxmlformats.org/drawingml/2006/table">
            <a:tbl>
              <a:tblPr bandRow="1"/>
              <a:tblGrid>
                <a:gridCol w="3316856">
                  <a:extLst>
                    <a:ext uri="{9D8B030D-6E8A-4147-A177-3AD203B41FA5}">
                      <a16:colId xmlns:a16="http://schemas.microsoft.com/office/drawing/2014/main" val="20000"/>
                    </a:ext>
                  </a:extLst>
                </a:gridCol>
                <a:gridCol w="1801793">
                  <a:extLst>
                    <a:ext uri="{9D8B030D-6E8A-4147-A177-3AD203B41FA5}">
                      <a16:colId xmlns:a16="http://schemas.microsoft.com/office/drawing/2014/main" val="20002"/>
                    </a:ext>
                  </a:extLst>
                </a:gridCol>
                <a:gridCol w="2318096">
                  <a:extLst>
                    <a:ext uri="{9D8B030D-6E8A-4147-A177-3AD203B41FA5}">
                      <a16:colId xmlns:a16="http://schemas.microsoft.com/office/drawing/2014/main" val="20003"/>
                    </a:ext>
                  </a:extLst>
                </a:gridCol>
                <a:gridCol w="1738572">
                  <a:extLst>
                    <a:ext uri="{9D8B030D-6E8A-4147-A177-3AD203B41FA5}">
                      <a16:colId xmlns:a16="http://schemas.microsoft.com/office/drawing/2014/main" val="20004"/>
                    </a:ext>
                  </a:extLst>
                </a:gridCol>
                <a:gridCol w="1994065">
                  <a:extLst>
                    <a:ext uri="{9D8B030D-6E8A-4147-A177-3AD203B41FA5}">
                      <a16:colId xmlns:a16="http://schemas.microsoft.com/office/drawing/2014/main" val="20005"/>
                    </a:ext>
                  </a:extLst>
                </a:gridCol>
              </a:tblGrid>
              <a:tr h="108000">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Dokumentennummer</a:t>
                      </a:r>
                      <a:r>
                        <a:rPr lang="en-GB" sz="700" dirty="0">
                          <a:solidFill>
                            <a:srgbClr val="00336E"/>
                          </a:solidFill>
                          <a:effectLst/>
                        </a:rPr>
                        <a:t> / Document Number</a:t>
                      </a: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DokKlasse</a:t>
                      </a:r>
                      <a:r>
                        <a:rPr lang="en-GB" sz="700" dirty="0">
                          <a:solidFill>
                            <a:srgbClr val="00336E"/>
                          </a:solidFill>
                          <a:effectLst/>
                        </a:rPr>
                        <a:t> / </a:t>
                      </a:r>
                      <a:r>
                        <a:rPr lang="en-GB" sz="700" dirty="0" err="1">
                          <a:solidFill>
                            <a:srgbClr val="00336E"/>
                          </a:solidFill>
                          <a:effectLst/>
                        </a:rPr>
                        <a:t>DocClass</a:t>
                      </a:r>
                      <a:endParaRPr lang="de-AT" sz="700" dirty="0">
                        <a:solidFill>
                          <a:srgbClr val="00336E"/>
                        </a:solidFill>
                        <a:effectLst/>
                        <a:latin typeface="Verdana"/>
                        <a:ea typeface="Calibri"/>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Inhaltskennz</a:t>
                      </a:r>
                      <a:r>
                        <a:rPr lang="en-GB" sz="700" dirty="0">
                          <a:solidFill>
                            <a:srgbClr val="00336E"/>
                          </a:solidFill>
                          <a:effectLst/>
                        </a:rPr>
                        <a:t> / Content Code</a:t>
                      </a:r>
                      <a:endParaRPr lang="de-AT" sz="700" dirty="0">
                        <a:solidFill>
                          <a:srgbClr val="00336E"/>
                        </a:solidFill>
                        <a:effectLst/>
                        <a:latin typeface="Verdana"/>
                        <a:ea typeface="Calibri"/>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Version</a:t>
                      </a: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spcAft>
                          <a:spcPts val="0"/>
                        </a:spcAft>
                      </a:pPr>
                      <a:r>
                        <a:rPr lang="en-GB"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 / Date</a:t>
                      </a:r>
                      <a:endParaRPr lang="de-AT" sz="7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0"/>
                  </a:ext>
                </a:extLst>
              </a:tr>
              <a:tr h="252095">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10795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a:solidFill>
                            <a:srgbClr val="00336E"/>
                          </a:solidFill>
                          <a:effectLst/>
                        </a:rPr>
                        <a:t>DokEigner / </a:t>
                      </a:r>
                      <a:r>
                        <a:rPr lang="en-GB" sz="700" dirty="0" err="1">
                          <a:solidFill>
                            <a:srgbClr val="00336E"/>
                          </a:solidFill>
                          <a:effectLst/>
                        </a:rPr>
                        <a:t>DocOwner</a:t>
                      </a: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700" dirty="0" err="1">
                          <a:solidFill>
                            <a:srgbClr val="00336E"/>
                          </a:solidFill>
                          <a:effectLst/>
                        </a:rPr>
                        <a:t>gültig</a:t>
                      </a:r>
                      <a:r>
                        <a:rPr lang="en-GB" sz="700" dirty="0">
                          <a:solidFill>
                            <a:srgbClr val="00336E"/>
                          </a:solidFill>
                          <a:effectLst/>
                        </a:rPr>
                        <a:t> ab / effective from</a:t>
                      </a:r>
                      <a:endParaRPr lang="de-AT" sz="700" dirty="0">
                        <a:solidFill>
                          <a:srgbClr val="00336E"/>
                        </a:solidFill>
                        <a:effectLst/>
                        <a:latin typeface="Verdana"/>
                        <a:ea typeface="Calibri"/>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en-GB" sz="700" dirty="0" err="1">
                          <a:solidFill>
                            <a:srgbClr val="00336E"/>
                          </a:solidFill>
                          <a:effectLst/>
                        </a:rPr>
                        <a:t>gültig</a:t>
                      </a:r>
                      <a:r>
                        <a:rPr lang="en-GB" sz="700" baseline="0" dirty="0">
                          <a:solidFill>
                            <a:srgbClr val="00336E"/>
                          </a:solidFill>
                          <a:effectLst/>
                        </a:rPr>
                        <a:t> </a:t>
                      </a:r>
                      <a:r>
                        <a:rPr lang="en-GB" sz="700" baseline="0" dirty="0" err="1">
                          <a:solidFill>
                            <a:srgbClr val="00336E"/>
                          </a:solidFill>
                          <a:effectLst/>
                        </a:rPr>
                        <a:t>bis</a:t>
                      </a:r>
                      <a:r>
                        <a:rPr lang="en-GB" sz="700" baseline="0" dirty="0">
                          <a:solidFill>
                            <a:srgbClr val="00336E"/>
                          </a:solidFill>
                          <a:effectLst/>
                        </a:rPr>
                        <a:t>/effective </a:t>
                      </a:r>
                      <a:r>
                        <a:rPr lang="en-GB" sz="700" dirty="0">
                          <a:solidFill>
                            <a:srgbClr val="00336E"/>
                          </a:solidFill>
                          <a:effectLst/>
                        </a:rPr>
                        <a:t>until</a:t>
                      </a:r>
                      <a:endParaRPr lang="de-AT" sz="700" dirty="0">
                        <a:solidFill>
                          <a:srgbClr val="00336E"/>
                        </a:solidFill>
                        <a:effectLst/>
                        <a:latin typeface="Verdana"/>
                        <a:ea typeface="Calibri"/>
                        <a:cs typeface="Times New Roman"/>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r>
                        <a:rPr lang="de-AT" sz="700" dirty="0" err="1">
                          <a:solidFill>
                            <a:srgbClr val="00336E"/>
                          </a:solidFill>
                          <a:effectLst/>
                          <a:latin typeface="Verdana"/>
                          <a:ea typeface="Calibri"/>
                          <a:cs typeface="Times New Roman"/>
                        </a:rPr>
                        <a:t>Wartungsinterv</a:t>
                      </a:r>
                      <a:r>
                        <a:rPr lang="de-AT" sz="700" dirty="0">
                          <a:solidFill>
                            <a:srgbClr val="00336E"/>
                          </a:solidFill>
                          <a:effectLst/>
                          <a:latin typeface="Verdana"/>
                          <a:ea typeface="Calibri"/>
                          <a:cs typeface="Times New Roman"/>
                        </a:rPr>
                        <a:t>.</a:t>
                      </a:r>
                      <a:r>
                        <a:rPr lang="de-AT" sz="700" baseline="0" dirty="0">
                          <a:solidFill>
                            <a:srgbClr val="00336E"/>
                          </a:solidFill>
                          <a:effectLst/>
                          <a:latin typeface="Verdana"/>
                          <a:ea typeface="Calibri"/>
                          <a:cs typeface="Times New Roman"/>
                        </a:rPr>
                        <a:t> / </a:t>
                      </a:r>
                      <a:r>
                        <a:rPr lang="de-AT" sz="700" baseline="0" dirty="0" err="1">
                          <a:solidFill>
                            <a:srgbClr val="00336E"/>
                          </a:solidFill>
                          <a:effectLst/>
                          <a:latin typeface="Verdana"/>
                          <a:ea typeface="Calibri"/>
                          <a:cs typeface="Times New Roman"/>
                        </a:rPr>
                        <a:t>MaintInterv</a:t>
                      </a:r>
                      <a:r>
                        <a:rPr lang="de-AT" sz="700" baseline="0" dirty="0">
                          <a:solidFill>
                            <a:srgbClr val="00336E"/>
                          </a:solidFill>
                          <a:effectLst/>
                          <a:latin typeface="Verdana"/>
                          <a:ea typeface="Calibri"/>
                          <a:cs typeface="Times New Roman"/>
                        </a:rPr>
                        <a:t>.</a:t>
                      </a:r>
                      <a:endParaRPr lang="de-AT" sz="700" dirty="0">
                        <a:solidFill>
                          <a:srgbClr val="00336E"/>
                        </a:solidFill>
                        <a:effectLst/>
                        <a:latin typeface="Verdana"/>
                        <a:ea typeface="Calibri"/>
                        <a:cs typeface="Times New Roman"/>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2"/>
                  </a:ext>
                </a:extLst>
              </a:tr>
              <a:tr h="144145">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h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de-AT" sz="200" dirty="0"/>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700"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spcAft>
                          <a:spcPts val="0"/>
                        </a:spcAft>
                      </a:pPr>
                      <a:endParaRPr lang="de-AT" sz="8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graphicFrame>
        <p:nvGraphicFramePr>
          <p:cNvPr id="8" name="Tabelle 7">
            <a:extLst>
              <a:ext uri="{FF2B5EF4-FFF2-40B4-BE49-F238E27FC236}">
                <a16:creationId xmlns:a16="http://schemas.microsoft.com/office/drawing/2014/main" id="{3067AF7C-AFD4-114E-A387-61EDB83DDD78}"/>
              </a:ext>
            </a:extLst>
          </p:cNvPr>
          <p:cNvGraphicFramePr>
            <a:graphicFrameLocks noGrp="1"/>
          </p:cNvGraphicFramePr>
          <p:nvPr userDrawn="1"/>
        </p:nvGraphicFramePr>
        <p:xfrm>
          <a:off x="323529" y="5331929"/>
          <a:ext cx="11238636" cy="553380"/>
        </p:xfrm>
        <a:graphic>
          <a:graphicData uri="http://schemas.openxmlformats.org/drawingml/2006/table">
            <a:tbl>
              <a:tblPr>
                <a:tableStyleId>{5C22544A-7EE6-4342-B048-85BDC9FD1C3A}</a:tableStyleId>
              </a:tblPr>
              <a:tblGrid>
                <a:gridCol w="1369696">
                  <a:extLst>
                    <a:ext uri="{9D8B030D-6E8A-4147-A177-3AD203B41FA5}">
                      <a16:colId xmlns:a16="http://schemas.microsoft.com/office/drawing/2014/main" val="20000"/>
                    </a:ext>
                  </a:extLst>
                </a:gridCol>
                <a:gridCol w="425783">
                  <a:extLst>
                    <a:ext uri="{9D8B030D-6E8A-4147-A177-3AD203B41FA5}">
                      <a16:colId xmlns:a16="http://schemas.microsoft.com/office/drawing/2014/main" val="20002"/>
                    </a:ext>
                  </a:extLst>
                </a:gridCol>
                <a:gridCol w="216489">
                  <a:extLst>
                    <a:ext uri="{9D8B030D-6E8A-4147-A177-3AD203B41FA5}">
                      <a16:colId xmlns:a16="http://schemas.microsoft.com/office/drawing/2014/main" val="20003"/>
                    </a:ext>
                  </a:extLst>
                </a:gridCol>
                <a:gridCol w="2145799">
                  <a:extLst>
                    <a:ext uri="{9D8B030D-6E8A-4147-A177-3AD203B41FA5}">
                      <a16:colId xmlns:a16="http://schemas.microsoft.com/office/drawing/2014/main" val="20004"/>
                    </a:ext>
                  </a:extLst>
                </a:gridCol>
                <a:gridCol w="300645">
                  <a:extLst>
                    <a:ext uri="{9D8B030D-6E8A-4147-A177-3AD203B41FA5}">
                      <a16:colId xmlns:a16="http://schemas.microsoft.com/office/drawing/2014/main" val="20005"/>
                    </a:ext>
                  </a:extLst>
                </a:gridCol>
                <a:gridCol w="1653923">
                  <a:extLst>
                    <a:ext uri="{9D8B030D-6E8A-4147-A177-3AD203B41FA5}">
                      <a16:colId xmlns:a16="http://schemas.microsoft.com/office/drawing/2014/main" val="20006"/>
                    </a:ext>
                  </a:extLst>
                </a:gridCol>
                <a:gridCol w="307263">
                  <a:extLst>
                    <a:ext uri="{9D8B030D-6E8A-4147-A177-3AD203B41FA5}">
                      <a16:colId xmlns:a16="http://schemas.microsoft.com/office/drawing/2014/main" val="20007"/>
                    </a:ext>
                  </a:extLst>
                </a:gridCol>
                <a:gridCol w="1125431">
                  <a:extLst>
                    <a:ext uri="{9D8B030D-6E8A-4147-A177-3AD203B41FA5}">
                      <a16:colId xmlns:a16="http://schemas.microsoft.com/office/drawing/2014/main" val="20008"/>
                    </a:ext>
                  </a:extLst>
                </a:gridCol>
                <a:gridCol w="3693607">
                  <a:extLst>
                    <a:ext uri="{9D8B030D-6E8A-4147-A177-3AD203B41FA5}">
                      <a16:colId xmlns:a16="http://schemas.microsoft.com/office/drawing/2014/main" val="20009"/>
                    </a:ext>
                  </a:extLst>
                </a:gridCol>
              </a:tblGrid>
              <a:tr h="180000">
                <a:tc gridSpan="9">
                  <a:txBody>
                    <a:bodyPr/>
                    <a:lstStyle/>
                    <a:p>
                      <a:pPr algn="l" fontAlgn="ct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Empfehlung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des DokEigners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bezügl</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Schulung</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 recommendation by </a:t>
                      </a:r>
                      <a:r>
                        <a:rPr lang="en-GB" sz="800" b="1" u="none" strike="noStrike"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DocOwner</a:t>
                      </a:r>
                      <a:r>
                        <a:rPr lang="en-GB" sz="800" b="1"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regarding training </a:t>
                      </a:r>
                      <a:endParaRPr lang="en-GB" sz="800" b="1"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9CDE5"/>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b">
                    <a:solidFill>
                      <a:srgbClr val="E9EDF4"/>
                    </a:solidFill>
                  </a:tcPr>
                </a:tc>
                <a:tc hMerge="1">
                  <a:txBody>
                    <a:bodyPr/>
                    <a:lstStyle/>
                    <a:p>
                      <a:endParaRPr lang="en-GB"/>
                    </a:p>
                  </a:txBody>
                  <a:tcPr/>
                </a:tc>
                <a:extLst>
                  <a:ext uri="{0D108BD9-81ED-4DB2-BD59-A6C34878D82A}">
                    <a16:rowId xmlns:a16="http://schemas.microsoft.com/office/drawing/2014/main" val="10000"/>
                  </a:ext>
                </a:extLst>
              </a:tr>
              <a:tr h="133350">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Schulungsrelevant</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ja</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/yes</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--&gt;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Selbstschulung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Schulung</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durch</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Kommentar</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p>
                    <a:p>
                      <a:pPr marL="0" marR="0" indent="0" algn="r" defTabSz="914400" rtl="0" eaLnBrk="1" fontAlgn="ctr" latinLnBrk="0" hangingPunct="1">
                        <a:lnSpc>
                          <a:spcPct val="100000"/>
                        </a:lnSpc>
                        <a:spcBef>
                          <a:spcPts val="0"/>
                        </a:spcBef>
                        <a:spcAft>
                          <a:spcPts val="0"/>
                        </a:spcAft>
                        <a:buClrTx/>
                        <a:buSzTx/>
                        <a:buFontTx/>
                        <a:buNone/>
                        <a:tabLst/>
                        <a:defRPr/>
                      </a:pP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comments: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36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rowSpan="2">
                  <a:txBody>
                    <a:bodyPr/>
                    <a:lstStyle/>
                    <a:p>
                      <a:pPr algn="ctr"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3350">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subject to training</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a:txBody>
                    <a:bodyPr/>
                    <a:lstStyle/>
                    <a:p>
                      <a:pPr algn="l" fontAlgn="ctr"/>
                      <a:r>
                        <a:rPr lang="en-GB" sz="700" u="none" strike="noStrike" dirty="0" err="1">
                          <a:effectLst/>
                          <a:latin typeface="Verdana" panose="020B0604030504040204" pitchFamily="34" charset="0"/>
                          <a:ea typeface="Verdana" panose="020B0604030504040204" pitchFamily="34" charset="0"/>
                          <a:cs typeface="Verdana" panose="020B0604030504040204" pitchFamily="34" charset="0"/>
                        </a:rPr>
                        <a:t>nein</a:t>
                      </a: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/no</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R w="6350" cap="flat" cmpd="sng" algn="ctr">
                      <a:solidFill>
                        <a:schemeClr val="tx1"/>
                      </a:solidFill>
                      <a:prstDash val="solid"/>
                      <a:round/>
                      <a:headEnd type="none" w="med" len="med"/>
                      <a:tailEnd type="none" w="med" len="med"/>
                    </a:lnR>
                    <a:solidFill>
                      <a:srgbClr val="E9EDF4"/>
                    </a:solidFill>
                  </a:tcPr>
                </a:tc>
                <a:tc>
                  <a:txBody>
                    <a:bodyPr/>
                    <a:lstStyle/>
                    <a:p>
                      <a:pPr algn="ctr" fontAlgn="ctr"/>
                      <a:r>
                        <a:rPr lang="en-GB" sz="70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self-instruction</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36000" marT="0" marB="0"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r"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instruction by trainer</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rgbClr val="E9EDF4"/>
                    </a:solidFill>
                  </a:tcPr>
                </a:tc>
                <a:tc>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DF4"/>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72000">
                <a:tc gridSpan="9">
                  <a:txBody>
                    <a:bodyPr/>
                    <a:lstStyle/>
                    <a:p>
                      <a:pPr algn="l" fontAlgn="ctr"/>
                      <a:r>
                        <a:rPr lang="en-GB" sz="700" u="none" strike="noStrike" dirty="0">
                          <a:effectLst/>
                          <a:latin typeface="Verdana" panose="020B0604030504040204" pitchFamily="34" charset="0"/>
                          <a:ea typeface="Verdana" panose="020B0604030504040204" pitchFamily="34" charset="0"/>
                          <a:cs typeface="Verdana" panose="020B0604030504040204" pitchFamily="34" charset="0"/>
                        </a:rPr>
                        <a:t> </a:t>
                      </a:r>
                      <a:endParaRPr lang="en-GB" sz="7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dirty="0">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r" fontAlgn="ctr"/>
                      <a:endParaRPr lang="en-GB" sz="800" b="0" i="0" u="none" strike="noStrike" dirty="0">
                        <a:solidFill>
                          <a:srgbClr val="000000"/>
                        </a:solidFill>
                        <a:effectLst/>
                        <a:latin typeface="Verdana"/>
                      </a:endParaRPr>
                    </a:p>
                  </a:txBody>
                  <a:tcPr marL="0" marR="0" marT="0" marB="0" anchor="ctr">
                    <a:solidFill>
                      <a:srgbClr val="E9EDF4"/>
                    </a:solidFill>
                  </a:tcPr>
                </a:tc>
                <a:tc hMerge="1">
                  <a:txBody>
                    <a:bodyPr/>
                    <a:lstStyle/>
                    <a:p>
                      <a:pPr algn="l" fontAlgn="ctr"/>
                      <a:endParaRPr lang="en-GB" sz="800" b="0" i="0" u="none" strike="noStrike">
                        <a:solidFill>
                          <a:srgbClr val="000000"/>
                        </a:solidFill>
                        <a:effectLst/>
                        <a:latin typeface="Verdana"/>
                      </a:endParaRPr>
                    </a:p>
                  </a:txBody>
                  <a:tcPr marL="0" marR="0" marT="0" marB="0" anchor="ctr">
                    <a:lnT w="12700" cap="flat" cmpd="sng" algn="ctr">
                      <a:solidFill>
                        <a:schemeClr val="tx1"/>
                      </a:solidFill>
                      <a:prstDash val="solid"/>
                      <a:round/>
                      <a:headEnd type="none" w="med" len="med"/>
                      <a:tailEnd type="none" w="med" len="med"/>
                    </a:lnT>
                    <a:solidFill>
                      <a:srgbClr val="E9EDF4"/>
                    </a:solidFill>
                  </a:tcPr>
                </a:tc>
                <a:tc hMerge="1">
                  <a:txBody>
                    <a:bodyPr/>
                    <a:lstStyle/>
                    <a:p>
                      <a:pPr algn="ctr" fontAlgn="ctr"/>
                      <a:endParaRPr lang="en-GB" sz="600" b="0" i="0" u="none" strike="noStrike" dirty="0">
                        <a:solidFill>
                          <a:srgbClr val="000000"/>
                        </a:solidFill>
                        <a:effectLst/>
                        <a:latin typeface="Verdana"/>
                      </a:endParaRPr>
                    </a:p>
                  </a:txBody>
                  <a:tcPr marL="0" marR="0" marT="0" marB="0" anchor="ctr">
                    <a:solidFill>
                      <a:srgbClr val="E9EDF4"/>
                    </a:solidFill>
                  </a:tcPr>
                </a:tc>
                <a:tc hMerge="1">
                  <a:txBody>
                    <a:bodyPr/>
                    <a:lstStyle/>
                    <a:p>
                      <a:endParaRPr lang="en-GB"/>
                    </a:p>
                  </a:txBody>
                  <a:tcPr/>
                </a:tc>
                <a:extLst>
                  <a:ext uri="{0D108BD9-81ED-4DB2-BD59-A6C34878D82A}">
                    <a16:rowId xmlns:a16="http://schemas.microsoft.com/office/drawing/2014/main" val="10003"/>
                  </a:ext>
                </a:extLst>
              </a:tr>
            </a:tbl>
          </a:graphicData>
        </a:graphic>
      </p:graphicFrame>
      <p:graphicFrame>
        <p:nvGraphicFramePr>
          <p:cNvPr id="9" name="Tabelle 8">
            <a:extLst>
              <a:ext uri="{FF2B5EF4-FFF2-40B4-BE49-F238E27FC236}">
                <a16:creationId xmlns:a16="http://schemas.microsoft.com/office/drawing/2014/main" id="{B2FDA4F8-C17B-204F-9B9B-7E4A9EE89202}"/>
              </a:ext>
            </a:extLst>
          </p:cNvPr>
          <p:cNvGraphicFramePr>
            <a:graphicFrameLocks noGrp="1"/>
          </p:cNvGraphicFramePr>
          <p:nvPr userDrawn="1"/>
        </p:nvGraphicFramePr>
        <p:xfrm>
          <a:off x="323532" y="3408083"/>
          <a:ext cx="11238633" cy="1722720"/>
        </p:xfrm>
        <a:graphic>
          <a:graphicData uri="http://schemas.openxmlformats.org/drawingml/2006/table">
            <a:tbl>
              <a:tblPr firstRow="1" firstCol="1" bandRow="1"/>
              <a:tblGrid>
                <a:gridCol w="1237045">
                  <a:extLst>
                    <a:ext uri="{9D8B030D-6E8A-4147-A177-3AD203B41FA5}">
                      <a16:colId xmlns:a16="http://schemas.microsoft.com/office/drawing/2014/main" val="20000"/>
                    </a:ext>
                  </a:extLst>
                </a:gridCol>
                <a:gridCol w="2554225">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036003">
                  <a:extLst>
                    <a:ext uri="{9D8B030D-6E8A-4147-A177-3AD203B41FA5}">
                      <a16:colId xmlns:a16="http://schemas.microsoft.com/office/drawing/2014/main" val="2813174626"/>
                    </a:ext>
                  </a:extLst>
                </a:gridCol>
                <a:gridCol w="1416735">
                  <a:extLst>
                    <a:ext uri="{9D8B030D-6E8A-4147-A177-3AD203B41FA5}">
                      <a16:colId xmlns:a16="http://schemas.microsoft.com/office/drawing/2014/main" val="20003"/>
                    </a:ext>
                  </a:extLst>
                </a:gridCol>
                <a:gridCol w="1739105">
                  <a:extLst>
                    <a:ext uri="{9D8B030D-6E8A-4147-A177-3AD203B41FA5}">
                      <a16:colId xmlns:a16="http://schemas.microsoft.com/office/drawing/2014/main" val="20004"/>
                    </a:ext>
                  </a:extLst>
                </a:gridCol>
              </a:tblGrid>
              <a:tr h="192424">
                <a:tc gridSpan="6">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Freigabe / </a:t>
                      </a:r>
                      <a:r>
                        <a:rPr lang="en-GB" sz="800" b="1" kern="120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Approva</a:t>
                      </a:r>
                      <a:r>
                        <a:rPr lang="de-AT" sz="800" b="1"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l</a:t>
                      </a:r>
                      <a:endParaRPr lang="de-AT" sz="700" b="0" kern="120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endParaRPr lang="de-AT" sz="700" dirty="0"/>
                    </a:p>
                  </a:txBody>
                  <a:tcPr marL="68580" marR="68580" marT="0" marB="0" anchor="ctr">
                    <a:solidFill>
                      <a:schemeClr val="accent1">
                        <a:lumMod val="40000"/>
                        <a:lumOff val="60000"/>
                      </a:schemeClr>
                    </a:solidFill>
                  </a:tcPr>
                </a:tc>
                <a:tc hMerge="1">
                  <a:txBody>
                    <a:bodyPr/>
                    <a:lstStyle/>
                    <a:p>
                      <a:endParaRPr lang="de-AT"/>
                    </a:p>
                  </a:txBody>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tc hMerge="1">
                  <a:txBody>
                    <a:bodyPr/>
                    <a:lstStyle/>
                    <a:p>
                      <a:pPr algn="l">
                        <a:spcAft>
                          <a:spcPts val="0"/>
                        </a:spcAft>
                      </a:pPr>
                      <a:endParaRPr lang="de-AT" sz="700" dirty="0">
                        <a:effectLst/>
                        <a:latin typeface="Verdana"/>
                        <a:ea typeface="Calibri"/>
                        <a:cs typeface="Times New Roman"/>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lnSpc>
                          <a:spcPct val="130000"/>
                        </a:lnSpc>
                        <a:spcAft>
                          <a:spcPts val="0"/>
                        </a:spcAft>
                      </a:pPr>
                      <a:r>
                        <a:rPr lang="en-GB" sz="800" dirty="0">
                          <a:effectLst/>
                        </a:rPr>
                        <a:t> </a:t>
                      </a:r>
                      <a:endParaRPr lang="de-AT" sz="1000" dirty="0">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Name </a:t>
                      </a:r>
                      <a:endParaRPr lang="de-AT" sz="700" dirty="0">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r>
                        <a:rPr lang="de-AT" sz="700" dirty="0"/>
                        <a:t>Funktion / </a:t>
                      </a:r>
                      <a:r>
                        <a:rPr lang="en-GB" sz="700" noProof="0" dirty="0"/>
                        <a:t>Function</a:t>
                      </a: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spcAft>
                          <a:spcPts val="0"/>
                        </a:spcAft>
                      </a:pPr>
                      <a:r>
                        <a:rPr lang="de-AT" sz="700" dirty="0">
                          <a:effectLst/>
                          <a:latin typeface="Verdana"/>
                          <a:ea typeface="Calibri"/>
                          <a:cs typeface="Times New Roman"/>
                        </a:rPr>
                        <a:t>Bemerkung / </a:t>
                      </a:r>
                      <a:r>
                        <a:rPr lang="de-AT" sz="700" dirty="0" err="1">
                          <a:effectLst/>
                          <a:latin typeface="Verdana"/>
                          <a:ea typeface="Calibri"/>
                          <a:cs typeface="Times New Roman"/>
                        </a:rPr>
                        <a:t>Remark</a:t>
                      </a:r>
                      <a:endParaRPr lang="de-AT" sz="700" dirty="0">
                        <a:effectLst/>
                        <a:latin typeface="Verdana"/>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en-GB" sz="700" dirty="0">
                          <a:effectLst/>
                        </a:rPr>
                        <a:t>Datum / Date</a:t>
                      </a:r>
                      <a:endParaRPr lang="de-AT" sz="700" dirty="0">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spcAft>
                          <a:spcPts val="0"/>
                        </a:spcAft>
                      </a:pPr>
                      <a:r>
                        <a:rPr lang="de-AT" sz="700" noProof="0" dirty="0">
                          <a:effectLst/>
                        </a:rPr>
                        <a:t>Unterschrift</a:t>
                      </a:r>
                      <a:r>
                        <a:rPr lang="en-GB" sz="700" dirty="0">
                          <a:effectLst/>
                        </a:rPr>
                        <a:t> / Signature</a:t>
                      </a:r>
                      <a:endParaRPr lang="de-AT" sz="700" dirty="0">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237665">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rPr>
                        <a:t>erstellt von / </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solidFill>
                            <a:srgbClr val="14316C"/>
                          </a:solidFill>
                          <a:effectLst/>
                        </a:rPr>
                        <a:t>prepared by</a:t>
                      </a:r>
                      <a:endParaRPr lang="de-AT" sz="700" b="0" dirty="0">
                        <a:solidFill>
                          <a:srgbClr val="14316C"/>
                        </a:solidFill>
                        <a:effectLst/>
                        <a:latin typeface="+mn-lt"/>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241402">
                <a:tc vMerge="1">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226771">
                <a:tc row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l">
                        <a:spcBef>
                          <a:spcPts val="0"/>
                        </a:spcBef>
                        <a:spcAft>
                          <a:spcPts val="0"/>
                        </a:spcAft>
                      </a:pPr>
                      <a:r>
                        <a:rPr lang="de-AT" sz="700" b="0" noProof="0" dirty="0">
                          <a:solidFill>
                            <a:srgbClr val="14316C"/>
                          </a:solidFill>
                          <a:effectLst/>
                        </a:rPr>
                        <a:t>geprüft von / </a:t>
                      </a:r>
                    </a:p>
                    <a:p>
                      <a:pPr algn="l">
                        <a:spcBef>
                          <a:spcPts val="0"/>
                        </a:spcBef>
                        <a:spcAft>
                          <a:spcPts val="0"/>
                        </a:spcAft>
                      </a:pPr>
                      <a:r>
                        <a:rPr lang="de-AT" sz="700" b="0" noProof="0" dirty="0" err="1">
                          <a:solidFill>
                            <a:srgbClr val="14316C"/>
                          </a:solidFill>
                          <a:effectLst/>
                        </a:rPr>
                        <a:t>checked</a:t>
                      </a:r>
                      <a:r>
                        <a:rPr lang="de-AT" sz="700" b="0" noProof="0" dirty="0">
                          <a:solidFill>
                            <a:srgbClr val="14316C"/>
                          </a:solidFill>
                          <a:effectLst/>
                        </a:rPr>
                        <a:t> </a:t>
                      </a:r>
                      <a:r>
                        <a:rPr lang="de-AT" sz="700" b="0" noProof="0" dirty="0" err="1">
                          <a:solidFill>
                            <a:srgbClr val="14316C"/>
                          </a:solidFill>
                          <a:effectLst/>
                        </a:rPr>
                        <a:t>by</a:t>
                      </a: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l">
                        <a:lnSpc>
                          <a:spcPct val="130000"/>
                        </a:lnSpc>
                        <a:spcAft>
                          <a:spcPts val="0"/>
                        </a:spcAft>
                      </a:pPr>
                      <a:r>
                        <a:rPr lang="en-GB" sz="800" dirty="0">
                          <a:effectLst/>
                          <a:latin typeface="+mn-lt"/>
                        </a:rPr>
                        <a:t> </a:t>
                      </a:r>
                      <a:endParaRPr lang="de-AT" sz="800" dirty="0">
                        <a:effectLst/>
                        <a:latin typeface="+mn-lt"/>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848497032"/>
                  </a:ext>
                </a:extLst>
              </a:tr>
              <a:tr h="2267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freigegeben von /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approved</a:t>
                      </a:r>
                      <a:r>
                        <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rPr>
                        <a:t> </a:t>
                      </a:r>
                      <a:r>
                        <a:rPr lang="de-AT" sz="700" b="0" noProof="0" dirty="0" err="1">
                          <a:solidFill>
                            <a:srgbClr val="14316C"/>
                          </a:solidFill>
                          <a:effectLst/>
                          <a:latin typeface="Verdana" panose="020B0604030504040204" pitchFamily="34" charset="0"/>
                          <a:ea typeface="Verdana" panose="020B0604030504040204" pitchFamily="34" charset="0"/>
                          <a:cs typeface="Verdana" panose="020B0604030504040204" pitchFamily="34" charset="0"/>
                        </a:rPr>
                        <a:t>by</a:t>
                      </a:r>
                      <a:endParaRPr lang="de-AT" sz="700" b="0" noProof="0" dirty="0">
                        <a:solidFill>
                          <a:srgbClr val="14316C"/>
                        </a:solidFill>
                        <a:effectLst/>
                        <a:latin typeface="Verdana" panose="020B0604030504040204" pitchFamily="34" charset="0"/>
                        <a:ea typeface="Verdana" panose="020B0604030504040204" pitchFamily="34" charset="0"/>
                        <a:cs typeface="Verdana" panose="020B0604030504040204" pitchFamily="34" charset="0"/>
                      </a:endParaRPr>
                    </a:p>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310234632"/>
                  </a:ext>
                </a:extLst>
              </a:tr>
              <a:tr h="226771">
                <a:tc vMerge="1">
                  <a:txBody>
                    <a:bodyPr/>
                    <a:lstStyle/>
                    <a:p>
                      <a:pPr algn="l">
                        <a:spcBef>
                          <a:spcPts val="0"/>
                        </a:spcBef>
                        <a:spcAft>
                          <a:spcPts val="0"/>
                        </a:spcAft>
                      </a:pPr>
                      <a:endParaRPr lang="de-AT" sz="700" b="0" noProof="0" dirty="0">
                        <a:solidFill>
                          <a:srgbClr val="14316C"/>
                        </a:solidFill>
                        <a:effectLst/>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l">
                        <a:lnSpc>
                          <a:spcPct val="130000"/>
                        </a:lnSpc>
                        <a:spcAft>
                          <a:spcPts val="0"/>
                        </a:spcAft>
                      </a:pPr>
                      <a:endParaRPr lang="de-AT" sz="800" dirty="0">
                        <a:effectLst/>
                        <a:latin typeface="+mn-lt"/>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2756051"/>
                  </a:ext>
                </a:extLst>
              </a:tr>
            </a:tbl>
          </a:graphicData>
        </a:graphic>
      </p:graphicFrame>
      <p:graphicFrame>
        <p:nvGraphicFramePr>
          <p:cNvPr id="10" name="Tabelle 9">
            <a:extLst>
              <a:ext uri="{FF2B5EF4-FFF2-40B4-BE49-F238E27FC236}">
                <a16:creationId xmlns:a16="http://schemas.microsoft.com/office/drawing/2014/main" id="{DD7BD878-362D-984A-97F3-017689C804F1}"/>
              </a:ext>
            </a:extLst>
          </p:cNvPr>
          <p:cNvGraphicFramePr>
            <a:graphicFrameLocks noGrp="1"/>
          </p:cNvGraphicFramePr>
          <p:nvPr userDrawn="1"/>
        </p:nvGraphicFramePr>
        <p:xfrm>
          <a:off x="323529" y="2316928"/>
          <a:ext cx="7385666" cy="879008"/>
        </p:xfrm>
        <a:graphic>
          <a:graphicData uri="http://schemas.openxmlformats.org/drawingml/2006/table">
            <a:tbl>
              <a:tblPr firstRow="1" firstCol="1" bandRow="1"/>
              <a:tblGrid>
                <a:gridCol w="776501">
                  <a:extLst>
                    <a:ext uri="{9D8B030D-6E8A-4147-A177-3AD203B41FA5}">
                      <a16:colId xmlns:a16="http://schemas.microsoft.com/office/drawing/2014/main" val="20000"/>
                    </a:ext>
                  </a:extLst>
                </a:gridCol>
                <a:gridCol w="1246700">
                  <a:extLst>
                    <a:ext uri="{9D8B030D-6E8A-4147-A177-3AD203B41FA5}">
                      <a16:colId xmlns:a16="http://schemas.microsoft.com/office/drawing/2014/main" val="20001"/>
                    </a:ext>
                  </a:extLst>
                </a:gridCol>
                <a:gridCol w="5362465">
                  <a:extLst>
                    <a:ext uri="{9D8B030D-6E8A-4147-A177-3AD203B41FA5}">
                      <a16:colId xmlns:a16="http://schemas.microsoft.com/office/drawing/2014/main" val="20002"/>
                    </a:ext>
                  </a:extLst>
                </a:gridCol>
              </a:tblGrid>
              <a:tr h="18000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Dokumentenhistorie</a:t>
                      </a:r>
                      <a:r>
                        <a:rPr lang="de-AT"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baseline="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Document History</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tc hMerge="1">
                  <a:txBody>
                    <a:bodyPr/>
                    <a:lstStyle/>
                    <a:p>
                      <a:pPr marL="0" algn="l" defTabSz="914400" rtl="0" eaLnBrk="1" latinLnBrk="0" hangingPunct="1">
                        <a:lnSpc>
                          <a:spcPct val="130000"/>
                        </a:lnSpc>
                        <a:spcAft>
                          <a:spcPts val="0"/>
                        </a:spcAft>
                      </a:pPr>
                      <a:endParaRPr lang="de-AT" sz="800" kern="1200" dirty="0">
                        <a:solidFill>
                          <a:schemeClr val="dk1"/>
                        </a:solidFill>
                        <a:effectLst/>
                        <a:latin typeface="+mn-lt"/>
                        <a:ea typeface="+mn-ea"/>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Vers</a:t>
                      </a:r>
                      <a:endParaRPr lang="de-AT" sz="7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Datum</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Date</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algn="l" defTabSz="914400" rtl="0" eaLnBrk="1" latinLnBrk="0" hangingPunct="1">
                        <a:lnSpc>
                          <a:spcPct val="130000"/>
                        </a:lnSpc>
                        <a:spcAft>
                          <a:spcPts val="0"/>
                        </a:spcAft>
                      </a:pPr>
                      <a:r>
                        <a:rPr lang="en-GB"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Beschreibung</a:t>
                      </a:r>
                      <a:r>
                        <a:rPr lang="en-GB" sz="700" kern="1200" baseline="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 </a:t>
                      </a:r>
                      <a:r>
                        <a:rPr lang="en-GB"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Description</a:t>
                      </a:r>
                      <a:endPar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tc>
                  <a:txBody>
                    <a:bodyPr/>
                    <a:lstStyle/>
                    <a:p>
                      <a:pP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graphicFrame>
        <p:nvGraphicFramePr>
          <p:cNvPr id="11" name="Tabelle 10">
            <a:extLst>
              <a:ext uri="{FF2B5EF4-FFF2-40B4-BE49-F238E27FC236}">
                <a16:creationId xmlns:a16="http://schemas.microsoft.com/office/drawing/2014/main" id="{FC70FFEA-4ABA-854A-A3ED-50504B10B67F}"/>
              </a:ext>
            </a:extLst>
          </p:cNvPr>
          <p:cNvGraphicFramePr>
            <a:graphicFrameLocks noGrp="1"/>
          </p:cNvGraphicFramePr>
          <p:nvPr userDrawn="1">
            <p:extLst>
              <p:ext uri="{D42A27DB-BD31-4B8C-83A1-F6EECF244321}">
                <p14:modId xmlns:p14="http://schemas.microsoft.com/office/powerpoint/2010/main" val="2757636498"/>
              </p:ext>
            </p:extLst>
          </p:nvPr>
        </p:nvGraphicFramePr>
        <p:xfrm>
          <a:off x="323529" y="215735"/>
          <a:ext cx="8974968" cy="1225304"/>
        </p:xfrm>
        <a:graphic>
          <a:graphicData uri="http://schemas.openxmlformats.org/drawingml/2006/table">
            <a:tbl>
              <a:tblPr bandRow="1"/>
              <a:tblGrid>
                <a:gridCol w="5570671">
                  <a:extLst>
                    <a:ext uri="{9D8B030D-6E8A-4147-A177-3AD203B41FA5}">
                      <a16:colId xmlns:a16="http://schemas.microsoft.com/office/drawing/2014/main" val="20000"/>
                    </a:ext>
                  </a:extLst>
                </a:gridCol>
                <a:gridCol w="3404297">
                  <a:extLst>
                    <a:ext uri="{9D8B030D-6E8A-4147-A177-3AD203B41FA5}">
                      <a16:colId xmlns:a16="http://schemas.microsoft.com/office/drawing/2014/main" val="20001"/>
                    </a:ext>
                  </a:extLst>
                </a:gridCol>
              </a:tblGrid>
              <a:tr h="178070">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en-GB" sz="700" dirty="0" err="1">
                          <a:solidFill>
                            <a:srgbClr val="00336E"/>
                          </a:solidFill>
                          <a:effectLst/>
                        </a:rPr>
                        <a:t>Dokumententitel</a:t>
                      </a:r>
                      <a:r>
                        <a:rPr lang="en-GB" sz="700" dirty="0">
                          <a:solidFill>
                            <a:srgbClr val="00336E"/>
                          </a:solidFill>
                          <a:effectLst/>
                        </a:rPr>
                        <a:t> / Document Title </a:t>
                      </a:r>
                      <a:endParaRPr lang="de-AT" sz="1000" dirty="0">
                        <a:solidFill>
                          <a:srgbClr val="00336E"/>
                        </a:solidFill>
                        <a:effectLst/>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9CDE5"/>
                    </a:solidFill>
                  </a:tcPr>
                </a:tc>
                <a:tc hMerge="1">
                  <a:txBody>
                    <a:bodyPr/>
                    <a:lstStyle/>
                    <a:p>
                      <a:endParaRPr lang="de-AT"/>
                    </a:p>
                  </a:txBody>
                  <a:tcPr/>
                </a:tc>
                <a:extLst>
                  <a:ext uri="{0D108BD9-81ED-4DB2-BD59-A6C34878D82A}">
                    <a16:rowId xmlns:a16="http://schemas.microsoft.com/office/drawing/2014/main" val="10000"/>
                  </a:ext>
                </a:extLst>
              </a:tr>
              <a:tr h="1047234">
                <a:tc grid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spcBef>
                          <a:spcPts val="500"/>
                        </a:spcBef>
                        <a:spcAft>
                          <a:spcPts val="500"/>
                        </a:spcAft>
                      </a:pPr>
                      <a:endParaRPr lang="de-AT" sz="400" b="1" dirty="0">
                        <a:solidFill>
                          <a:srgbClr val="00336E"/>
                        </a:solidFill>
                        <a:effectLst/>
                        <a:latin typeface="Verdana"/>
                        <a:ea typeface="Calibri"/>
                        <a:cs typeface="Times New Roman"/>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de-AT"/>
                    </a:p>
                  </a:txBody>
                  <a:tcPr/>
                </a:tc>
                <a:extLst>
                  <a:ext uri="{0D108BD9-81ED-4DB2-BD59-A6C34878D82A}">
                    <a16:rowId xmlns:a16="http://schemas.microsoft.com/office/drawing/2014/main" val="10001"/>
                  </a:ext>
                </a:extLst>
              </a:tr>
            </a:tbl>
          </a:graphicData>
        </a:graphic>
      </p:graphicFrame>
      <p:sp>
        <p:nvSpPr>
          <p:cNvPr id="24" name="Textfeld 23">
            <a:extLst>
              <a:ext uri="{FF2B5EF4-FFF2-40B4-BE49-F238E27FC236}">
                <a16:creationId xmlns:a16="http://schemas.microsoft.com/office/drawing/2014/main" id="{E1F525B4-1986-224B-8F16-7A12E71D9CAF}"/>
              </a:ext>
            </a:extLst>
          </p:cNvPr>
          <p:cNvSpPr txBox="1"/>
          <p:nvPr userDrawn="1"/>
        </p:nvSpPr>
        <p:spPr>
          <a:xfrm>
            <a:off x="312379" y="6708345"/>
            <a:ext cx="2320572" cy="46166"/>
          </a:xfrm>
          <a:prstGeom prst="rect">
            <a:avLst/>
          </a:prstGeom>
          <a:noFill/>
        </p:spPr>
        <p:txBody>
          <a:bodyPr wrap="square" lIns="27000" tIns="0" rIns="27000" bIns="0" rtlCol="0">
            <a:spAutoFit/>
          </a:bodyPr>
          <a:lstStyle/>
          <a:p>
            <a:pPr algn="l"/>
            <a:r>
              <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rPr>
              <a:t>Zugrundeliegende Vorlage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underlying</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a:t>
            </a:r>
            <a:r>
              <a:rPr lang="de-AT" sz="300" baseline="0" dirty="0" err="1">
                <a:solidFill>
                  <a:srgbClr val="14316C"/>
                </a:solidFill>
                <a:latin typeface="Verdana" panose="020B0604030504040204" pitchFamily="34" charset="0"/>
                <a:ea typeface="Verdana" panose="020B0604030504040204" pitchFamily="34" charset="0"/>
                <a:cs typeface="Verdana" panose="020B0604030504040204" pitchFamily="34" charset="0"/>
              </a:rPr>
              <a:t>template</a:t>
            </a:r>
            <a:r>
              <a:rPr lang="de-AT" sz="300" baseline="0" dirty="0">
                <a:solidFill>
                  <a:srgbClr val="14316C"/>
                </a:solidFill>
                <a:latin typeface="Verdana" panose="020B0604030504040204" pitchFamily="34" charset="0"/>
                <a:ea typeface="Verdana" panose="020B0604030504040204" pitchFamily="34" charset="0"/>
                <a:cs typeface="Verdana" panose="020B0604030504040204" pitchFamily="34" charset="0"/>
              </a:rPr>
              <a:t>. ZA000_10700_1310013, v15.0</a:t>
            </a:r>
            <a:endParaRPr lang="de-AT" sz="300" dirty="0">
              <a:solidFill>
                <a:srgbClr val="14316C"/>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platzhalter 29">
            <a:extLst>
              <a:ext uri="{FF2B5EF4-FFF2-40B4-BE49-F238E27FC236}">
                <a16:creationId xmlns:a16="http://schemas.microsoft.com/office/drawing/2014/main" id="{894C8BAD-1BD1-CE4B-B298-CF9BB9B34F95}"/>
              </a:ext>
            </a:extLst>
          </p:cNvPr>
          <p:cNvSpPr>
            <a:spLocks noGrp="1"/>
          </p:cNvSpPr>
          <p:nvPr>
            <p:ph type="body" sz="quarter" idx="12" hasCustomPrompt="1"/>
          </p:nvPr>
        </p:nvSpPr>
        <p:spPr>
          <a:xfrm>
            <a:off x="323531" y="429893"/>
            <a:ext cx="8974967" cy="602694"/>
          </a:xfrm>
        </p:spPr>
        <p:txBody>
          <a:bodyPr>
            <a:normAutofit/>
          </a:bodyPr>
          <a:lstStyle>
            <a:lvl1pPr marL="0" indent="0">
              <a:buFontTx/>
              <a:buNone/>
              <a:defRPr sz="12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Title</a:t>
            </a:r>
          </a:p>
        </p:txBody>
      </p:sp>
      <p:sp>
        <p:nvSpPr>
          <p:cNvPr id="28" name="Textplatzhalter 29">
            <a:extLst>
              <a:ext uri="{FF2B5EF4-FFF2-40B4-BE49-F238E27FC236}">
                <a16:creationId xmlns:a16="http://schemas.microsoft.com/office/drawing/2014/main" id="{3081F266-9B71-864D-A225-B8C4C6CA942B}"/>
              </a:ext>
            </a:extLst>
          </p:cNvPr>
          <p:cNvSpPr>
            <a:spLocks noGrp="1"/>
          </p:cNvSpPr>
          <p:nvPr>
            <p:ph type="body" sz="quarter" idx="13" hasCustomPrompt="1"/>
          </p:nvPr>
        </p:nvSpPr>
        <p:spPr>
          <a:xfrm>
            <a:off x="323531" y="1655955"/>
            <a:ext cx="3240940" cy="20460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AAnnn_XXXXX_YYMMDDn</a:t>
            </a:r>
            <a:endParaRPr lang="de-DE" dirty="0"/>
          </a:p>
        </p:txBody>
      </p:sp>
      <p:sp>
        <p:nvSpPr>
          <p:cNvPr id="29" name="Textplatzhalter 29">
            <a:extLst>
              <a:ext uri="{FF2B5EF4-FFF2-40B4-BE49-F238E27FC236}">
                <a16:creationId xmlns:a16="http://schemas.microsoft.com/office/drawing/2014/main" id="{5399CC37-005C-D845-8ABF-6C39FC6040F1}"/>
              </a:ext>
            </a:extLst>
          </p:cNvPr>
          <p:cNvSpPr>
            <a:spLocks noGrp="1"/>
          </p:cNvSpPr>
          <p:nvPr>
            <p:ph type="body" sz="quarter" idx="14" hasCustomPrompt="1"/>
          </p:nvPr>
        </p:nvSpPr>
        <p:spPr>
          <a:xfrm>
            <a:off x="3750567" y="1666952"/>
            <a:ext cx="1641007" cy="184869"/>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AAnnn</a:t>
            </a:r>
            <a:endParaRPr lang="de-DE" dirty="0"/>
          </a:p>
        </p:txBody>
      </p:sp>
      <p:sp>
        <p:nvSpPr>
          <p:cNvPr id="30" name="Textplatzhalter 29">
            <a:extLst>
              <a:ext uri="{FF2B5EF4-FFF2-40B4-BE49-F238E27FC236}">
                <a16:creationId xmlns:a16="http://schemas.microsoft.com/office/drawing/2014/main" id="{0F30D979-A73B-EE4B-A259-5193483CC008}"/>
              </a:ext>
            </a:extLst>
          </p:cNvPr>
          <p:cNvSpPr>
            <a:spLocks noGrp="1"/>
          </p:cNvSpPr>
          <p:nvPr>
            <p:ph type="body" sz="quarter" idx="15" hasCustomPrompt="1"/>
          </p:nvPr>
        </p:nvSpPr>
        <p:spPr>
          <a:xfrm>
            <a:off x="5524401" y="1666951"/>
            <a:ext cx="2139060" cy="192725"/>
          </a:xfrm>
        </p:spPr>
        <p:txBody>
          <a:bodyPr>
            <a:norm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XXXXX</a:t>
            </a:r>
          </a:p>
        </p:txBody>
      </p:sp>
      <p:sp>
        <p:nvSpPr>
          <p:cNvPr id="31" name="Textplatzhalter 29">
            <a:extLst>
              <a:ext uri="{FF2B5EF4-FFF2-40B4-BE49-F238E27FC236}">
                <a16:creationId xmlns:a16="http://schemas.microsoft.com/office/drawing/2014/main" id="{82C3BE5E-09F4-DC4F-AF25-17D8BCA143D8}"/>
              </a:ext>
            </a:extLst>
          </p:cNvPr>
          <p:cNvSpPr>
            <a:spLocks noGrp="1"/>
          </p:cNvSpPr>
          <p:nvPr>
            <p:ph type="body" sz="quarter" idx="16" hasCustomPrompt="1"/>
          </p:nvPr>
        </p:nvSpPr>
        <p:spPr>
          <a:xfrm>
            <a:off x="7822626" y="1653218"/>
            <a:ext cx="1597380" cy="194787"/>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n.n</a:t>
            </a:r>
            <a:endParaRPr lang="de-DE" dirty="0"/>
          </a:p>
        </p:txBody>
      </p:sp>
      <p:sp>
        <p:nvSpPr>
          <p:cNvPr id="32" name="Textplatzhalter 29">
            <a:extLst>
              <a:ext uri="{FF2B5EF4-FFF2-40B4-BE49-F238E27FC236}">
                <a16:creationId xmlns:a16="http://schemas.microsoft.com/office/drawing/2014/main" id="{AC7C0562-9BE6-8546-BDC7-D19D0A6D57A3}"/>
              </a:ext>
            </a:extLst>
          </p:cNvPr>
          <p:cNvSpPr>
            <a:spLocks noGrp="1"/>
          </p:cNvSpPr>
          <p:nvPr>
            <p:ph type="body" sz="quarter" idx="17" hasCustomPrompt="1"/>
          </p:nvPr>
        </p:nvSpPr>
        <p:spPr>
          <a:xfrm>
            <a:off x="9562334" y="1666951"/>
            <a:ext cx="1885841" cy="217509"/>
          </a:xfrm>
        </p:spPr>
        <p:txBody>
          <a:bodyPr>
            <a:noAutofit/>
          </a:bodyPr>
          <a:lstStyle>
            <a:lvl1pPr marL="0" indent="0">
              <a:buFontTx/>
              <a:buNone/>
              <a:defRPr sz="10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33" name="Textplatzhalter 29">
            <a:extLst>
              <a:ext uri="{FF2B5EF4-FFF2-40B4-BE49-F238E27FC236}">
                <a16:creationId xmlns:a16="http://schemas.microsoft.com/office/drawing/2014/main" id="{67BA2CED-9E2D-4D46-BADC-8F57F43F602B}"/>
              </a:ext>
            </a:extLst>
          </p:cNvPr>
          <p:cNvSpPr>
            <a:spLocks noGrp="1"/>
          </p:cNvSpPr>
          <p:nvPr>
            <p:ph type="body" sz="quarter" idx="18" hasCustomPrompt="1"/>
          </p:nvPr>
        </p:nvSpPr>
        <p:spPr>
          <a:xfrm>
            <a:off x="323527" y="1991841"/>
            <a:ext cx="4481911" cy="12832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NN</a:t>
            </a:r>
          </a:p>
        </p:txBody>
      </p:sp>
      <p:sp>
        <p:nvSpPr>
          <p:cNvPr id="34" name="Textplatzhalter 29">
            <a:extLst>
              <a:ext uri="{FF2B5EF4-FFF2-40B4-BE49-F238E27FC236}">
                <a16:creationId xmlns:a16="http://schemas.microsoft.com/office/drawing/2014/main" id="{54829390-31F8-2D45-AC80-ACBA28882E2D}"/>
              </a:ext>
            </a:extLst>
          </p:cNvPr>
          <p:cNvSpPr>
            <a:spLocks noGrp="1"/>
          </p:cNvSpPr>
          <p:nvPr>
            <p:ph type="body" sz="quarter" idx="19" hasCustomPrompt="1"/>
          </p:nvPr>
        </p:nvSpPr>
        <p:spPr>
          <a:xfrm>
            <a:off x="5517264" y="1974568"/>
            <a:ext cx="2146197" cy="131675"/>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 Freigabe / </a:t>
            </a:r>
            <a:r>
              <a:rPr lang="de-DE" dirty="0" err="1"/>
              <a:t>release</a:t>
            </a:r>
            <a:r>
              <a:rPr lang="de-DE" dirty="0"/>
              <a:t> </a:t>
            </a:r>
            <a:r>
              <a:rPr lang="de-DE" dirty="0" err="1"/>
              <a:t>date</a:t>
            </a:r>
            <a:endParaRPr lang="de-DE" dirty="0"/>
          </a:p>
        </p:txBody>
      </p:sp>
      <p:sp>
        <p:nvSpPr>
          <p:cNvPr id="35" name="Textplatzhalter 29">
            <a:extLst>
              <a:ext uri="{FF2B5EF4-FFF2-40B4-BE49-F238E27FC236}">
                <a16:creationId xmlns:a16="http://schemas.microsoft.com/office/drawing/2014/main" id="{59D96100-CA5C-384A-82D4-00999B0D1F46}"/>
              </a:ext>
            </a:extLst>
          </p:cNvPr>
          <p:cNvSpPr>
            <a:spLocks noGrp="1"/>
          </p:cNvSpPr>
          <p:nvPr>
            <p:ph type="body" sz="quarter" idx="20" hasCustomPrompt="1"/>
          </p:nvPr>
        </p:nvSpPr>
        <p:spPr>
          <a:xfrm>
            <a:off x="7822627" y="1988025"/>
            <a:ext cx="1597379" cy="126752"/>
          </a:xfrm>
        </p:spPr>
        <p:txBody>
          <a:bodyPr>
            <a:noAutofit/>
          </a:bodyPr>
          <a:lstStyle>
            <a:lvl1pPr marL="0" indent="0" algn="ctr">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not </a:t>
            </a:r>
            <a:r>
              <a:rPr lang="de-DE" dirty="0" err="1"/>
              <a:t>defined</a:t>
            </a:r>
            <a:endParaRPr lang="de-DE" dirty="0"/>
          </a:p>
        </p:txBody>
      </p:sp>
      <p:sp>
        <p:nvSpPr>
          <p:cNvPr id="36" name="Textplatzhalter 29">
            <a:extLst>
              <a:ext uri="{FF2B5EF4-FFF2-40B4-BE49-F238E27FC236}">
                <a16:creationId xmlns:a16="http://schemas.microsoft.com/office/drawing/2014/main" id="{64D0DA75-D901-C642-AF2D-C6BBFF8924F8}"/>
              </a:ext>
            </a:extLst>
          </p:cNvPr>
          <p:cNvSpPr>
            <a:spLocks noGrp="1"/>
          </p:cNvSpPr>
          <p:nvPr>
            <p:ph type="body" sz="quarter" idx="21" hasCustomPrompt="1"/>
          </p:nvPr>
        </p:nvSpPr>
        <p:spPr>
          <a:xfrm>
            <a:off x="9562335" y="1974568"/>
            <a:ext cx="2089744" cy="152846"/>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nach Bedarf / on </a:t>
            </a:r>
            <a:r>
              <a:rPr lang="de-DE" dirty="0" err="1"/>
              <a:t>demand</a:t>
            </a:r>
            <a:endParaRPr lang="de-DE" dirty="0"/>
          </a:p>
        </p:txBody>
      </p:sp>
      <p:sp>
        <p:nvSpPr>
          <p:cNvPr id="37" name="Textplatzhalter 29">
            <a:extLst>
              <a:ext uri="{FF2B5EF4-FFF2-40B4-BE49-F238E27FC236}">
                <a16:creationId xmlns:a16="http://schemas.microsoft.com/office/drawing/2014/main" id="{B4AC1211-90DC-B740-8215-1EA7E21A10B8}"/>
              </a:ext>
            </a:extLst>
          </p:cNvPr>
          <p:cNvSpPr>
            <a:spLocks noGrp="1"/>
          </p:cNvSpPr>
          <p:nvPr>
            <p:ph type="body" sz="quarter" idx="22" hasCustomPrompt="1"/>
          </p:nvPr>
        </p:nvSpPr>
        <p:spPr>
          <a:xfrm>
            <a:off x="1480352" y="3819548"/>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8" name="Textplatzhalter 29">
            <a:extLst>
              <a:ext uri="{FF2B5EF4-FFF2-40B4-BE49-F238E27FC236}">
                <a16:creationId xmlns:a16="http://schemas.microsoft.com/office/drawing/2014/main" id="{140C9B38-1264-C149-ACB1-D5766B17772E}"/>
              </a:ext>
            </a:extLst>
          </p:cNvPr>
          <p:cNvSpPr>
            <a:spLocks noGrp="1"/>
          </p:cNvSpPr>
          <p:nvPr>
            <p:ph type="body" sz="quarter" idx="23" hasCustomPrompt="1"/>
          </p:nvPr>
        </p:nvSpPr>
        <p:spPr>
          <a:xfrm>
            <a:off x="1480352" y="4045625"/>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39" name="Textplatzhalter 29">
            <a:extLst>
              <a:ext uri="{FF2B5EF4-FFF2-40B4-BE49-F238E27FC236}">
                <a16:creationId xmlns:a16="http://schemas.microsoft.com/office/drawing/2014/main" id="{C83512B8-9BD3-AC40-AC55-6F05E6C88125}"/>
              </a:ext>
            </a:extLst>
          </p:cNvPr>
          <p:cNvSpPr>
            <a:spLocks noGrp="1"/>
          </p:cNvSpPr>
          <p:nvPr>
            <p:ph type="body" sz="quarter" idx="24" hasCustomPrompt="1"/>
          </p:nvPr>
        </p:nvSpPr>
        <p:spPr>
          <a:xfrm>
            <a:off x="1480352" y="4264163"/>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40" name="Textplatzhalter 29">
            <a:extLst>
              <a:ext uri="{FF2B5EF4-FFF2-40B4-BE49-F238E27FC236}">
                <a16:creationId xmlns:a16="http://schemas.microsoft.com/office/drawing/2014/main" id="{DB50EEE0-B59E-F74B-8D9B-135D67204B36}"/>
              </a:ext>
            </a:extLst>
          </p:cNvPr>
          <p:cNvSpPr>
            <a:spLocks noGrp="1"/>
          </p:cNvSpPr>
          <p:nvPr>
            <p:ph type="body" sz="quarter" idx="25" hasCustomPrompt="1"/>
          </p:nvPr>
        </p:nvSpPr>
        <p:spPr>
          <a:xfrm>
            <a:off x="4186083" y="3783226"/>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43" name="Textplatzhalter 29">
            <a:extLst>
              <a:ext uri="{FF2B5EF4-FFF2-40B4-BE49-F238E27FC236}">
                <a16:creationId xmlns:a16="http://schemas.microsoft.com/office/drawing/2014/main" id="{04BF880B-FCE6-4F41-A274-5BF3B31B9537}"/>
              </a:ext>
            </a:extLst>
          </p:cNvPr>
          <p:cNvSpPr>
            <a:spLocks noGrp="1"/>
          </p:cNvSpPr>
          <p:nvPr>
            <p:ph type="body" sz="quarter" idx="28" hasCustomPrompt="1"/>
          </p:nvPr>
        </p:nvSpPr>
        <p:spPr>
          <a:xfrm>
            <a:off x="6426218" y="3761762"/>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46" name="Textplatzhalter 29">
            <a:extLst>
              <a:ext uri="{FF2B5EF4-FFF2-40B4-BE49-F238E27FC236}">
                <a16:creationId xmlns:a16="http://schemas.microsoft.com/office/drawing/2014/main" id="{DDD1EA5E-289E-9441-B823-B6650E5746D7}"/>
              </a:ext>
            </a:extLst>
          </p:cNvPr>
          <p:cNvSpPr>
            <a:spLocks noGrp="1"/>
          </p:cNvSpPr>
          <p:nvPr>
            <p:ph type="body" sz="quarter" idx="31" hasCustomPrompt="1"/>
          </p:nvPr>
        </p:nvSpPr>
        <p:spPr>
          <a:xfrm>
            <a:off x="1056656" y="2609277"/>
            <a:ext cx="1205944" cy="147252"/>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47" name="Textplatzhalter 29">
            <a:extLst>
              <a:ext uri="{FF2B5EF4-FFF2-40B4-BE49-F238E27FC236}">
                <a16:creationId xmlns:a16="http://schemas.microsoft.com/office/drawing/2014/main" id="{1D05C094-DD21-3B4C-8310-DD497ADECEA1}"/>
              </a:ext>
            </a:extLst>
          </p:cNvPr>
          <p:cNvSpPr>
            <a:spLocks noGrp="1"/>
          </p:cNvSpPr>
          <p:nvPr>
            <p:ph type="body" sz="quarter" idx="32" hasCustomPrompt="1"/>
          </p:nvPr>
        </p:nvSpPr>
        <p:spPr>
          <a:xfrm>
            <a:off x="389365" y="2607416"/>
            <a:ext cx="620857" cy="14392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1.0</a:t>
            </a:r>
          </a:p>
        </p:txBody>
      </p:sp>
      <p:sp>
        <p:nvSpPr>
          <p:cNvPr id="48" name="Textplatzhalter 29">
            <a:extLst>
              <a:ext uri="{FF2B5EF4-FFF2-40B4-BE49-F238E27FC236}">
                <a16:creationId xmlns:a16="http://schemas.microsoft.com/office/drawing/2014/main" id="{0AF2F1EE-2B30-E941-9912-60F0B5C40594}"/>
              </a:ext>
            </a:extLst>
          </p:cNvPr>
          <p:cNvSpPr>
            <a:spLocks noGrp="1"/>
          </p:cNvSpPr>
          <p:nvPr>
            <p:ph type="body" sz="quarter" idx="33" hasCustomPrompt="1"/>
          </p:nvPr>
        </p:nvSpPr>
        <p:spPr>
          <a:xfrm>
            <a:off x="2340037" y="2602351"/>
            <a:ext cx="5291720" cy="151505"/>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Erstausgabe / First </a:t>
            </a:r>
            <a:r>
              <a:rPr lang="de-DE" dirty="0" err="1"/>
              <a:t>Issue</a:t>
            </a:r>
            <a:endParaRPr lang="de-DE" dirty="0"/>
          </a:p>
        </p:txBody>
      </p:sp>
      <p:sp>
        <p:nvSpPr>
          <p:cNvPr id="49" name="Textplatzhalter 29">
            <a:extLst>
              <a:ext uri="{FF2B5EF4-FFF2-40B4-BE49-F238E27FC236}">
                <a16:creationId xmlns:a16="http://schemas.microsoft.com/office/drawing/2014/main" id="{75353B1B-B994-C44D-B3E1-58C565176343}"/>
              </a:ext>
            </a:extLst>
          </p:cNvPr>
          <p:cNvSpPr>
            <a:spLocks noGrp="1"/>
          </p:cNvSpPr>
          <p:nvPr>
            <p:ph type="body" sz="quarter" idx="34" hasCustomPrompt="1"/>
          </p:nvPr>
        </p:nvSpPr>
        <p:spPr>
          <a:xfrm>
            <a:off x="389365" y="2767371"/>
            <a:ext cx="620856" cy="127209"/>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0" name="Textplatzhalter 29">
            <a:extLst>
              <a:ext uri="{FF2B5EF4-FFF2-40B4-BE49-F238E27FC236}">
                <a16:creationId xmlns:a16="http://schemas.microsoft.com/office/drawing/2014/main" id="{92DED64F-B0FC-FE4B-BCE1-2CB2AF977390}"/>
              </a:ext>
            </a:extLst>
          </p:cNvPr>
          <p:cNvSpPr>
            <a:spLocks noGrp="1"/>
          </p:cNvSpPr>
          <p:nvPr>
            <p:ph type="body" sz="quarter" idx="35" hasCustomPrompt="1"/>
          </p:nvPr>
        </p:nvSpPr>
        <p:spPr>
          <a:xfrm>
            <a:off x="389365" y="2907112"/>
            <a:ext cx="620856" cy="138786"/>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1" name="Textplatzhalter 29">
            <a:extLst>
              <a:ext uri="{FF2B5EF4-FFF2-40B4-BE49-F238E27FC236}">
                <a16:creationId xmlns:a16="http://schemas.microsoft.com/office/drawing/2014/main" id="{91268A1A-2289-8F45-ABBE-945D6918D139}"/>
              </a:ext>
            </a:extLst>
          </p:cNvPr>
          <p:cNvSpPr>
            <a:spLocks noGrp="1"/>
          </p:cNvSpPr>
          <p:nvPr>
            <p:ph type="body" sz="quarter" idx="37" hasCustomPrompt="1"/>
          </p:nvPr>
        </p:nvSpPr>
        <p:spPr>
          <a:xfrm>
            <a:off x="1056657" y="2764016"/>
            <a:ext cx="1205937" cy="15339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2" name="Textplatzhalter 29">
            <a:extLst>
              <a:ext uri="{FF2B5EF4-FFF2-40B4-BE49-F238E27FC236}">
                <a16:creationId xmlns:a16="http://schemas.microsoft.com/office/drawing/2014/main" id="{60ADE633-7690-6B46-B67C-6D5ECEB0F4CD}"/>
              </a:ext>
            </a:extLst>
          </p:cNvPr>
          <p:cNvSpPr>
            <a:spLocks noGrp="1"/>
          </p:cNvSpPr>
          <p:nvPr>
            <p:ph type="body" sz="quarter" idx="38" hasCustomPrompt="1"/>
          </p:nvPr>
        </p:nvSpPr>
        <p:spPr>
          <a:xfrm>
            <a:off x="1056656" y="2924895"/>
            <a:ext cx="1205936" cy="145701"/>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3" name="Textplatzhalter 29">
            <a:extLst>
              <a:ext uri="{FF2B5EF4-FFF2-40B4-BE49-F238E27FC236}">
                <a16:creationId xmlns:a16="http://schemas.microsoft.com/office/drawing/2014/main" id="{4EBA737B-6762-8C42-9C33-E1098A1C9BB2}"/>
              </a:ext>
            </a:extLst>
          </p:cNvPr>
          <p:cNvSpPr>
            <a:spLocks noGrp="1"/>
          </p:cNvSpPr>
          <p:nvPr>
            <p:ph type="body" sz="quarter" idx="40" hasCustomPrompt="1"/>
          </p:nvPr>
        </p:nvSpPr>
        <p:spPr>
          <a:xfrm>
            <a:off x="2340035" y="2764015"/>
            <a:ext cx="5291719" cy="151190"/>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4" name="Textplatzhalter 29">
            <a:extLst>
              <a:ext uri="{FF2B5EF4-FFF2-40B4-BE49-F238E27FC236}">
                <a16:creationId xmlns:a16="http://schemas.microsoft.com/office/drawing/2014/main" id="{CAA6B481-78F6-804B-80A7-FBB03BD21BC7}"/>
              </a:ext>
            </a:extLst>
          </p:cNvPr>
          <p:cNvSpPr>
            <a:spLocks noGrp="1"/>
          </p:cNvSpPr>
          <p:nvPr>
            <p:ph type="body" sz="quarter" idx="41" hasCustomPrompt="1"/>
          </p:nvPr>
        </p:nvSpPr>
        <p:spPr>
          <a:xfrm>
            <a:off x="2340035" y="2907606"/>
            <a:ext cx="5291720" cy="122781"/>
          </a:xfrm>
        </p:spPr>
        <p:txBody>
          <a:bodyPr>
            <a:normAutofit/>
          </a:bodyPr>
          <a:lstStyle>
            <a:lvl1pPr marL="0" indent="0">
              <a:buFontTx/>
              <a:buNone/>
              <a:defRPr sz="6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0" name="Textplatzhalter 29">
            <a:extLst>
              <a:ext uri="{FF2B5EF4-FFF2-40B4-BE49-F238E27FC236}">
                <a16:creationId xmlns:a16="http://schemas.microsoft.com/office/drawing/2014/main" id="{A8322084-B6F0-F040-AC3E-9A33D0286C3E}"/>
              </a:ext>
            </a:extLst>
          </p:cNvPr>
          <p:cNvSpPr>
            <a:spLocks noGrp="1"/>
          </p:cNvSpPr>
          <p:nvPr>
            <p:ph type="body" sz="quarter" idx="49" hasCustomPrompt="1"/>
          </p:nvPr>
        </p:nvSpPr>
        <p:spPr>
          <a:xfrm>
            <a:off x="2107216" y="5462445"/>
            <a:ext cx="232821" cy="205217"/>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61" name="Textplatzhalter 29">
            <a:extLst>
              <a:ext uri="{FF2B5EF4-FFF2-40B4-BE49-F238E27FC236}">
                <a16:creationId xmlns:a16="http://schemas.microsoft.com/office/drawing/2014/main" id="{A04E35FB-3710-E54A-9C7F-A5E27CDD817F}"/>
              </a:ext>
            </a:extLst>
          </p:cNvPr>
          <p:cNvSpPr>
            <a:spLocks noGrp="1"/>
          </p:cNvSpPr>
          <p:nvPr>
            <p:ph type="body" sz="quarter" idx="50" hasCustomPrompt="1"/>
          </p:nvPr>
        </p:nvSpPr>
        <p:spPr>
          <a:xfrm>
            <a:off x="2107216" y="5616195"/>
            <a:ext cx="232821" cy="151344"/>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16" name="Textplatzhalter 29">
            <a:extLst>
              <a:ext uri="{FF2B5EF4-FFF2-40B4-BE49-F238E27FC236}">
                <a16:creationId xmlns:a16="http://schemas.microsoft.com/office/drawing/2014/main" id="{B3BE34B6-08E8-384A-9586-0A67318F25B8}"/>
              </a:ext>
            </a:extLst>
          </p:cNvPr>
          <p:cNvSpPr>
            <a:spLocks noGrp="1"/>
          </p:cNvSpPr>
          <p:nvPr>
            <p:ph type="body" sz="quarter" idx="51" hasCustomPrompt="1"/>
          </p:nvPr>
        </p:nvSpPr>
        <p:spPr>
          <a:xfrm>
            <a:off x="1489752" y="4495426"/>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7" name="Textplatzhalter 29">
            <a:extLst>
              <a:ext uri="{FF2B5EF4-FFF2-40B4-BE49-F238E27FC236}">
                <a16:creationId xmlns:a16="http://schemas.microsoft.com/office/drawing/2014/main" id="{07BD47CC-B43E-C945-A078-05B231509E16}"/>
              </a:ext>
            </a:extLst>
          </p:cNvPr>
          <p:cNvSpPr>
            <a:spLocks noGrp="1"/>
          </p:cNvSpPr>
          <p:nvPr>
            <p:ph type="body" sz="quarter" idx="52" hasCustomPrompt="1"/>
          </p:nvPr>
        </p:nvSpPr>
        <p:spPr>
          <a:xfrm>
            <a:off x="1480352" y="4718043"/>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18" name="Textplatzhalter 29">
            <a:extLst>
              <a:ext uri="{FF2B5EF4-FFF2-40B4-BE49-F238E27FC236}">
                <a16:creationId xmlns:a16="http://schemas.microsoft.com/office/drawing/2014/main" id="{437E725A-4033-D14F-B8CB-2BC62BF1DEC2}"/>
              </a:ext>
            </a:extLst>
          </p:cNvPr>
          <p:cNvSpPr>
            <a:spLocks noGrp="1"/>
          </p:cNvSpPr>
          <p:nvPr>
            <p:ph type="body" sz="quarter" idx="53" hasCustomPrompt="1"/>
          </p:nvPr>
        </p:nvSpPr>
        <p:spPr>
          <a:xfrm>
            <a:off x="1489752" y="4953385"/>
            <a:ext cx="2626392" cy="15400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Last </a:t>
            </a:r>
            <a:r>
              <a:rPr lang="de-DE" dirty="0" err="1"/>
              <a:t>name</a:t>
            </a:r>
            <a:r>
              <a:rPr lang="de-DE" dirty="0"/>
              <a:t>, </a:t>
            </a:r>
            <a:r>
              <a:rPr lang="de-DE" dirty="0" err="1"/>
              <a:t>first</a:t>
            </a:r>
            <a:r>
              <a:rPr lang="de-DE" dirty="0"/>
              <a:t> </a:t>
            </a:r>
            <a:r>
              <a:rPr lang="de-DE" dirty="0" err="1"/>
              <a:t>name</a:t>
            </a:r>
            <a:endParaRPr lang="de-DE" dirty="0"/>
          </a:p>
        </p:txBody>
      </p:sp>
      <p:sp>
        <p:nvSpPr>
          <p:cNvPr id="121" name="Textplatzhalter 29">
            <a:extLst>
              <a:ext uri="{FF2B5EF4-FFF2-40B4-BE49-F238E27FC236}">
                <a16:creationId xmlns:a16="http://schemas.microsoft.com/office/drawing/2014/main" id="{0F3BC434-EDFC-1744-A554-82C5A0CB07FD}"/>
              </a:ext>
            </a:extLst>
          </p:cNvPr>
          <p:cNvSpPr>
            <a:spLocks noGrp="1"/>
          </p:cNvSpPr>
          <p:nvPr>
            <p:ph type="body" sz="quarter" idx="54" hasCustomPrompt="1"/>
          </p:nvPr>
        </p:nvSpPr>
        <p:spPr>
          <a:xfrm>
            <a:off x="393481" y="3041828"/>
            <a:ext cx="616740" cy="16885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2" name="Textplatzhalter 29">
            <a:extLst>
              <a:ext uri="{FF2B5EF4-FFF2-40B4-BE49-F238E27FC236}">
                <a16:creationId xmlns:a16="http://schemas.microsoft.com/office/drawing/2014/main" id="{E5655591-8149-534A-9635-622749E1304A}"/>
              </a:ext>
            </a:extLst>
          </p:cNvPr>
          <p:cNvSpPr>
            <a:spLocks noGrp="1"/>
          </p:cNvSpPr>
          <p:nvPr>
            <p:ph type="body" sz="quarter" idx="55" hasCustomPrompt="1"/>
          </p:nvPr>
        </p:nvSpPr>
        <p:spPr>
          <a:xfrm>
            <a:off x="1060773" y="3070595"/>
            <a:ext cx="1201819" cy="144162"/>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3" name="Textplatzhalter 29">
            <a:extLst>
              <a:ext uri="{FF2B5EF4-FFF2-40B4-BE49-F238E27FC236}">
                <a16:creationId xmlns:a16="http://schemas.microsoft.com/office/drawing/2014/main" id="{9BCD28DB-7FBC-F945-B47E-E2A8C2B71610}"/>
              </a:ext>
            </a:extLst>
          </p:cNvPr>
          <p:cNvSpPr>
            <a:spLocks noGrp="1"/>
          </p:cNvSpPr>
          <p:nvPr>
            <p:ph type="body" sz="quarter" idx="56" hasCustomPrompt="1"/>
          </p:nvPr>
        </p:nvSpPr>
        <p:spPr>
          <a:xfrm>
            <a:off x="2340034" y="3037731"/>
            <a:ext cx="5295837" cy="168233"/>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4" name="Textplatzhalter 29">
            <a:extLst>
              <a:ext uri="{FF2B5EF4-FFF2-40B4-BE49-F238E27FC236}">
                <a16:creationId xmlns:a16="http://schemas.microsoft.com/office/drawing/2014/main" id="{C162FB3B-6818-1D47-B4E2-0FD9BE9D943C}"/>
              </a:ext>
            </a:extLst>
          </p:cNvPr>
          <p:cNvSpPr>
            <a:spLocks noGrp="1"/>
          </p:cNvSpPr>
          <p:nvPr>
            <p:ph type="body" sz="quarter" idx="57" hasCustomPrompt="1"/>
          </p:nvPr>
        </p:nvSpPr>
        <p:spPr>
          <a:xfrm>
            <a:off x="6422284" y="4005074"/>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5" name="Textplatzhalter 29">
            <a:extLst>
              <a:ext uri="{FF2B5EF4-FFF2-40B4-BE49-F238E27FC236}">
                <a16:creationId xmlns:a16="http://schemas.microsoft.com/office/drawing/2014/main" id="{E455FA25-F83A-6847-B04D-829B5A834E35}"/>
              </a:ext>
            </a:extLst>
          </p:cNvPr>
          <p:cNvSpPr>
            <a:spLocks noGrp="1"/>
          </p:cNvSpPr>
          <p:nvPr>
            <p:ph type="body" sz="quarter" idx="58" hasCustomPrompt="1"/>
          </p:nvPr>
        </p:nvSpPr>
        <p:spPr>
          <a:xfrm>
            <a:off x="6426217" y="4248161"/>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6" name="Textplatzhalter 29">
            <a:extLst>
              <a:ext uri="{FF2B5EF4-FFF2-40B4-BE49-F238E27FC236}">
                <a16:creationId xmlns:a16="http://schemas.microsoft.com/office/drawing/2014/main" id="{6A63400C-EB81-F24F-83F7-695492D00AD4}"/>
              </a:ext>
            </a:extLst>
          </p:cNvPr>
          <p:cNvSpPr>
            <a:spLocks noGrp="1"/>
          </p:cNvSpPr>
          <p:nvPr>
            <p:ph type="body" sz="quarter" idx="59" hasCustomPrompt="1"/>
          </p:nvPr>
        </p:nvSpPr>
        <p:spPr>
          <a:xfrm>
            <a:off x="6422284" y="4461035"/>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7" name="Textplatzhalter 29">
            <a:extLst>
              <a:ext uri="{FF2B5EF4-FFF2-40B4-BE49-F238E27FC236}">
                <a16:creationId xmlns:a16="http://schemas.microsoft.com/office/drawing/2014/main" id="{49BF8F05-620D-1C40-90B4-F2B825455B0D}"/>
              </a:ext>
            </a:extLst>
          </p:cNvPr>
          <p:cNvSpPr>
            <a:spLocks noGrp="1"/>
          </p:cNvSpPr>
          <p:nvPr>
            <p:ph type="body" sz="quarter" idx="60" hasCustomPrompt="1"/>
          </p:nvPr>
        </p:nvSpPr>
        <p:spPr>
          <a:xfrm>
            <a:off x="6422282" y="4693419"/>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8" name="Textplatzhalter 29">
            <a:extLst>
              <a:ext uri="{FF2B5EF4-FFF2-40B4-BE49-F238E27FC236}">
                <a16:creationId xmlns:a16="http://schemas.microsoft.com/office/drawing/2014/main" id="{CF9CD660-3884-844D-B339-64088098A8C8}"/>
              </a:ext>
            </a:extLst>
          </p:cNvPr>
          <p:cNvSpPr>
            <a:spLocks noGrp="1"/>
          </p:cNvSpPr>
          <p:nvPr>
            <p:ph type="body" sz="quarter" idx="61" hasCustomPrompt="1"/>
          </p:nvPr>
        </p:nvSpPr>
        <p:spPr>
          <a:xfrm>
            <a:off x="6422282" y="4917395"/>
            <a:ext cx="1925305" cy="187248"/>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29" name="Textplatzhalter 29">
            <a:extLst>
              <a:ext uri="{FF2B5EF4-FFF2-40B4-BE49-F238E27FC236}">
                <a16:creationId xmlns:a16="http://schemas.microsoft.com/office/drawing/2014/main" id="{CCFCBEE1-1A5C-4F43-B54C-9FE1371E45B8}"/>
              </a:ext>
            </a:extLst>
          </p:cNvPr>
          <p:cNvSpPr>
            <a:spLocks noGrp="1"/>
          </p:cNvSpPr>
          <p:nvPr>
            <p:ph type="body" sz="quarter" idx="62" hasCustomPrompt="1"/>
          </p:nvPr>
        </p:nvSpPr>
        <p:spPr>
          <a:xfrm>
            <a:off x="8417527" y="3761763"/>
            <a:ext cx="1333840" cy="199857"/>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0" name="Textplatzhalter 29">
            <a:extLst>
              <a:ext uri="{FF2B5EF4-FFF2-40B4-BE49-F238E27FC236}">
                <a16:creationId xmlns:a16="http://schemas.microsoft.com/office/drawing/2014/main" id="{486058E5-118A-A94F-8C81-E23180D1B977}"/>
              </a:ext>
            </a:extLst>
          </p:cNvPr>
          <p:cNvSpPr>
            <a:spLocks noGrp="1"/>
          </p:cNvSpPr>
          <p:nvPr>
            <p:ph type="body" sz="quarter" idx="63" hasCustomPrompt="1"/>
          </p:nvPr>
        </p:nvSpPr>
        <p:spPr>
          <a:xfrm>
            <a:off x="8417527" y="4015647"/>
            <a:ext cx="133384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1" name="Textplatzhalter 29">
            <a:extLst>
              <a:ext uri="{FF2B5EF4-FFF2-40B4-BE49-F238E27FC236}">
                <a16:creationId xmlns:a16="http://schemas.microsoft.com/office/drawing/2014/main" id="{58FA51E3-4A98-934B-9ABF-26E64F4FF8F3}"/>
              </a:ext>
            </a:extLst>
          </p:cNvPr>
          <p:cNvSpPr>
            <a:spLocks noGrp="1"/>
          </p:cNvSpPr>
          <p:nvPr>
            <p:ph type="body" sz="quarter" idx="64" hasCustomPrompt="1"/>
          </p:nvPr>
        </p:nvSpPr>
        <p:spPr>
          <a:xfrm>
            <a:off x="8417527" y="4239637"/>
            <a:ext cx="133384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2" name="Textplatzhalter 29">
            <a:extLst>
              <a:ext uri="{FF2B5EF4-FFF2-40B4-BE49-F238E27FC236}">
                <a16:creationId xmlns:a16="http://schemas.microsoft.com/office/drawing/2014/main" id="{76764023-91F4-9347-861A-1494523046B6}"/>
              </a:ext>
            </a:extLst>
          </p:cNvPr>
          <p:cNvSpPr>
            <a:spLocks noGrp="1"/>
          </p:cNvSpPr>
          <p:nvPr>
            <p:ph type="body" sz="quarter" idx="65" hasCustomPrompt="1"/>
          </p:nvPr>
        </p:nvSpPr>
        <p:spPr>
          <a:xfrm>
            <a:off x="8417527" y="4472438"/>
            <a:ext cx="133384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3" name="Textplatzhalter 29">
            <a:extLst>
              <a:ext uri="{FF2B5EF4-FFF2-40B4-BE49-F238E27FC236}">
                <a16:creationId xmlns:a16="http://schemas.microsoft.com/office/drawing/2014/main" id="{513B8066-17DC-E245-B1AF-FE5D290FD6A7}"/>
              </a:ext>
            </a:extLst>
          </p:cNvPr>
          <p:cNvSpPr>
            <a:spLocks noGrp="1"/>
          </p:cNvSpPr>
          <p:nvPr>
            <p:ph type="body" sz="quarter" idx="66" hasCustomPrompt="1"/>
          </p:nvPr>
        </p:nvSpPr>
        <p:spPr>
          <a:xfrm>
            <a:off x="8417527" y="4695009"/>
            <a:ext cx="133384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4" name="Textplatzhalter 29">
            <a:extLst>
              <a:ext uri="{FF2B5EF4-FFF2-40B4-BE49-F238E27FC236}">
                <a16:creationId xmlns:a16="http://schemas.microsoft.com/office/drawing/2014/main" id="{AF5CDEE7-3AA0-CC4C-BFFA-D98E6270ABDB}"/>
              </a:ext>
            </a:extLst>
          </p:cNvPr>
          <p:cNvSpPr>
            <a:spLocks noGrp="1"/>
          </p:cNvSpPr>
          <p:nvPr>
            <p:ph type="body" sz="quarter" idx="67" hasCustomPrompt="1"/>
          </p:nvPr>
        </p:nvSpPr>
        <p:spPr>
          <a:xfrm>
            <a:off x="8417527" y="4920237"/>
            <a:ext cx="1333840" cy="204307"/>
          </a:xfrm>
        </p:spPr>
        <p:txBody>
          <a:bodyPr>
            <a:norm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YYYY-MM-DD</a:t>
            </a:r>
          </a:p>
        </p:txBody>
      </p:sp>
      <p:sp>
        <p:nvSpPr>
          <p:cNvPr id="135" name="Textplatzhalter 29">
            <a:extLst>
              <a:ext uri="{FF2B5EF4-FFF2-40B4-BE49-F238E27FC236}">
                <a16:creationId xmlns:a16="http://schemas.microsoft.com/office/drawing/2014/main" id="{78B6D638-20DA-954B-8DBC-3C08E3AF7D07}"/>
              </a:ext>
            </a:extLst>
          </p:cNvPr>
          <p:cNvSpPr>
            <a:spLocks noGrp="1"/>
          </p:cNvSpPr>
          <p:nvPr>
            <p:ph type="body" sz="quarter" idx="68" hasCustomPrompt="1"/>
          </p:nvPr>
        </p:nvSpPr>
        <p:spPr>
          <a:xfrm>
            <a:off x="4186083" y="3995373"/>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6" name="Textplatzhalter 29">
            <a:extLst>
              <a:ext uri="{FF2B5EF4-FFF2-40B4-BE49-F238E27FC236}">
                <a16:creationId xmlns:a16="http://schemas.microsoft.com/office/drawing/2014/main" id="{76AEA1D2-D520-8A44-9C7B-C45A01CCF574}"/>
              </a:ext>
            </a:extLst>
          </p:cNvPr>
          <p:cNvSpPr>
            <a:spLocks noGrp="1"/>
          </p:cNvSpPr>
          <p:nvPr>
            <p:ph type="body" sz="quarter" idx="69" hasCustomPrompt="1"/>
          </p:nvPr>
        </p:nvSpPr>
        <p:spPr>
          <a:xfrm>
            <a:off x="4186083" y="4222173"/>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7" name="Textplatzhalter 29">
            <a:extLst>
              <a:ext uri="{FF2B5EF4-FFF2-40B4-BE49-F238E27FC236}">
                <a16:creationId xmlns:a16="http://schemas.microsoft.com/office/drawing/2014/main" id="{46E50CE8-B938-7D4E-8C54-6D051DDA5C6F}"/>
              </a:ext>
            </a:extLst>
          </p:cNvPr>
          <p:cNvSpPr>
            <a:spLocks noGrp="1"/>
          </p:cNvSpPr>
          <p:nvPr>
            <p:ph type="body" sz="quarter" idx="70" hasCustomPrompt="1"/>
          </p:nvPr>
        </p:nvSpPr>
        <p:spPr>
          <a:xfrm>
            <a:off x="4186083" y="4464133"/>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8" name="Textplatzhalter 29">
            <a:extLst>
              <a:ext uri="{FF2B5EF4-FFF2-40B4-BE49-F238E27FC236}">
                <a16:creationId xmlns:a16="http://schemas.microsoft.com/office/drawing/2014/main" id="{140B05F8-7252-FB45-9AD6-171B8FB1BC8F}"/>
              </a:ext>
            </a:extLst>
          </p:cNvPr>
          <p:cNvSpPr>
            <a:spLocks noGrp="1"/>
          </p:cNvSpPr>
          <p:nvPr>
            <p:ph type="body" sz="quarter" idx="71" hasCustomPrompt="1"/>
          </p:nvPr>
        </p:nvSpPr>
        <p:spPr>
          <a:xfrm>
            <a:off x="4186083" y="4698589"/>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139" name="Textplatzhalter 29">
            <a:extLst>
              <a:ext uri="{FF2B5EF4-FFF2-40B4-BE49-F238E27FC236}">
                <a16:creationId xmlns:a16="http://schemas.microsoft.com/office/drawing/2014/main" id="{C79E242F-6FCB-1344-ACD2-70E52123F77B}"/>
              </a:ext>
            </a:extLst>
          </p:cNvPr>
          <p:cNvSpPr>
            <a:spLocks noGrp="1"/>
          </p:cNvSpPr>
          <p:nvPr>
            <p:ph type="body" sz="quarter" idx="72" hasCustomPrompt="1"/>
          </p:nvPr>
        </p:nvSpPr>
        <p:spPr>
          <a:xfrm>
            <a:off x="4186083" y="4930618"/>
            <a:ext cx="2166261" cy="204260"/>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err="1"/>
              <a:t>xxxxxxx</a:t>
            </a:r>
            <a:endParaRPr lang="de-DE" dirty="0"/>
          </a:p>
        </p:txBody>
      </p:sp>
      <p:sp>
        <p:nvSpPr>
          <p:cNvPr id="57" name="Textplatzhalter 29">
            <a:extLst>
              <a:ext uri="{FF2B5EF4-FFF2-40B4-BE49-F238E27FC236}">
                <a16:creationId xmlns:a16="http://schemas.microsoft.com/office/drawing/2014/main" id="{A31009AD-15D7-4A45-9D3C-1DA901DAC217}"/>
              </a:ext>
            </a:extLst>
          </p:cNvPr>
          <p:cNvSpPr>
            <a:spLocks noGrp="1"/>
          </p:cNvSpPr>
          <p:nvPr>
            <p:ph type="body" sz="quarter" idx="46" hasCustomPrompt="1"/>
          </p:nvPr>
        </p:nvSpPr>
        <p:spPr>
          <a:xfrm>
            <a:off x="7916933" y="5538951"/>
            <a:ext cx="3645227" cy="2285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8" name="Textplatzhalter 29">
            <a:extLst>
              <a:ext uri="{FF2B5EF4-FFF2-40B4-BE49-F238E27FC236}">
                <a16:creationId xmlns:a16="http://schemas.microsoft.com/office/drawing/2014/main" id="{A1A62064-901F-9F49-8048-B02CF9E2E5C9}"/>
              </a:ext>
            </a:extLst>
          </p:cNvPr>
          <p:cNvSpPr>
            <a:spLocks noGrp="1"/>
          </p:cNvSpPr>
          <p:nvPr>
            <p:ph type="body" sz="quarter" idx="47" hasCustomPrompt="1"/>
          </p:nvPr>
        </p:nvSpPr>
        <p:spPr>
          <a:xfrm>
            <a:off x="6473952" y="5471133"/>
            <a:ext cx="232821" cy="170005"/>
          </a:xfrm>
        </p:spPr>
        <p:txBody>
          <a:bodyPr>
            <a:noAutofit/>
          </a:bodyPr>
          <a:lstStyle>
            <a:lvl1pPr marL="0" indent="0">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59" name="Textplatzhalter 29">
            <a:extLst>
              <a:ext uri="{FF2B5EF4-FFF2-40B4-BE49-F238E27FC236}">
                <a16:creationId xmlns:a16="http://schemas.microsoft.com/office/drawing/2014/main" id="{81B0A986-A67D-344B-B57C-563C92FE3674}"/>
              </a:ext>
            </a:extLst>
          </p:cNvPr>
          <p:cNvSpPr>
            <a:spLocks noGrp="1"/>
          </p:cNvSpPr>
          <p:nvPr>
            <p:ph type="body" sz="quarter" idx="48" hasCustomPrompt="1"/>
          </p:nvPr>
        </p:nvSpPr>
        <p:spPr>
          <a:xfrm>
            <a:off x="4498755" y="5468471"/>
            <a:ext cx="306684" cy="145576"/>
          </a:xfrm>
        </p:spPr>
        <p:txBody>
          <a:bodyPr>
            <a:noAutofit/>
          </a:bodyPr>
          <a:lstStyle>
            <a:lvl1pPr marL="0" indent="0" algn="ctr">
              <a:buFontTx/>
              <a:buNone/>
              <a:defRPr sz="600" b="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graphicFrame>
        <p:nvGraphicFramePr>
          <p:cNvPr id="142" name="Tabelle 141">
            <a:extLst>
              <a:ext uri="{FF2B5EF4-FFF2-40B4-BE49-F238E27FC236}">
                <a16:creationId xmlns:a16="http://schemas.microsoft.com/office/drawing/2014/main" id="{864C7CC3-26F0-0A4B-A186-39EF3A283DC2}"/>
              </a:ext>
            </a:extLst>
          </p:cNvPr>
          <p:cNvGraphicFramePr>
            <a:graphicFrameLocks noGrp="1"/>
          </p:cNvGraphicFramePr>
          <p:nvPr userDrawn="1"/>
        </p:nvGraphicFramePr>
        <p:xfrm>
          <a:off x="312380" y="6025008"/>
          <a:ext cx="11239546" cy="606027"/>
        </p:xfrm>
        <a:graphic>
          <a:graphicData uri="http://schemas.openxmlformats.org/drawingml/2006/table">
            <a:tbl>
              <a:tblPr bandRow="1"/>
              <a:tblGrid>
                <a:gridCol w="7188019">
                  <a:extLst>
                    <a:ext uri="{9D8B030D-6E8A-4147-A177-3AD203B41FA5}">
                      <a16:colId xmlns:a16="http://schemas.microsoft.com/office/drawing/2014/main" val="20000"/>
                    </a:ext>
                  </a:extLst>
                </a:gridCol>
                <a:gridCol w="3294603">
                  <a:extLst>
                    <a:ext uri="{9D8B030D-6E8A-4147-A177-3AD203B41FA5}">
                      <a16:colId xmlns:a16="http://schemas.microsoft.com/office/drawing/2014/main" val="20004"/>
                    </a:ext>
                  </a:extLst>
                </a:gridCol>
                <a:gridCol w="756924">
                  <a:extLst>
                    <a:ext uri="{9D8B030D-6E8A-4147-A177-3AD203B41FA5}">
                      <a16:colId xmlns:a16="http://schemas.microsoft.com/office/drawing/2014/main" val="1041234662"/>
                    </a:ext>
                  </a:extLst>
                </a:gridCol>
              </a:tblGrid>
              <a:tr h="120062">
                <a:tc rowSpan="2">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a:lnSpc>
                          <a:spcPct val="130000"/>
                        </a:lnSpc>
                        <a:spcAft>
                          <a:spcPts val="0"/>
                        </a:spcAft>
                      </a:pPr>
                      <a:r>
                        <a:rPr lang="de-AT" sz="700" dirty="0">
                          <a:effectLst/>
                        </a:rPr>
                        <a:t>Weitergabe sowie Vervielfältigung dieses Dokuments, Verwertung und Mitteilung seines Inhalts sind verboten, soweit nicht ausdrücklich gestattet. </a:t>
                      </a:r>
                      <a:r>
                        <a:rPr lang="en-GB" sz="700" dirty="0" err="1">
                          <a:effectLst/>
                        </a:rPr>
                        <a:t>Zuwiderhandlungen</a:t>
                      </a:r>
                      <a:r>
                        <a:rPr lang="en-GB" sz="700" dirty="0">
                          <a:effectLst/>
                        </a:rPr>
                        <a:t> </a:t>
                      </a:r>
                      <a:r>
                        <a:rPr lang="en-GB" sz="700" dirty="0" err="1">
                          <a:effectLst/>
                        </a:rPr>
                        <a:t>verpflichten</a:t>
                      </a:r>
                      <a:r>
                        <a:rPr lang="en-GB" sz="700" dirty="0">
                          <a:effectLst/>
                        </a:rPr>
                        <a:t> </a:t>
                      </a:r>
                      <a:r>
                        <a:rPr lang="en-GB" sz="700" dirty="0" err="1">
                          <a:effectLst/>
                        </a:rPr>
                        <a:t>zu</a:t>
                      </a:r>
                      <a:r>
                        <a:rPr lang="en-GB" sz="700" dirty="0">
                          <a:effectLst/>
                        </a:rPr>
                        <a:t> </a:t>
                      </a:r>
                      <a:r>
                        <a:rPr lang="en-GB" sz="700" dirty="0" err="1">
                          <a:effectLst/>
                        </a:rPr>
                        <a:t>Schadenersatz</a:t>
                      </a:r>
                      <a:r>
                        <a:rPr lang="en-GB" sz="700" dirty="0">
                          <a:effectLst/>
                        </a:rPr>
                        <a:t>. </a:t>
                      </a:r>
                      <a:endParaRPr lang="de-AT" sz="700" dirty="0">
                        <a:effectLst/>
                      </a:endParaRPr>
                    </a:p>
                    <a:p>
                      <a:pPr>
                        <a:lnSpc>
                          <a:spcPct val="130000"/>
                        </a:lnSpc>
                        <a:spcAft>
                          <a:spcPts val="0"/>
                        </a:spcAft>
                      </a:pPr>
                      <a:r>
                        <a:rPr lang="en-GB" sz="700" dirty="0">
                          <a:effectLst/>
                        </a:rPr>
                        <a:t>The Reproduction, distribution and utilization of this document as well as communication of its contents to others without express authorization is prohibited. Offenders will be held liable for the payment of damages.</a:t>
                      </a:r>
                      <a:endParaRPr lang="de-AT" sz="7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aseline="0" dirty="0" err="1">
                          <a:solidFill>
                            <a:srgbClr val="00336E"/>
                          </a:solidFill>
                          <a:effectLst/>
                        </a:rPr>
                        <a:t>Schutzklasse</a:t>
                      </a:r>
                      <a:r>
                        <a:rPr lang="en-GB" sz="700" baseline="0" dirty="0">
                          <a:solidFill>
                            <a:srgbClr val="00336E"/>
                          </a:solidFill>
                          <a:effectLst/>
                        </a:rPr>
                        <a:t> / Protection Class</a:t>
                      </a: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3"/>
                  </a:ext>
                </a:extLst>
              </a:tr>
              <a:tr h="485965">
                <a:tc vMerge="1">
                  <a:txBody>
                    <a:bodyPr/>
                    <a:lstStyle/>
                    <a:p>
                      <a:endParaRPr lang="de-AT"/>
                    </a:p>
                  </a:txBody>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spcAft>
                          <a:spcPts val="0"/>
                        </a:spcAft>
                      </a:pPr>
                      <a:endParaRPr lang="de-AT" sz="700" dirty="0">
                        <a:solidFill>
                          <a:srgbClr val="00336E"/>
                        </a:solidFill>
                        <a:effectLst/>
                        <a:latin typeface="Verdana"/>
                        <a:ea typeface="Calibri"/>
                        <a:cs typeface="Times New Roman"/>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5536113"/>
                  </a:ext>
                </a:extLst>
              </a:tr>
            </a:tbl>
          </a:graphicData>
        </a:graphic>
      </p:graphicFrame>
      <p:sp>
        <p:nvSpPr>
          <p:cNvPr id="143" name="Textplatzhalter 29">
            <a:extLst>
              <a:ext uri="{FF2B5EF4-FFF2-40B4-BE49-F238E27FC236}">
                <a16:creationId xmlns:a16="http://schemas.microsoft.com/office/drawing/2014/main" id="{F6965929-83B8-9541-B51D-929231ABA649}"/>
              </a:ext>
            </a:extLst>
          </p:cNvPr>
          <p:cNvSpPr>
            <a:spLocks noGrp="1"/>
          </p:cNvSpPr>
          <p:nvPr>
            <p:ph type="body" sz="quarter" idx="73" hasCustomPrompt="1"/>
          </p:nvPr>
        </p:nvSpPr>
        <p:spPr>
          <a:xfrm>
            <a:off x="7551169" y="6257530"/>
            <a:ext cx="1533281" cy="224618"/>
          </a:xfrm>
        </p:spPr>
        <p:txBody>
          <a:bodyPr>
            <a:noAutofit/>
          </a:bodyPr>
          <a:lstStyle>
            <a:lvl1pPr marL="0" indent="0">
              <a:buFontTx/>
              <a:buNone/>
              <a:defRPr sz="800" b="0" baseline="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eingeschränkt</a:t>
            </a:r>
          </a:p>
        </p:txBody>
      </p:sp>
      <p:graphicFrame>
        <p:nvGraphicFramePr>
          <p:cNvPr id="144" name="Tabelle 143">
            <a:extLst>
              <a:ext uri="{FF2B5EF4-FFF2-40B4-BE49-F238E27FC236}">
                <a16:creationId xmlns:a16="http://schemas.microsoft.com/office/drawing/2014/main" id="{171F2E61-E0D6-4D43-AB2F-2C55A29922A5}"/>
              </a:ext>
            </a:extLst>
          </p:cNvPr>
          <p:cNvGraphicFramePr>
            <a:graphicFrameLocks noGrp="1"/>
          </p:cNvGraphicFramePr>
          <p:nvPr userDrawn="1"/>
        </p:nvGraphicFramePr>
        <p:xfrm>
          <a:off x="7709195" y="2316897"/>
          <a:ext cx="3783720" cy="879008"/>
        </p:xfrm>
        <a:graphic>
          <a:graphicData uri="http://schemas.openxmlformats.org/drawingml/2006/table">
            <a:tbl>
              <a:tblPr firstRow="1" firstCol="1" bandRow="1"/>
              <a:tblGrid>
                <a:gridCol w="3783720">
                  <a:extLst>
                    <a:ext uri="{9D8B030D-6E8A-4147-A177-3AD203B41FA5}">
                      <a16:colId xmlns:a16="http://schemas.microsoft.com/office/drawing/2014/main" val="20000"/>
                    </a:ext>
                  </a:extLst>
                </a:gridCol>
              </a:tblGrid>
              <a:tr h="180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Dieses Dokument ersetzt das (die) Dokument(</a:t>
                      </a:r>
                      <a:r>
                        <a:rPr lang="de-AT" sz="700" kern="1200" dirty="0" err="1">
                          <a:solidFill>
                            <a:srgbClr val="00336E"/>
                          </a:solidFill>
                          <a:effectLst/>
                          <a:latin typeface="Verdana" panose="020B0604030504040204" pitchFamily="34" charset="0"/>
                          <a:ea typeface="Verdana" panose="020B0604030504040204" pitchFamily="34" charset="0"/>
                          <a:cs typeface="Verdana" panose="020B0604030504040204" pitchFamily="34" charset="0"/>
                        </a:rPr>
                        <a:t>e</a:t>
                      </a:r>
                      <a:r>
                        <a:rPr lang="de-AT" sz="7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a:t>
                      </a:r>
                      <a:endParaRPr lang="en-GB" sz="700" kern="1200" noProof="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10000"/>
                  </a:ext>
                </a:extLst>
              </a:tr>
              <a:tr h="108000">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algn="l" defTabSz="914400" rtl="0" eaLnBrk="1" latinLnBrk="0" hangingPunct="1">
                        <a:lnSpc>
                          <a:spcPct val="130000"/>
                        </a:lnSpc>
                        <a:spcAft>
                          <a:spcPts val="0"/>
                        </a:spcAft>
                      </a:pPr>
                      <a:r>
                        <a:rPr lang="en-GB"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This document replaces the following document(s)</a:t>
                      </a:r>
                      <a:endParaRPr lang="de-AT" sz="700" b="1"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extLst>
                  <a:ext uri="{0D108BD9-81ED-4DB2-BD59-A6C34878D82A}">
                    <a16:rowId xmlns:a16="http://schemas.microsoft.com/office/drawing/2014/main" val="10001"/>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endParaRPr lang="en-GB" sz="800" b="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2"/>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3"/>
                  </a:ext>
                </a:extLst>
              </a:tr>
              <a:tr h="144145">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algn="ctr">
                        <a:lnSpc>
                          <a:spcPct val="130000"/>
                        </a:lnSpc>
                        <a:spcAft>
                          <a:spcPts val="0"/>
                        </a:spcAft>
                      </a:pPr>
                      <a:r>
                        <a:rPr lang="en-GB"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rPr>
                        <a:t> </a:t>
                      </a: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10004"/>
                  </a:ext>
                </a:extLst>
              </a:tr>
              <a:tr h="144145">
                <a:tc>
                  <a:txBody>
                    <a:bodyPr/>
                    <a:lstStyle/>
                    <a:p>
                      <a:pPr algn="ctr">
                        <a:lnSpc>
                          <a:spcPct val="130000"/>
                        </a:lnSpc>
                        <a:spcAft>
                          <a:spcPts val="0"/>
                        </a:spcAft>
                      </a:pPr>
                      <a:endParaRPr lang="de-AT" sz="800" kern="1200" dirty="0">
                        <a:solidFill>
                          <a:srgbClr val="00336E"/>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2566926910"/>
                  </a:ext>
                </a:extLst>
              </a:tr>
            </a:tbl>
          </a:graphicData>
        </a:graphic>
      </p:graphicFrame>
      <p:sp>
        <p:nvSpPr>
          <p:cNvPr id="55" name="Textplatzhalter 29">
            <a:extLst>
              <a:ext uri="{FF2B5EF4-FFF2-40B4-BE49-F238E27FC236}">
                <a16:creationId xmlns:a16="http://schemas.microsoft.com/office/drawing/2014/main" id="{74CF9E6E-6BA9-4E47-A0B4-9FF2FBFC7A4B}"/>
              </a:ext>
            </a:extLst>
          </p:cNvPr>
          <p:cNvSpPr>
            <a:spLocks noGrp="1"/>
          </p:cNvSpPr>
          <p:nvPr>
            <p:ph type="body" sz="quarter" idx="43" hasCustomPrompt="1"/>
          </p:nvPr>
        </p:nvSpPr>
        <p:spPr>
          <a:xfrm>
            <a:off x="7755629" y="2611596"/>
            <a:ext cx="3613411"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5" name="Textplatzhalter 29">
            <a:extLst>
              <a:ext uri="{FF2B5EF4-FFF2-40B4-BE49-F238E27FC236}">
                <a16:creationId xmlns:a16="http://schemas.microsoft.com/office/drawing/2014/main" id="{4F655D48-CB61-2E48-A44D-61612E8EDF5B}"/>
              </a:ext>
            </a:extLst>
          </p:cNvPr>
          <p:cNvSpPr>
            <a:spLocks noGrp="1"/>
          </p:cNvSpPr>
          <p:nvPr>
            <p:ph type="body" sz="quarter" idx="74" hasCustomPrompt="1"/>
          </p:nvPr>
        </p:nvSpPr>
        <p:spPr>
          <a:xfrm>
            <a:off x="7755629" y="2753776"/>
            <a:ext cx="3613411"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6" name="Textplatzhalter 29">
            <a:extLst>
              <a:ext uri="{FF2B5EF4-FFF2-40B4-BE49-F238E27FC236}">
                <a16:creationId xmlns:a16="http://schemas.microsoft.com/office/drawing/2014/main" id="{53A6588D-AF29-0E4F-B411-38FDB013C080}"/>
              </a:ext>
            </a:extLst>
          </p:cNvPr>
          <p:cNvSpPr>
            <a:spLocks noGrp="1"/>
          </p:cNvSpPr>
          <p:nvPr>
            <p:ph type="body" sz="quarter" idx="75" hasCustomPrompt="1"/>
          </p:nvPr>
        </p:nvSpPr>
        <p:spPr>
          <a:xfrm>
            <a:off x="7755629" y="2885714"/>
            <a:ext cx="3613411"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7" name="Textplatzhalter 29">
            <a:extLst>
              <a:ext uri="{FF2B5EF4-FFF2-40B4-BE49-F238E27FC236}">
                <a16:creationId xmlns:a16="http://schemas.microsoft.com/office/drawing/2014/main" id="{EE432717-F9D9-814D-B4F4-C1B4E9A4B053}"/>
              </a:ext>
            </a:extLst>
          </p:cNvPr>
          <p:cNvSpPr>
            <a:spLocks noGrp="1"/>
          </p:cNvSpPr>
          <p:nvPr>
            <p:ph type="body" sz="quarter" idx="76" hasCustomPrompt="1"/>
          </p:nvPr>
        </p:nvSpPr>
        <p:spPr>
          <a:xfrm>
            <a:off x="7755629" y="3038042"/>
            <a:ext cx="3613411" cy="154488"/>
          </a:xfrm>
        </p:spPr>
        <p:txBody>
          <a:bodyPr>
            <a:noAutofit/>
          </a:bodyPr>
          <a:lstStyle>
            <a:lvl1pPr marL="0" indent="0">
              <a:buFontTx/>
              <a:buNone/>
              <a:defRPr sz="800" b="0">
                <a:latin typeface="Verdana" panose="020B0604030504040204" pitchFamily="34" charset="0"/>
                <a:ea typeface="Verdana" panose="020B0604030504040204" pitchFamily="34" charset="0"/>
                <a:cs typeface="Verdana" panose="020B0604030504040204" pitchFamily="34" charset="0"/>
              </a:defRPr>
            </a:lvl1pPr>
          </a:lstStyle>
          <a:p>
            <a:pPr marL="171446" marR="0" lvl="0" indent="-171446" algn="l" defTabSz="685783" rtl="0" eaLnBrk="1" fontAlgn="auto" latinLnBrk="0" hangingPunct="1">
              <a:lnSpc>
                <a:spcPct val="90000"/>
              </a:lnSpc>
              <a:spcBef>
                <a:spcPts val="750"/>
              </a:spcBef>
              <a:spcAft>
                <a:spcPts val="0"/>
              </a:spcAft>
              <a:buClr>
                <a:srgbClr val="F2D711"/>
              </a:buClr>
              <a:buSzPct val="100000"/>
              <a:buFont typeface="HiraMinProN-W3" charset="-128"/>
              <a:buNone/>
              <a:tabLst/>
              <a:defRPr/>
            </a:pPr>
            <a:r>
              <a:rPr lang="de-DE" dirty="0"/>
              <a:t>.</a:t>
            </a:r>
          </a:p>
        </p:txBody>
      </p:sp>
      <p:sp>
        <p:nvSpPr>
          <p:cNvPr id="149" name="Rechteck 148">
            <a:extLst>
              <a:ext uri="{FF2B5EF4-FFF2-40B4-BE49-F238E27FC236}">
                <a16:creationId xmlns:a16="http://schemas.microsoft.com/office/drawing/2014/main" id="{B80F881B-DAC3-654B-B24B-49A536B61B03}"/>
              </a:ext>
            </a:extLst>
          </p:cNvPr>
          <p:cNvSpPr/>
          <p:nvPr userDrawn="1"/>
        </p:nvSpPr>
        <p:spPr>
          <a:xfrm>
            <a:off x="10820915" y="6160458"/>
            <a:ext cx="705600" cy="4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de-AT" sz="1350" dirty="0"/>
              <a:t>&lt;&lt;&lt;&lt;&lt;</a:t>
            </a:r>
          </a:p>
        </p:txBody>
      </p:sp>
      <p:pic>
        <p:nvPicPr>
          <p:cNvPr id="56" name="Picture 2" descr="C:\Users\nra\Desktop\mdc_plakette_13485_d1.jpg">
            <a:extLst>
              <a:ext uri="{FF2B5EF4-FFF2-40B4-BE49-F238E27FC236}">
                <a16:creationId xmlns:a16="http://schemas.microsoft.com/office/drawing/2014/main" id="{773C2802-7171-2143-B957-F57A4870F6D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37505" y="6208553"/>
            <a:ext cx="467620" cy="343080"/>
          </a:xfrm>
          <a:prstGeom prst="rect">
            <a:avLst/>
          </a:prstGeom>
          <a:noFill/>
          <a:extLst>
            <a:ext uri="{909E8E84-426E-40DD-AFC4-6F175D3DCCD1}">
              <a14:hiddenFill xmlns:a14="http://schemas.microsoft.com/office/drawing/2010/main">
                <a:solidFill>
                  <a:srgbClr val="FFFFFF"/>
                </a:solidFill>
              </a14:hiddenFill>
            </a:ext>
          </a:extLst>
        </p:spPr>
      </p:pic>
      <p:sp>
        <p:nvSpPr>
          <p:cNvPr id="150" name="Rechteck 149">
            <a:extLst>
              <a:ext uri="{FF2B5EF4-FFF2-40B4-BE49-F238E27FC236}">
                <a16:creationId xmlns:a16="http://schemas.microsoft.com/office/drawing/2014/main" id="{082BC448-5C55-F24F-AE99-A0A8AE38B6FA}"/>
              </a:ext>
            </a:extLst>
          </p:cNvPr>
          <p:cNvSpPr/>
          <p:nvPr userDrawn="1"/>
        </p:nvSpPr>
        <p:spPr>
          <a:xfrm>
            <a:off x="9420007" y="1060501"/>
            <a:ext cx="2170495" cy="334707"/>
          </a:xfrm>
          <a:prstGeom prst="rect">
            <a:avLst/>
          </a:prstGeom>
        </p:spPr>
        <p:txBody>
          <a:bodyPr wrap="square">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Ausschließlich gültige Version dieses Dokuments ist anwendbar. </a:t>
            </a:r>
            <a:r>
              <a:rPr lang="en-US"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Always confirm use of the valid version of this document.</a:t>
            </a:r>
            <a:endParaRPr lang="de-AT" sz="525"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70" name="Grafik 69">
            <a:extLst>
              <a:ext uri="{FF2B5EF4-FFF2-40B4-BE49-F238E27FC236}">
                <a16:creationId xmlns:a16="http://schemas.microsoft.com/office/drawing/2014/main" id="{FA0FD6C7-6FAB-4A4B-B95E-018AD7BD6329}"/>
              </a:ext>
            </a:extLst>
          </p:cNvPr>
          <p:cNvPicPr>
            <a:picLocks noChangeAspect="1"/>
          </p:cNvPicPr>
          <p:nvPr userDrawn="1"/>
        </p:nvPicPr>
        <p:blipFill>
          <a:blip r:embed="rId3"/>
          <a:stretch>
            <a:fillRect/>
          </a:stretch>
        </p:blipFill>
        <p:spPr>
          <a:xfrm>
            <a:off x="9601055" y="314729"/>
            <a:ext cx="2158093" cy="443052"/>
          </a:xfrm>
          <a:prstGeom prst="rect">
            <a:avLst/>
          </a:prstGeom>
        </p:spPr>
      </p:pic>
    </p:spTree>
    <p:extLst>
      <p:ext uri="{BB962C8B-B14F-4D97-AF65-F5344CB8AC3E}">
        <p14:creationId xmlns:p14="http://schemas.microsoft.com/office/powerpoint/2010/main" val="142369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8B517B-9FCA-7147-B172-292A3732153A}"/>
              </a:ext>
            </a:extLst>
          </p:cNvPr>
          <p:cNvSpPr>
            <a:spLocks noGrp="1"/>
          </p:cNvSpPr>
          <p:nvPr>
            <p:ph type="title" hasCustomPrompt="1"/>
          </p:nvPr>
        </p:nvSpPr>
        <p:spPr>
          <a:xfrm>
            <a:off x="831851" y="1386654"/>
            <a:ext cx="10515600" cy="2852737"/>
          </a:xfrm>
        </p:spPr>
        <p:txBody>
          <a:bodyPr anchor="b"/>
          <a:lstStyle>
            <a:lvl1pPr>
              <a:defRPr sz="4500"/>
            </a:lvl1pPr>
          </a:lstStyle>
          <a:p>
            <a:r>
              <a:rPr lang="de-DE" dirty="0" err="1"/>
              <a:t>Presentation</a:t>
            </a:r>
            <a:r>
              <a:rPr lang="de-DE" dirty="0"/>
              <a:t> title</a:t>
            </a:r>
            <a:endParaRPr lang="de-AT" dirty="0"/>
          </a:p>
        </p:txBody>
      </p:sp>
      <p:sp>
        <p:nvSpPr>
          <p:cNvPr id="7" name="Untertitel 2">
            <a:extLst>
              <a:ext uri="{FF2B5EF4-FFF2-40B4-BE49-F238E27FC236}">
                <a16:creationId xmlns:a16="http://schemas.microsoft.com/office/drawing/2014/main" id="{5FBEE194-A8D3-3647-B64D-2BCB40DA9990}"/>
              </a:ext>
            </a:extLst>
          </p:cNvPr>
          <p:cNvSpPr>
            <a:spLocks noGrp="1"/>
          </p:cNvSpPr>
          <p:nvPr>
            <p:ph type="subTitle" idx="1" hasCustomPrompt="1"/>
          </p:nvPr>
        </p:nvSpPr>
        <p:spPr>
          <a:xfrm>
            <a:off x="831851" y="4835779"/>
            <a:ext cx="10515600" cy="1289685"/>
          </a:xfrm>
        </p:spPr>
        <p:txBody>
          <a:bodyPr/>
          <a:lstStyle>
            <a:lvl1pPr marL="0" indent="0" algn="l">
              <a:buNone/>
              <a:defRPr sz="1800">
                <a:solidFill>
                  <a:srgbClr val="F39200"/>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err="1"/>
              <a:t>Subtitle</a:t>
            </a:r>
            <a:endParaRPr lang="de-AT" dirty="0"/>
          </a:p>
        </p:txBody>
      </p:sp>
      <p:sp>
        <p:nvSpPr>
          <p:cNvPr id="8" name="Fußzeilenplatzhalter 4">
            <a:extLst>
              <a:ext uri="{FF2B5EF4-FFF2-40B4-BE49-F238E27FC236}">
                <a16:creationId xmlns:a16="http://schemas.microsoft.com/office/drawing/2014/main" id="{742E875D-B7A9-4A98-A31B-27B57E719C59}"/>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grpSp>
        <p:nvGrpSpPr>
          <p:cNvPr id="12" name="Group 5">
            <a:extLst>
              <a:ext uri="{FF2B5EF4-FFF2-40B4-BE49-F238E27FC236}">
                <a16:creationId xmlns:a16="http://schemas.microsoft.com/office/drawing/2014/main" id="{4FF332FF-EF54-4925-BABF-720A03500D28}"/>
              </a:ext>
            </a:extLst>
          </p:cNvPr>
          <p:cNvGrpSpPr/>
          <p:nvPr userDrawn="1"/>
        </p:nvGrpSpPr>
        <p:grpSpPr>
          <a:xfrm>
            <a:off x="5031397" y="4385278"/>
            <a:ext cx="587489" cy="412608"/>
            <a:chOff x="3241351" y="440356"/>
            <a:chExt cx="911379" cy="640083"/>
          </a:xfrm>
        </p:grpSpPr>
        <p:sp>
          <p:nvSpPr>
            <p:cNvPr id="13" name="Oval 8">
              <a:extLst>
                <a:ext uri="{FF2B5EF4-FFF2-40B4-BE49-F238E27FC236}">
                  <a16:creationId xmlns:a16="http://schemas.microsoft.com/office/drawing/2014/main" id="{40A077A6-F6E9-4AC4-BA70-B1954EF35427}"/>
                </a:ext>
              </a:extLst>
            </p:cNvPr>
            <p:cNvSpPr/>
            <p:nvPr userDrawn="1"/>
          </p:nvSpPr>
          <p:spPr>
            <a:xfrm>
              <a:off x="3241351" y="679314"/>
              <a:ext cx="250165" cy="250165"/>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9">
              <a:extLst>
                <a:ext uri="{FF2B5EF4-FFF2-40B4-BE49-F238E27FC236}">
                  <a16:creationId xmlns:a16="http://schemas.microsoft.com/office/drawing/2014/main" id="{602AA69F-E5F4-44AB-8562-E5415B626798}"/>
                </a:ext>
              </a:extLst>
            </p:cNvPr>
            <p:cNvSpPr/>
            <p:nvPr userDrawn="1"/>
          </p:nvSpPr>
          <p:spPr>
            <a:xfrm>
              <a:off x="3555587" y="440356"/>
              <a:ext cx="250165" cy="2501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0">
              <a:extLst>
                <a:ext uri="{FF2B5EF4-FFF2-40B4-BE49-F238E27FC236}">
                  <a16:creationId xmlns:a16="http://schemas.microsoft.com/office/drawing/2014/main" id="{31864453-4099-4E9D-95E0-D0810A388B62}"/>
                </a:ext>
              </a:extLst>
            </p:cNvPr>
            <p:cNvSpPr/>
            <p:nvPr userDrawn="1"/>
          </p:nvSpPr>
          <p:spPr>
            <a:xfrm>
              <a:off x="3902565" y="830274"/>
              <a:ext cx="250165" cy="250165"/>
            </a:xfrm>
            <a:prstGeom prst="ellipse">
              <a:avLst/>
            </a:prstGeom>
            <a:solidFill>
              <a:srgbClr val="F2D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fik 15">
            <a:extLst>
              <a:ext uri="{FF2B5EF4-FFF2-40B4-BE49-F238E27FC236}">
                <a16:creationId xmlns:a16="http://schemas.microsoft.com/office/drawing/2014/main" id="{53494F4D-A091-479F-824B-C8FE90C5A061}"/>
              </a:ext>
            </a:extLst>
          </p:cNvPr>
          <p:cNvPicPr>
            <a:picLocks noChangeAspect="1"/>
          </p:cNvPicPr>
          <p:nvPr userDrawn="1"/>
        </p:nvPicPr>
        <p:blipFill>
          <a:blip r:embed="rId2"/>
          <a:stretch>
            <a:fillRect/>
          </a:stretch>
        </p:blipFill>
        <p:spPr>
          <a:xfrm>
            <a:off x="117187" y="4479927"/>
            <a:ext cx="4787900" cy="165100"/>
          </a:xfrm>
          <a:prstGeom prst="rect">
            <a:avLst/>
          </a:prstGeom>
        </p:spPr>
      </p:pic>
    </p:spTree>
    <p:extLst>
      <p:ext uri="{BB962C8B-B14F-4D97-AF65-F5344CB8AC3E}">
        <p14:creationId xmlns:p14="http://schemas.microsoft.com/office/powerpoint/2010/main" val="2419015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AE46BF0-459B-DC46-BC11-1B9DCFD5EAA7}"/>
              </a:ext>
            </a:extLst>
          </p:cNvPr>
          <p:cNvSpPr>
            <a:spLocks noGrp="1"/>
          </p:cNvSpPr>
          <p:nvPr>
            <p:ph type="title" hasCustomPrompt="1"/>
          </p:nvPr>
        </p:nvSpPr>
        <p:spPr>
          <a:xfrm>
            <a:off x="3888542" y="1386654"/>
            <a:ext cx="7319785" cy="2852737"/>
          </a:xfrm>
        </p:spPr>
        <p:txBody>
          <a:bodyPr anchor="b">
            <a:normAutofit/>
          </a:bodyPr>
          <a:lstStyle>
            <a:lvl1pPr>
              <a:defRPr sz="3600"/>
            </a:lvl1pPr>
          </a:lstStyle>
          <a:p>
            <a:r>
              <a:rPr lang="de-DE" dirty="0" err="1"/>
              <a:t>Section</a:t>
            </a:r>
            <a:r>
              <a:rPr lang="de-DE" dirty="0"/>
              <a:t> title</a:t>
            </a:r>
            <a:endParaRPr lang="de-AT" dirty="0"/>
          </a:p>
        </p:txBody>
      </p:sp>
      <p:sp>
        <p:nvSpPr>
          <p:cNvPr id="6" name="Untertitel 2">
            <a:extLst>
              <a:ext uri="{FF2B5EF4-FFF2-40B4-BE49-F238E27FC236}">
                <a16:creationId xmlns:a16="http://schemas.microsoft.com/office/drawing/2014/main" id="{83A4CEB9-EA62-2241-8344-1620E2A077E2}"/>
              </a:ext>
            </a:extLst>
          </p:cNvPr>
          <p:cNvSpPr>
            <a:spLocks noGrp="1"/>
          </p:cNvSpPr>
          <p:nvPr>
            <p:ph type="subTitle" idx="1" hasCustomPrompt="1"/>
          </p:nvPr>
        </p:nvSpPr>
        <p:spPr>
          <a:xfrm>
            <a:off x="3888542" y="4866952"/>
            <a:ext cx="7319785" cy="1289685"/>
          </a:xfrm>
        </p:spPr>
        <p:txBody>
          <a:bodyPr/>
          <a:lstStyle>
            <a:lvl1pPr marL="0" indent="0" algn="l">
              <a:buNone/>
              <a:defRPr sz="1800">
                <a:solidFill>
                  <a:srgbClr val="F39200"/>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err="1"/>
              <a:t>Subtitle</a:t>
            </a:r>
            <a:endParaRPr lang="de-AT" dirty="0"/>
          </a:p>
        </p:txBody>
      </p:sp>
      <p:sp>
        <p:nvSpPr>
          <p:cNvPr id="10" name="Foliennummernplatzhalter 8">
            <a:extLst>
              <a:ext uri="{FF2B5EF4-FFF2-40B4-BE49-F238E27FC236}">
                <a16:creationId xmlns:a16="http://schemas.microsoft.com/office/drawing/2014/main" id="{2443A69D-E14A-0B43-8F7E-E9BD8EF9F587}"/>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9" name="Fußzeilenplatzhalter 4">
            <a:extLst>
              <a:ext uri="{FF2B5EF4-FFF2-40B4-BE49-F238E27FC236}">
                <a16:creationId xmlns:a16="http://schemas.microsoft.com/office/drawing/2014/main" id="{DFB70E1A-0EF3-4DAF-9E0B-A8B6EE642830}"/>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grpSp>
        <p:nvGrpSpPr>
          <p:cNvPr id="14" name="Group 5">
            <a:extLst>
              <a:ext uri="{FF2B5EF4-FFF2-40B4-BE49-F238E27FC236}">
                <a16:creationId xmlns:a16="http://schemas.microsoft.com/office/drawing/2014/main" id="{59A75B05-93B8-4967-B848-D18CEE1DBF6E}"/>
              </a:ext>
            </a:extLst>
          </p:cNvPr>
          <p:cNvGrpSpPr/>
          <p:nvPr userDrawn="1"/>
        </p:nvGrpSpPr>
        <p:grpSpPr>
          <a:xfrm>
            <a:off x="5031397" y="4385278"/>
            <a:ext cx="587489" cy="412608"/>
            <a:chOff x="3241351" y="440356"/>
            <a:chExt cx="911379" cy="640083"/>
          </a:xfrm>
        </p:grpSpPr>
        <p:sp>
          <p:nvSpPr>
            <p:cNvPr id="15" name="Oval 8">
              <a:extLst>
                <a:ext uri="{FF2B5EF4-FFF2-40B4-BE49-F238E27FC236}">
                  <a16:creationId xmlns:a16="http://schemas.microsoft.com/office/drawing/2014/main" id="{FF7F2DEC-4E5A-4893-9F91-6406170DAA21}"/>
                </a:ext>
              </a:extLst>
            </p:cNvPr>
            <p:cNvSpPr/>
            <p:nvPr userDrawn="1"/>
          </p:nvSpPr>
          <p:spPr>
            <a:xfrm>
              <a:off x="3241351" y="679314"/>
              <a:ext cx="250165" cy="250165"/>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9">
              <a:extLst>
                <a:ext uri="{FF2B5EF4-FFF2-40B4-BE49-F238E27FC236}">
                  <a16:creationId xmlns:a16="http://schemas.microsoft.com/office/drawing/2014/main" id="{35F259E7-4346-47F1-8125-D50F615380E9}"/>
                </a:ext>
              </a:extLst>
            </p:cNvPr>
            <p:cNvSpPr/>
            <p:nvPr userDrawn="1"/>
          </p:nvSpPr>
          <p:spPr>
            <a:xfrm>
              <a:off x="3555587" y="440356"/>
              <a:ext cx="250165" cy="2501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0">
              <a:extLst>
                <a:ext uri="{FF2B5EF4-FFF2-40B4-BE49-F238E27FC236}">
                  <a16:creationId xmlns:a16="http://schemas.microsoft.com/office/drawing/2014/main" id="{0FBD2EFC-5956-428B-8848-8969C726D43A}"/>
                </a:ext>
              </a:extLst>
            </p:cNvPr>
            <p:cNvSpPr/>
            <p:nvPr userDrawn="1"/>
          </p:nvSpPr>
          <p:spPr>
            <a:xfrm>
              <a:off x="3902565" y="830274"/>
              <a:ext cx="250165" cy="250165"/>
            </a:xfrm>
            <a:prstGeom prst="ellipse">
              <a:avLst/>
            </a:prstGeom>
            <a:solidFill>
              <a:srgbClr val="F2D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Grafik 17">
            <a:extLst>
              <a:ext uri="{FF2B5EF4-FFF2-40B4-BE49-F238E27FC236}">
                <a16:creationId xmlns:a16="http://schemas.microsoft.com/office/drawing/2014/main" id="{A0508B57-E1F6-443C-9E85-4A9BF81FE65F}"/>
              </a:ext>
            </a:extLst>
          </p:cNvPr>
          <p:cNvPicPr>
            <a:picLocks noChangeAspect="1"/>
          </p:cNvPicPr>
          <p:nvPr userDrawn="1"/>
        </p:nvPicPr>
        <p:blipFill>
          <a:blip r:embed="rId2"/>
          <a:stretch>
            <a:fillRect/>
          </a:stretch>
        </p:blipFill>
        <p:spPr>
          <a:xfrm>
            <a:off x="117187" y="4479927"/>
            <a:ext cx="4787900" cy="165100"/>
          </a:xfrm>
          <a:prstGeom prst="rect">
            <a:avLst/>
          </a:prstGeom>
        </p:spPr>
      </p:pic>
    </p:spTree>
    <p:extLst>
      <p:ext uri="{BB962C8B-B14F-4D97-AF65-F5344CB8AC3E}">
        <p14:creationId xmlns:p14="http://schemas.microsoft.com/office/powerpoint/2010/main" val="683624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983E83E-2864-8844-A931-75ADBB2E6216}"/>
              </a:ext>
            </a:extLst>
          </p:cNvPr>
          <p:cNvSpPr>
            <a:spLocks noGrp="1"/>
          </p:cNvSpPr>
          <p:nvPr>
            <p:ph type="title" hasCustomPrompt="1"/>
          </p:nvPr>
        </p:nvSpPr>
        <p:spPr>
          <a:xfrm>
            <a:off x="3888542" y="521734"/>
            <a:ext cx="7458909" cy="607431"/>
          </a:xfrm>
        </p:spPr>
        <p:txBody>
          <a:bodyPr anchor="b">
            <a:normAutofit/>
          </a:bodyPr>
          <a:lstStyle>
            <a:lvl1pPr>
              <a:defRPr sz="3200"/>
            </a:lvl1pPr>
          </a:lstStyle>
          <a:p>
            <a:r>
              <a:rPr lang="de-DE" dirty="0"/>
              <a:t>CONTENTS</a:t>
            </a:r>
            <a:endParaRPr lang="de-AT" dirty="0"/>
          </a:p>
        </p:txBody>
      </p:sp>
      <p:sp>
        <p:nvSpPr>
          <p:cNvPr id="9" name="Untertitel 2">
            <a:extLst>
              <a:ext uri="{FF2B5EF4-FFF2-40B4-BE49-F238E27FC236}">
                <a16:creationId xmlns:a16="http://schemas.microsoft.com/office/drawing/2014/main" id="{5D57E0AD-7864-E84E-84E5-FE5678C247D7}"/>
              </a:ext>
            </a:extLst>
          </p:cNvPr>
          <p:cNvSpPr>
            <a:spLocks noGrp="1"/>
          </p:cNvSpPr>
          <p:nvPr>
            <p:ph type="subTitle" idx="1" hasCustomPrompt="1"/>
          </p:nvPr>
        </p:nvSpPr>
        <p:spPr>
          <a:xfrm>
            <a:off x="3888542" y="1762871"/>
            <a:ext cx="7458909" cy="4350635"/>
          </a:xfrm>
        </p:spPr>
        <p:txBody>
          <a:bodyPr/>
          <a:lstStyle>
            <a:lvl1pPr marL="342900" indent="-342900" algn="l">
              <a:buClr>
                <a:srgbClr val="F39200"/>
              </a:buClr>
              <a:buSzPct val="100000"/>
              <a:buFont typeface="+mj-lt"/>
              <a:buAutoNum type="arabicPeriod"/>
              <a:defRPr sz="2000">
                <a:solidFill>
                  <a:schemeClr val="tx1"/>
                </a:solidFill>
              </a:defRPr>
            </a:lvl1pPr>
            <a:lvl2pPr marL="685792" indent="-342900" algn="l">
              <a:buClr>
                <a:srgbClr val="F39200"/>
              </a:buClr>
              <a:buFont typeface="+mj-lt"/>
              <a:buAutoNum type="alphaLcPeriod"/>
              <a:defRPr sz="1500">
                <a:solidFill>
                  <a:schemeClr val="tx1"/>
                </a:solidFill>
              </a:defRPr>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de-DE" dirty="0"/>
              <a:t>Mastertextformat bearbeiten</a:t>
            </a:r>
          </a:p>
          <a:p>
            <a:pPr lvl="1"/>
            <a:r>
              <a:rPr lang="de-DE" dirty="0"/>
              <a:t>Zweite Ebene</a:t>
            </a:r>
          </a:p>
          <a:p>
            <a:endParaRPr lang="de-DE" dirty="0"/>
          </a:p>
          <a:p>
            <a:endParaRPr lang="de-AT" dirty="0"/>
          </a:p>
        </p:txBody>
      </p:sp>
      <p:sp>
        <p:nvSpPr>
          <p:cNvPr id="12" name="Foliennummernplatzhalter 8">
            <a:extLst>
              <a:ext uri="{FF2B5EF4-FFF2-40B4-BE49-F238E27FC236}">
                <a16:creationId xmlns:a16="http://schemas.microsoft.com/office/drawing/2014/main" id="{38FE9B8C-B7A0-854A-BF1C-7908905181A9}"/>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7BF7870F-EF4F-4385-A9C7-01EFB55F02DC}"/>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grpSp>
        <p:nvGrpSpPr>
          <p:cNvPr id="16" name="Group 5">
            <a:extLst>
              <a:ext uri="{FF2B5EF4-FFF2-40B4-BE49-F238E27FC236}">
                <a16:creationId xmlns:a16="http://schemas.microsoft.com/office/drawing/2014/main" id="{9A95F96B-BB28-490D-8A5F-3B9C5269EB94}"/>
              </a:ext>
            </a:extLst>
          </p:cNvPr>
          <p:cNvGrpSpPr/>
          <p:nvPr userDrawn="1"/>
        </p:nvGrpSpPr>
        <p:grpSpPr>
          <a:xfrm>
            <a:off x="3928072" y="1282921"/>
            <a:ext cx="587489" cy="412608"/>
            <a:chOff x="3241351" y="440356"/>
            <a:chExt cx="911379" cy="640083"/>
          </a:xfrm>
        </p:grpSpPr>
        <p:sp>
          <p:nvSpPr>
            <p:cNvPr id="17" name="Oval 8">
              <a:extLst>
                <a:ext uri="{FF2B5EF4-FFF2-40B4-BE49-F238E27FC236}">
                  <a16:creationId xmlns:a16="http://schemas.microsoft.com/office/drawing/2014/main" id="{B9CF54B7-6E56-46DB-B704-233E18F40DC2}"/>
                </a:ext>
              </a:extLst>
            </p:cNvPr>
            <p:cNvSpPr/>
            <p:nvPr userDrawn="1"/>
          </p:nvSpPr>
          <p:spPr>
            <a:xfrm>
              <a:off x="3241351" y="679314"/>
              <a:ext cx="250165" cy="250165"/>
            </a:xfrm>
            <a:prstGeom prst="ellipse">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9">
              <a:extLst>
                <a:ext uri="{FF2B5EF4-FFF2-40B4-BE49-F238E27FC236}">
                  <a16:creationId xmlns:a16="http://schemas.microsoft.com/office/drawing/2014/main" id="{C35E40CF-4537-40CC-8F95-83E531D01BB1}"/>
                </a:ext>
              </a:extLst>
            </p:cNvPr>
            <p:cNvSpPr/>
            <p:nvPr userDrawn="1"/>
          </p:nvSpPr>
          <p:spPr>
            <a:xfrm>
              <a:off x="3555587" y="440356"/>
              <a:ext cx="250165" cy="2501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0">
              <a:extLst>
                <a:ext uri="{FF2B5EF4-FFF2-40B4-BE49-F238E27FC236}">
                  <a16:creationId xmlns:a16="http://schemas.microsoft.com/office/drawing/2014/main" id="{CF405EE0-642E-46E4-B8B3-C5F2EA38848C}"/>
                </a:ext>
              </a:extLst>
            </p:cNvPr>
            <p:cNvSpPr/>
            <p:nvPr userDrawn="1"/>
          </p:nvSpPr>
          <p:spPr>
            <a:xfrm>
              <a:off x="3902565" y="830274"/>
              <a:ext cx="250165" cy="250165"/>
            </a:xfrm>
            <a:prstGeom prst="ellipse">
              <a:avLst/>
            </a:prstGeom>
            <a:solidFill>
              <a:srgbClr val="F2D7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Grafik 19">
            <a:extLst>
              <a:ext uri="{FF2B5EF4-FFF2-40B4-BE49-F238E27FC236}">
                <a16:creationId xmlns:a16="http://schemas.microsoft.com/office/drawing/2014/main" id="{ECA58845-BEDB-4949-9E07-BFE996F2117F}"/>
              </a:ext>
            </a:extLst>
          </p:cNvPr>
          <p:cNvPicPr>
            <a:picLocks noChangeAspect="1"/>
          </p:cNvPicPr>
          <p:nvPr userDrawn="1"/>
        </p:nvPicPr>
        <p:blipFill>
          <a:blip r:embed="rId2"/>
          <a:stretch>
            <a:fillRect/>
          </a:stretch>
        </p:blipFill>
        <p:spPr>
          <a:xfrm>
            <a:off x="-986138" y="1377570"/>
            <a:ext cx="4787900" cy="165100"/>
          </a:xfrm>
          <a:prstGeom prst="rect">
            <a:avLst/>
          </a:prstGeom>
        </p:spPr>
      </p:pic>
    </p:spTree>
    <p:extLst>
      <p:ext uri="{BB962C8B-B14F-4D97-AF65-F5344CB8AC3E}">
        <p14:creationId xmlns:p14="http://schemas.microsoft.com/office/powerpoint/2010/main" val="407443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hasCustomPrompt="1"/>
          </p:nvPr>
        </p:nvSpPr>
        <p:spPr/>
        <p:txBody>
          <a:bodyPr/>
          <a:lstStyle>
            <a:lvl1pPr>
              <a:defRPr/>
            </a:lvl1pPr>
          </a:lstStyle>
          <a:p>
            <a:r>
              <a:rPr lang="de-DE" dirty="0"/>
              <a:t>Title</a:t>
            </a:r>
            <a:endParaRPr lang="de-AT" dirty="0"/>
          </a:p>
        </p:txBody>
      </p:sp>
      <p:sp>
        <p:nvSpPr>
          <p:cNvPr id="3" name="Inhaltsplatzhalter 2">
            <a:extLst>
              <a:ext uri="{FF2B5EF4-FFF2-40B4-BE49-F238E27FC236}">
                <a16:creationId xmlns:a16="http://schemas.microsoft.com/office/drawing/2014/main" id="{7888F849-FDB3-EB4D-BFE3-3697B95B1ABF}"/>
              </a:ext>
            </a:extLst>
          </p:cNvPr>
          <p:cNvSpPr>
            <a:spLocks noGrp="1"/>
          </p:cNvSpPr>
          <p:nvPr>
            <p:ph idx="1"/>
          </p:nvPr>
        </p:nvSpPr>
        <p:spPr/>
        <p:txBody>
          <a:bodyPr/>
          <a:lstStyle>
            <a:lvl1pPr>
              <a:buClr>
                <a:srgbClr val="F39200"/>
              </a:buClr>
              <a:defRPr/>
            </a:lvl1pPr>
            <a:lvl2pPr>
              <a:buClr>
                <a:srgbClr val="F39200"/>
              </a:buClr>
              <a:defRPr/>
            </a:lvl2pPr>
            <a:lvl3pPr>
              <a:buClr>
                <a:srgbClr val="F39200"/>
              </a:buClr>
              <a:defRPr/>
            </a:lvl3pPr>
          </a:lstStyle>
          <a:p>
            <a:pPr lvl="0"/>
            <a:r>
              <a:rPr lang="en-US"/>
              <a:t>Click to edit Master text styles</a:t>
            </a:r>
          </a:p>
          <a:p>
            <a:pPr lvl="1"/>
            <a:r>
              <a:rPr lang="en-US"/>
              <a:t>Second level</a:t>
            </a:r>
          </a:p>
          <a:p>
            <a:pPr lvl="2"/>
            <a:r>
              <a:rPr lang="en-US"/>
              <a:t>Third level</a:t>
            </a:r>
          </a:p>
        </p:txBody>
      </p:sp>
      <p:sp>
        <p:nvSpPr>
          <p:cNvPr id="5" name="Foliennummernplatzhalter 8">
            <a:extLst>
              <a:ext uri="{FF2B5EF4-FFF2-40B4-BE49-F238E27FC236}">
                <a16:creationId xmlns:a16="http://schemas.microsoft.com/office/drawing/2014/main" id="{46555DEE-F278-1541-A97D-AD5ABD389498}"/>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7" name="Fußzeilenplatzhalter 4">
            <a:extLst>
              <a:ext uri="{FF2B5EF4-FFF2-40B4-BE49-F238E27FC236}">
                <a16:creationId xmlns:a16="http://schemas.microsoft.com/office/drawing/2014/main" id="{11591D82-2054-4376-8CB2-31086EC9115F}"/>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Tree>
    <p:extLst>
      <p:ext uri="{BB962C8B-B14F-4D97-AF65-F5344CB8AC3E}">
        <p14:creationId xmlns:p14="http://schemas.microsoft.com/office/powerpoint/2010/main" val="329827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726C6-59A5-9046-8884-CD0D34964A0D}"/>
              </a:ext>
            </a:extLst>
          </p:cNvPr>
          <p:cNvSpPr>
            <a:spLocks noGrp="1"/>
          </p:cNvSpPr>
          <p:nvPr>
            <p:ph type="title" hasCustomPrompt="1"/>
          </p:nvPr>
        </p:nvSpPr>
        <p:spPr/>
        <p:txBody>
          <a:bodyPr/>
          <a:lstStyle>
            <a:lvl1pPr>
              <a:defRPr/>
            </a:lvl1pPr>
          </a:lstStyle>
          <a:p>
            <a:r>
              <a:rPr lang="de-DE" dirty="0"/>
              <a:t>Title</a:t>
            </a:r>
            <a:endParaRPr lang="de-AT" dirty="0"/>
          </a:p>
        </p:txBody>
      </p:sp>
      <p:sp>
        <p:nvSpPr>
          <p:cNvPr id="3" name="Inhaltsplatzhalter 2">
            <a:extLst>
              <a:ext uri="{FF2B5EF4-FFF2-40B4-BE49-F238E27FC236}">
                <a16:creationId xmlns:a16="http://schemas.microsoft.com/office/drawing/2014/main" id="{023A3221-B5A8-CA4F-BD1B-262F50B4CDA5}"/>
              </a:ext>
            </a:extLst>
          </p:cNvPr>
          <p:cNvSpPr>
            <a:spLocks noGrp="1"/>
          </p:cNvSpPr>
          <p:nvPr>
            <p:ph sz="half" idx="1"/>
          </p:nvPr>
        </p:nvSpPr>
        <p:spPr>
          <a:xfrm>
            <a:off x="243840" y="1042870"/>
            <a:ext cx="5775960" cy="5134095"/>
          </a:xfrm>
        </p:spPr>
        <p:txBody>
          <a:bodyPr/>
          <a:lstStyle>
            <a:lvl1pPr>
              <a:buClr>
                <a:srgbClr val="F39200"/>
              </a:buClr>
              <a:defRPr/>
            </a:lvl1pPr>
            <a:lvl2pPr>
              <a:buClr>
                <a:srgbClr val="F39200"/>
              </a:buClr>
              <a:defRPr/>
            </a:lvl2pPr>
            <a:lvl3pPr>
              <a:buClr>
                <a:srgbClr val="F39200"/>
              </a:buClr>
              <a:defRPr/>
            </a:lvl3pPr>
          </a:lstStyle>
          <a:p>
            <a:pPr lvl="0"/>
            <a:r>
              <a:rPr lang="en-US"/>
              <a:t>Click to edit Master text styles</a:t>
            </a:r>
          </a:p>
          <a:p>
            <a:pPr lvl="1"/>
            <a:r>
              <a:rPr lang="en-US"/>
              <a:t>Second level</a:t>
            </a:r>
          </a:p>
          <a:p>
            <a:pPr lvl="2"/>
            <a:r>
              <a:rPr lang="en-US"/>
              <a:t>Third level</a:t>
            </a:r>
          </a:p>
        </p:txBody>
      </p:sp>
      <p:sp>
        <p:nvSpPr>
          <p:cNvPr id="4" name="Inhaltsplatzhalter 3">
            <a:extLst>
              <a:ext uri="{FF2B5EF4-FFF2-40B4-BE49-F238E27FC236}">
                <a16:creationId xmlns:a16="http://schemas.microsoft.com/office/drawing/2014/main" id="{BD6C0F5B-5821-8C40-8C00-B3B6555FD0D9}"/>
              </a:ext>
            </a:extLst>
          </p:cNvPr>
          <p:cNvSpPr>
            <a:spLocks noGrp="1"/>
          </p:cNvSpPr>
          <p:nvPr>
            <p:ph sz="half" idx="2"/>
          </p:nvPr>
        </p:nvSpPr>
        <p:spPr>
          <a:xfrm>
            <a:off x="6172200" y="1042870"/>
            <a:ext cx="5725160" cy="5134095"/>
          </a:xfrm>
        </p:spPr>
        <p:txBody>
          <a:bodyPr/>
          <a:lstStyle>
            <a:lvl1pPr>
              <a:buClr>
                <a:srgbClr val="F39200"/>
              </a:buClr>
              <a:defRPr/>
            </a:lvl1pPr>
            <a:lvl2pPr>
              <a:buClr>
                <a:srgbClr val="F39200"/>
              </a:buClr>
              <a:defRPr/>
            </a:lvl2pPr>
            <a:lvl3pPr>
              <a:buClr>
                <a:srgbClr val="F39200"/>
              </a:buClr>
              <a:defRPr/>
            </a:lvl3pPr>
          </a:lstStyle>
          <a:p>
            <a:pPr lvl="0"/>
            <a:r>
              <a:rPr lang="en-US"/>
              <a:t>Click to edit Master text styles</a:t>
            </a:r>
          </a:p>
          <a:p>
            <a:pPr lvl="1"/>
            <a:r>
              <a:rPr lang="en-US"/>
              <a:t>Second level</a:t>
            </a:r>
          </a:p>
          <a:p>
            <a:pPr lvl="2"/>
            <a:r>
              <a:rPr lang="en-US"/>
              <a:t>Third level</a:t>
            </a:r>
          </a:p>
        </p:txBody>
      </p:sp>
      <p:sp>
        <p:nvSpPr>
          <p:cNvPr id="6" name="Foliennummernplatzhalter 8">
            <a:extLst>
              <a:ext uri="{FF2B5EF4-FFF2-40B4-BE49-F238E27FC236}">
                <a16:creationId xmlns:a16="http://schemas.microsoft.com/office/drawing/2014/main" id="{242F1823-9D68-F845-AF29-3B6A80FC88C3}"/>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8" name="Fußzeilenplatzhalter 4">
            <a:extLst>
              <a:ext uri="{FF2B5EF4-FFF2-40B4-BE49-F238E27FC236}">
                <a16:creationId xmlns:a16="http://schemas.microsoft.com/office/drawing/2014/main" id="{643E9EAD-38C5-483A-B8AE-C57029DB1FCA}"/>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Tree>
    <p:extLst>
      <p:ext uri="{BB962C8B-B14F-4D97-AF65-F5344CB8AC3E}">
        <p14:creationId xmlns:p14="http://schemas.microsoft.com/office/powerpoint/2010/main" val="307592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hasCustomPrompt="1"/>
          </p:nvPr>
        </p:nvSpPr>
        <p:spPr/>
        <p:txBody>
          <a:bodyPr/>
          <a:lstStyle>
            <a:lvl1pPr>
              <a:defRPr/>
            </a:lvl1pPr>
          </a:lstStyle>
          <a:p>
            <a:r>
              <a:rPr lang="de-DE" dirty="0"/>
              <a:t>Title</a:t>
            </a:r>
            <a:endParaRPr lang="de-AT" dirty="0"/>
          </a:p>
        </p:txBody>
      </p:sp>
      <p:sp>
        <p:nvSpPr>
          <p:cNvPr id="4" name="Foliennummernplatzhalter 8">
            <a:extLst>
              <a:ext uri="{FF2B5EF4-FFF2-40B4-BE49-F238E27FC236}">
                <a16:creationId xmlns:a16="http://schemas.microsoft.com/office/drawing/2014/main" id="{FFDE2F36-2563-A049-B7A6-C861600048F8}"/>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9BB40918-F954-406C-8F54-F97053059221}"/>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Tree>
    <p:extLst>
      <p:ext uri="{BB962C8B-B14F-4D97-AF65-F5344CB8AC3E}">
        <p14:creationId xmlns:p14="http://schemas.microsoft.com/office/powerpoint/2010/main" val="176724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2F22-6F93-A640-8292-569FE9940300}"/>
              </a:ext>
            </a:extLst>
          </p:cNvPr>
          <p:cNvSpPr>
            <a:spLocks noGrp="1"/>
          </p:cNvSpPr>
          <p:nvPr>
            <p:ph type="title" hasCustomPrompt="1"/>
          </p:nvPr>
        </p:nvSpPr>
        <p:spPr/>
        <p:txBody>
          <a:bodyPr/>
          <a:lstStyle>
            <a:lvl1pPr>
              <a:defRPr/>
            </a:lvl1pPr>
          </a:lstStyle>
          <a:p>
            <a:r>
              <a:rPr lang="de-DE" dirty="0"/>
              <a:t>Title</a:t>
            </a:r>
            <a:endParaRPr lang="de-AT" dirty="0"/>
          </a:p>
        </p:txBody>
      </p:sp>
      <p:sp>
        <p:nvSpPr>
          <p:cNvPr id="4" name="Foliennummernplatzhalter 8">
            <a:extLst>
              <a:ext uri="{FF2B5EF4-FFF2-40B4-BE49-F238E27FC236}">
                <a16:creationId xmlns:a16="http://schemas.microsoft.com/office/drawing/2014/main" id="{FFDE2F36-2563-A049-B7A6-C861600048F8}"/>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6" name="Fußzeilenplatzhalter 4">
            <a:extLst>
              <a:ext uri="{FF2B5EF4-FFF2-40B4-BE49-F238E27FC236}">
                <a16:creationId xmlns:a16="http://schemas.microsoft.com/office/drawing/2014/main" id="{9BB40918-F954-406C-8F54-F97053059221}"/>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
        <p:nvSpPr>
          <p:cNvPr id="5" name="Text Placeholder 6">
            <a:extLst>
              <a:ext uri="{FF2B5EF4-FFF2-40B4-BE49-F238E27FC236}">
                <a16:creationId xmlns:a16="http://schemas.microsoft.com/office/drawing/2014/main" id="{EA0714F1-FA7A-4CCC-A202-175A0F410B53}"/>
              </a:ext>
            </a:extLst>
          </p:cNvPr>
          <p:cNvSpPr>
            <a:spLocks noGrp="1"/>
          </p:cNvSpPr>
          <p:nvPr>
            <p:ph type="body" sz="quarter" idx="10" hasCustomPrompt="1"/>
          </p:nvPr>
        </p:nvSpPr>
        <p:spPr>
          <a:xfrm>
            <a:off x="1806714" y="2242803"/>
            <a:ext cx="8797249" cy="2058415"/>
          </a:xfrm>
        </p:spPr>
        <p:txBody>
          <a:bodyPr/>
          <a:lstStyle>
            <a:lvl1pPr marL="0" indent="0">
              <a:buNone/>
              <a:defRPr i="1"/>
            </a:lvl1pPr>
          </a:lstStyle>
          <a:p>
            <a:pPr lvl="0"/>
            <a:r>
              <a:rPr lang="en-US" dirty="0"/>
              <a:t>Quote	</a:t>
            </a:r>
          </a:p>
        </p:txBody>
      </p:sp>
      <p:sp>
        <p:nvSpPr>
          <p:cNvPr id="7" name="TextBox 6">
            <a:extLst>
              <a:ext uri="{FF2B5EF4-FFF2-40B4-BE49-F238E27FC236}">
                <a16:creationId xmlns:a16="http://schemas.microsoft.com/office/drawing/2014/main" id="{E5040E03-43F0-4D5D-84B6-B4142880FEDE}"/>
              </a:ext>
            </a:extLst>
          </p:cNvPr>
          <p:cNvSpPr txBox="1"/>
          <p:nvPr userDrawn="1"/>
        </p:nvSpPr>
        <p:spPr>
          <a:xfrm>
            <a:off x="932117" y="1819277"/>
            <a:ext cx="655949" cy="1323439"/>
          </a:xfrm>
          <a:prstGeom prst="rect">
            <a:avLst/>
          </a:prstGeom>
          <a:noFill/>
        </p:spPr>
        <p:txBody>
          <a:bodyPr wrap="none" rtlCol="0">
            <a:spAutoFit/>
          </a:bodyPr>
          <a:lstStyle/>
          <a:p>
            <a:r>
              <a:rPr lang="en-US" sz="8000" noProof="0" dirty="0">
                <a:solidFill>
                  <a:srgbClr val="F39200"/>
                </a:solidFill>
              </a:rPr>
              <a:t>“</a:t>
            </a:r>
          </a:p>
        </p:txBody>
      </p:sp>
      <p:sp>
        <p:nvSpPr>
          <p:cNvPr id="8" name="Text Placeholder 12">
            <a:extLst>
              <a:ext uri="{FF2B5EF4-FFF2-40B4-BE49-F238E27FC236}">
                <a16:creationId xmlns:a16="http://schemas.microsoft.com/office/drawing/2014/main" id="{A284C5F3-7611-4BF0-9FC8-93DEC406CF08}"/>
              </a:ext>
            </a:extLst>
          </p:cNvPr>
          <p:cNvSpPr>
            <a:spLocks noGrp="1"/>
          </p:cNvSpPr>
          <p:nvPr>
            <p:ph type="body" sz="quarter" idx="11" hasCustomPrompt="1"/>
          </p:nvPr>
        </p:nvSpPr>
        <p:spPr>
          <a:xfrm>
            <a:off x="1806813" y="4486317"/>
            <a:ext cx="8796867" cy="365125"/>
          </a:xfrm>
        </p:spPr>
        <p:txBody>
          <a:bodyPr>
            <a:normAutofit/>
          </a:bodyPr>
          <a:lstStyle>
            <a:lvl1pPr marL="0" indent="0" algn="r">
              <a:buNone/>
              <a:defRPr sz="1200">
                <a:solidFill>
                  <a:srgbClr val="F39200"/>
                </a:solidFill>
              </a:defRPr>
            </a:lvl1pPr>
          </a:lstStyle>
          <a:p>
            <a:pPr lvl="0"/>
            <a:r>
              <a:rPr lang="de-DE" dirty="0"/>
              <a:t>A</a:t>
            </a:r>
            <a:r>
              <a:rPr lang="en-US" dirty="0" err="1"/>
              <a:t>uthor</a:t>
            </a:r>
            <a:endParaRPr lang="en-US" dirty="0"/>
          </a:p>
        </p:txBody>
      </p:sp>
    </p:spTree>
    <p:extLst>
      <p:ext uri="{BB962C8B-B14F-4D97-AF65-F5344CB8AC3E}">
        <p14:creationId xmlns:p14="http://schemas.microsoft.com/office/powerpoint/2010/main" val="314971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lain">
    <p:spTree>
      <p:nvGrpSpPr>
        <p:cNvPr id="1" name=""/>
        <p:cNvGrpSpPr/>
        <p:nvPr/>
      </p:nvGrpSpPr>
      <p:grpSpPr>
        <a:xfrm>
          <a:off x="0" y="0"/>
          <a:ext cx="0" cy="0"/>
          <a:chOff x="0" y="0"/>
          <a:chExt cx="0" cy="0"/>
        </a:xfrm>
      </p:grpSpPr>
      <p:sp>
        <p:nvSpPr>
          <p:cNvPr id="3" name="Foliennummernplatzhalter 8">
            <a:extLst>
              <a:ext uri="{FF2B5EF4-FFF2-40B4-BE49-F238E27FC236}">
                <a16:creationId xmlns:a16="http://schemas.microsoft.com/office/drawing/2014/main" id="{1F7B4E6E-1FD4-9940-A5D0-CB9FCC46607A}"/>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900">
                <a:solidFill>
                  <a:schemeClr val="bg1"/>
                </a:solidFill>
              </a:defRPr>
            </a:lvl1pPr>
          </a:lstStyle>
          <a:p>
            <a:fld id="{A9F4B282-7904-614B-9E30-2097EED7D1ED}" type="slidenum">
              <a:rPr lang="de-AT" smtClean="0"/>
              <a:pPr/>
              <a:t>‹#›</a:t>
            </a:fld>
            <a:endParaRPr lang="de-AT" dirty="0"/>
          </a:p>
        </p:txBody>
      </p:sp>
      <p:sp>
        <p:nvSpPr>
          <p:cNvPr id="5" name="Fußzeilenplatzhalter 4">
            <a:extLst>
              <a:ext uri="{FF2B5EF4-FFF2-40B4-BE49-F238E27FC236}">
                <a16:creationId xmlns:a16="http://schemas.microsoft.com/office/drawing/2014/main" id="{FCB535F3-8761-46F9-A810-CF951D49B5A5}"/>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Tree>
    <p:extLst>
      <p:ext uri="{BB962C8B-B14F-4D97-AF65-F5344CB8AC3E}">
        <p14:creationId xmlns:p14="http://schemas.microsoft.com/office/powerpoint/2010/main" val="170756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C5D6679-E0E7-456C-BF21-2D947E115D7B}"/>
              </a:ext>
            </a:extLst>
          </p:cNvPr>
          <p:cNvPicPr>
            <a:picLocks noChangeAspect="1"/>
          </p:cNvPicPr>
          <p:nvPr userDrawn="1"/>
        </p:nvPicPr>
        <p:blipFill rotWithShape="1">
          <a:blip r:embed="rId11"/>
          <a:srcRect l="66" t="50647" r="-66" b="41532"/>
          <a:stretch/>
        </p:blipFill>
        <p:spPr>
          <a:xfrm>
            <a:off x="0" y="6302554"/>
            <a:ext cx="12200085" cy="589455"/>
          </a:xfrm>
          <a:prstGeom prst="rect">
            <a:avLst/>
          </a:prstGeom>
        </p:spPr>
      </p:pic>
      <p:sp>
        <p:nvSpPr>
          <p:cNvPr id="2" name="Titelplatzhalter 1">
            <a:extLst>
              <a:ext uri="{FF2B5EF4-FFF2-40B4-BE49-F238E27FC236}">
                <a16:creationId xmlns:a16="http://schemas.microsoft.com/office/drawing/2014/main" id="{EDE557F5-B976-DA41-97D0-A7285F5FF286}"/>
              </a:ext>
            </a:extLst>
          </p:cNvPr>
          <p:cNvSpPr>
            <a:spLocks noGrp="1"/>
          </p:cNvSpPr>
          <p:nvPr>
            <p:ph type="title"/>
          </p:nvPr>
        </p:nvSpPr>
        <p:spPr>
          <a:xfrm>
            <a:off x="243840" y="167701"/>
            <a:ext cx="11653520" cy="731520"/>
          </a:xfrm>
          <a:prstGeom prst="rect">
            <a:avLst/>
          </a:prstGeom>
        </p:spPr>
        <p:txBody>
          <a:bodyPr vert="horz" lIns="91440" tIns="45720" rIns="91440" bIns="45720" rtlCol="0" anchor="ctr">
            <a:normAutofit/>
          </a:bodyPr>
          <a:lstStyle/>
          <a:p>
            <a:r>
              <a:rPr lang="de-DE" dirty="0"/>
              <a:t>Mastertitelformat bearbeiten</a:t>
            </a:r>
            <a:endParaRPr lang="de-AT" dirty="0"/>
          </a:p>
        </p:txBody>
      </p:sp>
      <p:sp>
        <p:nvSpPr>
          <p:cNvPr id="3" name="Textplatzhalter 2">
            <a:extLst>
              <a:ext uri="{FF2B5EF4-FFF2-40B4-BE49-F238E27FC236}">
                <a16:creationId xmlns:a16="http://schemas.microsoft.com/office/drawing/2014/main" id="{AB26E36C-117B-1347-B80F-A77B7E6CBC60}"/>
              </a:ext>
            </a:extLst>
          </p:cNvPr>
          <p:cNvSpPr>
            <a:spLocks noGrp="1"/>
          </p:cNvSpPr>
          <p:nvPr>
            <p:ph type="body" idx="1"/>
          </p:nvPr>
        </p:nvSpPr>
        <p:spPr>
          <a:xfrm>
            <a:off x="243840" y="1079789"/>
            <a:ext cx="11653520" cy="5097175"/>
          </a:xfrm>
          <a:prstGeom prst="rect">
            <a:avLst/>
          </a:prstGeom>
        </p:spPr>
        <p:txBody>
          <a:bodyPr vert="horz" lIns="91440" tIns="45720" rIns="91440" bIns="45720" rtlCol="0">
            <a:normAutofit/>
          </a:bodyPr>
          <a:lstStyle/>
          <a:p>
            <a:r>
              <a:rPr lang="de-DE" dirty="0"/>
              <a:t>Mastertextformat bearbeiten</a:t>
            </a:r>
          </a:p>
          <a:p>
            <a:pPr lvl="1"/>
            <a:r>
              <a:rPr lang="de-DE" dirty="0"/>
              <a:t>Zweite Ebene</a:t>
            </a:r>
          </a:p>
          <a:p>
            <a:pPr lvl="2"/>
            <a:r>
              <a:rPr lang="de-DE" dirty="0"/>
              <a:t>Dritte Ebene
Vierte Ebene
Fünfte Ebene</a:t>
            </a:r>
            <a:endParaRPr lang="de-AT" dirty="0"/>
          </a:p>
        </p:txBody>
      </p:sp>
      <p:sp>
        <p:nvSpPr>
          <p:cNvPr id="29" name="Textfeld 28">
            <a:extLst>
              <a:ext uri="{FF2B5EF4-FFF2-40B4-BE49-F238E27FC236}">
                <a16:creationId xmlns:a16="http://schemas.microsoft.com/office/drawing/2014/main" id="{3E84BB64-F041-F041-8055-CF67E67C7E2C}"/>
              </a:ext>
            </a:extLst>
          </p:cNvPr>
          <p:cNvSpPr txBox="1"/>
          <p:nvPr userDrawn="1"/>
        </p:nvSpPr>
        <p:spPr>
          <a:xfrm>
            <a:off x="243841" y="6500446"/>
            <a:ext cx="1778923" cy="207749"/>
          </a:xfrm>
          <a:prstGeom prst="rect">
            <a:avLst/>
          </a:prstGeom>
          <a:noFill/>
        </p:spPr>
        <p:txBody>
          <a:bodyPr wrap="square" rtlCol="0">
            <a:spAutoFit/>
          </a:bodyPr>
          <a:lstStyle/>
          <a:p>
            <a:r>
              <a:rPr lang="de-AT" sz="750" dirty="0">
                <a:solidFill>
                  <a:schemeClr val="bg1"/>
                </a:solidFill>
              </a:rPr>
              <a:t>© MedAustron</a:t>
            </a:r>
          </a:p>
        </p:txBody>
      </p:sp>
      <p:sp>
        <p:nvSpPr>
          <p:cNvPr id="7" name="Foliennummernplatzhalter 8">
            <a:extLst>
              <a:ext uri="{FF2B5EF4-FFF2-40B4-BE49-F238E27FC236}">
                <a16:creationId xmlns:a16="http://schemas.microsoft.com/office/drawing/2014/main" id="{0D0AA1F9-38EC-4A47-8D5F-E2F7FDB7BA69}"/>
              </a:ext>
            </a:extLst>
          </p:cNvPr>
          <p:cNvSpPr>
            <a:spLocks noGrp="1"/>
          </p:cNvSpPr>
          <p:nvPr>
            <p:ph type="sldNum" sz="quarter" idx="4"/>
          </p:nvPr>
        </p:nvSpPr>
        <p:spPr>
          <a:xfrm>
            <a:off x="9414169" y="6429088"/>
            <a:ext cx="2743200" cy="365125"/>
          </a:xfrm>
          <a:prstGeom prst="rect">
            <a:avLst/>
          </a:prstGeom>
        </p:spPr>
        <p:txBody>
          <a:bodyPr vert="horz" lIns="91440" tIns="45720" rIns="91440" bIns="45720" rtlCol="0" anchor="ctr"/>
          <a:lstStyle>
            <a:lvl1pPr algn="r">
              <a:defRPr sz="700">
                <a:solidFill>
                  <a:schemeClr val="bg1"/>
                </a:solidFill>
              </a:defRPr>
            </a:lvl1pPr>
          </a:lstStyle>
          <a:p>
            <a:fld id="{A9F4B282-7904-614B-9E30-2097EED7D1ED}" type="slidenum">
              <a:rPr lang="de-AT" smtClean="0"/>
              <a:pPr/>
              <a:t>‹#›</a:t>
            </a:fld>
            <a:endParaRPr lang="de-AT" dirty="0"/>
          </a:p>
        </p:txBody>
      </p:sp>
      <p:sp>
        <p:nvSpPr>
          <p:cNvPr id="10" name="Fußzeilenplatzhalter 4">
            <a:extLst>
              <a:ext uri="{FF2B5EF4-FFF2-40B4-BE49-F238E27FC236}">
                <a16:creationId xmlns:a16="http://schemas.microsoft.com/office/drawing/2014/main" id="{C1DA5CFD-B94E-7048-A0F0-791336E1E1C2}"/>
              </a:ext>
            </a:extLst>
          </p:cNvPr>
          <p:cNvSpPr>
            <a:spLocks noGrp="1"/>
          </p:cNvSpPr>
          <p:nvPr>
            <p:ph type="ftr" sz="quarter" idx="3"/>
          </p:nvPr>
        </p:nvSpPr>
        <p:spPr>
          <a:xfrm>
            <a:off x="243841" y="6684252"/>
            <a:ext cx="7559040" cy="173748"/>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7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e-DE"/>
              <a:t>Slow Extraction Workshop 2025</a:t>
            </a:r>
            <a:endParaRPr lang="de-DE" dirty="0"/>
          </a:p>
        </p:txBody>
      </p:sp>
      <p:sp>
        <p:nvSpPr>
          <p:cNvPr id="11" name="TextBox 10">
            <a:extLst>
              <a:ext uri="{FF2B5EF4-FFF2-40B4-BE49-F238E27FC236}">
                <a16:creationId xmlns:a16="http://schemas.microsoft.com/office/drawing/2014/main" id="{2F025CFA-FF3F-43CD-A2FF-5C780F3BBA91}"/>
              </a:ext>
            </a:extLst>
          </p:cNvPr>
          <p:cNvSpPr txBox="1"/>
          <p:nvPr userDrawn="1"/>
        </p:nvSpPr>
        <p:spPr>
          <a:xfrm>
            <a:off x="2426899" y="6503685"/>
            <a:ext cx="6096000" cy="215444"/>
          </a:xfrm>
          <a:prstGeom prst="rect">
            <a:avLst/>
          </a:prstGeom>
          <a:noFill/>
        </p:spPr>
        <p:txBody>
          <a:bodyPr wrap="square">
            <a:spAutoFit/>
          </a:bodyPr>
          <a:lstStyle/>
          <a:p>
            <a:pPr algn="ctr"/>
            <a:r>
              <a:rPr lang="de-AT" sz="800" dirty="0" err="1">
                <a:solidFill>
                  <a:schemeClr val="bg1"/>
                </a:solidFill>
              </a:rPr>
              <a:t>Affiliated</a:t>
            </a:r>
            <a:r>
              <a:rPr lang="de-AT" sz="800" dirty="0">
                <a:solidFill>
                  <a:schemeClr val="bg1"/>
                </a:solidFill>
              </a:rPr>
              <a:t> </a:t>
            </a:r>
            <a:r>
              <a:rPr lang="de-AT" sz="800" dirty="0" err="1">
                <a:solidFill>
                  <a:schemeClr val="bg1"/>
                </a:solidFill>
              </a:rPr>
              <a:t>with</a:t>
            </a:r>
            <a:r>
              <a:rPr lang="de-AT" sz="800" dirty="0">
                <a:solidFill>
                  <a:schemeClr val="bg1"/>
                </a:solidFill>
              </a:rPr>
              <a:t> Karl Landsteiner University • JCI </a:t>
            </a:r>
            <a:r>
              <a:rPr lang="de-AT" sz="800" dirty="0" err="1">
                <a:solidFill>
                  <a:schemeClr val="bg1"/>
                </a:solidFill>
              </a:rPr>
              <a:t>accredited</a:t>
            </a:r>
            <a:endParaRPr lang="de-AT" sz="800" dirty="0">
              <a:solidFill>
                <a:schemeClr val="bg1"/>
              </a:solidFill>
            </a:endParaRPr>
          </a:p>
        </p:txBody>
      </p:sp>
    </p:spTree>
    <p:extLst>
      <p:ext uri="{BB962C8B-B14F-4D97-AF65-F5344CB8AC3E}">
        <p14:creationId xmlns:p14="http://schemas.microsoft.com/office/powerpoint/2010/main" val="1378598774"/>
      </p:ext>
    </p:extLst>
  </p:cSld>
  <p:clrMap bg1="lt1" tx1="dk1" bg2="lt2" tx2="dk2" accent1="accent1" accent2="accent2" accent3="accent3" accent4="accent4" accent5="accent5" accent6="accent6" hlink="hlink" folHlink="folHlink"/>
  <p:sldLayoutIdLst>
    <p:sldLayoutId id="2147483731" r:id="rId1"/>
    <p:sldLayoutId id="2147483700" r:id="rId2"/>
    <p:sldLayoutId id="2147483701" r:id="rId3"/>
    <p:sldLayoutId id="2147483702" r:id="rId4"/>
    <p:sldLayoutId id="2147483703" r:id="rId5"/>
    <p:sldLayoutId id="2147483704" r:id="rId6"/>
    <p:sldLayoutId id="2147483705" r:id="rId7"/>
    <p:sldLayoutId id="2147483707" r:id="rId8"/>
    <p:sldLayoutId id="2147483706" r:id="rId9"/>
  </p:sldLayoutIdLst>
  <p:hf hdr="0" dt="0"/>
  <p:txStyles>
    <p:titleStyle>
      <a:lvl1pPr algn="l" defTabSz="685783" rtl="0" eaLnBrk="1" latinLnBrk="0" hangingPunct="1">
        <a:lnSpc>
          <a:spcPct val="90000"/>
        </a:lnSpc>
        <a:spcBef>
          <a:spcPct val="0"/>
        </a:spcBef>
        <a:buNone/>
        <a:defRPr sz="2400" b="0" kern="1200" cap="all" baseline="0">
          <a:solidFill>
            <a:srgbClr val="005A9A"/>
          </a:soli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hyperlink" Target="https://repositum.tuwien.at/handle/20.500.12708/201964" TargetMode="Externa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020D-130A-48B2-98DA-311FB5838A31}"/>
              </a:ext>
            </a:extLst>
          </p:cNvPr>
          <p:cNvSpPr>
            <a:spLocks noGrp="1"/>
          </p:cNvSpPr>
          <p:nvPr>
            <p:ph type="title"/>
          </p:nvPr>
        </p:nvSpPr>
        <p:spPr>
          <a:xfrm>
            <a:off x="831851" y="1386654"/>
            <a:ext cx="9700682" cy="2852737"/>
          </a:xfrm>
        </p:spPr>
        <p:txBody>
          <a:bodyPr/>
          <a:lstStyle/>
          <a:p>
            <a:r>
              <a:rPr lang="en-US" b="1" dirty="0"/>
              <a:t>Status of </a:t>
            </a:r>
            <a:r>
              <a:rPr lang="en-US" b="1" dirty="0" err="1"/>
              <a:t>rfko</a:t>
            </a:r>
            <a:r>
              <a:rPr lang="en-US" b="1" dirty="0"/>
              <a:t> </a:t>
            </a:r>
            <a:r>
              <a:rPr lang="en-US" dirty="0"/>
              <a:t>extraction development at </a:t>
            </a:r>
            <a:r>
              <a:rPr lang="en-US" b="1" dirty="0" err="1"/>
              <a:t>medaustron</a:t>
            </a:r>
            <a:br>
              <a:rPr lang="en-US" b="1" dirty="0"/>
            </a:br>
            <a:endParaRPr lang="en-US" b="1" dirty="0"/>
          </a:p>
        </p:txBody>
      </p:sp>
      <p:sp>
        <p:nvSpPr>
          <p:cNvPr id="3" name="Subtitle 2">
            <a:extLst>
              <a:ext uri="{FF2B5EF4-FFF2-40B4-BE49-F238E27FC236}">
                <a16:creationId xmlns:a16="http://schemas.microsoft.com/office/drawing/2014/main" id="{6913C4C7-BDE1-488A-82A4-BFD1EEF3BA2A}"/>
              </a:ext>
            </a:extLst>
          </p:cNvPr>
          <p:cNvSpPr>
            <a:spLocks noGrp="1"/>
          </p:cNvSpPr>
          <p:nvPr>
            <p:ph type="subTitle" idx="1"/>
          </p:nvPr>
        </p:nvSpPr>
        <p:spPr/>
        <p:txBody>
          <a:bodyPr>
            <a:normAutofit/>
          </a:bodyPr>
          <a:lstStyle/>
          <a:p>
            <a:pPr algn="ctr"/>
            <a:endParaRPr lang="en-US" dirty="0"/>
          </a:p>
          <a:p>
            <a:pPr algn="ctr"/>
            <a:r>
              <a:rPr lang="en-US" b="1" dirty="0"/>
              <a:t>Fabien Plassard, </a:t>
            </a:r>
            <a:r>
              <a:rPr lang="en-US" dirty="0"/>
              <a:t>E. Renner, K. Holzfeind, M. Wolf, T. Margreiter, M. Kausel, D. Prokopovich, M. Pivi, V. Rizzoglio, A. Wastl, C. Schmitzer </a:t>
            </a:r>
          </a:p>
        </p:txBody>
      </p:sp>
      <p:sp>
        <p:nvSpPr>
          <p:cNvPr id="4" name="Footer Placeholder 3">
            <a:extLst>
              <a:ext uri="{FF2B5EF4-FFF2-40B4-BE49-F238E27FC236}">
                <a16:creationId xmlns:a16="http://schemas.microsoft.com/office/drawing/2014/main" id="{5D959FBC-A943-4E47-8FBA-45BE4E6EB5F5}"/>
              </a:ext>
            </a:extLst>
          </p:cNvPr>
          <p:cNvSpPr>
            <a:spLocks noGrp="1"/>
          </p:cNvSpPr>
          <p:nvPr>
            <p:ph type="ftr" sz="quarter" idx="3"/>
          </p:nvPr>
        </p:nvSpPr>
        <p:spPr/>
        <p:txBody>
          <a:bodyPr/>
          <a:lstStyle/>
          <a:p>
            <a:r>
              <a:rPr lang="de-DE"/>
              <a:t>Slow Extraction Workshop 2025</a:t>
            </a:r>
            <a:endParaRPr lang="de-DE" dirty="0"/>
          </a:p>
        </p:txBody>
      </p:sp>
    </p:spTree>
    <p:extLst>
      <p:ext uri="{BB962C8B-B14F-4D97-AF65-F5344CB8AC3E}">
        <p14:creationId xmlns:p14="http://schemas.microsoft.com/office/powerpoint/2010/main" val="4149031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graph&#10;&#10;AI-generated content may be incorrect.">
            <a:extLst>
              <a:ext uri="{FF2B5EF4-FFF2-40B4-BE49-F238E27FC236}">
                <a16:creationId xmlns:a16="http://schemas.microsoft.com/office/drawing/2014/main" id="{271CC15D-ED61-46F4-BF5A-09FBCBB8009C}"/>
              </a:ext>
            </a:extLst>
          </p:cNvPr>
          <p:cNvPicPr>
            <a:picLocks noChangeAspect="1"/>
          </p:cNvPicPr>
          <p:nvPr/>
        </p:nvPicPr>
        <p:blipFill>
          <a:blip r:embed="rId2"/>
          <a:srcRect t="6495"/>
          <a:stretch>
            <a:fillRect/>
          </a:stretch>
        </p:blipFill>
        <p:spPr>
          <a:xfrm>
            <a:off x="557212" y="985631"/>
            <a:ext cx="11077575" cy="5357046"/>
          </a:xfrm>
          <a:prstGeom prst="rect">
            <a:avLst/>
          </a:prstGeom>
        </p:spPr>
      </p:pic>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10</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sp>
        <p:nvSpPr>
          <p:cNvPr id="6" name="Rectangle 5">
            <a:extLst>
              <a:ext uri="{FF2B5EF4-FFF2-40B4-BE49-F238E27FC236}">
                <a16:creationId xmlns:a16="http://schemas.microsoft.com/office/drawing/2014/main" id="{D6B6027E-53F0-DD7D-ECA4-739F4C4A67D2}"/>
              </a:ext>
            </a:extLst>
          </p:cNvPr>
          <p:cNvSpPr/>
          <p:nvPr/>
        </p:nvSpPr>
        <p:spPr>
          <a:xfrm>
            <a:off x="6457950" y="3514725"/>
            <a:ext cx="581025" cy="272802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678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a graph&#10;&#10;AI-generated content may be incorrect.">
            <a:extLst>
              <a:ext uri="{FF2B5EF4-FFF2-40B4-BE49-F238E27FC236}">
                <a16:creationId xmlns:a16="http://schemas.microsoft.com/office/drawing/2014/main" id="{1C1BB20C-C282-8B29-9565-228679F0FEA0}"/>
              </a:ext>
            </a:extLst>
          </p:cNvPr>
          <p:cNvPicPr>
            <a:picLocks noChangeAspect="1"/>
          </p:cNvPicPr>
          <p:nvPr/>
        </p:nvPicPr>
        <p:blipFill>
          <a:blip r:embed="rId2"/>
          <a:srcRect t="53525" b="-1"/>
          <a:stretch>
            <a:fillRect/>
          </a:stretch>
        </p:blipFill>
        <p:spPr>
          <a:xfrm>
            <a:off x="434479" y="928508"/>
            <a:ext cx="10922699" cy="2625429"/>
          </a:xfrm>
          <a:prstGeom prst="rect">
            <a:avLst/>
          </a:prstGeom>
        </p:spPr>
      </p:pic>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11</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3" name="Picture 2">
            <a:extLst>
              <a:ext uri="{FF2B5EF4-FFF2-40B4-BE49-F238E27FC236}">
                <a16:creationId xmlns:a16="http://schemas.microsoft.com/office/drawing/2014/main" id="{B3559AA8-8A7A-2568-168F-992C4FC2317D}"/>
              </a:ext>
            </a:extLst>
          </p:cNvPr>
          <p:cNvPicPr>
            <a:picLocks noChangeAspect="1"/>
          </p:cNvPicPr>
          <p:nvPr/>
        </p:nvPicPr>
        <p:blipFill>
          <a:blip r:embed="rId3">
            <a:extLst>
              <a:ext uri="{28A0092B-C50C-407E-A947-70E740481C1C}">
                <a14:useLocalDpi xmlns:a14="http://schemas.microsoft.com/office/drawing/2010/main" val="0"/>
              </a:ext>
            </a:extLst>
          </a:blip>
          <a:srcRect t="20593"/>
          <a:stretch>
            <a:fillRect/>
          </a:stretch>
        </p:blipFill>
        <p:spPr>
          <a:xfrm>
            <a:off x="7437449" y="3957124"/>
            <a:ext cx="4150701" cy="2471964"/>
          </a:xfrm>
          <a:prstGeom prst="rect">
            <a:avLst/>
          </a:prstGeom>
        </p:spPr>
      </p:pic>
      <p:sp>
        <p:nvSpPr>
          <p:cNvPr id="7" name="Rectangle 6">
            <a:extLst>
              <a:ext uri="{FF2B5EF4-FFF2-40B4-BE49-F238E27FC236}">
                <a16:creationId xmlns:a16="http://schemas.microsoft.com/office/drawing/2014/main" id="{B25A66B1-C3D7-B89B-2DFA-FD8B70B85509}"/>
              </a:ext>
            </a:extLst>
          </p:cNvPr>
          <p:cNvSpPr/>
          <p:nvPr/>
        </p:nvSpPr>
        <p:spPr>
          <a:xfrm>
            <a:off x="6223000" y="865883"/>
            <a:ext cx="581025" cy="272802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a:extLst>
              <a:ext uri="{FF2B5EF4-FFF2-40B4-BE49-F238E27FC236}">
                <a16:creationId xmlns:a16="http://schemas.microsoft.com/office/drawing/2014/main" id="{3020D1A1-5F32-C7FA-C85E-3C0F7F315470}"/>
              </a:ext>
            </a:extLst>
          </p:cNvPr>
          <p:cNvSpPr txBox="1">
            <a:spLocks/>
          </p:cNvSpPr>
          <p:nvPr/>
        </p:nvSpPr>
        <p:spPr>
          <a:xfrm>
            <a:off x="508735" y="3921842"/>
            <a:ext cx="6833599" cy="2222504"/>
          </a:xfrm>
          <a:prstGeom prst="rect">
            <a:avLst/>
          </a:prstGeom>
        </p:spPr>
        <p:txBody>
          <a:bodyPr vert="horz" lIns="91440" tIns="45720" rIns="91440" bIns="45720" rtlCol="0">
            <a:normAutofit lnSpcReduction="10000"/>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Observation of </a:t>
            </a:r>
            <a:r>
              <a:rPr lang="en-US" b="1" dirty="0"/>
              <a:t>strong intensity ripples</a:t>
            </a:r>
            <a:r>
              <a:rPr lang="en-US" dirty="0"/>
              <a:t> on the </a:t>
            </a:r>
            <a:r>
              <a:rPr lang="en-US" b="1" dirty="0"/>
              <a:t>first part </a:t>
            </a:r>
            <a:r>
              <a:rPr lang="en-US" dirty="0"/>
              <a:t>of extracted beam</a:t>
            </a:r>
          </a:p>
          <a:p>
            <a:pPr lvl="1"/>
            <a:r>
              <a:rPr lang="en-US" sz="1400" dirty="0"/>
              <a:t>First part of the spill shows strong frequency signature at twice the synchrotron frequency </a:t>
            </a:r>
            <a:endParaRPr lang="en-US" sz="1400" dirty="0">
              <a:sym typeface="Wingdings" panose="05000000000000000000" pitchFamily="2" charset="2"/>
            </a:endParaRPr>
          </a:p>
          <a:p>
            <a:pPr lvl="1"/>
            <a:r>
              <a:rPr lang="en-US" sz="1400" dirty="0"/>
              <a:t>Contribution from the observed longitudinal quadrupolar oscillation at flat-top energy</a:t>
            </a:r>
          </a:p>
          <a:p>
            <a:pPr lvl="1"/>
            <a:r>
              <a:rPr lang="en-US" sz="1400" dirty="0"/>
              <a:t>Collective effect contribution?</a:t>
            </a:r>
          </a:p>
          <a:p>
            <a:pPr lvl="1"/>
            <a:endParaRPr lang="en-US" dirty="0"/>
          </a:p>
          <a:p>
            <a:r>
              <a:rPr lang="en-US" dirty="0"/>
              <a:t>Ongoing investigation….</a:t>
            </a:r>
          </a:p>
          <a:p>
            <a:pPr marL="0" indent="0">
              <a:buNone/>
            </a:pPr>
            <a:endParaRPr lang="en-US" dirty="0"/>
          </a:p>
          <a:p>
            <a:endParaRPr lang="en-US" dirty="0"/>
          </a:p>
          <a:p>
            <a:endParaRPr lang="en-US" dirty="0"/>
          </a:p>
          <a:p>
            <a:endParaRPr lang="en-US" dirty="0"/>
          </a:p>
          <a:p>
            <a:pPr marL="0" indent="0">
              <a:buFont typeface="Arial" panose="020B0604020202020204" pitchFamily="34" charset="0"/>
              <a:buNone/>
            </a:pPr>
            <a:endParaRPr lang="en-US" dirty="0"/>
          </a:p>
        </p:txBody>
      </p:sp>
      <p:sp>
        <p:nvSpPr>
          <p:cNvPr id="10" name="TextBox 9">
            <a:extLst>
              <a:ext uri="{FF2B5EF4-FFF2-40B4-BE49-F238E27FC236}">
                <a16:creationId xmlns:a16="http://schemas.microsoft.com/office/drawing/2014/main" id="{6F3D669E-C742-FA1B-8BD4-BD8EA7D4CF09}"/>
              </a:ext>
            </a:extLst>
          </p:cNvPr>
          <p:cNvSpPr txBox="1"/>
          <p:nvPr/>
        </p:nvSpPr>
        <p:spPr>
          <a:xfrm>
            <a:off x="7880644" y="3482771"/>
            <a:ext cx="2905125" cy="461665"/>
          </a:xfrm>
          <a:prstGeom prst="rect">
            <a:avLst/>
          </a:prstGeom>
          <a:noFill/>
        </p:spPr>
        <p:txBody>
          <a:bodyPr wrap="square" rtlCol="0">
            <a:spAutoFit/>
          </a:bodyPr>
          <a:lstStyle/>
          <a:p>
            <a:pPr algn="ctr"/>
            <a:r>
              <a:rPr lang="en-US" sz="1200" dirty="0"/>
              <a:t>Longitudinal tomography p252MeV</a:t>
            </a:r>
          </a:p>
          <a:p>
            <a:pPr algn="ctr"/>
            <a:r>
              <a:rPr lang="en-US" sz="1200" i="1" dirty="0"/>
              <a:t>Courtesy of K. Holzfeind</a:t>
            </a:r>
          </a:p>
        </p:txBody>
      </p:sp>
    </p:spTree>
    <p:extLst>
      <p:ext uri="{BB962C8B-B14F-4D97-AF65-F5344CB8AC3E}">
        <p14:creationId xmlns:p14="http://schemas.microsoft.com/office/powerpoint/2010/main" val="79517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Energy Verification with RFKO</a:t>
            </a:r>
          </a:p>
        </p:txBody>
      </p:sp>
      <p:sp>
        <p:nvSpPr>
          <p:cNvPr id="3" name="Content Placeholder 2">
            <a:extLst>
              <a:ext uri="{FF2B5EF4-FFF2-40B4-BE49-F238E27FC236}">
                <a16:creationId xmlns:a16="http://schemas.microsoft.com/office/drawing/2014/main" id="{6731581C-7187-4AB7-8EB6-FEF2263674D8}"/>
              </a:ext>
            </a:extLst>
          </p:cNvPr>
          <p:cNvSpPr>
            <a:spLocks noGrp="1"/>
          </p:cNvSpPr>
          <p:nvPr>
            <p:ph idx="1"/>
          </p:nvPr>
        </p:nvSpPr>
        <p:spPr>
          <a:xfrm>
            <a:off x="681135" y="1131404"/>
            <a:ext cx="10198359" cy="4950086"/>
          </a:xfrm>
        </p:spPr>
        <p:txBody>
          <a:bodyPr>
            <a:normAutofit/>
          </a:bodyPr>
          <a:lstStyle/>
          <a:p>
            <a:r>
              <a:rPr lang="pt-BR" sz="1600" dirty="0"/>
              <a:t>Measurements were conducted to ensure that the energy of the delivered beam is within the intended limits</a:t>
            </a:r>
          </a:p>
          <a:p>
            <a:r>
              <a:rPr lang="pt-BR" sz="1600" dirty="0"/>
              <a:t>Establish a workflow for energy verification during clinical operation with RFKO:</a:t>
            </a:r>
          </a:p>
          <a:p>
            <a:pPr lvl="1"/>
            <a:r>
              <a:rPr lang="pt-BR" sz="1400" dirty="0"/>
              <a:t>Define the limits of the relevant beam parameters and their correspondance to extracted energy and range</a:t>
            </a:r>
            <a:endParaRPr lang="en-US" sz="1400" dirty="0"/>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12</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7" name="Picture 6">
            <a:extLst>
              <a:ext uri="{FF2B5EF4-FFF2-40B4-BE49-F238E27FC236}">
                <a16:creationId xmlns:a16="http://schemas.microsoft.com/office/drawing/2014/main" id="{17947291-5A8C-4E44-B38E-2B8C7D095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539" y="2885887"/>
            <a:ext cx="3802621" cy="2879984"/>
          </a:xfrm>
          <a:prstGeom prst="rect">
            <a:avLst/>
          </a:prstGeom>
        </p:spPr>
      </p:pic>
      <p:pic>
        <p:nvPicPr>
          <p:cNvPr id="8" name="Picture 7">
            <a:extLst>
              <a:ext uri="{FF2B5EF4-FFF2-40B4-BE49-F238E27FC236}">
                <a16:creationId xmlns:a16="http://schemas.microsoft.com/office/drawing/2014/main" id="{261F70DA-DFCF-4632-8D87-E94FB9121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4042" y="2909053"/>
            <a:ext cx="3733530" cy="2919248"/>
          </a:xfrm>
          <a:prstGeom prst="rect">
            <a:avLst/>
          </a:prstGeom>
        </p:spPr>
      </p:pic>
      <p:pic>
        <p:nvPicPr>
          <p:cNvPr id="9" name="Picture 8">
            <a:extLst>
              <a:ext uri="{FF2B5EF4-FFF2-40B4-BE49-F238E27FC236}">
                <a16:creationId xmlns:a16="http://schemas.microsoft.com/office/drawing/2014/main" id="{816B48BC-BF79-4A9D-AC00-F7F73CB48220}"/>
              </a:ext>
            </a:extLst>
          </p:cNvPr>
          <p:cNvPicPr>
            <a:picLocks noChangeAspect="1"/>
          </p:cNvPicPr>
          <p:nvPr/>
        </p:nvPicPr>
        <p:blipFill>
          <a:blip r:embed="rId4"/>
          <a:stretch>
            <a:fillRect/>
          </a:stretch>
        </p:blipFill>
        <p:spPr>
          <a:xfrm>
            <a:off x="124721" y="2916051"/>
            <a:ext cx="3689052" cy="2852360"/>
          </a:xfrm>
          <a:prstGeom prst="rect">
            <a:avLst/>
          </a:prstGeom>
        </p:spPr>
      </p:pic>
      <p:sp>
        <p:nvSpPr>
          <p:cNvPr id="10" name="Oval 9">
            <a:extLst>
              <a:ext uri="{FF2B5EF4-FFF2-40B4-BE49-F238E27FC236}">
                <a16:creationId xmlns:a16="http://schemas.microsoft.com/office/drawing/2014/main" id="{907F6275-1257-47FB-90FD-B82A82810F74}"/>
              </a:ext>
            </a:extLst>
          </p:cNvPr>
          <p:cNvSpPr/>
          <p:nvPr/>
        </p:nvSpPr>
        <p:spPr>
          <a:xfrm>
            <a:off x="3415454" y="3123380"/>
            <a:ext cx="357245" cy="1730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1" name="Straight Arrow Connector 10">
            <a:extLst>
              <a:ext uri="{FF2B5EF4-FFF2-40B4-BE49-F238E27FC236}">
                <a16:creationId xmlns:a16="http://schemas.microsoft.com/office/drawing/2014/main" id="{F96D7DC9-E859-482E-9A08-EE3698FA178B}"/>
              </a:ext>
            </a:extLst>
          </p:cNvPr>
          <p:cNvCxnSpPr/>
          <p:nvPr/>
        </p:nvCxnSpPr>
        <p:spPr>
          <a:xfrm>
            <a:off x="3766050" y="3212467"/>
            <a:ext cx="793835" cy="116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744297D3-635E-4877-BDEF-B37D5FE502D0}"/>
              </a:ext>
            </a:extLst>
          </p:cNvPr>
          <p:cNvSpPr/>
          <p:nvPr/>
        </p:nvSpPr>
        <p:spPr>
          <a:xfrm>
            <a:off x="7126632" y="3118221"/>
            <a:ext cx="491630" cy="2310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F06D7A8C-1695-4079-B12A-2051CBA373B2}"/>
              </a:ext>
            </a:extLst>
          </p:cNvPr>
          <p:cNvCxnSpPr>
            <a:cxnSpLocks/>
          </p:cNvCxnSpPr>
          <p:nvPr/>
        </p:nvCxnSpPr>
        <p:spPr>
          <a:xfrm>
            <a:off x="7618262" y="3704791"/>
            <a:ext cx="1105139" cy="8128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382349E8-F272-1927-70E8-4FC9CA9B4CE0}"/>
              </a:ext>
            </a:extLst>
          </p:cNvPr>
          <p:cNvSpPr txBox="1"/>
          <p:nvPr/>
        </p:nvSpPr>
        <p:spPr>
          <a:xfrm>
            <a:off x="3301251" y="5043932"/>
            <a:ext cx="4001549" cy="584775"/>
          </a:xfrm>
          <a:prstGeom prst="rect">
            <a:avLst/>
          </a:prstGeom>
          <a:noFill/>
        </p:spPr>
        <p:txBody>
          <a:bodyPr wrap="square" rtlCol="0">
            <a:spAutoFit/>
          </a:bodyPr>
          <a:lstStyle/>
          <a:p>
            <a:r>
              <a:rPr lang="en-US" sz="1400" i="1" dirty="0">
                <a:solidFill>
                  <a:schemeClr val="accent1">
                    <a:lumMod val="75000"/>
                  </a:schemeClr>
                </a:solidFill>
              </a:rPr>
              <a:t>Courtesy of V. Rizzoglio and D. Skrijelj</a:t>
            </a:r>
          </a:p>
          <a:p>
            <a:endParaRPr lang="en-US" dirty="0"/>
          </a:p>
        </p:txBody>
      </p:sp>
    </p:spTree>
    <p:extLst>
      <p:ext uri="{BB962C8B-B14F-4D97-AF65-F5344CB8AC3E}">
        <p14:creationId xmlns:p14="http://schemas.microsoft.com/office/powerpoint/2010/main" val="3518126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Risk Analysis of RFKO extraction</a:t>
            </a:r>
          </a:p>
        </p:txBody>
      </p:sp>
      <p:sp>
        <p:nvSpPr>
          <p:cNvPr id="3" name="Content Placeholder 2">
            <a:extLst>
              <a:ext uri="{FF2B5EF4-FFF2-40B4-BE49-F238E27FC236}">
                <a16:creationId xmlns:a16="http://schemas.microsoft.com/office/drawing/2014/main" id="{6731581C-7187-4AB7-8EB6-FEF2263674D8}"/>
              </a:ext>
            </a:extLst>
          </p:cNvPr>
          <p:cNvSpPr>
            <a:spLocks noGrp="1"/>
          </p:cNvSpPr>
          <p:nvPr>
            <p:ph idx="1"/>
          </p:nvPr>
        </p:nvSpPr>
        <p:spPr>
          <a:xfrm>
            <a:off x="6750880" y="1084637"/>
            <a:ext cx="5326577" cy="2210637"/>
          </a:xfrm>
        </p:spPr>
        <p:txBody>
          <a:bodyPr/>
          <a:lstStyle/>
          <a:p>
            <a:r>
              <a:rPr lang="en-US" dirty="0"/>
              <a:t>Measurements and simulations conducted to assess the risks associated with RFKO extraction</a:t>
            </a:r>
          </a:p>
          <a:p>
            <a:endParaRPr lang="en-US" dirty="0"/>
          </a:p>
          <a:p>
            <a:r>
              <a:rPr lang="en-US" dirty="0"/>
              <a:t>Test all relevant failure scenarios during beam extraction with RFKO </a:t>
            </a:r>
          </a:p>
          <a:p>
            <a:endParaRPr lang="en-US" dirty="0"/>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13</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6" name="Picture 5">
            <a:extLst>
              <a:ext uri="{FF2B5EF4-FFF2-40B4-BE49-F238E27FC236}">
                <a16:creationId xmlns:a16="http://schemas.microsoft.com/office/drawing/2014/main" id="{93716EC9-C104-3A4E-094C-35A00F8C7702}"/>
              </a:ext>
            </a:extLst>
          </p:cNvPr>
          <p:cNvPicPr>
            <a:picLocks noChangeAspect="1"/>
          </p:cNvPicPr>
          <p:nvPr/>
        </p:nvPicPr>
        <p:blipFill>
          <a:blip r:embed="rId2"/>
          <a:stretch>
            <a:fillRect/>
          </a:stretch>
        </p:blipFill>
        <p:spPr>
          <a:xfrm>
            <a:off x="276394" y="1337438"/>
            <a:ext cx="6460398" cy="4498393"/>
          </a:xfrm>
          <a:prstGeom prst="rect">
            <a:avLst/>
          </a:prstGeom>
        </p:spPr>
      </p:pic>
      <p:pic>
        <p:nvPicPr>
          <p:cNvPr id="7" name="Picture 6">
            <a:extLst>
              <a:ext uri="{FF2B5EF4-FFF2-40B4-BE49-F238E27FC236}">
                <a16:creationId xmlns:a16="http://schemas.microsoft.com/office/drawing/2014/main" id="{0205B425-715C-A390-917C-AD46FA666697}"/>
              </a:ext>
            </a:extLst>
          </p:cNvPr>
          <p:cNvPicPr>
            <a:picLocks noChangeAspect="1"/>
          </p:cNvPicPr>
          <p:nvPr/>
        </p:nvPicPr>
        <p:blipFill rotWithShape="1">
          <a:blip r:embed="rId3"/>
          <a:srcRect r="17632"/>
          <a:stretch/>
        </p:blipFill>
        <p:spPr>
          <a:xfrm>
            <a:off x="9371270" y="3622992"/>
            <a:ext cx="2410811" cy="2048813"/>
          </a:xfrm>
          <a:prstGeom prst="rect">
            <a:avLst/>
          </a:prstGeom>
        </p:spPr>
      </p:pic>
      <p:pic>
        <p:nvPicPr>
          <p:cNvPr id="8" name="Picture 7">
            <a:extLst>
              <a:ext uri="{FF2B5EF4-FFF2-40B4-BE49-F238E27FC236}">
                <a16:creationId xmlns:a16="http://schemas.microsoft.com/office/drawing/2014/main" id="{0A3061C0-20C9-AC07-F663-20404B134A73}"/>
              </a:ext>
            </a:extLst>
          </p:cNvPr>
          <p:cNvPicPr>
            <a:picLocks noChangeAspect="1"/>
          </p:cNvPicPr>
          <p:nvPr/>
        </p:nvPicPr>
        <p:blipFill>
          <a:blip r:embed="rId4"/>
          <a:stretch>
            <a:fillRect/>
          </a:stretch>
        </p:blipFill>
        <p:spPr>
          <a:xfrm>
            <a:off x="6886231" y="3568269"/>
            <a:ext cx="2404041" cy="2103536"/>
          </a:xfrm>
          <a:prstGeom prst="rect">
            <a:avLst/>
          </a:prstGeom>
        </p:spPr>
      </p:pic>
      <p:sp>
        <p:nvSpPr>
          <p:cNvPr id="9" name="TextBox 8">
            <a:extLst>
              <a:ext uri="{FF2B5EF4-FFF2-40B4-BE49-F238E27FC236}">
                <a16:creationId xmlns:a16="http://schemas.microsoft.com/office/drawing/2014/main" id="{09C51154-F2BA-B2CB-899E-963A57F1A555}"/>
              </a:ext>
            </a:extLst>
          </p:cNvPr>
          <p:cNvSpPr txBox="1"/>
          <p:nvPr/>
        </p:nvSpPr>
        <p:spPr>
          <a:xfrm>
            <a:off x="7156672" y="2942031"/>
            <a:ext cx="4267199" cy="800219"/>
          </a:xfrm>
          <a:prstGeom prst="rect">
            <a:avLst/>
          </a:prstGeom>
          <a:noFill/>
        </p:spPr>
        <p:txBody>
          <a:bodyPr wrap="square" rtlCol="0">
            <a:spAutoFit/>
          </a:bodyPr>
          <a:lstStyle/>
          <a:p>
            <a:pPr algn="ctr"/>
            <a:r>
              <a:rPr lang="en-US" sz="1400" dirty="0">
                <a:solidFill>
                  <a:schemeClr val="bg2">
                    <a:lumMod val="50000"/>
                  </a:schemeClr>
                </a:solidFill>
              </a:rPr>
              <a:t>Example of RF-KO extraction simulation during single fault scenario</a:t>
            </a:r>
          </a:p>
          <a:p>
            <a:endParaRPr lang="en-US" dirty="0"/>
          </a:p>
        </p:txBody>
      </p:sp>
      <p:sp>
        <p:nvSpPr>
          <p:cNvPr id="10" name="Rectangle 9">
            <a:extLst>
              <a:ext uri="{FF2B5EF4-FFF2-40B4-BE49-F238E27FC236}">
                <a16:creationId xmlns:a16="http://schemas.microsoft.com/office/drawing/2014/main" id="{9430EA1C-D92E-C1B8-8105-9B8EF7171F04}"/>
              </a:ext>
            </a:extLst>
          </p:cNvPr>
          <p:cNvSpPr/>
          <p:nvPr/>
        </p:nvSpPr>
        <p:spPr>
          <a:xfrm>
            <a:off x="6882846" y="2876790"/>
            <a:ext cx="4931612" cy="297863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D1C427-3C49-D9A8-4CC5-6A86D363899E}"/>
              </a:ext>
            </a:extLst>
          </p:cNvPr>
          <p:cNvSpPr txBox="1"/>
          <p:nvPr/>
        </p:nvSpPr>
        <p:spPr>
          <a:xfrm>
            <a:off x="8237691" y="5572025"/>
            <a:ext cx="4001549" cy="584775"/>
          </a:xfrm>
          <a:prstGeom prst="rect">
            <a:avLst/>
          </a:prstGeom>
          <a:noFill/>
        </p:spPr>
        <p:txBody>
          <a:bodyPr wrap="square" rtlCol="0">
            <a:spAutoFit/>
          </a:bodyPr>
          <a:lstStyle/>
          <a:p>
            <a:r>
              <a:rPr lang="en-US" sz="1400" i="1" dirty="0">
                <a:solidFill>
                  <a:schemeClr val="accent1">
                    <a:lumMod val="75000"/>
                  </a:schemeClr>
                </a:solidFill>
              </a:rPr>
              <a:t>Courtesy of E. Renner</a:t>
            </a:r>
          </a:p>
          <a:p>
            <a:endParaRPr lang="en-US" dirty="0"/>
          </a:p>
        </p:txBody>
      </p:sp>
      <p:sp>
        <p:nvSpPr>
          <p:cNvPr id="12" name="TextBox 11">
            <a:extLst>
              <a:ext uri="{FF2B5EF4-FFF2-40B4-BE49-F238E27FC236}">
                <a16:creationId xmlns:a16="http://schemas.microsoft.com/office/drawing/2014/main" id="{04685798-14D6-3BB5-D693-F34D3C65CADC}"/>
              </a:ext>
            </a:extLst>
          </p:cNvPr>
          <p:cNvSpPr txBox="1"/>
          <p:nvPr/>
        </p:nvSpPr>
        <p:spPr>
          <a:xfrm>
            <a:off x="276394" y="1045050"/>
            <a:ext cx="4001549" cy="553998"/>
          </a:xfrm>
          <a:prstGeom prst="rect">
            <a:avLst/>
          </a:prstGeom>
          <a:noFill/>
        </p:spPr>
        <p:txBody>
          <a:bodyPr wrap="square" rtlCol="0">
            <a:spAutoFit/>
          </a:bodyPr>
          <a:lstStyle/>
          <a:p>
            <a:r>
              <a:rPr lang="en-US" sz="1200" i="1" dirty="0">
                <a:solidFill>
                  <a:schemeClr val="accent1">
                    <a:lumMod val="75000"/>
                  </a:schemeClr>
                </a:solidFill>
              </a:rPr>
              <a:t>Courtesy of A. Wastl</a:t>
            </a:r>
          </a:p>
          <a:p>
            <a:endParaRPr lang="en-US" dirty="0"/>
          </a:p>
        </p:txBody>
      </p:sp>
    </p:spTree>
    <p:extLst>
      <p:ext uri="{BB962C8B-B14F-4D97-AF65-F5344CB8AC3E}">
        <p14:creationId xmlns:p14="http://schemas.microsoft.com/office/powerpoint/2010/main" val="417301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a:xfrm>
            <a:off x="243840" y="167701"/>
            <a:ext cx="11653520" cy="731520"/>
          </a:xfrm>
        </p:spPr>
        <p:txBody>
          <a:bodyPr anchor="ctr">
            <a:normAutofit/>
          </a:bodyPr>
          <a:lstStyle/>
          <a:p>
            <a:r>
              <a:rPr lang="en-US" b="1" dirty="0"/>
              <a:t>B-field regulation with RFKO</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a:xfrm>
            <a:off x="9414169" y="6429088"/>
            <a:ext cx="2743200" cy="365125"/>
          </a:xfrm>
        </p:spPr>
        <p:txBody>
          <a:bodyPr anchor="ctr">
            <a:normAutofit/>
          </a:bodyPr>
          <a:lstStyle/>
          <a:p>
            <a:pPr>
              <a:spcAft>
                <a:spcPts val="600"/>
              </a:spcAft>
            </a:pPr>
            <a:fld id="{A9F4B282-7904-614B-9E30-2097EED7D1ED}" type="slidenum">
              <a:rPr lang="de-AT" smtClean="0"/>
              <a:pPr>
                <a:spcAft>
                  <a:spcPts val="600"/>
                </a:spcAft>
              </a:pPr>
              <a:t>14</a:t>
            </a:fld>
            <a:endParaRPr lang="de-AT"/>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a:xfrm>
            <a:off x="243841" y="6684252"/>
            <a:ext cx="7559040" cy="173748"/>
          </a:xfrm>
        </p:spPr>
        <p:txBody>
          <a:bodyPr anchor="ctr">
            <a:normAutofit/>
          </a:bodyPr>
          <a:lstStyle/>
          <a:p>
            <a:pPr>
              <a:lnSpc>
                <a:spcPct val="90000"/>
              </a:lnSpc>
              <a:spcAft>
                <a:spcPts val="600"/>
              </a:spcAft>
            </a:pPr>
            <a:r>
              <a:rPr lang="de-DE" sz="600"/>
              <a:t>Slow Extraction Workshop 2025</a:t>
            </a:r>
          </a:p>
        </p:txBody>
      </p:sp>
      <p:pic>
        <p:nvPicPr>
          <p:cNvPr id="7" name="Grafik 8" descr="Ein Bild, das Text, Schrift, Reihe, Diagramm enthält.&#10;&#10;Beschreibung automatisch generiert.">
            <a:extLst>
              <a:ext uri="{FF2B5EF4-FFF2-40B4-BE49-F238E27FC236}">
                <a16:creationId xmlns:a16="http://schemas.microsoft.com/office/drawing/2014/main" id="{3B792B7B-1DC7-FE06-E604-FD0C3514F331}"/>
              </a:ext>
            </a:extLst>
          </p:cNvPr>
          <p:cNvPicPr>
            <a:picLocks noGrp="1" noChangeAspect="1"/>
          </p:cNvPicPr>
          <p:nvPr>
            <p:ph sz="half" idx="2"/>
          </p:nvPr>
        </p:nvPicPr>
        <p:blipFill>
          <a:blip r:embed="rId2"/>
          <a:srcRect b="50185"/>
          <a:stretch>
            <a:fillRect/>
          </a:stretch>
        </p:blipFill>
        <p:spPr>
          <a:xfrm>
            <a:off x="123825" y="1061160"/>
            <a:ext cx="5637964" cy="2557462"/>
          </a:xfrm>
          <a:prstGeom prst="rect">
            <a:avLst/>
          </a:prstGeom>
        </p:spPr>
      </p:pic>
      <p:sp>
        <p:nvSpPr>
          <p:cNvPr id="14" name="Rectangle 13">
            <a:extLst>
              <a:ext uri="{FF2B5EF4-FFF2-40B4-BE49-F238E27FC236}">
                <a16:creationId xmlns:a16="http://schemas.microsoft.com/office/drawing/2014/main" id="{793AEE2B-6ECB-2B2B-C640-FA8C17FF0E16}"/>
              </a:ext>
            </a:extLst>
          </p:cNvPr>
          <p:cNvSpPr/>
          <p:nvPr/>
        </p:nvSpPr>
        <p:spPr>
          <a:xfrm>
            <a:off x="723900" y="1609725"/>
            <a:ext cx="2743200" cy="1143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A2C96DD8-570A-4A0D-E674-5393FE4683A1}"/>
              </a:ext>
            </a:extLst>
          </p:cNvPr>
          <p:cNvCxnSpPr>
            <a:cxnSpLocks/>
          </p:cNvCxnSpPr>
          <p:nvPr/>
        </p:nvCxnSpPr>
        <p:spPr>
          <a:xfrm>
            <a:off x="2009775" y="1724025"/>
            <a:ext cx="0" cy="229924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7" descr="Ein Bild, das Text, Reihe, Screenshot, Diagramm enthält.&#10;&#10;Beschreibung automatisch generiert.">
            <a:extLst>
              <a:ext uri="{FF2B5EF4-FFF2-40B4-BE49-F238E27FC236}">
                <a16:creationId xmlns:a16="http://schemas.microsoft.com/office/drawing/2014/main" id="{7CD3C86A-ED89-AE20-FFF2-E778A30CDE2A}"/>
              </a:ext>
            </a:extLst>
          </p:cNvPr>
          <p:cNvPicPr>
            <a:picLocks noChangeAspect="1"/>
          </p:cNvPicPr>
          <p:nvPr/>
        </p:nvPicPr>
        <p:blipFill>
          <a:blip r:embed="rId3"/>
          <a:srcRect t="4583" b="49117"/>
          <a:stretch>
            <a:fillRect/>
          </a:stretch>
        </p:blipFill>
        <p:spPr>
          <a:xfrm>
            <a:off x="123826" y="4023269"/>
            <a:ext cx="7820024" cy="2192452"/>
          </a:xfrm>
          <a:prstGeom prst="rect">
            <a:avLst/>
          </a:prstGeom>
          <a:ln w="19050">
            <a:solidFill>
              <a:srgbClr val="FF0000"/>
            </a:solidFill>
          </a:ln>
        </p:spPr>
      </p:pic>
      <p:sp>
        <p:nvSpPr>
          <p:cNvPr id="21" name="Content Placeholder 2">
            <a:extLst>
              <a:ext uri="{FF2B5EF4-FFF2-40B4-BE49-F238E27FC236}">
                <a16:creationId xmlns:a16="http://schemas.microsoft.com/office/drawing/2014/main" id="{2540F7FB-213A-8937-5CFD-B707D8F148E8}"/>
              </a:ext>
            </a:extLst>
          </p:cNvPr>
          <p:cNvSpPr>
            <a:spLocks noGrp="1"/>
          </p:cNvSpPr>
          <p:nvPr>
            <p:ph idx="1"/>
          </p:nvPr>
        </p:nvSpPr>
        <p:spPr>
          <a:xfrm>
            <a:off x="5929641" y="1209074"/>
            <a:ext cx="5862966" cy="2557462"/>
          </a:xfrm>
        </p:spPr>
        <p:txBody>
          <a:bodyPr>
            <a:normAutofit/>
          </a:bodyPr>
          <a:lstStyle/>
          <a:p>
            <a:r>
              <a:rPr lang="en-US" sz="1600" b="1" dirty="0"/>
              <a:t>Ongoing implementation of B-field regulation </a:t>
            </a:r>
            <a:r>
              <a:rPr lang="en-US" sz="1600" dirty="0"/>
              <a:t>at MA for the Synchrotron dipoles </a:t>
            </a:r>
          </a:p>
          <a:p>
            <a:r>
              <a:rPr lang="en-US" sz="1600" dirty="0"/>
              <a:t>Pre-requisite for the RFKO extraction:</a:t>
            </a:r>
          </a:p>
          <a:p>
            <a:pPr lvl="1"/>
            <a:r>
              <a:rPr lang="en-US" sz="1400" dirty="0"/>
              <a:t>Long B-field stabilization time at FT energy in current-regulation mode</a:t>
            </a:r>
          </a:p>
          <a:p>
            <a:pPr lvl="1"/>
            <a:r>
              <a:rPr lang="en-US" sz="1400" dirty="0"/>
              <a:t>Stable field at flat-top preferred with RFKO to prevent beam condition drift during extraction </a:t>
            </a:r>
          </a:p>
          <a:p>
            <a:r>
              <a:rPr lang="en-US" sz="1550" b="1" dirty="0"/>
              <a:t>First RFKO extractions in B-field regulation at MA  </a:t>
            </a:r>
          </a:p>
        </p:txBody>
      </p:sp>
      <p:sp>
        <p:nvSpPr>
          <p:cNvPr id="22" name="TextBox 21">
            <a:extLst>
              <a:ext uri="{FF2B5EF4-FFF2-40B4-BE49-F238E27FC236}">
                <a16:creationId xmlns:a16="http://schemas.microsoft.com/office/drawing/2014/main" id="{6AF08E95-B1A3-83AD-B0A6-8A1B0E0A84FB}"/>
              </a:ext>
            </a:extLst>
          </p:cNvPr>
          <p:cNvSpPr txBox="1"/>
          <p:nvPr/>
        </p:nvSpPr>
        <p:spPr>
          <a:xfrm>
            <a:off x="123826" y="3452778"/>
            <a:ext cx="6009615" cy="800219"/>
          </a:xfrm>
          <a:prstGeom prst="rect">
            <a:avLst/>
          </a:prstGeom>
          <a:noFill/>
        </p:spPr>
        <p:txBody>
          <a:bodyPr wrap="square" rtlCol="0">
            <a:spAutoFit/>
          </a:bodyPr>
          <a:lstStyle/>
          <a:p>
            <a:r>
              <a:rPr lang="en-US" sz="1400" i="1" dirty="0">
                <a:solidFill>
                  <a:schemeClr val="accent1">
                    <a:lumMod val="75000"/>
                  </a:schemeClr>
                </a:solidFill>
              </a:rPr>
              <a:t>T. Margreiter </a:t>
            </a:r>
          </a:p>
          <a:p>
            <a:r>
              <a:rPr lang="en-US" sz="1400" i="1" dirty="0">
                <a:solidFill>
                  <a:schemeClr val="accent1">
                    <a:lumMod val="75000"/>
                  </a:schemeClr>
                </a:solidFill>
              </a:rPr>
              <a:t>(“Magnetic field control in the MedAustron synchrotron” IPAC25)</a:t>
            </a:r>
          </a:p>
          <a:p>
            <a:endParaRPr lang="en-US" dirty="0"/>
          </a:p>
        </p:txBody>
      </p:sp>
    </p:spTree>
    <p:extLst>
      <p:ext uri="{BB962C8B-B14F-4D97-AF65-F5344CB8AC3E}">
        <p14:creationId xmlns:p14="http://schemas.microsoft.com/office/powerpoint/2010/main" val="1686144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E4C0-17F2-D7D8-D483-474323DBD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61E8F-28AE-56CB-BC7E-BB2C7C94ECAD}"/>
              </a:ext>
            </a:extLst>
          </p:cNvPr>
          <p:cNvSpPr>
            <a:spLocks noGrp="1"/>
          </p:cNvSpPr>
          <p:nvPr>
            <p:ph type="title"/>
          </p:nvPr>
        </p:nvSpPr>
        <p:spPr>
          <a:xfrm>
            <a:off x="243840" y="167701"/>
            <a:ext cx="11653520" cy="731520"/>
          </a:xfrm>
        </p:spPr>
        <p:txBody>
          <a:bodyPr anchor="ctr">
            <a:normAutofit/>
          </a:bodyPr>
          <a:lstStyle/>
          <a:p>
            <a:r>
              <a:rPr lang="en-US" b="1" dirty="0"/>
              <a:t>B-field regulation with RFKO</a:t>
            </a:r>
          </a:p>
        </p:txBody>
      </p:sp>
      <p:sp>
        <p:nvSpPr>
          <p:cNvPr id="4" name="Slide Number Placeholder 3">
            <a:extLst>
              <a:ext uri="{FF2B5EF4-FFF2-40B4-BE49-F238E27FC236}">
                <a16:creationId xmlns:a16="http://schemas.microsoft.com/office/drawing/2014/main" id="{3D2C950B-90AB-66CC-9F67-4E9BD01A211A}"/>
              </a:ext>
            </a:extLst>
          </p:cNvPr>
          <p:cNvSpPr>
            <a:spLocks noGrp="1"/>
          </p:cNvSpPr>
          <p:nvPr>
            <p:ph type="sldNum" sz="quarter" idx="4"/>
          </p:nvPr>
        </p:nvSpPr>
        <p:spPr>
          <a:xfrm>
            <a:off x="9414169" y="6429088"/>
            <a:ext cx="2743200" cy="365125"/>
          </a:xfrm>
        </p:spPr>
        <p:txBody>
          <a:bodyPr anchor="ctr">
            <a:normAutofit/>
          </a:bodyPr>
          <a:lstStyle/>
          <a:p>
            <a:pPr>
              <a:spcAft>
                <a:spcPts val="600"/>
              </a:spcAft>
            </a:pPr>
            <a:fld id="{A9F4B282-7904-614B-9E30-2097EED7D1ED}" type="slidenum">
              <a:rPr lang="de-AT" smtClean="0"/>
              <a:pPr>
                <a:spcAft>
                  <a:spcPts val="600"/>
                </a:spcAft>
              </a:pPr>
              <a:t>15</a:t>
            </a:fld>
            <a:endParaRPr lang="de-AT"/>
          </a:p>
        </p:txBody>
      </p:sp>
      <p:sp>
        <p:nvSpPr>
          <p:cNvPr id="5" name="Footer Placeholder 4">
            <a:extLst>
              <a:ext uri="{FF2B5EF4-FFF2-40B4-BE49-F238E27FC236}">
                <a16:creationId xmlns:a16="http://schemas.microsoft.com/office/drawing/2014/main" id="{957F0FCA-B546-3036-9E1B-CC4A51585732}"/>
              </a:ext>
            </a:extLst>
          </p:cNvPr>
          <p:cNvSpPr>
            <a:spLocks noGrp="1"/>
          </p:cNvSpPr>
          <p:nvPr>
            <p:ph type="ftr" sz="quarter" idx="3"/>
          </p:nvPr>
        </p:nvSpPr>
        <p:spPr>
          <a:xfrm>
            <a:off x="243841" y="6684252"/>
            <a:ext cx="7559040" cy="173748"/>
          </a:xfrm>
        </p:spPr>
        <p:txBody>
          <a:bodyPr anchor="ctr">
            <a:normAutofit/>
          </a:bodyPr>
          <a:lstStyle/>
          <a:p>
            <a:pPr>
              <a:lnSpc>
                <a:spcPct val="90000"/>
              </a:lnSpc>
              <a:spcAft>
                <a:spcPts val="600"/>
              </a:spcAft>
            </a:pPr>
            <a:r>
              <a:rPr lang="de-DE" sz="600"/>
              <a:t>Slow Extraction Workshop 2025</a:t>
            </a:r>
          </a:p>
        </p:txBody>
      </p:sp>
      <p:pic>
        <p:nvPicPr>
          <p:cNvPr id="7" name="Grafik 8" descr="Ein Bild, das Text, Schrift, Reihe, Diagramm enthält.&#10;&#10;Beschreibung automatisch generiert.">
            <a:extLst>
              <a:ext uri="{FF2B5EF4-FFF2-40B4-BE49-F238E27FC236}">
                <a16:creationId xmlns:a16="http://schemas.microsoft.com/office/drawing/2014/main" id="{CB5DD9E7-D06E-6E03-E385-1F5F4A57B172}"/>
              </a:ext>
            </a:extLst>
          </p:cNvPr>
          <p:cNvPicPr>
            <a:picLocks noGrp="1" noChangeAspect="1"/>
          </p:cNvPicPr>
          <p:nvPr>
            <p:ph sz="half" idx="2"/>
          </p:nvPr>
        </p:nvPicPr>
        <p:blipFill>
          <a:blip r:embed="rId2"/>
          <a:srcRect b="50185"/>
          <a:stretch>
            <a:fillRect/>
          </a:stretch>
        </p:blipFill>
        <p:spPr>
          <a:xfrm>
            <a:off x="123825" y="1061160"/>
            <a:ext cx="5637964" cy="2557462"/>
          </a:xfrm>
          <a:prstGeom prst="rect">
            <a:avLst/>
          </a:prstGeom>
        </p:spPr>
      </p:pic>
      <p:sp>
        <p:nvSpPr>
          <p:cNvPr id="14" name="Rectangle 13">
            <a:extLst>
              <a:ext uri="{FF2B5EF4-FFF2-40B4-BE49-F238E27FC236}">
                <a16:creationId xmlns:a16="http://schemas.microsoft.com/office/drawing/2014/main" id="{5901F59E-AD82-EED3-8F8E-0232DB0A5B88}"/>
              </a:ext>
            </a:extLst>
          </p:cNvPr>
          <p:cNvSpPr/>
          <p:nvPr/>
        </p:nvSpPr>
        <p:spPr>
          <a:xfrm>
            <a:off x="723900" y="1609725"/>
            <a:ext cx="2743200" cy="1143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1BDD2FA-2367-6B5E-8AB1-32DF14DD3AE6}"/>
              </a:ext>
            </a:extLst>
          </p:cNvPr>
          <p:cNvCxnSpPr>
            <a:cxnSpLocks/>
          </p:cNvCxnSpPr>
          <p:nvPr/>
        </p:nvCxnSpPr>
        <p:spPr>
          <a:xfrm>
            <a:off x="2009775" y="1724025"/>
            <a:ext cx="0" cy="229924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7" descr="Ein Bild, das Text, Reihe, Screenshot, Diagramm enthält.&#10;&#10;Beschreibung automatisch generiert.">
            <a:extLst>
              <a:ext uri="{FF2B5EF4-FFF2-40B4-BE49-F238E27FC236}">
                <a16:creationId xmlns:a16="http://schemas.microsoft.com/office/drawing/2014/main" id="{B1AD690C-2877-2C83-D256-F1D7F6CC720F}"/>
              </a:ext>
            </a:extLst>
          </p:cNvPr>
          <p:cNvPicPr>
            <a:picLocks noChangeAspect="1"/>
          </p:cNvPicPr>
          <p:nvPr/>
        </p:nvPicPr>
        <p:blipFill>
          <a:blip r:embed="rId3"/>
          <a:srcRect t="4583" b="49117"/>
          <a:stretch>
            <a:fillRect/>
          </a:stretch>
        </p:blipFill>
        <p:spPr>
          <a:xfrm>
            <a:off x="123826" y="4023269"/>
            <a:ext cx="7820024" cy="2192452"/>
          </a:xfrm>
          <a:prstGeom prst="rect">
            <a:avLst/>
          </a:prstGeom>
          <a:ln w="19050">
            <a:solidFill>
              <a:srgbClr val="FF0000"/>
            </a:solidFill>
          </a:ln>
        </p:spPr>
      </p:pic>
      <p:pic>
        <p:nvPicPr>
          <p:cNvPr id="20" name="Picture 19" descr="A graph of a graph showing a red and blue line&#10;&#10;AI-generated content may be incorrect.">
            <a:extLst>
              <a:ext uri="{FF2B5EF4-FFF2-40B4-BE49-F238E27FC236}">
                <a16:creationId xmlns:a16="http://schemas.microsoft.com/office/drawing/2014/main" id="{DA98EF25-16FE-47E2-A2B3-111CA8DCD33C}"/>
              </a:ext>
            </a:extLst>
          </p:cNvPr>
          <p:cNvPicPr>
            <a:picLocks noChangeAspect="1"/>
          </p:cNvPicPr>
          <p:nvPr/>
        </p:nvPicPr>
        <p:blipFill>
          <a:blip r:embed="rId4"/>
          <a:stretch>
            <a:fillRect/>
          </a:stretch>
        </p:blipFill>
        <p:spPr>
          <a:xfrm>
            <a:off x="6342860" y="806550"/>
            <a:ext cx="5007444" cy="4336931"/>
          </a:xfrm>
          <a:prstGeom prst="rect">
            <a:avLst/>
          </a:prstGeom>
        </p:spPr>
      </p:pic>
      <p:sp>
        <p:nvSpPr>
          <p:cNvPr id="3" name="TextBox 2">
            <a:extLst>
              <a:ext uri="{FF2B5EF4-FFF2-40B4-BE49-F238E27FC236}">
                <a16:creationId xmlns:a16="http://schemas.microsoft.com/office/drawing/2014/main" id="{47536B95-E913-9A5E-3B4A-FB2AA429713E}"/>
              </a:ext>
            </a:extLst>
          </p:cNvPr>
          <p:cNvSpPr txBox="1"/>
          <p:nvPr/>
        </p:nvSpPr>
        <p:spPr>
          <a:xfrm>
            <a:off x="420598" y="3465743"/>
            <a:ext cx="6009615" cy="800219"/>
          </a:xfrm>
          <a:prstGeom prst="rect">
            <a:avLst/>
          </a:prstGeom>
          <a:noFill/>
        </p:spPr>
        <p:txBody>
          <a:bodyPr wrap="square" rtlCol="0">
            <a:spAutoFit/>
          </a:bodyPr>
          <a:lstStyle/>
          <a:p>
            <a:r>
              <a:rPr lang="en-US" sz="1400" i="1" dirty="0">
                <a:solidFill>
                  <a:schemeClr val="accent1">
                    <a:lumMod val="75000"/>
                  </a:schemeClr>
                </a:solidFill>
              </a:rPr>
              <a:t>T. Margreiter </a:t>
            </a:r>
          </a:p>
          <a:p>
            <a:r>
              <a:rPr lang="en-US" sz="1400" i="1" dirty="0">
                <a:solidFill>
                  <a:schemeClr val="accent1">
                    <a:lumMod val="75000"/>
                  </a:schemeClr>
                </a:solidFill>
              </a:rPr>
              <a:t>(“Magnetic field control in the MedAustron synchrotron” IPAC25)</a:t>
            </a:r>
          </a:p>
          <a:p>
            <a:endParaRPr lang="en-US" dirty="0"/>
          </a:p>
        </p:txBody>
      </p:sp>
    </p:spTree>
    <p:extLst>
      <p:ext uri="{BB962C8B-B14F-4D97-AF65-F5344CB8AC3E}">
        <p14:creationId xmlns:p14="http://schemas.microsoft.com/office/powerpoint/2010/main" val="351647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219B7-BA36-0A4C-DBCE-6D364E16D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556B0-93D0-9F04-3EA4-F98BD6B002A7}"/>
              </a:ext>
            </a:extLst>
          </p:cNvPr>
          <p:cNvSpPr>
            <a:spLocks noGrp="1"/>
          </p:cNvSpPr>
          <p:nvPr>
            <p:ph type="title"/>
          </p:nvPr>
        </p:nvSpPr>
        <p:spPr>
          <a:xfrm>
            <a:off x="243840" y="167701"/>
            <a:ext cx="11653520" cy="731520"/>
          </a:xfrm>
        </p:spPr>
        <p:txBody>
          <a:bodyPr anchor="ctr">
            <a:normAutofit/>
          </a:bodyPr>
          <a:lstStyle/>
          <a:p>
            <a:r>
              <a:rPr lang="en-US" b="1" dirty="0"/>
              <a:t>Conclusions </a:t>
            </a:r>
          </a:p>
        </p:txBody>
      </p:sp>
      <p:sp>
        <p:nvSpPr>
          <p:cNvPr id="4" name="Slide Number Placeholder 3">
            <a:extLst>
              <a:ext uri="{FF2B5EF4-FFF2-40B4-BE49-F238E27FC236}">
                <a16:creationId xmlns:a16="http://schemas.microsoft.com/office/drawing/2014/main" id="{C1816EE0-0705-D334-302D-CB2179EC61B5}"/>
              </a:ext>
            </a:extLst>
          </p:cNvPr>
          <p:cNvSpPr>
            <a:spLocks noGrp="1"/>
          </p:cNvSpPr>
          <p:nvPr>
            <p:ph type="sldNum" sz="quarter" idx="4"/>
          </p:nvPr>
        </p:nvSpPr>
        <p:spPr>
          <a:xfrm>
            <a:off x="9414169" y="6429088"/>
            <a:ext cx="2743200" cy="365125"/>
          </a:xfrm>
        </p:spPr>
        <p:txBody>
          <a:bodyPr anchor="ctr">
            <a:normAutofit/>
          </a:bodyPr>
          <a:lstStyle/>
          <a:p>
            <a:pPr>
              <a:spcAft>
                <a:spcPts val="600"/>
              </a:spcAft>
            </a:pPr>
            <a:fld id="{A9F4B282-7904-614B-9E30-2097EED7D1ED}" type="slidenum">
              <a:rPr lang="de-AT" smtClean="0"/>
              <a:pPr>
                <a:spcAft>
                  <a:spcPts val="600"/>
                </a:spcAft>
              </a:pPr>
              <a:t>16</a:t>
            </a:fld>
            <a:endParaRPr lang="de-AT"/>
          </a:p>
        </p:txBody>
      </p:sp>
      <p:sp>
        <p:nvSpPr>
          <p:cNvPr id="5" name="Footer Placeholder 4">
            <a:extLst>
              <a:ext uri="{FF2B5EF4-FFF2-40B4-BE49-F238E27FC236}">
                <a16:creationId xmlns:a16="http://schemas.microsoft.com/office/drawing/2014/main" id="{1763B2F0-ACB3-731D-FA20-E75F1DA49C40}"/>
              </a:ext>
            </a:extLst>
          </p:cNvPr>
          <p:cNvSpPr>
            <a:spLocks noGrp="1"/>
          </p:cNvSpPr>
          <p:nvPr>
            <p:ph type="ftr" sz="quarter" idx="3"/>
          </p:nvPr>
        </p:nvSpPr>
        <p:spPr>
          <a:xfrm>
            <a:off x="243841" y="6684252"/>
            <a:ext cx="7559040" cy="173748"/>
          </a:xfrm>
        </p:spPr>
        <p:txBody>
          <a:bodyPr anchor="ctr">
            <a:normAutofit/>
          </a:bodyPr>
          <a:lstStyle/>
          <a:p>
            <a:pPr>
              <a:lnSpc>
                <a:spcPct val="90000"/>
              </a:lnSpc>
              <a:spcAft>
                <a:spcPts val="600"/>
              </a:spcAft>
            </a:pPr>
            <a:r>
              <a:rPr lang="de-DE" sz="600"/>
              <a:t>Slow Extraction Workshop 2025</a:t>
            </a:r>
          </a:p>
        </p:txBody>
      </p:sp>
      <p:sp>
        <p:nvSpPr>
          <p:cNvPr id="9" name="Content Placeholder 2">
            <a:extLst>
              <a:ext uri="{FF2B5EF4-FFF2-40B4-BE49-F238E27FC236}">
                <a16:creationId xmlns:a16="http://schemas.microsoft.com/office/drawing/2014/main" id="{05AE9DCB-A9B2-ED88-D82B-805AA59333FF}"/>
              </a:ext>
            </a:extLst>
          </p:cNvPr>
          <p:cNvSpPr>
            <a:spLocks noGrp="1"/>
          </p:cNvSpPr>
          <p:nvPr>
            <p:ph idx="1"/>
          </p:nvPr>
        </p:nvSpPr>
        <p:spPr>
          <a:xfrm>
            <a:off x="1528665" y="1189111"/>
            <a:ext cx="9134669" cy="4950086"/>
          </a:xfrm>
        </p:spPr>
        <p:txBody>
          <a:bodyPr>
            <a:normAutofit/>
          </a:bodyPr>
          <a:lstStyle/>
          <a:p>
            <a:r>
              <a:rPr lang="pt-BR" sz="1800" dirty="0"/>
              <a:t>Progress in machine preparation for RFKO implementation:</a:t>
            </a:r>
          </a:p>
          <a:p>
            <a:pPr lvl="1"/>
            <a:r>
              <a:rPr lang="pt-BR" sz="1600" dirty="0"/>
              <a:t>RFKO exciter manufactured </a:t>
            </a:r>
          </a:p>
          <a:p>
            <a:pPr lvl="1"/>
            <a:r>
              <a:rPr lang="pt-BR" sz="1600" dirty="0"/>
              <a:t>New version of MA control system with compatibility to RFKO extraction</a:t>
            </a:r>
          </a:p>
          <a:p>
            <a:pPr lvl="1"/>
            <a:r>
              <a:rPr lang="pt-BR" sz="1600" dirty="0"/>
              <a:t>Safety and RFKO impact analysis performed </a:t>
            </a:r>
          </a:p>
          <a:p>
            <a:pPr marL="0" indent="0">
              <a:buNone/>
            </a:pPr>
            <a:endParaRPr lang="pt-BR" sz="1600" dirty="0"/>
          </a:p>
          <a:p>
            <a:r>
              <a:rPr lang="pt-BR" sz="1800" dirty="0"/>
              <a:t>Important issues need to be takled before the start of RFKO commissioning:</a:t>
            </a:r>
          </a:p>
          <a:p>
            <a:pPr lvl="1"/>
            <a:r>
              <a:rPr lang="pt-BR" sz="1600" dirty="0"/>
              <a:t>Understand the beam instabilities observed before and during extraction</a:t>
            </a:r>
          </a:p>
          <a:p>
            <a:pPr lvl="1"/>
            <a:r>
              <a:rPr lang="pt-BR" sz="1600" dirty="0"/>
              <a:t>Understand the mechanism of high intensity ripple at the start of the spill</a:t>
            </a:r>
          </a:p>
          <a:p>
            <a:pPr lvl="1"/>
            <a:endParaRPr lang="pt-BR" sz="1600" dirty="0"/>
          </a:p>
          <a:p>
            <a:r>
              <a:rPr lang="pt-BR" sz="1800" dirty="0"/>
              <a:t>Optimization of tailored RFKO signals for spill for proton and carbon beams for their entire energy range</a:t>
            </a:r>
          </a:p>
          <a:p>
            <a:pPr lvl="1"/>
            <a:endParaRPr lang="pt-BR" sz="1250" dirty="0"/>
          </a:p>
          <a:p>
            <a:pPr lvl="1"/>
            <a:endParaRPr lang="en-US" sz="1250" dirty="0"/>
          </a:p>
        </p:txBody>
      </p:sp>
    </p:spTree>
    <p:extLst>
      <p:ext uri="{BB962C8B-B14F-4D97-AF65-F5344CB8AC3E}">
        <p14:creationId xmlns:p14="http://schemas.microsoft.com/office/powerpoint/2010/main" val="260852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5C9FC063-0020-AC49-119A-72934AD46627}"/>
              </a:ext>
            </a:extLst>
          </p:cNvPr>
          <p:cNvPicPr>
            <a:picLocks noChangeAspect="1"/>
          </p:cNvPicPr>
          <p:nvPr/>
        </p:nvPicPr>
        <p:blipFill>
          <a:blip r:embed="rId2"/>
          <a:stretch>
            <a:fillRect/>
          </a:stretch>
        </p:blipFill>
        <p:spPr>
          <a:xfrm>
            <a:off x="2789784" y="386770"/>
            <a:ext cx="6612429" cy="3861994"/>
          </a:xfrm>
          <a:prstGeom prst="rect">
            <a:avLst/>
          </a:prstGeom>
        </p:spPr>
      </p:pic>
      <p:sp>
        <p:nvSpPr>
          <p:cNvPr id="4" name="Slide Number Placeholder 3">
            <a:extLst>
              <a:ext uri="{FF2B5EF4-FFF2-40B4-BE49-F238E27FC236}">
                <a16:creationId xmlns:a16="http://schemas.microsoft.com/office/drawing/2014/main" id="{38B306F9-2E3A-B271-D0A6-657CC1E0A2F1}"/>
              </a:ext>
            </a:extLst>
          </p:cNvPr>
          <p:cNvSpPr>
            <a:spLocks noGrp="1"/>
          </p:cNvSpPr>
          <p:nvPr>
            <p:ph type="sldNum" sz="quarter" idx="4"/>
          </p:nvPr>
        </p:nvSpPr>
        <p:spPr/>
        <p:txBody>
          <a:bodyPr/>
          <a:lstStyle/>
          <a:p>
            <a:fld id="{A9F4B282-7904-614B-9E30-2097EED7D1ED}" type="slidenum">
              <a:rPr lang="de-AT" smtClean="0"/>
              <a:pPr/>
              <a:t>17</a:t>
            </a:fld>
            <a:endParaRPr lang="de-AT" dirty="0"/>
          </a:p>
        </p:txBody>
      </p:sp>
      <p:sp>
        <p:nvSpPr>
          <p:cNvPr id="5" name="Footer Placeholder 4">
            <a:extLst>
              <a:ext uri="{FF2B5EF4-FFF2-40B4-BE49-F238E27FC236}">
                <a16:creationId xmlns:a16="http://schemas.microsoft.com/office/drawing/2014/main" id="{8AF42904-22B6-E732-A893-F0A2CEC0B2C1}"/>
              </a:ext>
            </a:extLst>
          </p:cNvPr>
          <p:cNvSpPr>
            <a:spLocks noGrp="1"/>
          </p:cNvSpPr>
          <p:nvPr>
            <p:ph type="ftr" sz="quarter" idx="3"/>
          </p:nvPr>
        </p:nvSpPr>
        <p:spPr/>
        <p:txBody>
          <a:bodyPr/>
          <a:lstStyle/>
          <a:p>
            <a:r>
              <a:rPr lang="de-DE"/>
              <a:t>Slow Extraction Workshop 2025</a:t>
            </a:r>
            <a:endParaRPr lang="de-DE" dirty="0"/>
          </a:p>
        </p:txBody>
      </p:sp>
      <p:sp>
        <p:nvSpPr>
          <p:cNvPr id="7" name="Title 1">
            <a:extLst>
              <a:ext uri="{FF2B5EF4-FFF2-40B4-BE49-F238E27FC236}">
                <a16:creationId xmlns:a16="http://schemas.microsoft.com/office/drawing/2014/main" id="{67FFD555-D05E-AE46-F15E-BBB3BE127B11}"/>
              </a:ext>
            </a:extLst>
          </p:cNvPr>
          <p:cNvSpPr>
            <a:spLocks noGrp="1"/>
          </p:cNvSpPr>
          <p:nvPr>
            <p:ph type="title"/>
          </p:nvPr>
        </p:nvSpPr>
        <p:spPr>
          <a:xfrm>
            <a:off x="3156215" y="5075014"/>
            <a:ext cx="5879569" cy="731520"/>
          </a:xfrm>
        </p:spPr>
        <p:txBody>
          <a:bodyPr anchor="ctr">
            <a:normAutofit/>
          </a:bodyPr>
          <a:lstStyle/>
          <a:p>
            <a:pPr algn="ctr"/>
            <a:r>
              <a:rPr lang="en-US" b="1" dirty="0"/>
              <a:t>THANK YOU!</a:t>
            </a:r>
          </a:p>
        </p:txBody>
      </p:sp>
    </p:spTree>
    <p:extLst>
      <p:ext uri="{BB962C8B-B14F-4D97-AF65-F5344CB8AC3E}">
        <p14:creationId xmlns:p14="http://schemas.microsoft.com/office/powerpoint/2010/main" val="2398808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8E808E-0450-4E40-89D9-37B1D10DE91E}"/>
              </a:ext>
            </a:extLst>
          </p:cNvPr>
          <p:cNvPicPr>
            <a:picLocks noChangeAspect="1"/>
          </p:cNvPicPr>
          <p:nvPr/>
        </p:nvPicPr>
        <p:blipFill rotWithShape="1">
          <a:blip r:embed="rId2">
            <a:extLst>
              <a:ext uri="{28A0092B-C50C-407E-A947-70E740481C1C}">
                <a14:useLocalDpi xmlns:a14="http://schemas.microsoft.com/office/drawing/2010/main" val="0"/>
              </a:ext>
            </a:extLst>
          </a:blip>
          <a:srcRect t="26446" b="19606"/>
          <a:stretch/>
        </p:blipFill>
        <p:spPr>
          <a:xfrm>
            <a:off x="2533345" y="3725923"/>
            <a:ext cx="3600859" cy="2590119"/>
          </a:xfrm>
          <a:prstGeom prst="rect">
            <a:avLst/>
          </a:prstGeom>
        </p:spPr>
      </p:pic>
      <p:sp>
        <p:nvSpPr>
          <p:cNvPr id="2" name="Title 1">
            <a:extLst>
              <a:ext uri="{FF2B5EF4-FFF2-40B4-BE49-F238E27FC236}">
                <a16:creationId xmlns:a16="http://schemas.microsoft.com/office/drawing/2014/main" id="{38DDC889-3A50-456D-8A99-008FC8C6F358}"/>
              </a:ext>
            </a:extLst>
          </p:cNvPr>
          <p:cNvSpPr>
            <a:spLocks noGrp="1"/>
          </p:cNvSpPr>
          <p:nvPr>
            <p:ph type="title"/>
          </p:nvPr>
        </p:nvSpPr>
        <p:spPr>
          <a:xfrm>
            <a:off x="243840" y="111473"/>
            <a:ext cx="11653520" cy="731520"/>
          </a:xfrm>
        </p:spPr>
        <p:txBody>
          <a:bodyPr/>
          <a:lstStyle/>
          <a:p>
            <a:r>
              <a:rPr lang="en-US" b="1" dirty="0"/>
              <a:t>OVERVIEW OF RFKO Implementation STUDIES</a:t>
            </a:r>
            <a:endParaRPr lang="en-US" dirty="0"/>
          </a:p>
        </p:txBody>
      </p:sp>
      <p:sp>
        <p:nvSpPr>
          <p:cNvPr id="5" name="Slide Number Placeholder 4">
            <a:extLst>
              <a:ext uri="{FF2B5EF4-FFF2-40B4-BE49-F238E27FC236}">
                <a16:creationId xmlns:a16="http://schemas.microsoft.com/office/drawing/2014/main" id="{097AC8C2-0331-46C9-AE5B-23E326AEA15E}"/>
              </a:ext>
            </a:extLst>
          </p:cNvPr>
          <p:cNvSpPr>
            <a:spLocks noGrp="1"/>
          </p:cNvSpPr>
          <p:nvPr>
            <p:ph type="sldNum" sz="quarter" idx="4"/>
          </p:nvPr>
        </p:nvSpPr>
        <p:spPr/>
        <p:txBody>
          <a:bodyPr/>
          <a:lstStyle/>
          <a:p>
            <a:fld id="{A9F4B282-7904-614B-9E30-2097EED7D1ED}" type="slidenum">
              <a:rPr lang="de-AT" smtClean="0"/>
              <a:pPr/>
              <a:t>2</a:t>
            </a:fld>
            <a:endParaRPr lang="de-AT" dirty="0"/>
          </a:p>
        </p:txBody>
      </p:sp>
      <p:sp>
        <p:nvSpPr>
          <p:cNvPr id="6" name="Footer Placeholder 5">
            <a:extLst>
              <a:ext uri="{FF2B5EF4-FFF2-40B4-BE49-F238E27FC236}">
                <a16:creationId xmlns:a16="http://schemas.microsoft.com/office/drawing/2014/main" id="{06683A63-40C4-4311-A1E5-64493B956D97}"/>
              </a:ext>
            </a:extLst>
          </p:cNvPr>
          <p:cNvSpPr>
            <a:spLocks noGrp="1"/>
          </p:cNvSpPr>
          <p:nvPr>
            <p:ph type="ftr" sz="quarter" idx="3"/>
          </p:nvPr>
        </p:nvSpPr>
        <p:spPr/>
        <p:txBody>
          <a:bodyPr/>
          <a:lstStyle/>
          <a:p>
            <a:r>
              <a:rPr lang="de-DE"/>
              <a:t>Slow Extraction Workshop 2025</a:t>
            </a:r>
            <a:endParaRPr lang="de-DE" dirty="0"/>
          </a:p>
        </p:txBody>
      </p:sp>
      <p:pic>
        <p:nvPicPr>
          <p:cNvPr id="7" name="Content Placeholder 6">
            <a:extLst>
              <a:ext uri="{FF2B5EF4-FFF2-40B4-BE49-F238E27FC236}">
                <a16:creationId xmlns:a16="http://schemas.microsoft.com/office/drawing/2014/main" id="{857E138D-E15E-45AC-8E42-9863DCF96D5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104" t="11104" r="14401" b="8795"/>
          <a:stretch/>
        </p:blipFill>
        <p:spPr>
          <a:xfrm>
            <a:off x="148454" y="1753087"/>
            <a:ext cx="2840854" cy="4562955"/>
          </a:xfrm>
          <a:prstGeom prst="rect">
            <a:avLst/>
          </a:prstGeom>
        </p:spPr>
      </p:pic>
      <p:sp>
        <p:nvSpPr>
          <p:cNvPr id="11" name="Rectangle 10">
            <a:extLst>
              <a:ext uri="{FF2B5EF4-FFF2-40B4-BE49-F238E27FC236}">
                <a16:creationId xmlns:a16="http://schemas.microsoft.com/office/drawing/2014/main" id="{FD627A55-113F-41BD-B6C7-B0C73869D85D}"/>
              </a:ext>
            </a:extLst>
          </p:cNvPr>
          <p:cNvSpPr/>
          <p:nvPr/>
        </p:nvSpPr>
        <p:spPr>
          <a:xfrm>
            <a:off x="97654" y="781235"/>
            <a:ext cx="5909342" cy="56478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E0D2C-21CF-4067-B91F-0D1A161ABAAB}"/>
              </a:ext>
            </a:extLst>
          </p:cNvPr>
          <p:cNvSpPr/>
          <p:nvPr/>
        </p:nvSpPr>
        <p:spPr>
          <a:xfrm>
            <a:off x="6134204" y="781235"/>
            <a:ext cx="5909342" cy="5647853"/>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1D8A66-938A-324D-0191-F69F63EF78B7}"/>
              </a:ext>
            </a:extLst>
          </p:cNvPr>
          <p:cNvSpPr txBox="1"/>
          <p:nvPr/>
        </p:nvSpPr>
        <p:spPr>
          <a:xfrm>
            <a:off x="35246" y="896064"/>
            <a:ext cx="6098958" cy="646331"/>
          </a:xfrm>
          <a:prstGeom prst="rect">
            <a:avLst/>
          </a:prstGeom>
          <a:noFill/>
        </p:spPr>
        <p:txBody>
          <a:bodyPr wrap="square">
            <a:spAutoFit/>
          </a:bodyPr>
          <a:lstStyle/>
          <a:p>
            <a:pPr algn="ctr"/>
            <a:r>
              <a:rPr lang="en-US" sz="1800" b="1" dirty="0">
                <a:solidFill>
                  <a:srgbClr val="002060"/>
                </a:solidFill>
              </a:rPr>
              <a:t>Current Slow extraction method at MA:</a:t>
            </a:r>
          </a:p>
          <a:p>
            <a:pPr algn="ctr"/>
            <a:r>
              <a:rPr lang="en-US" sz="1800" b="1" dirty="0" err="1">
                <a:solidFill>
                  <a:srgbClr val="0070C0"/>
                </a:solidFill>
              </a:rPr>
              <a:t>Betatron</a:t>
            </a:r>
            <a:r>
              <a:rPr lang="en-US" sz="1800" b="1" dirty="0">
                <a:solidFill>
                  <a:srgbClr val="0070C0"/>
                </a:solidFill>
              </a:rPr>
              <a:t> Core</a:t>
            </a:r>
          </a:p>
        </p:txBody>
      </p:sp>
      <p:sp>
        <p:nvSpPr>
          <p:cNvPr id="9" name="Content Placeholder 2">
            <a:extLst>
              <a:ext uri="{FF2B5EF4-FFF2-40B4-BE49-F238E27FC236}">
                <a16:creationId xmlns:a16="http://schemas.microsoft.com/office/drawing/2014/main" id="{E52ECE7F-E4AA-82D7-49B9-842C155043CB}"/>
              </a:ext>
            </a:extLst>
          </p:cNvPr>
          <p:cNvSpPr txBox="1">
            <a:spLocks/>
          </p:cNvSpPr>
          <p:nvPr/>
        </p:nvSpPr>
        <p:spPr>
          <a:xfrm>
            <a:off x="2711477" y="1657224"/>
            <a:ext cx="3196707" cy="2295264"/>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00" dirty="0"/>
              <a:t>Coasting beam at extraction </a:t>
            </a:r>
          </a:p>
          <a:p>
            <a:r>
              <a:rPr lang="en-US" sz="1300" dirty="0"/>
              <a:t>RF phase jump to obtain large and uniform momentum spread </a:t>
            </a:r>
          </a:p>
          <a:p>
            <a:r>
              <a:rPr lang="en-US" sz="1300" dirty="0" err="1"/>
              <a:t>Betatron</a:t>
            </a:r>
            <a:r>
              <a:rPr lang="en-US" sz="1300" dirty="0"/>
              <a:t> core pushes the beam energy towards resonance condition via chromatic tune shift</a:t>
            </a:r>
          </a:p>
          <a:p>
            <a:r>
              <a:rPr lang="en-US" sz="1300" dirty="0"/>
              <a:t>Spill ripple correction with empty RF bucket </a:t>
            </a:r>
            <a:r>
              <a:rPr lang="en-US" sz="1300" dirty="0" err="1"/>
              <a:t>Channelling</a:t>
            </a:r>
            <a:endParaRPr lang="en-US" sz="1300" dirty="0"/>
          </a:p>
          <a:p>
            <a:endParaRPr lang="en-US" dirty="0"/>
          </a:p>
          <a:p>
            <a:endParaRPr lang="en-US" dirty="0"/>
          </a:p>
        </p:txBody>
      </p:sp>
    </p:spTree>
    <p:extLst>
      <p:ext uri="{BB962C8B-B14F-4D97-AF65-F5344CB8AC3E}">
        <p14:creationId xmlns:p14="http://schemas.microsoft.com/office/powerpoint/2010/main" val="1068610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C889-3A50-456D-8A99-008FC8C6F358}"/>
              </a:ext>
            </a:extLst>
          </p:cNvPr>
          <p:cNvSpPr>
            <a:spLocks noGrp="1"/>
          </p:cNvSpPr>
          <p:nvPr>
            <p:ph type="title"/>
          </p:nvPr>
        </p:nvSpPr>
        <p:spPr>
          <a:xfrm>
            <a:off x="243840" y="111473"/>
            <a:ext cx="11653520" cy="731520"/>
          </a:xfrm>
        </p:spPr>
        <p:txBody>
          <a:bodyPr/>
          <a:lstStyle/>
          <a:p>
            <a:r>
              <a:rPr lang="en-US" b="1" dirty="0"/>
              <a:t>OVERVIEW OF RFKO Implementation STUDIES</a:t>
            </a:r>
            <a:endParaRPr lang="en-US" dirty="0"/>
          </a:p>
        </p:txBody>
      </p:sp>
      <p:sp>
        <p:nvSpPr>
          <p:cNvPr id="5" name="Slide Number Placeholder 4">
            <a:extLst>
              <a:ext uri="{FF2B5EF4-FFF2-40B4-BE49-F238E27FC236}">
                <a16:creationId xmlns:a16="http://schemas.microsoft.com/office/drawing/2014/main" id="{097AC8C2-0331-46C9-AE5B-23E326AEA15E}"/>
              </a:ext>
            </a:extLst>
          </p:cNvPr>
          <p:cNvSpPr>
            <a:spLocks noGrp="1"/>
          </p:cNvSpPr>
          <p:nvPr>
            <p:ph type="sldNum" sz="quarter" idx="4"/>
          </p:nvPr>
        </p:nvSpPr>
        <p:spPr/>
        <p:txBody>
          <a:bodyPr/>
          <a:lstStyle/>
          <a:p>
            <a:fld id="{A9F4B282-7904-614B-9E30-2097EED7D1ED}" type="slidenum">
              <a:rPr lang="de-AT" smtClean="0"/>
              <a:pPr/>
              <a:t>3</a:t>
            </a:fld>
            <a:endParaRPr lang="de-AT" dirty="0"/>
          </a:p>
        </p:txBody>
      </p:sp>
      <p:sp>
        <p:nvSpPr>
          <p:cNvPr id="6" name="Footer Placeholder 5">
            <a:extLst>
              <a:ext uri="{FF2B5EF4-FFF2-40B4-BE49-F238E27FC236}">
                <a16:creationId xmlns:a16="http://schemas.microsoft.com/office/drawing/2014/main" id="{06683A63-40C4-4311-A1E5-64493B956D97}"/>
              </a:ext>
            </a:extLst>
          </p:cNvPr>
          <p:cNvSpPr>
            <a:spLocks noGrp="1"/>
          </p:cNvSpPr>
          <p:nvPr>
            <p:ph type="ftr" sz="quarter" idx="3"/>
          </p:nvPr>
        </p:nvSpPr>
        <p:spPr/>
        <p:txBody>
          <a:bodyPr/>
          <a:lstStyle/>
          <a:p>
            <a:r>
              <a:rPr lang="de-DE"/>
              <a:t>Slow Extraction Workshop 2025</a:t>
            </a:r>
            <a:endParaRPr lang="de-DE" dirty="0"/>
          </a:p>
        </p:txBody>
      </p:sp>
      <p:sp>
        <p:nvSpPr>
          <p:cNvPr id="11" name="Rectangle 10">
            <a:extLst>
              <a:ext uri="{FF2B5EF4-FFF2-40B4-BE49-F238E27FC236}">
                <a16:creationId xmlns:a16="http://schemas.microsoft.com/office/drawing/2014/main" id="{FD627A55-113F-41BD-B6C7-B0C73869D85D}"/>
              </a:ext>
            </a:extLst>
          </p:cNvPr>
          <p:cNvSpPr/>
          <p:nvPr/>
        </p:nvSpPr>
        <p:spPr>
          <a:xfrm>
            <a:off x="97654" y="781236"/>
            <a:ext cx="5909342" cy="559025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6E0D2C-21CF-4067-B91F-0D1A161ABAAB}"/>
              </a:ext>
            </a:extLst>
          </p:cNvPr>
          <p:cNvSpPr/>
          <p:nvPr/>
        </p:nvSpPr>
        <p:spPr>
          <a:xfrm>
            <a:off x="6134204" y="781236"/>
            <a:ext cx="5909342" cy="559025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a graph&#10;&#10;AI-generated content may be incorrect.">
            <a:extLst>
              <a:ext uri="{FF2B5EF4-FFF2-40B4-BE49-F238E27FC236}">
                <a16:creationId xmlns:a16="http://schemas.microsoft.com/office/drawing/2014/main" id="{5D7CD211-6CCD-A2CE-F46D-7753063F8B03}"/>
              </a:ext>
            </a:extLst>
          </p:cNvPr>
          <p:cNvPicPr>
            <a:picLocks noChangeAspect="1"/>
          </p:cNvPicPr>
          <p:nvPr/>
        </p:nvPicPr>
        <p:blipFill>
          <a:blip r:embed="rId2"/>
          <a:srcRect t="3527"/>
          <a:stretch>
            <a:fillRect/>
          </a:stretch>
        </p:blipFill>
        <p:spPr>
          <a:xfrm>
            <a:off x="148454" y="1942155"/>
            <a:ext cx="2643391" cy="4371738"/>
          </a:xfrm>
          <a:prstGeom prst="rect">
            <a:avLst/>
          </a:prstGeom>
        </p:spPr>
      </p:pic>
      <p:pic>
        <p:nvPicPr>
          <p:cNvPr id="16" name="Picture 15" descr="A graph with different colored dots&#10;&#10;AI-generated content may be incorrect.">
            <a:extLst>
              <a:ext uri="{FF2B5EF4-FFF2-40B4-BE49-F238E27FC236}">
                <a16:creationId xmlns:a16="http://schemas.microsoft.com/office/drawing/2014/main" id="{92FBC4AF-EB2F-23BD-90AD-EBDF939C1014}"/>
              </a:ext>
            </a:extLst>
          </p:cNvPr>
          <p:cNvPicPr>
            <a:picLocks noChangeAspect="1"/>
          </p:cNvPicPr>
          <p:nvPr/>
        </p:nvPicPr>
        <p:blipFill>
          <a:blip r:embed="rId3"/>
          <a:srcRect t="10138"/>
          <a:stretch>
            <a:fillRect/>
          </a:stretch>
        </p:blipFill>
        <p:spPr>
          <a:xfrm>
            <a:off x="2850496" y="3574473"/>
            <a:ext cx="3112561" cy="2797018"/>
          </a:xfrm>
          <a:prstGeom prst="rect">
            <a:avLst/>
          </a:prstGeom>
        </p:spPr>
      </p:pic>
      <p:pic>
        <p:nvPicPr>
          <p:cNvPr id="17" name="Picture 16" descr="A diagram with colorful dots&#10;&#10;AI-generated content may be incorrect.">
            <a:extLst>
              <a:ext uri="{FF2B5EF4-FFF2-40B4-BE49-F238E27FC236}">
                <a16:creationId xmlns:a16="http://schemas.microsoft.com/office/drawing/2014/main" id="{F70CB741-7F0E-76AE-360F-D54A004B5525}"/>
              </a:ext>
            </a:extLst>
          </p:cNvPr>
          <p:cNvPicPr>
            <a:picLocks noChangeAspect="1"/>
          </p:cNvPicPr>
          <p:nvPr/>
        </p:nvPicPr>
        <p:blipFill>
          <a:blip r:embed="rId4"/>
          <a:srcRect t="10248"/>
          <a:stretch>
            <a:fillRect/>
          </a:stretch>
        </p:blipFill>
        <p:spPr>
          <a:xfrm>
            <a:off x="8961747" y="3597144"/>
            <a:ext cx="2998504" cy="2691219"/>
          </a:xfrm>
          <a:prstGeom prst="rect">
            <a:avLst/>
          </a:prstGeom>
        </p:spPr>
      </p:pic>
      <p:pic>
        <p:nvPicPr>
          <p:cNvPr id="18" name="Picture 17" descr="A screenshot of a graph&#10;&#10;AI-generated content may be incorrect.">
            <a:extLst>
              <a:ext uri="{FF2B5EF4-FFF2-40B4-BE49-F238E27FC236}">
                <a16:creationId xmlns:a16="http://schemas.microsoft.com/office/drawing/2014/main" id="{B068885A-628B-E6B8-56C6-9EB2C60C2D21}"/>
              </a:ext>
            </a:extLst>
          </p:cNvPr>
          <p:cNvPicPr>
            <a:picLocks noChangeAspect="1"/>
          </p:cNvPicPr>
          <p:nvPr/>
        </p:nvPicPr>
        <p:blipFill>
          <a:blip r:embed="rId5"/>
          <a:srcRect t="3527"/>
          <a:stretch>
            <a:fillRect/>
          </a:stretch>
        </p:blipFill>
        <p:spPr>
          <a:xfrm>
            <a:off x="6290252" y="2128222"/>
            <a:ext cx="2515448" cy="4160141"/>
          </a:xfrm>
          <a:prstGeom prst="rect">
            <a:avLst/>
          </a:prstGeom>
        </p:spPr>
      </p:pic>
      <p:sp>
        <p:nvSpPr>
          <p:cNvPr id="19" name="TextBox 18">
            <a:extLst>
              <a:ext uri="{FF2B5EF4-FFF2-40B4-BE49-F238E27FC236}">
                <a16:creationId xmlns:a16="http://schemas.microsoft.com/office/drawing/2014/main" id="{7127AB08-9D72-A9F1-7E03-0308EA19116E}"/>
              </a:ext>
            </a:extLst>
          </p:cNvPr>
          <p:cNvSpPr txBox="1"/>
          <p:nvPr/>
        </p:nvSpPr>
        <p:spPr>
          <a:xfrm>
            <a:off x="35246" y="896064"/>
            <a:ext cx="6098958" cy="646331"/>
          </a:xfrm>
          <a:prstGeom prst="rect">
            <a:avLst/>
          </a:prstGeom>
          <a:noFill/>
        </p:spPr>
        <p:txBody>
          <a:bodyPr wrap="square">
            <a:spAutoFit/>
          </a:bodyPr>
          <a:lstStyle/>
          <a:p>
            <a:pPr algn="ctr"/>
            <a:r>
              <a:rPr lang="en-US" sz="1800" b="1" u="sng" dirty="0">
                <a:solidFill>
                  <a:srgbClr val="002060"/>
                </a:solidFill>
              </a:rPr>
              <a:t>Current</a:t>
            </a:r>
            <a:r>
              <a:rPr lang="en-US" sz="1800" b="1" dirty="0">
                <a:solidFill>
                  <a:srgbClr val="002060"/>
                </a:solidFill>
              </a:rPr>
              <a:t> Slow extraction method at MA:</a:t>
            </a:r>
          </a:p>
          <a:p>
            <a:pPr algn="ctr"/>
            <a:r>
              <a:rPr lang="en-US" sz="1800" b="1" dirty="0" err="1">
                <a:solidFill>
                  <a:srgbClr val="0070C0"/>
                </a:solidFill>
              </a:rPr>
              <a:t>Betatron</a:t>
            </a:r>
            <a:r>
              <a:rPr lang="en-US" sz="1800" b="1" dirty="0">
                <a:solidFill>
                  <a:srgbClr val="0070C0"/>
                </a:solidFill>
              </a:rPr>
              <a:t> Core</a:t>
            </a:r>
          </a:p>
        </p:txBody>
      </p:sp>
      <p:sp>
        <p:nvSpPr>
          <p:cNvPr id="20" name="Content Placeholder 2">
            <a:extLst>
              <a:ext uri="{FF2B5EF4-FFF2-40B4-BE49-F238E27FC236}">
                <a16:creationId xmlns:a16="http://schemas.microsoft.com/office/drawing/2014/main" id="{B8A77A82-DE4A-5F25-ECC4-D058E9AA4624}"/>
              </a:ext>
            </a:extLst>
          </p:cNvPr>
          <p:cNvSpPr txBox="1">
            <a:spLocks/>
          </p:cNvSpPr>
          <p:nvPr/>
        </p:nvSpPr>
        <p:spPr>
          <a:xfrm>
            <a:off x="2711477" y="1657224"/>
            <a:ext cx="3196707" cy="2295264"/>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00" dirty="0"/>
              <a:t>Coasting beam at extraction </a:t>
            </a:r>
          </a:p>
          <a:p>
            <a:r>
              <a:rPr lang="en-US" sz="1300" dirty="0"/>
              <a:t>RF phase jump to obtain large and uniform momentum spread </a:t>
            </a:r>
          </a:p>
          <a:p>
            <a:r>
              <a:rPr lang="en-US" sz="1300" dirty="0" err="1"/>
              <a:t>Betatron</a:t>
            </a:r>
            <a:r>
              <a:rPr lang="en-US" sz="1300" dirty="0"/>
              <a:t> core pushes the beam energy towards resonance condition via chromatic tune shift</a:t>
            </a:r>
          </a:p>
          <a:p>
            <a:r>
              <a:rPr lang="en-US" sz="1300" dirty="0"/>
              <a:t>Spill ripple correction with empty RF bucket </a:t>
            </a:r>
            <a:r>
              <a:rPr lang="en-US" sz="1300" dirty="0" err="1"/>
              <a:t>Channelling</a:t>
            </a:r>
            <a:endParaRPr lang="en-US" sz="1300" dirty="0"/>
          </a:p>
          <a:p>
            <a:endParaRPr lang="en-US" dirty="0"/>
          </a:p>
          <a:p>
            <a:endParaRPr lang="en-US" dirty="0"/>
          </a:p>
        </p:txBody>
      </p:sp>
      <p:sp>
        <p:nvSpPr>
          <p:cNvPr id="21" name="Arrow: Right 20">
            <a:extLst>
              <a:ext uri="{FF2B5EF4-FFF2-40B4-BE49-F238E27FC236}">
                <a16:creationId xmlns:a16="http://schemas.microsoft.com/office/drawing/2014/main" id="{630C95A3-5EB7-8DA9-616C-2BBA497BB799}"/>
              </a:ext>
            </a:extLst>
          </p:cNvPr>
          <p:cNvSpPr/>
          <p:nvPr/>
        </p:nvSpPr>
        <p:spPr>
          <a:xfrm rot="16200000">
            <a:off x="1141567" y="4735792"/>
            <a:ext cx="665019" cy="2071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39AD548-3F81-2A29-142B-3914D0A939DE}"/>
              </a:ext>
            </a:extLst>
          </p:cNvPr>
          <p:cNvSpPr/>
          <p:nvPr/>
        </p:nvSpPr>
        <p:spPr>
          <a:xfrm rot="10800000">
            <a:off x="3522665" y="5608003"/>
            <a:ext cx="665019" cy="2071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68F2A2-E52E-7455-7A27-BE772154B117}"/>
              </a:ext>
            </a:extLst>
          </p:cNvPr>
          <p:cNvSpPr txBox="1"/>
          <p:nvPr/>
        </p:nvSpPr>
        <p:spPr>
          <a:xfrm>
            <a:off x="5963057" y="866424"/>
            <a:ext cx="6098958" cy="646331"/>
          </a:xfrm>
          <a:prstGeom prst="rect">
            <a:avLst/>
          </a:prstGeom>
          <a:noFill/>
        </p:spPr>
        <p:txBody>
          <a:bodyPr wrap="square">
            <a:spAutoFit/>
          </a:bodyPr>
          <a:lstStyle/>
          <a:p>
            <a:pPr algn="ctr"/>
            <a:r>
              <a:rPr lang="en-US" sz="1800" b="1" u="sng" dirty="0">
                <a:solidFill>
                  <a:srgbClr val="002060"/>
                </a:solidFill>
              </a:rPr>
              <a:t>Future</a:t>
            </a:r>
            <a:r>
              <a:rPr lang="en-US" sz="1800" b="1" dirty="0">
                <a:solidFill>
                  <a:srgbClr val="002060"/>
                </a:solidFill>
              </a:rPr>
              <a:t> Slow extraction method at MA:</a:t>
            </a:r>
          </a:p>
          <a:p>
            <a:pPr algn="ctr"/>
            <a:r>
              <a:rPr lang="en-US" sz="1800" b="1" dirty="0">
                <a:solidFill>
                  <a:srgbClr val="0070C0"/>
                </a:solidFill>
              </a:rPr>
              <a:t>RF-Knock Out</a:t>
            </a:r>
          </a:p>
        </p:txBody>
      </p:sp>
      <p:sp>
        <p:nvSpPr>
          <p:cNvPr id="24" name="Arrow: Right 23">
            <a:extLst>
              <a:ext uri="{FF2B5EF4-FFF2-40B4-BE49-F238E27FC236}">
                <a16:creationId xmlns:a16="http://schemas.microsoft.com/office/drawing/2014/main" id="{89833601-F93D-0962-7401-9500DF691C19}"/>
              </a:ext>
            </a:extLst>
          </p:cNvPr>
          <p:cNvSpPr/>
          <p:nvPr/>
        </p:nvSpPr>
        <p:spPr>
          <a:xfrm rot="16200000">
            <a:off x="10195709" y="4972981"/>
            <a:ext cx="665019" cy="2071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65BE1577-36C4-34FC-59B2-58B1BD675251}"/>
              </a:ext>
            </a:extLst>
          </p:cNvPr>
          <p:cNvSpPr txBox="1">
            <a:spLocks/>
          </p:cNvSpPr>
          <p:nvPr/>
        </p:nvSpPr>
        <p:spPr>
          <a:xfrm>
            <a:off x="8812078" y="1753229"/>
            <a:ext cx="3196707" cy="2173701"/>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300" dirty="0"/>
              <a:t>Bunched beam at extraction </a:t>
            </a:r>
          </a:p>
          <a:p>
            <a:r>
              <a:rPr lang="en-US" sz="1300" dirty="0"/>
              <a:t>RFKO exciter coherently increase horizontal emittance till 3</a:t>
            </a:r>
            <a:r>
              <a:rPr lang="en-US" sz="1300" baseline="30000" dirty="0"/>
              <a:t>rd</a:t>
            </a:r>
            <a:r>
              <a:rPr lang="en-US" sz="1300" dirty="0"/>
              <a:t> order resonant condition</a:t>
            </a:r>
          </a:p>
          <a:p>
            <a:r>
              <a:rPr lang="en-US" sz="1300" dirty="0"/>
              <a:t>Extracted flux quality depends on RFKO excitation signal</a:t>
            </a:r>
          </a:p>
          <a:p>
            <a:r>
              <a:rPr lang="en-US" sz="1300" dirty="0"/>
              <a:t>Compatible with MEE and DIC</a:t>
            </a:r>
          </a:p>
          <a:p>
            <a:endParaRPr lang="en-US" sz="1300" dirty="0"/>
          </a:p>
          <a:p>
            <a:endParaRPr lang="en-US" dirty="0"/>
          </a:p>
          <a:p>
            <a:endParaRPr lang="en-US" dirty="0"/>
          </a:p>
        </p:txBody>
      </p:sp>
    </p:spTree>
    <p:extLst>
      <p:ext uri="{BB962C8B-B14F-4D97-AF65-F5344CB8AC3E}">
        <p14:creationId xmlns:p14="http://schemas.microsoft.com/office/powerpoint/2010/main" val="1284666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B6C3-342E-6CAB-D669-46AF77D7151C}"/>
            </a:ext>
          </a:extLst>
        </p:cNvPr>
        <p:cNvGrpSpPr/>
        <p:nvPr/>
      </p:nvGrpSpPr>
      <p:grpSpPr>
        <a:xfrm>
          <a:off x="0" y="0"/>
          <a:ext cx="0" cy="0"/>
          <a:chOff x="0" y="0"/>
          <a:chExt cx="0" cy="0"/>
        </a:xfrm>
      </p:grpSpPr>
      <p:pic>
        <p:nvPicPr>
          <p:cNvPr id="8" name="Picture 7" descr="A close-up of a machine&#10;&#10;AI-generated content may be incorrect.">
            <a:extLst>
              <a:ext uri="{FF2B5EF4-FFF2-40B4-BE49-F238E27FC236}">
                <a16:creationId xmlns:a16="http://schemas.microsoft.com/office/drawing/2014/main" id="{8F14B42A-B090-AD65-46A6-AAE0CFBD1000}"/>
              </a:ext>
            </a:extLst>
          </p:cNvPr>
          <p:cNvPicPr>
            <a:picLocks noChangeAspect="1"/>
          </p:cNvPicPr>
          <p:nvPr/>
        </p:nvPicPr>
        <p:blipFill>
          <a:blip r:embed="rId2"/>
          <a:stretch>
            <a:fillRect/>
          </a:stretch>
        </p:blipFill>
        <p:spPr>
          <a:xfrm>
            <a:off x="158288" y="1397537"/>
            <a:ext cx="2601732" cy="1749506"/>
          </a:xfrm>
          <a:prstGeom prst="rect">
            <a:avLst/>
          </a:prstGeom>
        </p:spPr>
      </p:pic>
      <p:pic>
        <p:nvPicPr>
          <p:cNvPr id="19" name="Picture 18">
            <a:extLst>
              <a:ext uri="{FF2B5EF4-FFF2-40B4-BE49-F238E27FC236}">
                <a16:creationId xmlns:a16="http://schemas.microsoft.com/office/drawing/2014/main" id="{BD2D6798-51B9-2CA2-D342-C45A62C03630}"/>
              </a:ext>
            </a:extLst>
          </p:cNvPr>
          <p:cNvPicPr>
            <a:picLocks noChangeAspect="1"/>
          </p:cNvPicPr>
          <p:nvPr/>
        </p:nvPicPr>
        <p:blipFill>
          <a:blip r:embed="rId3"/>
          <a:stretch>
            <a:fillRect/>
          </a:stretch>
        </p:blipFill>
        <p:spPr>
          <a:xfrm>
            <a:off x="6257246" y="1451334"/>
            <a:ext cx="3085858" cy="1566851"/>
          </a:xfrm>
          <a:prstGeom prst="rect">
            <a:avLst/>
          </a:prstGeom>
        </p:spPr>
      </p:pic>
      <p:sp>
        <p:nvSpPr>
          <p:cNvPr id="2" name="Title 1">
            <a:extLst>
              <a:ext uri="{FF2B5EF4-FFF2-40B4-BE49-F238E27FC236}">
                <a16:creationId xmlns:a16="http://schemas.microsoft.com/office/drawing/2014/main" id="{B43E2900-48E6-5C00-5966-E1D0EF461909}"/>
              </a:ext>
            </a:extLst>
          </p:cNvPr>
          <p:cNvSpPr>
            <a:spLocks noGrp="1"/>
          </p:cNvSpPr>
          <p:nvPr>
            <p:ph type="title"/>
          </p:nvPr>
        </p:nvSpPr>
        <p:spPr>
          <a:xfrm>
            <a:off x="243840" y="71690"/>
            <a:ext cx="11653520" cy="731520"/>
          </a:xfrm>
        </p:spPr>
        <p:txBody>
          <a:bodyPr/>
          <a:lstStyle/>
          <a:p>
            <a:r>
              <a:rPr lang="en-US" b="1" dirty="0"/>
              <a:t>OVERVIEW OF RFKO Implementation STUDIES</a:t>
            </a:r>
          </a:p>
        </p:txBody>
      </p:sp>
      <p:sp>
        <p:nvSpPr>
          <p:cNvPr id="3" name="Content Placeholder 2">
            <a:extLst>
              <a:ext uri="{FF2B5EF4-FFF2-40B4-BE49-F238E27FC236}">
                <a16:creationId xmlns:a16="http://schemas.microsoft.com/office/drawing/2014/main" id="{444797C2-EF51-081C-F6AB-AAB4935F9455}"/>
              </a:ext>
            </a:extLst>
          </p:cNvPr>
          <p:cNvSpPr>
            <a:spLocks noGrp="1"/>
          </p:cNvSpPr>
          <p:nvPr>
            <p:ph sz="half" idx="1"/>
          </p:nvPr>
        </p:nvSpPr>
        <p:spPr>
          <a:xfrm>
            <a:off x="9230056" y="1246523"/>
            <a:ext cx="2887025" cy="1905384"/>
          </a:xfrm>
        </p:spPr>
        <p:txBody>
          <a:bodyPr>
            <a:normAutofit fontScale="77500" lnSpcReduction="20000"/>
          </a:bodyPr>
          <a:lstStyle/>
          <a:p>
            <a:r>
              <a:rPr lang="en-US" sz="1900" dirty="0"/>
              <a:t>Testing shifts with Schottky monitor as RFKO exciter</a:t>
            </a:r>
          </a:p>
          <a:p>
            <a:r>
              <a:rPr lang="en-US" sz="1900" dirty="0"/>
              <a:t>Synchrotron optics optimization </a:t>
            </a:r>
          </a:p>
          <a:p>
            <a:r>
              <a:rPr lang="en-US" sz="1900" dirty="0"/>
              <a:t>Exciter signal optimization</a:t>
            </a:r>
          </a:p>
          <a:p>
            <a:r>
              <a:rPr lang="en-US" sz="1900" dirty="0"/>
              <a:t>Spill intensity ripple and extracted beam properties </a:t>
            </a:r>
          </a:p>
          <a:p>
            <a:endParaRPr lang="en-US" dirty="0"/>
          </a:p>
        </p:txBody>
      </p:sp>
      <p:sp>
        <p:nvSpPr>
          <p:cNvPr id="5" name="Slide Number Placeholder 4">
            <a:extLst>
              <a:ext uri="{FF2B5EF4-FFF2-40B4-BE49-F238E27FC236}">
                <a16:creationId xmlns:a16="http://schemas.microsoft.com/office/drawing/2014/main" id="{CFCE565A-F87B-2923-638E-EE64EEDD8B19}"/>
              </a:ext>
            </a:extLst>
          </p:cNvPr>
          <p:cNvSpPr>
            <a:spLocks noGrp="1"/>
          </p:cNvSpPr>
          <p:nvPr>
            <p:ph type="sldNum" sz="quarter" idx="4"/>
          </p:nvPr>
        </p:nvSpPr>
        <p:spPr/>
        <p:txBody>
          <a:bodyPr/>
          <a:lstStyle/>
          <a:p>
            <a:fld id="{A9F4B282-7904-614B-9E30-2097EED7D1ED}" type="slidenum">
              <a:rPr lang="de-AT" smtClean="0"/>
              <a:pPr/>
              <a:t>4</a:t>
            </a:fld>
            <a:endParaRPr lang="de-AT" dirty="0"/>
          </a:p>
        </p:txBody>
      </p:sp>
      <p:sp>
        <p:nvSpPr>
          <p:cNvPr id="6" name="Footer Placeholder 5">
            <a:extLst>
              <a:ext uri="{FF2B5EF4-FFF2-40B4-BE49-F238E27FC236}">
                <a16:creationId xmlns:a16="http://schemas.microsoft.com/office/drawing/2014/main" id="{65ED9415-4BC1-A89B-7A33-86A68EF1915A}"/>
              </a:ext>
            </a:extLst>
          </p:cNvPr>
          <p:cNvSpPr>
            <a:spLocks noGrp="1"/>
          </p:cNvSpPr>
          <p:nvPr>
            <p:ph type="ftr" sz="quarter" idx="3"/>
          </p:nvPr>
        </p:nvSpPr>
        <p:spPr/>
        <p:txBody>
          <a:bodyPr/>
          <a:lstStyle/>
          <a:p>
            <a:r>
              <a:rPr lang="de-DE"/>
              <a:t>Slow Extraction Workshop 2025</a:t>
            </a:r>
            <a:endParaRPr lang="de-DE" dirty="0"/>
          </a:p>
        </p:txBody>
      </p:sp>
      <p:sp>
        <p:nvSpPr>
          <p:cNvPr id="7" name="Rectangle 6">
            <a:extLst>
              <a:ext uri="{FF2B5EF4-FFF2-40B4-BE49-F238E27FC236}">
                <a16:creationId xmlns:a16="http://schemas.microsoft.com/office/drawing/2014/main" id="{E0D81269-5F8B-D772-B8C8-32D1D4F03723}"/>
              </a:ext>
            </a:extLst>
          </p:cNvPr>
          <p:cNvSpPr/>
          <p:nvPr/>
        </p:nvSpPr>
        <p:spPr>
          <a:xfrm>
            <a:off x="6257247" y="766561"/>
            <a:ext cx="5859834" cy="2703639"/>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207C9DD-7727-04DB-626E-6F2ADB7454D9}"/>
              </a:ext>
            </a:extLst>
          </p:cNvPr>
          <p:cNvSpPr txBox="1"/>
          <p:nvPr/>
        </p:nvSpPr>
        <p:spPr>
          <a:xfrm>
            <a:off x="6096000" y="775701"/>
            <a:ext cx="6098958" cy="369332"/>
          </a:xfrm>
          <a:prstGeom prst="rect">
            <a:avLst/>
          </a:prstGeom>
          <a:noFill/>
        </p:spPr>
        <p:txBody>
          <a:bodyPr wrap="square">
            <a:spAutoFit/>
          </a:bodyPr>
          <a:lstStyle/>
          <a:p>
            <a:pPr marL="0" indent="0" algn="ctr">
              <a:buNone/>
            </a:pPr>
            <a:r>
              <a:rPr lang="en-US" sz="1800" b="1" dirty="0">
                <a:solidFill>
                  <a:srgbClr val="002060"/>
                </a:solidFill>
              </a:rPr>
              <a:t>Spill quality studies</a:t>
            </a:r>
          </a:p>
        </p:txBody>
      </p:sp>
      <p:sp>
        <p:nvSpPr>
          <p:cNvPr id="10" name="Content Placeholder 2">
            <a:extLst>
              <a:ext uri="{FF2B5EF4-FFF2-40B4-BE49-F238E27FC236}">
                <a16:creationId xmlns:a16="http://schemas.microsoft.com/office/drawing/2014/main" id="{40627F7B-B47E-0EAA-CD0D-8FA5A0ADC3DF}"/>
              </a:ext>
            </a:extLst>
          </p:cNvPr>
          <p:cNvSpPr txBox="1">
            <a:spLocks/>
          </p:cNvSpPr>
          <p:nvPr/>
        </p:nvSpPr>
        <p:spPr>
          <a:xfrm>
            <a:off x="2667594" y="1542722"/>
            <a:ext cx="3547968" cy="1674638"/>
          </a:xfrm>
          <a:prstGeom prst="rect">
            <a:avLst/>
          </a:prstGeom>
        </p:spPr>
        <p:txBody>
          <a:bodyPr vert="horz" lIns="91440" tIns="45720" rIns="91440" bIns="45720" rtlCol="0">
            <a:normAutofit fontScale="92500"/>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Testing of the RFKO cavity exciter</a:t>
            </a:r>
          </a:p>
          <a:p>
            <a:r>
              <a:rPr lang="en-US" sz="1600" dirty="0"/>
              <a:t>Adaptation of MA control system</a:t>
            </a:r>
          </a:p>
          <a:p>
            <a:r>
              <a:rPr lang="en-US" sz="1600" dirty="0"/>
              <a:t>Data workflow </a:t>
            </a:r>
          </a:p>
          <a:p>
            <a:r>
              <a:rPr lang="en-US" sz="1600" dirty="0"/>
              <a:t>Compatibility to MEE, DIC</a:t>
            </a:r>
          </a:p>
          <a:p>
            <a:endParaRPr lang="en-US" dirty="0"/>
          </a:p>
        </p:txBody>
      </p:sp>
      <p:sp>
        <p:nvSpPr>
          <p:cNvPr id="11" name="Rectangle 10">
            <a:extLst>
              <a:ext uri="{FF2B5EF4-FFF2-40B4-BE49-F238E27FC236}">
                <a16:creationId xmlns:a16="http://schemas.microsoft.com/office/drawing/2014/main" id="{C46351F9-1914-3436-2B11-9C99611C3DB9}"/>
              </a:ext>
            </a:extLst>
          </p:cNvPr>
          <p:cNvSpPr/>
          <p:nvPr/>
        </p:nvSpPr>
        <p:spPr>
          <a:xfrm>
            <a:off x="116603" y="773891"/>
            <a:ext cx="6057274" cy="2696309"/>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FD65CA-ADF5-7AE1-800C-26924456FCC8}"/>
              </a:ext>
            </a:extLst>
          </p:cNvPr>
          <p:cNvSpPr txBox="1"/>
          <p:nvPr/>
        </p:nvSpPr>
        <p:spPr>
          <a:xfrm>
            <a:off x="158288" y="850475"/>
            <a:ext cx="6098958" cy="369332"/>
          </a:xfrm>
          <a:prstGeom prst="rect">
            <a:avLst/>
          </a:prstGeom>
          <a:noFill/>
        </p:spPr>
        <p:txBody>
          <a:bodyPr wrap="square">
            <a:spAutoFit/>
          </a:bodyPr>
          <a:lstStyle/>
          <a:p>
            <a:pPr algn="ctr"/>
            <a:r>
              <a:rPr lang="en-US" sz="1800" b="1" dirty="0">
                <a:solidFill>
                  <a:srgbClr val="002060"/>
                </a:solidFill>
              </a:rPr>
              <a:t>Hardware and Control system </a:t>
            </a:r>
          </a:p>
        </p:txBody>
      </p:sp>
      <p:sp>
        <p:nvSpPr>
          <p:cNvPr id="15" name="Rectangle 14">
            <a:extLst>
              <a:ext uri="{FF2B5EF4-FFF2-40B4-BE49-F238E27FC236}">
                <a16:creationId xmlns:a16="http://schemas.microsoft.com/office/drawing/2014/main" id="{30C29D3E-8DA9-A454-F075-3AD695588EE9}"/>
              </a:ext>
            </a:extLst>
          </p:cNvPr>
          <p:cNvSpPr/>
          <p:nvPr/>
        </p:nvSpPr>
        <p:spPr>
          <a:xfrm>
            <a:off x="116603" y="3586329"/>
            <a:ext cx="6057274" cy="2529779"/>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66206C9-0A24-E8DB-98F8-E6A9CE1A461C}"/>
              </a:ext>
            </a:extLst>
          </p:cNvPr>
          <p:cNvSpPr txBox="1"/>
          <p:nvPr/>
        </p:nvSpPr>
        <p:spPr>
          <a:xfrm>
            <a:off x="-47614" y="3647930"/>
            <a:ext cx="6098958" cy="369332"/>
          </a:xfrm>
          <a:prstGeom prst="rect">
            <a:avLst/>
          </a:prstGeom>
          <a:noFill/>
        </p:spPr>
        <p:txBody>
          <a:bodyPr wrap="square">
            <a:spAutoFit/>
          </a:bodyPr>
          <a:lstStyle/>
          <a:p>
            <a:pPr marL="0" indent="0" algn="ctr">
              <a:buFont typeface="Arial" panose="020B0604020202020204" pitchFamily="34" charset="0"/>
              <a:buNone/>
            </a:pPr>
            <a:r>
              <a:rPr lang="en-US" sz="1800" b="1" dirty="0">
                <a:solidFill>
                  <a:srgbClr val="002060"/>
                </a:solidFill>
              </a:rPr>
              <a:t>Safety and Impact analysis</a:t>
            </a:r>
          </a:p>
        </p:txBody>
      </p:sp>
      <p:sp>
        <p:nvSpPr>
          <p:cNvPr id="17" name="Content Placeholder 2">
            <a:extLst>
              <a:ext uri="{FF2B5EF4-FFF2-40B4-BE49-F238E27FC236}">
                <a16:creationId xmlns:a16="http://schemas.microsoft.com/office/drawing/2014/main" id="{64170B1B-5D0C-D518-8DEA-4AEB08A3A450}"/>
              </a:ext>
            </a:extLst>
          </p:cNvPr>
          <p:cNvSpPr txBox="1">
            <a:spLocks/>
          </p:cNvSpPr>
          <p:nvPr/>
        </p:nvSpPr>
        <p:spPr>
          <a:xfrm>
            <a:off x="387115" y="4251790"/>
            <a:ext cx="2880963" cy="1363431"/>
          </a:xfrm>
          <a:prstGeom prst="rect">
            <a:avLst/>
          </a:prstGeom>
        </p:spPr>
        <p:txBody>
          <a:bodyPr vert="horz" lIns="91440" tIns="45720" rIns="91440" bIns="45720" rtlCol="0">
            <a:normAutofit fontScale="92500"/>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Update of safety system (energy verification)</a:t>
            </a:r>
          </a:p>
          <a:p>
            <a:r>
              <a:rPr lang="en-US" sz="1600" dirty="0"/>
              <a:t>Risk analysis and testing</a:t>
            </a:r>
          </a:p>
          <a:p>
            <a:r>
              <a:rPr lang="en-US" sz="1600" dirty="0"/>
              <a:t>Regulatory compliancy</a:t>
            </a:r>
          </a:p>
          <a:p>
            <a:endParaRPr lang="en-US" dirty="0"/>
          </a:p>
        </p:txBody>
      </p:sp>
      <p:pic>
        <p:nvPicPr>
          <p:cNvPr id="18" name="Picture 17">
            <a:extLst>
              <a:ext uri="{FF2B5EF4-FFF2-40B4-BE49-F238E27FC236}">
                <a16:creationId xmlns:a16="http://schemas.microsoft.com/office/drawing/2014/main" id="{7CA793D4-BDBE-CC4E-2A0C-CD8F506BE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3549" y="3991177"/>
            <a:ext cx="2635211" cy="2060472"/>
          </a:xfrm>
          <a:prstGeom prst="rect">
            <a:avLst/>
          </a:prstGeom>
        </p:spPr>
      </p:pic>
      <p:sp>
        <p:nvSpPr>
          <p:cNvPr id="21" name="Content Placeholder 2">
            <a:extLst>
              <a:ext uri="{FF2B5EF4-FFF2-40B4-BE49-F238E27FC236}">
                <a16:creationId xmlns:a16="http://schemas.microsoft.com/office/drawing/2014/main" id="{67F04BAB-7680-8944-F3B5-E8F1BA508D95}"/>
              </a:ext>
            </a:extLst>
          </p:cNvPr>
          <p:cNvSpPr txBox="1">
            <a:spLocks/>
          </p:cNvSpPr>
          <p:nvPr/>
        </p:nvSpPr>
        <p:spPr>
          <a:xfrm>
            <a:off x="6517515" y="4180045"/>
            <a:ext cx="2414547" cy="1511561"/>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Synchrotron dipole </a:t>
            </a:r>
            <a:r>
              <a:rPr lang="en-US" b="1" dirty="0"/>
              <a:t>B-field regulation</a:t>
            </a:r>
          </a:p>
          <a:p>
            <a:endParaRPr lang="en-US" dirty="0"/>
          </a:p>
        </p:txBody>
      </p:sp>
      <p:sp>
        <p:nvSpPr>
          <p:cNvPr id="22" name="Rectangle 21">
            <a:extLst>
              <a:ext uri="{FF2B5EF4-FFF2-40B4-BE49-F238E27FC236}">
                <a16:creationId xmlns:a16="http://schemas.microsoft.com/office/drawing/2014/main" id="{563264CC-A31C-14E4-AB06-F4F6E5A85DE3}"/>
              </a:ext>
            </a:extLst>
          </p:cNvPr>
          <p:cNvSpPr/>
          <p:nvPr/>
        </p:nvSpPr>
        <p:spPr>
          <a:xfrm>
            <a:off x="6257247" y="3581016"/>
            <a:ext cx="5859833" cy="2529779"/>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1F423843-D12A-F1FC-D2E1-F47525AF37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5479" y="4134608"/>
            <a:ext cx="2558170" cy="1797195"/>
          </a:xfrm>
          <a:prstGeom prst="rect">
            <a:avLst/>
          </a:prstGeom>
        </p:spPr>
      </p:pic>
      <p:sp>
        <p:nvSpPr>
          <p:cNvPr id="24" name="TextBox 23">
            <a:extLst>
              <a:ext uri="{FF2B5EF4-FFF2-40B4-BE49-F238E27FC236}">
                <a16:creationId xmlns:a16="http://schemas.microsoft.com/office/drawing/2014/main" id="{9AA2E01B-170D-B7B1-73F7-5624B8D50F64}"/>
              </a:ext>
            </a:extLst>
          </p:cNvPr>
          <p:cNvSpPr txBox="1"/>
          <p:nvPr/>
        </p:nvSpPr>
        <p:spPr>
          <a:xfrm>
            <a:off x="6173877" y="3640641"/>
            <a:ext cx="6098958" cy="369332"/>
          </a:xfrm>
          <a:prstGeom prst="rect">
            <a:avLst/>
          </a:prstGeom>
          <a:noFill/>
        </p:spPr>
        <p:txBody>
          <a:bodyPr wrap="square">
            <a:spAutoFit/>
          </a:bodyPr>
          <a:lstStyle/>
          <a:p>
            <a:pPr marL="0" indent="0" algn="ctr">
              <a:buFont typeface="Arial" panose="020B0604020202020204" pitchFamily="34" charset="0"/>
              <a:buNone/>
            </a:pPr>
            <a:r>
              <a:rPr lang="en-US" sz="1800" b="1" dirty="0">
                <a:solidFill>
                  <a:srgbClr val="002060"/>
                </a:solidFill>
              </a:rPr>
              <a:t>Pre-requisite project</a:t>
            </a:r>
          </a:p>
        </p:txBody>
      </p:sp>
    </p:spTree>
    <p:extLst>
      <p:ext uri="{BB962C8B-B14F-4D97-AF65-F5344CB8AC3E}">
        <p14:creationId xmlns:p14="http://schemas.microsoft.com/office/powerpoint/2010/main" val="140677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machine&#10;&#10;AI-generated content may be incorrect.">
            <a:extLst>
              <a:ext uri="{FF2B5EF4-FFF2-40B4-BE49-F238E27FC236}">
                <a16:creationId xmlns:a16="http://schemas.microsoft.com/office/drawing/2014/main" id="{04CE5838-B19D-9A42-F765-2FBA565517CB}"/>
              </a:ext>
            </a:extLst>
          </p:cNvPr>
          <p:cNvPicPr>
            <a:picLocks noChangeAspect="1"/>
          </p:cNvPicPr>
          <p:nvPr/>
        </p:nvPicPr>
        <p:blipFill>
          <a:blip r:embed="rId2"/>
          <a:stretch>
            <a:fillRect/>
          </a:stretch>
        </p:blipFill>
        <p:spPr>
          <a:xfrm>
            <a:off x="1312631" y="1260188"/>
            <a:ext cx="3638378" cy="2446587"/>
          </a:xfrm>
          <a:prstGeom prst="rect">
            <a:avLst/>
          </a:prstGeom>
        </p:spPr>
      </p:pic>
      <p:sp>
        <p:nvSpPr>
          <p:cNvPr id="2" name="Title 1">
            <a:extLst>
              <a:ext uri="{FF2B5EF4-FFF2-40B4-BE49-F238E27FC236}">
                <a16:creationId xmlns:a16="http://schemas.microsoft.com/office/drawing/2014/main" id="{2A4214F4-F7D2-4A52-9CC2-C3B4E1BDA049}"/>
              </a:ext>
            </a:extLst>
          </p:cNvPr>
          <p:cNvSpPr>
            <a:spLocks noGrp="1"/>
          </p:cNvSpPr>
          <p:nvPr>
            <p:ph type="title"/>
          </p:nvPr>
        </p:nvSpPr>
        <p:spPr/>
        <p:txBody>
          <a:bodyPr/>
          <a:lstStyle/>
          <a:p>
            <a:r>
              <a:rPr lang="en-US" b="1" dirty="0"/>
              <a:t>RFKO Hardware setup</a:t>
            </a:r>
          </a:p>
        </p:txBody>
      </p:sp>
      <p:sp>
        <p:nvSpPr>
          <p:cNvPr id="3" name="Content Placeholder 2">
            <a:extLst>
              <a:ext uri="{FF2B5EF4-FFF2-40B4-BE49-F238E27FC236}">
                <a16:creationId xmlns:a16="http://schemas.microsoft.com/office/drawing/2014/main" id="{266C4F07-1502-485E-9EE1-6993CE907721}"/>
              </a:ext>
            </a:extLst>
          </p:cNvPr>
          <p:cNvSpPr>
            <a:spLocks noGrp="1"/>
          </p:cNvSpPr>
          <p:nvPr>
            <p:ph sz="half" idx="1"/>
          </p:nvPr>
        </p:nvSpPr>
        <p:spPr>
          <a:xfrm>
            <a:off x="243840" y="899222"/>
            <a:ext cx="5490724" cy="5277744"/>
          </a:xfrm>
        </p:spPr>
        <p:txBody>
          <a:bodyPr/>
          <a:lstStyle/>
          <a:p>
            <a:r>
              <a:rPr lang="en-US" dirty="0"/>
              <a:t>RFKO exciter manufactured and tested on bench but </a:t>
            </a:r>
            <a:r>
              <a:rPr lang="en-US" u="sng" dirty="0"/>
              <a:t>not installed </a:t>
            </a:r>
          </a:p>
          <a:p>
            <a:endParaRPr lang="en-US" dirty="0"/>
          </a:p>
          <a:p>
            <a:endParaRPr lang="en-US" dirty="0"/>
          </a:p>
          <a:p>
            <a:endParaRPr lang="en-US" dirty="0"/>
          </a:p>
          <a:p>
            <a:endParaRPr lang="en-US" dirty="0"/>
          </a:p>
          <a:p>
            <a:endParaRPr lang="en-US" dirty="0"/>
          </a:p>
          <a:p>
            <a:endParaRPr lang="en-US" dirty="0"/>
          </a:p>
          <a:p>
            <a:endParaRPr lang="en-US" dirty="0"/>
          </a:p>
          <a:p>
            <a:r>
              <a:rPr lang="en-US" dirty="0"/>
              <a:t>Use of Schottky monitor plates for RFKO extraction testing</a:t>
            </a:r>
          </a:p>
          <a:p>
            <a:endParaRPr lang="en-US" dirty="0"/>
          </a:p>
        </p:txBody>
      </p:sp>
      <p:sp>
        <p:nvSpPr>
          <p:cNvPr id="5" name="Slide Number Placeholder 4">
            <a:extLst>
              <a:ext uri="{FF2B5EF4-FFF2-40B4-BE49-F238E27FC236}">
                <a16:creationId xmlns:a16="http://schemas.microsoft.com/office/drawing/2014/main" id="{2A57A000-B995-46F2-9255-555A23E454C5}"/>
              </a:ext>
            </a:extLst>
          </p:cNvPr>
          <p:cNvSpPr>
            <a:spLocks noGrp="1"/>
          </p:cNvSpPr>
          <p:nvPr>
            <p:ph type="sldNum" sz="quarter" idx="4"/>
          </p:nvPr>
        </p:nvSpPr>
        <p:spPr/>
        <p:txBody>
          <a:bodyPr/>
          <a:lstStyle/>
          <a:p>
            <a:fld id="{A9F4B282-7904-614B-9E30-2097EED7D1ED}" type="slidenum">
              <a:rPr lang="de-AT" smtClean="0"/>
              <a:pPr/>
              <a:t>5</a:t>
            </a:fld>
            <a:endParaRPr lang="de-AT" dirty="0"/>
          </a:p>
        </p:txBody>
      </p:sp>
      <p:sp>
        <p:nvSpPr>
          <p:cNvPr id="6" name="Footer Placeholder 5">
            <a:extLst>
              <a:ext uri="{FF2B5EF4-FFF2-40B4-BE49-F238E27FC236}">
                <a16:creationId xmlns:a16="http://schemas.microsoft.com/office/drawing/2014/main" id="{2252C9E7-63AB-4700-8133-AB0207078D11}"/>
              </a:ext>
            </a:extLst>
          </p:cNvPr>
          <p:cNvSpPr>
            <a:spLocks noGrp="1"/>
          </p:cNvSpPr>
          <p:nvPr>
            <p:ph type="ftr" sz="quarter" idx="3"/>
          </p:nvPr>
        </p:nvSpPr>
        <p:spPr/>
        <p:txBody>
          <a:bodyPr/>
          <a:lstStyle/>
          <a:p>
            <a:r>
              <a:rPr lang="de-DE"/>
              <a:t>Slow Extraction Workshop 2025</a:t>
            </a:r>
            <a:endParaRPr lang="de-DE" dirty="0"/>
          </a:p>
        </p:txBody>
      </p:sp>
      <p:pic>
        <p:nvPicPr>
          <p:cNvPr id="7" name="Content Placeholder 6">
            <a:extLst>
              <a:ext uri="{FF2B5EF4-FFF2-40B4-BE49-F238E27FC236}">
                <a16:creationId xmlns:a16="http://schemas.microsoft.com/office/drawing/2014/main" id="{DDC3A3A6-3271-4926-AE78-2879A3A16B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1102" y="2310207"/>
            <a:ext cx="4466195" cy="1799486"/>
          </a:xfrm>
          <a:prstGeom prst="rect">
            <a:avLst/>
          </a:prstGeom>
        </p:spPr>
      </p:pic>
      <p:pic>
        <p:nvPicPr>
          <p:cNvPr id="12" name="Content Placeholder 4">
            <a:extLst>
              <a:ext uri="{FF2B5EF4-FFF2-40B4-BE49-F238E27FC236}">
                <a16:creationId xmlns:a16="http://schemas.microsoft.com/office/drawing/2014/main" id="{B869D2AE-8A07-4271-9918-C88CCE9A9815}"/>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7924800" y="3965240"/>
            <a:ext cx="3779142" cy="2264998"/>
          </a:xfrm>
          <a:prstGeom prst="rect">
            <a:avLst/>
          </a:prstGeom>
        </p:spPr>
      </p:pic>
      <p:sp>
        <p:nvSpPr>
          <p:cNvPr id="4" name="Content Placeholder 2">
            <a:extLst>
              <a:ext uri="{FF2B5EF4-FFF2-40B4-BE49-F238E27FC236}">
                <a16:creationId xmlns:a16="http://schemas.microsoft.com/office/drawing/2014/main" id="{7156FFDF-AE61-3E95-D910-E35DA2D4A080}"/>
              </a:ext>
            </a:extLst>
          </p:cNvPr>
          <p:cNvSpPr txBox="1">
            <a:spLocks/>
          </p:cNvSpPr>
          <p:nvPr/>
        </p:nvSpPr>
        <p:spPr>
          <a:xfrm>
            <a:off x="5734564" y="897701"/>
            <a:ext cx="6213596" cy="5277744"/>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Use of the </a:t>
            </a:r>
            <a:r>
              <a:rPr lang="en-US" dirty="0" err="1"/>
              <a:t>mTCA</a:t>
            </a:r>
            <a:r>
              <a:rPr lang="en-US" dirty="0"/>
              <a:t> based LLRF crate for signal generation</a:t>
            </a:r>
          </a:p>
          <a:p>
            <a:pPr lvl="1"/>
            <a:r>
              <a:rPr lang="en-US" dirty="0"/>
              <a:t>Compatible interface with our control system and intended use</a:t>
            </a:r>
          </a:p>
          <a:p>
            <a:pPr lvl="1"/>
            <a:r>
              <a:rPr lang="en-US" dirty="0"/>
              <a:t>Same LLRF for Injector, Synchrotron, RFKO and beam diagnostics </a:t>
            </a:r>
          </a:p>
          <a:p>
            <a:pPr lvl="1"/>
            <a:r>
              <a:rPr lang="en-US" sz="1200" dirty="0">
                <a:solidFill>
                  <a:srgbClr val="002060"/>
                </a:solidFill>
              </a:rPr>
              <a:t>See</a:t>
            </a:r>
            <a:r>
              <a:rPr lang="en-US" sz="1200" i="1" dirty="0">
                <a:solidFill>
                  <a:srgbClr val="002060"/>
                </a:solidFill>
              </a:rPr>
              <a:t> “Development of an RF system for slow extraction signal generation and measurement” </a:t>
            </a:r>
            <a:r>
              <a:rPr lang="en-US" sz="1200" dirty="0" err="1">
                <a:solidFill>
                  <a:srgbClr val="002060"/>
                </a:solidFill>
              </a:rPr>
              <a:t>SlowEx</a:t>
            </a:r>
            <a:r>
              <a:rPr lang="en-US" sz="1200" dirty="0">
                <a:solidFill>
                  <a:srgbClr val="002060"/>
                </a:solidFill>
              </a:rPr>
              <a:t> 2024 workshop by Markus Wolf</a:t>
            </a:r>
          </a:p>
          <a:p>
            <a:pPr lvl="1"/>
            <a:endParaRPr lang="en-US" dirty="0"/>
          </a:p>
          <a:p>
            <a:endParaRPr lang="en-US" dirty="0"/>
          </a:p>
        </p:txBody>
      </p:sp>
      <p:pic>
        <p:nvPicPr>
          <p:cNvPr id="9" name="Picture 8">
            <a:extLst>
              <a:ext uri="{FF2B5EF4-FFF2-40B4-BE49-F238E27FC236}">
                <a16:creationId xmlns:a16="http://schemas.microsoft.com/office/drawing/2014/main" id="{6E32697C-0CD7-6275-8AA5-8FE0D4D56604}"/>
              </a:ext>
            </a:extLst>
          </p:cNvPr>
          <p:cNvPicPr>
            <a:picLocks noChangeAspect="1"/>
          </p:cNvPicPr>
          <p:nvPr/>
        </p:nvPicPr>
        <p:blipFill>
          <a:blip r:embed="rId5"/>
          <a:stretch>
            <a:fillRect/>
          </a:stretch>
        </p:blipFill>
        <p:spPr>
          <a:xfrm>
            <a:off x="1569008" y="4214061"/>
            <a:ext cx="3125624" cy="2054570"/>
          </a:xfrm>
          <a:prstGeom prst="rect">
            <a:avLst/>
          </a:prstGeom>
        </p:spPr>
      </p:pic>
    </p:spTree>
    <p:extLst>
      <p:ext uri="{BB962C8B-B14F-4D97-AF65-F5344CB8AC3E}">
        <p14:creationId xmlns:p14="http://schemas.microsoft.com/office/powerpoint/2010/main" val="105706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6</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9" name="Picture 8">
            <a:extLst>
              <a:ext uri="{FF2B5EF4-FFF2-40B4-BE49-F238E27FC236}">
                <a16:creationId xmlns:a16="http://schemas.microsoft.com/office/drawing/2014/main" id="{B4134283-CB91-453A-A6CC-72F8CDA6164F}"/>
              </a:ext>
            </a:extLst>
          </p:cNvPr>
          <p:cNvPicPr>
            <a:picLocks noChangeAspect="1"/>
          </p:cNvPicPr>
          <p:nvPr/>
        </p:nvPicPr>
        <p:blipFill>
          <a:blip r:embed="rId2"/>
          <a:stretch>
            <a:fillRect/>
          </a:stretch>
        </p:blipFill>
        <p:spPr>
          <a:xfrm>
            <a:off x="1247016" y="1545924"/>
            <a:ext cx="5697024" cy="4883164"/>
          </a:xfrm>
          <a:prstGeom prst="rect">
            <a:avLst/>
          </a:prstGeom>
        </p:spPr>
      </p:pic>
      <p:pic>
        <p:nvPicPr>
          <p:cNvPr id="11" name="Picture 10">
            <a:extLst>
              <a:ext uri="{FF2B5EF4-FFF2-40B4-BE49-F238E27FC236}">
                <a16:creationId xmlns:a16="http://schemas.microsoft.com/office/drawing/2014/main" id="{58ACF397-E742-45C1-A715-468ABBBAFCF3}"/>
              </a:ext>
            </a:extLst>
          </p:cNvPr>
          <p:cNvPicPr>
            <a:picLocks noChangeAspect="1"/>
          </p:cNvPicPr>
          <p:nvPr/>
        </p:nvPicPr>
        <p:blipFill>
          <a:blip r:embed="rId3"/>
          <a:stretch>
            <a:fillRect/>
          </a:stretch>
        </p:blipFill>
        <p:spPr>
          <a:xfrm>
            <a:off x="7044184" y="1545924"/>
            <a:ext cx="3603562" cy="2267059"/>
          </a:xfrm>
          <a:prstGeom prst="rect">
            <a:avLst/>
          </a:prstGeom>
          <a:ln w="19050">
            <a:solidFill>
              <a:srgbClr val="0070C0"/>
            </a:solidFill>
          </a:ln>
        </p:spPr>
      </p:pic>
      <p:pic>
        <p:nvPicPr>
          <p:cNvPr id="12" name="Picture 11">
            <a:extLst>
              <a:ext uri="{FF2B5EF4-FFF2-40B4-BE49-F238E27FC236}">
                <a16:creationId xmlns:a16="http://schemas.microsoft.com/office/drawing/2014/main" id="{9F49BEF6-A521-42EA-A5B6-9E418C066006}"/>
              </a:ext>
            </a:extLst>
          </p:cNvPr>
          <p:cNvPicPr>
            <a:picLocks noChangeAspect="1"/>
          </p:cNvPicPr>
          <p:nvPr/>
        </p:nvPicPr>
        <p:blipFill>
          <a:blip r:embed="rId4"/>
          <a:srcRect/>
          <a:stretch/>
        </p:blipFill>
        <p:spPr>
          <a:xfrm>
            <a:off x="7044184" y="3883395"/>
            <a:ext cx="3572334" cy="2267059"/>
          </a:xfrm>
          <a:prstGeom prst="rect">
            <a:avLst/>
          </a:prstGeom>
          <a:ln w="19050">
            <a:solidFill>
              <a:srgbClr val="FF0000"/>
            </a:solidFill>
          </a:ln>
        </p:spPr>
      </p:pic>
      <p:sp>
        <p:nvSpPr>
          <p:cNvPr id="8" name="Content Placeholder 7">
            <a:extLst>
              <a:ext uri="{FF2B5EF4-FFF2-40B4-BE49-F238E27FC236}">
                <a16:creationId xmlns:a16="http://schemas.microsoft.com/office/drawing/2014/main" id="{ADBCFD93-9207-4933-84D8-D91937174BAF}"/>
              </a:ext>
            </a:extLst>
          </p:cNvPr>
          <p:cNvSpPr>
            <a:spLocks noGrp="1"/>
          </p:cNvSpPr>
          <p:nvPr>
            <p:ph idx="1"/>
          </p:nvPr>
        </p:nvSpPr>
        <p:spPr>
          <a:xfrm>
            <a:off x="243840" y="829284"/>
            <a:ext cx="11653520" cy="774754"/>
          </a:xfrm>
        </p:spPr>
        <p:txBody>
          <a:bodyPr>
            <a:normAutofit/>
          </a:bodyPr>
          <a:lstStyle/>
          <a:p>
            <a:r>
              <a:rPr lang="en-US" dirty="0"/>
              <a:t>Pre-computed</a:t>
            </a:r>
            <a:r>
              <a:rPr lang="en-US" b="1" dirty="0"/>
              <a:t> Amplitude Modulation </a:t>
            </a:r>
            <a:r>
              <a:rPr lang="en-US" dirty="0"/>
              <a:t>for constant flux extraction</a:t>
            </a:r>
          </a:p>
          <a:p>
            <a:r>
              <a:rPr lang="en-US" dirty="0"/>
              <a:t>No amplitude feedback based on extracted dose implemented yet. </a:t>
            </a:r>
          </a:p>
          <a:p>
            <a:pPr marL="0" indent="0">
              <a:buNone/>
            </a:pPr>
            <a:endParaRPr lang="en-US" dirty="0"/>
          </a:p>
        </p:txBody>
      </p:sp>
    </p:spTree>
    <p:extLst>
      <p:ext uri="{BB962C8B-B14F-4D97-AF65-F5344CB8AC3E}">
        <p14:creationId xmlns:p14="http://schemas.microsoft.com/office/powerpoint/2010/main" val="227854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7</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9" name="Picture 8">
            <a:extLst>
              <a:ext uri="{FF2B5EF4-FFF2-40B4-BE49-F238E27FC236}">
                <a16:creationId xmlns:a16="http://schemas.microsoft.com/office/drawing/2014/main" id="{68D78D57-B4D3-42A8-99DF-A1D02C64BC37}"/>
              </a:ext>
            </a:extLst>
          </p:cNvPr>
          <p:cNvPicPr>
            <a:picLocks noChangeAspect="1"/>
          </p:cNvPicPr>
          <p:nvPr/>
        </p:nvPicPr>
        <p:blipFill>
          <a:blip r:embed="rId2"/>
          <a:srcRect/>
          <a:stretch/>
        </p:blipFill>
        <p:spPr>
          <a:xfrm>
            <a:off x="356800" y="3268507"/>
            <a:ext cx="4377126" cy="2918084"/>
          </a:xfrm>
          <a:prstGeom prst="rect">
            <a:avLst/>
          </a:prstGeom>
        </p:spPr>
      </p:pic>
      <p:pic>
        <p:nvPicPr>
          <p:cNvPr id="10" name="Picture 9">
            <a:extLst>
              <a:ext uri="{FF2B5EF4-FFF2-40B4-BE49-F238E27FC236}">
                <a16:creationId xmlns:a16="http://schemas.microsoft.com/office/drawing/2014/main" id="{BCF055A2-63AC-4E3D-B85F-1D6E7487984D}"/>
              </a:ext>
            </a:extLst>
          </p:cNvPr>
          <p:cNvPicPr>
            <a:picLocks noChangeAspect="1"/>
          </p:cNvPicPr>
          <p:nvPr/>
        </p:nvPicPr>
        <p:blipFill>
          <a:blip r:embed="rId3"/>
          <a:stretch>
            <a:fillRect/>
          </a:stretch>
        </p:blipFill>
        <p:spPr>
          <a:xfrm>
            <a:off x="4870471" y="4727549"/>
            <a:ext cx="6242010" cy="1552361"/>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B1B9EE78-6C99-41A7-9514-4DB4F2C2065C}"/>
              </a:ext>
            </a:extLst>
          </p:cNvPr>
          <p:cNvCxnSpPr>
            <a:cxnSpLocks/>
          </p:cNvCxnSpPr>
          <p:nvPr/>
        </p:nvCxnSpPr>
        <p:spPr>
          <a:xfrm flipH="1" flipV="1">
            <a:off x="1805920" y="4371249"/>
            <a:ext cx="3064551" cy="356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id="{9454F32E-B7C9-47C4-B467-DA63808FAE2F}"/>
              </a:ext>
            </a:extLst>
          </p:cNvPr>
          <p:cNvSpPr>
            <a:spLocks noGrp="1"/>
          </p:cNvSpPr>
          <p:nvPr>
            <p:ph idx="1"/>
          </p:nvPr>
        </p:nvSpPr>
        <p:spPr>
          <a:xfrm>
            <a:off x="243840" y="2826497"/>
            <a:ext cx="11653520" cy="774754"/>
          </a:xfrm>
        </p:spPr>
        <p:txBody>
          <a:bodyPr>
            <a:normAutofit/>
          </a:bodyPr>
          <a:lstStyle/>
          <a:p>
            <a:r>
              <a:rPr lang="en-US" b="1" dirty="0"/>
              <a:t>LLRF loops </a:t>
            </a:r>
            <a:r>
              <a:rPr lang="en-US" dirty="0"/>
              <a:t>during extraction</a:t>
            </a:r>
          </a:p>
          <a:p>
            <a:pPr marL="0" indent="0">
              <a:buNone/>
            </a:pPr>
            <a:endParaRPr lang="en-US" dirty="0"/>
          </a:p>
        </p:txBody>
      </p:sp>
      <p:pic>
        <p:nvPicPr>
          <p:cNvPr id="6" name="Picture 5">
            <a:extLst>
              <a:ext uri="{FF2B5EF4-FFF2-40B4-BE49-F238E27FC236}">
                <a16:creationId xmlns:a16="http://schemas.microsoft.com/office/drawing/2014/main" id="{21C0692F-3931-FFA4-6D23-92C1ED5905F4}"/>
              </a:ext>
            </a:extLst>
          </p:cNvPr>
          <p:cNvPicPr>
            <a:picLocks noChangeAspect="1"/>
          </p:cNvPicPr>
          <p:nvPr/>
        </p:nvPicPr>
        <p:blipFill>
          <a:blip r:embed="rId4"/>
          <a:srcRect/>
          <a:stretch/>
        </p:blipFill>
        <p:spPr>
          <a:xfrm>
            <a:off x="6096000" y="1442132"/>
            <a:ext cx="4706671" cy="3137781"/>
          </a:xfrm>
          <a:prstGeom prst="rect">
            <a:avLst/>
          </a:prstGeom>
        </p:spPr>
      </p:pic>
      <p:sp>
        <p:nvSpPr>
          <p:cNvPr id="8" name="Content Placeholder 7">
            <a:extLst>
              <a:ext uri="{FF2B5EF4-FFF2-40B4-BE49-F238E27FC236}">
                <a16:creationId xmlns:a16="http://schemas.microsoft.com/office/drawing/2014/main" id="{E76ED79F-A0EC-A025-BDF3-28D5DAB5D7EC}"/>
              </a:ext>
            </a:extLst>
          </p:cNvPr>
          <p:cNvSpPr txBox="1">
            <a:spLocks/>
          </p:cNvSpPr>
          <p:nvPr/>
        </p:nvSpPr>
        <p:spPr>
          <a:xfrm>
            <a:off x="243840" y="1716146"/>
            <a:ext cx="5986850" cy="814342"/>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Voltage optimization: </a:t>
            </a:r>
            <a:r>
              <a:rPr lang="en-US" dirty="0"/>
              <a:t>Reduce the amplitude of the energy offset by reducing the bucket height closer to the beam to contain the oscillations</a:t>
            </a:r>
          </a:p>
          <a:p>
            <a:pPr marL="0" indent="0">
              <a:buFont typeface="Arial" panose="020B0604020202020204" pitchFamily="34" charset="0"/>
              <a:buNone/>
            </a:pPr>
            <a:endParaRPr lang="en-US" dirty="0"/>
          </a:p>
        </p:txBody>
      </p:sp>
      <p:sp>
        <p:nvSpPr>
          <p:cNvPr id="12" name="Content Placeholder 7">
            <a:extLst>
              <a:ext uri="{FF2B5EF4-FFF2-40B4-BE49-F238E27FC236}">
                <a16:creationId xmlns:a16="http://schemas.microsoft.com/office/drawing/2014/main" id="{CB3E7287-9061-8534-F0F4-08984E4CCC7A}"/>
              </a:ext>
            </a:extLst>
          </p:cNvPr>
          <p:cNvSpPr txBox="1">
            <a:spLocks/>
          </p:cNvSpPr>
          <p:nvPr/>
        </p:nvSpPr>
        <p:spPr>
          <a:xfrm>
            <a:off x="243841" y="975121"/>
            <a:ext cx="11252834" cy="467011"/>
          </a:xfrm>
          <a:prstGeom prst="rect">
            <a:avLst/>
          </a:prstGeom>
        </p:spPr>
        <p:txBody>
          <a:bodyPr vert="horz" lIns="91440" tIns="45720" rIns="91440" bIns="45720" rtlCol="0">
            <a:normAutofit fontScale="92500" lnSpcReduction="10000"/>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Synchrotron optics </a:t>
            </a:r>
            <a:r>
              <a:rPr lang="en-US" dirty="0"/>
              <a:t>optimized for RFKO (Tunes, chromaticity, Sext. Strength, mom. Offset) </a:t>
            </a:r>
            <a:r>
              <a:rPr lang="en-US" dirty="0">
                <a:sym typeface="Wingdings" panose="05000000000000000000" pitchFamily="2" charset="2"/>
              </a:rPr>
              <a:t> see F. </a:t>
            </a:r>
            <a:r>
              <a:rPr lang="en-US" dirty="0"/>
              <a:t>Kühteubl</a:t>
            </a:r>
            <a:r>
              <a:rPr lang="en-US" dirty="0">
                <a:sym typeface="Wingdings" panose="05000000000000000000" pitchFamily="2" charset="2"/>
              </a:rPr>
              <a:t> Thesis </a:t>
            </a:r>
            <a:r>
              <a:rPr lang="en-US" sz="1300" i="1" dirty="0">
                <a:sym typeface="Wingdings" panose="05000000000000000000" pitchFamily="2" charset="2"/>
              </a:rPr>
              <a:t>(</a:t>
            </a:r>
            <a:r>
              <a:rPr lang="en-US" sz="1300" i="1" dirty="0">
                <a:sym typeface="Wingdings" panose="05000000000000000000" pitchFamily="2" charset="2"/>
                <a:hlinkClick r:id="rId5"/>
              </a:rPr>
              <a:t>“</a:t>
            </a:r>
            <a:r>
              <a:rPr lang="en-US" sz="1300" b="1" i="1" dirty="0">
                <a:hlinkClick r:id="rId5"/>
              </a:rPr>
              <a:t>Slow extraction </a:t>
            </a:r>
            <a:r>
              <a:rPr lang="en-US" sz="1300" b="1" i="1" dirty="0" err="1">
                <a:hlinkClick r:id="rId5"/>
              </a:rPr>
              <a:t>optimisation</a:t>
            </a:r>
            <a:r>
              <a:rPr lang="en-US" sz="1300" b="1" i="1" dirty="0">
                <a:hlinkClick r:id="rId5"/>
              </a:rPr>
              <a:t> for the MedAustron synchrotron</a:t>
            </a:r>
            <a:r>
              <a:rPr lang="en-US" sz="1300" b="1" i="1" dirty="0"/>
              <a:t>”</a:t>
            </a:r>
            <a:r>
              <a:rPr lang="en-US" sz="1300" i="1" dirty="0">
                <a:sym typeface="Wingdings" panose="05000000000000000000" pitchFamily="2" charset="2"/>
              </a:rPr>
              <a:t>)</a:t>
            </a:r>
            <a:r>
              <a:rPr lang="en-US" sz="1300" i="1" dirty="0"/>
              <a:t> </a:t>
            </a:r>
            <a:endParaRPr lang="en-US" i="1" dirty="0"/>
          </a:p>
        </p:txBody>
      </p:sp>
      <p:sp>
        <p:nvSpPr>
          <p:cNvPr id="13" name="Content Placeholder 7">
            <a:extLst>
              <a:ext uri="{FF2B5EF4-FFF2-40B4-BE49-F238E27FC236}">
                <a16:creationId xmlns:a16="http://schemas.microsoft.com/office/drawing/2014/main" id="{86B5AC33-EF55-EB5E-8274-0FDAB06A3D44}"/>
              </a:ext>
            </a:extLst>
          </p:cNvPr>
          <p:cNvSpPr txBox="1">
            <a:spLocks/>
          </p:cNvSpPr>
          <p:nvPr/>
        </p:nvSpPr>
        <p:spPr>
          <a:xfrm>
            <a:off x="8905808" y="2930250"/>
            <a:ext cx="3524317" cy="814342"/>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t>See </a:t>
            </a:r>
            <a:r>
              <a:rPr lang="en-US" sz="1200" i="1" dirty="0">
                <a:solidFill>
                  <a:schemeClr val="accent1">
                    <a:lumMod val="75000"/>
                  </a:schemeClr>
                </a:solidFill>
              </a:rPr>
              <a:t>“Beam loss optimization for slow extraction at MedAustron” </a:t>
            </a:r>
          </a:p>
          <a:p>
            <a:pPr marL="0" indent="0">
              <a:buNone/>
            </a:pPr>
            <a:r>
              <a:rPr lang="en-US" sz="1200" dirty="0"/>
              <a:t>(</a:t>
            </a:r>
            <a:r>
              <a:rPr lang="en-US" sz="1200" dirty="0" err="1"/>
              <a:t>SlowEx</a:t>
            </a:r>
            <a:r>
              <a:rPr lang="en-US" sz="1200" dirty="0"/>
              <a:t> 2024) </a:t>
            </a:r>
            <a:endParaRPr lang="en-US" sz="1200" i="1" dirty="0">
              <a:solidFill>
                <a:schemeClr val="accent1">
                  <a:lumMod val="75000"/>
                </a:schemeClr>
              </a:solidFill>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35517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8</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6" name="Picture 5">
            <a:extLst>
              <a:ext uri="{FF2B5EF4-FFF2-40B4-BE49-F238E27FC236}">
                <a16:creationId xmlns:a16="http://schemas.microsoft.com/office/drawing/2014/main" id="{C541E597-D9FA-4D0E-8CD0-5B3B6C8AD5E2}"/>
              </a:ext>
            </a:extLst>
          </p:cNvPr>
          <p:cNvPicPr>
            <a:picLocks noChangeAspect="1"/>
          </p:cNvPicPr>
          <p:nvPr/>
        </p:nvPicPr>
        <p:blipFill>
          <a:blip r:embed="rId2"/>
          <a:stretch>
            <a:fillRect/>
          </a:stretch>
        </p:blipFill>
        <p:spPr>
          <a:xfrm>
            <a:off x="125747" y="1047751"/>
            <a:ext cx="5944853" cy="5095588"/>
          </a:xfrm>
          <a:prstGeom prst="rect">
            <a:avLst/>
          </a:prstGeom>
        </p:spPr>
      </p:pic>
      <p:pic>
        <p:nvPicPr>
          <p:cNvPr id="8" name="Picture 7">
            <a:extLst>
              <a:ext uri="{FF2B5EF4-FFF2-40B4-BE49-F238E27FC236}">
                <a16:creationId xmlns:a16="http://schemas.microsoft.com/office/drawing/2014/main" id="{C02E99C0-C550-478C-AB9E-6C2B010F4474}"/>
              </a:ext>
            </a:extLst>
          </p:cNvPr>
          <p:cNvPicPr>
            <a:picLocks noChangeAspect="1"/>
          </p:cNvPicPr>
          <p:nvPr/>
        </p:nvPicPr>
        <p:blipFill rotWithShape="1">
          <a:blip r:embed="rId3"/>
          <a:srcRect t="6254" r="49075" b="50000"/>
          <a:stretch/>
        </p:blipFill>
        <p:spPr>
          <a:xfrm>
            <a:off x="6229350" y="934142"/>
            <a:ext cx="5010150" cy="2494858"/>
          </a:xfrm>
          <a:prstGeom prst="rect">
            <a:avLst/>
          </a:prstGeom>
        </p:spPr>
      </p:pic>
      <p:sp>
        <p:nvSpPr>
          <p:cNvPr id="3" name="Content Placeholder 7">
            <a:extLst>
              <a:ext uri="{FF2B5EF4-FFF2-40B4-BE49-F238E27FC236}">
                <a16:creationId xmlns:a16="http://schemas.microsoft.com/office/drawing/2014/main" id="{7067B538-6E46-B984-1B01-68C4044EF280}"/>
              </a:ext>
            </a:extLst>
          </p:cNvPr>
          <p:cNvSpPr txBox="1">
            <a:spLocks/>
          </p:cNvSpPr>
          <p:nvPr/>
        </p:nvSpPr>
        <p:spPr>
          <a:xfrm>
            <a:off x="6422267" y="3659921"/>
            <a:ext cx="5303643" cy="2222504"/>
          </a:xfrm>
          <a:prstGeom prst="rect">
            <a:avLst/>
          </a:prstGeom>
        </p:spPr>
        <p:txBody>
          <a:bodyPr vert="horz" lIns="91440" tIns="45720" rIns="91440" bIns="45720" rtlCol="0">
            <a:normAutofit/>
          </a:bodyPr>
          <a:lstStyle>
            <a:lvl1pPr marL="171446" indent="-171446" algn="l" defTabSz="685783" rtl="0" eaLnBrk="1" latinLnBrk="0" hangingPunct="1">
              <a:lnSpc>
                <a:spcPct val="100000"/>
              </a:lnSpc>
              <a:spcBef>
                <a:spcPts val="750"/>
              </a:spcBef>
              <a:buClr>
                <a:srgbClr val="F39200"/>
              </a:buClr>
              <a:buSzPct val="130000"/>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375"/>
              </a:spcBef>
              <a:buClr>
                <a:srgbClr val="F39200"/>
              </a:buClr>
              <a:buSzPct val="110000"/>
              <a:buFont typeface="Courier New" panose="02070309020205020404" pitchFamily="49" charset="0"/>
              <a:buChar char="o"/>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100000"/>
              </a:lnSpc>
              <a:spcBef>
                <a:spcPts val="375"/>
              </a:spcBef>
              <a:buClr>
                <a:srgbClr val="F39200"/>
              </a:buClr>
              <a:buSzPct val="13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Observation of </a:t>
            </a:r>
            <a:r>
              <a:rPr lang="en-US" b="1" dirty="0"/>
              <a:t>strong intensity ripples</a:t>
            </a:r>
            <a:r>
              <a:rPr lang="en-US" dirty="0"/>
              <a:t> on the </a:t>
            </a:r>
            <a:r>
              <a:rPr lang="en-US" b="1" dirty="0"/>
              <a:t>first part </a:t>
            </a:r>
            <a:r>
              <a:rPr lang="en-US" dirty="0"/>
              <a:t>of extracted beam </a:t>
            </a:r>
          </a:p>
          <a:p>
            <a:endParaRPr lang="en-US" dirty="0"/>
          </a:p>
          <a:p>
            <a:r>
              <a:rPr lang="en-US" dirty="0"/>
              <a:t>The effect is strong with proton and bunched beams </a:t>
            </a:r>
          </a:p>
          <a:p>
            <a:pPr marL="0" indent="0">
              <a:buNone/>
            </a:pPr>
            <a:endParaRPr lang="en-US" dirty="0"/>
          </a:p>
          <a:p>
            <a:endParaRPr lang="en-US" dirty="0"/>
          </a:p>
          <a:p>
            <a:endParaRPr lang="en-US" dirty="0"/>
          </a:p>
          <a:p>
            <a:endParaRPr lang="en-US" dirty="0"/>
          </a:p>
          <a:p>
            <a:pPr marL="0" indent="0">
              <a:buFont typeface="Arial" panose="020B0604020202020204" pitchFamily="34" charset="0"/>
              <a:buNone/>
            </a:pPr>
            <a:endParaRPr lang="en-US" dirty="0"/>
          </a:p>
        </p:txBody>
      </p:sp>
      <p:sp>
        <p:nvSpPr>
          <p:cNvPr id="7" name="Rectangle 6">
            <a:extLst>
              <a:ext uri="{FF2B5EF4-FFF2-40B4-BE49-F238E27FC236}">
                <a16:creationId xmlns:a16="http://schemas.microsoft.com/office/drawing/2014/main" id="{C9D0A2C9-C4A7-00B4-6900-784C36A329EE}"/>
              </a:ext>
            </a:extLst>
          </p:cNvPr>
          <p:cNvSpPr/>
          <p:nvPr/>
        </p:nvSpPr>
        <p:spPr>
          <a:xfrm>
            <a:off x="6943725" y="2190750"/>
            <a:ext cx="859156" cy="8001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7E0B79-C24A-E835-BE06-401C69563AA2}"/>
              </a:ext>
            </a:extLst>
          </p:cNvPr>
          <p:cNvSpPr/>
          <p:nvPr/>
        </p:nvSpPr>
        <p:spPr>
          <a:xfrm rot="2795433">
            <a:off x="1772569" y="1954964"/>
            <a:ext cx="1348383" cy="5674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A2A8F0-7FB3-CFAB-A3EC-F920879198CF}"/>
              </a:ext>
            </a:extLst>
          </p:cNvPr>
          <p:cNvCxnSpPr/>
          <p:nvPr/>
        </p:nvCxnSpPr>
        <p:spPr>
          <a:xfrm>
            <a:off x="3116199" y="2533650"/>
            <a:ext cx="38275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6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C95A-D0CF-48B8-A515-5DDCD02B0B60}"/>
              </a:ext>
            </a:extLst>
          </p:cNvPr>
          <p:cNvSpPr>
            <a:spLocks noGrp="1"/>
          </p:cNvSpPr>
          <p:nvPr>
            <p:ph type="title"/>
          </p:nvPr>
        </p:nvSpPr>
        <p:spPr/>
        <p:txBody>
          <a:bodyPr/>
          <a:lstStyle/>
          <a:p>
            <a:r>
              <a:rPr lang="en-US" b="1" dirty="0"/>
              <a:t>Beam extraction optimization</a:t>
            </a:r>
          </a:p>
        </p:txBody>
      </p:sp>
      <p:sp>
        <p:nvSpPr>
          <p:cNvPr id="4" name="Slide Number Placeholder 3">
            <a:extLst>
              <a:ext uri="{FF2B5EF4-FFF2-40B4-BE49-F238E27FC236}">
                <a16:creationId xmlns:a16="http://schemas.microsoft.com/office/drawing/2014/main" id="{E3C2280B-E460-401D-8C50-0C87354A7EF3}"/>
              </a:ext>
            </a:extLst>
          </p:cNvPr>
          <p:cNvSpPr>
            <a:spLocks noGrp="1"/>
          </p:cNvSpPr>
          <p:nvPr>
            <p:ph type="sldNum" sz="quarter" idx="4"/>
          </p:nvPr>
        </p:nvSpPr>
        <p:spPr/>
        <p:txBody>
          <a:bodyPr/>
          <a:lstStyle/>
          <a:p>
            <a:fld id="{A9F4B282-7904-614B-9E30-2097EED7D1ED}" type="slidenum">
              <a:rPr lang="de-AT" smtClean="0"/>
              <a:pPr/>
              <a:t>9</a:t>
            </a:fld>
            <a:endParaRPr lang="de-AT" dirty="0"/>
          </a:p>
        </p:txBody>
      </p:sp>
      <p:sp>
        <p:nvSpPr>
          <p:cNvPr id="5" name="Footer Placeholder 4">
            <a:extLst>
              <a:ext uri="{FF2B5EF4-FFF2-40B4-BE49-F238E27FC236}">
                <a16:creationId xmlns:a16="http://schemas.microsoft.com/office/drawing/2014/main" id="{FACA2111-CC0C-4DE5-B478-3E9670AC4EAF}"/>
              </a:ext>
            </a:extLst>
          </p:cNvPr>
          <p:cNvSpPr>
            <a:spLocks noGrp="1"/>
          </p:cNvSpPr>
          <p:nvPr>
            <p:ph type="ftr" sz="quarter" idx="3"/>
          </p:nvPr>
        </p:nvSpPr>
        <p:spPr/>
        <p:txBody>
          <a:bodyPr/>
          <a:lstStyle/>
          <a:p>
            <a:r>
              <a:rPr lang="de-DE"/>
              <a:t>Slow Extraction Workshop 2025</a:t>
            </a:r>
            <a:endParaRPr lang="de-DE" dirty="0"/>
          </a:p>
        </p:txBody>
      </p:sp>
      <p:pic>
        <p:nvPicPr>
          <p:cNvPr id="9" name="Picture 8" descr="A screenshot of a graph&#10;&#10;AI-generated content may be incorrect.">
            <a:extLst>
              <a:ext uri="{FF2B5EF4-FFF2-40B4-BE49-F238E27FC236}">
                <a16:creationId xmlns:a16="http://schemas.microsoft.com/office/drawing/2014/main" id="{327278C1-3475-9CE1-AA36-8801DC7A0849}"/>
              </a:ext>
            </a:extLst>
          </p:cNvPr>
          <p:cNvPicPr>
            <a:picLocks noChangeAspect="1"/>
          </p:cNvPicPr>
          <p:nvPr/>
        </p:nvPicPr>
        <p:blipFill>
          <a:blip r:embed="rId2"/>
          <a:srcRect t="6495"/>
          <a:stretch>
            <a:fillRect/>
          </a:stretch>
        </p:blipFill>
        <p:spPr>
          <a:xfrm>
            <a:off x="482560" y="899221"/>
            <a:ext cx="11226880" cy="5429249"/>
          </a:xfrm>
          <a:prstGeom prst="rect">
            <a:avLst/>
          </a:prstGeom>
        </p:spPr>
      </p:pic>
    </p:spTree>
    <p:extLst>
      <p:ext uri="{BB962C8B-B14F-4D97-AF65-F5344CB8AC3E}">
        <p14:creationId xmlns:p14="http://schemas.microsoft.com/office/powerpoint/2010/main" val="2939341251"/>
      </p:ext>
    </p:extLst>
  </p:cSld>
  <p:clrMapOvr>
    <a:masterClrMapping/>
  </p:clrMapOvr>
</p:sld>
</file>

<file path=ppt/theme/theme1.xml><?xml version="1.0" encoding="utf-8"?>
<a:theme xmlns:a="http://schemas.openxmlformats.org/drawingml/2006/main" name="MedAustron Technology Master">
  <a:themeElements>
    <a:clrScheme name="MedAustron 1">
      <a:dk1>
        <a:srgbClr val="000000"/>
      </a:dk1>
      <a:lt1>
        <a:srgbClr val="FFFFFF"/>
      </a:lt1>
      <a:dk2>
        <a:srgbClr val="44546A"/>
      </a:dk2>
      <a:lt2>
        <a:srgbClr val="E7E6E6"/>
      </a:lt2>
      <a:accent1>
        <a:srgbClr val="00599A"/>
      </a:accent1>
      <a:accent2>
        <a:srgbClr val="F1D611"/>
      </a:accent2>
      <a:accent3>
        <a:srgbClr val="14316C"/>
      </a:accent3>
      <a:accent4>
        <a:srgbClr val="A8B712"/>
      </a:accent4>
      <a:accent5>
        <a:srgbClr val="F7A512"/>
      </a:accent5>
      <a:accent6>
        <a:srgbClr val="BAD5F1"/>
      </a:accent6>
      <a:hlink>
        <a:srgbClr val="0E2149"/>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Austron Technology Master 16-9.potx" id="{C87858C7-365B-41D7-8E44-641E45B57B73}" vid="{4FAAE7DB-C0FC-49BB-BF74-FD0FE01359B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DEE86A847F354FB671B03DDE28C13C" ma:contentTypeVersion="11" ma:contentTypeDescription="Create a new document." ma:contentTypeScope="" ma:versionID="718dd919dd31042c4f9bf9aee555903b">
  <xsd:schema xmlns:xsd="http://www.w3.org/2001/XMLSchema" xmlns:xs="http://www.w3.org/2001/XMLSchema" xmlns:p="http://schemas.microsoft.com/office/2006/metadata/properties" xmlns:ns2="a0151860-c1da-4799-8de4-c9c442fc545e" xmlns:ns3="052a92b2-6dda-4199-817c-becb515e40a6" targetNamespace="http://schemas.microsoft.com/office/2006/metadata/properties" ma:root="true" ma:fieldsID="9772a51103a058a5aaf767df9e0faabb" ns2:_="" ns3:_="">
    <xsd:import namespace="a0151860-c1da-4799-8de4-c9c442fc545e"/>
    <xsd:import namespace="052a92b2-6dda-4199-817c-becb515e40a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51860-c1da-4799-8de4-c9c442fc5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e9d0ac8-5719-4998-ae64-aae6fea738f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2a92b2-6dda-4199-817c-becb515e40a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3363c1-dcd6-4394-b447-c8c94f03e44f}" ma:internalName="TaxCatchAll" ma:showField="CatchAllData" ma:web="052a92b2-6dda-4199-817c-becb515e4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151860-c1da-4799-8de4-c9c442fc545e">
      <Terms xmlns="http://schemas.microsoft.com/office/infopath/2007/PartnerControls"/>
    </lcf76f155ced4ddcb4097134ff3c332f>
    <TaxCatchAll xmlns="052a92b2-6dda-4199-817c-becb515e40a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1327DF-41B5-4F09-8AC8-5FCC94078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51860-c1da-4799-8de4-c9c442fc545e"/>
    <ds:schemaRef ds:uri="052a92b2-6dda-4199-817c-becb515e4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F37F16-7242-446B-BAA3-35BBEC4D24A1}">
  <ds:schemaRefs>
    <ds:schemaRef ds:uri="http://schemas.microsoft.com/office/2006/metadata/properties"/>
    <ds:schemaRef ds:uri="http://schemas.microsoft.com/office/infopath/2007/PartnerControls"/>
    <ds:schemaRef ds:uri="a0151860-c1da-4799-8de4-c9c442fc545e"/>
    <ds:schemaRef ds:uri="052a92b2-6dda-4199-817c-becb515e40a6"/>
  </ds:schemaRefs>
</ds:datastoreItem>
</file>

<file path=customXml/itemProps3.xml><?xml version="1.0" encoding="utf-8"?>
<ds:datastoreItem xmlns:ds="http://schemas.openxmlformats.org/officeDocument/2006/customXml" ds:itemID="{BBA80714-8823-4F8D-A177-17475395F9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SlowEx2025_RFKO_studies_status_at_MedAustron</Template>
  <TotalTime>0</TotalTime>
  <Words>872</Words>
  <Application>Microsoft Office PowerPoint</Application>
  <PresentationFormat>Widescreen</PresentationFormat>
  <Paragraphs>153</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Courier New</vt:lpstr>
      <vt:lpstr>HiraMinProN-W3</vt:lpstr>
      <vt:lpstr>Verdana</vt:lpstr>
      <vt:lpstr>Wingdings</vt:lpstr>
      <vt:lpstr>MedAustron Technology Master</vt:lpstr>
      <vt:lpstr>Status of rfko extraction development at medaustron </vt:lpstr>
      <vt:lpstr>OVERVIEW OF RFKO Implementation STUDIES</vt:lpstr>
      <vt:lpstr>OVERVIEW OF RFKO Implementation STUDIES</vt:lpstr>
      <vt:lpstr>OVERVIEW OF RFKO Implementation STUDIES</vt:lpstr>
      <vt:lpstr>RFKO Hardware setup</vt:lpstr>
      <vt:lpstr>Beam extraction optimization</vt:lpstr>
      <vt:lpstr>Beam extraction optimization</vt:lpstr>
      <vt:lpstr>Beam extraction optimization</vt:lpstr>
      <vt:lpstr>Beam extraction optimization</vt:lpstr>
      <vt:lpstr>Beam extraction optimization</vt:lpstr>
      <vt:lpstr>Beam extraction optimization</vt:lpstr>
      <vt:lpstr>Energy Verification with RFKO</vt:lpstr>
      <vt:lpstr>Risk Analysis of RFKO extraction</vt:lpstr>
      <vt:lpstr>B-field regulation with RFKO</vt:lpstr>
      <vt:lpstr>B-field regulation with RFKO</vt:lpstr>
      <vt:lpstr>Conclusions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template</dc:title>
  <dc:creator>Plassard Fabien</dc:creator>
  <cp:lastModifiedBy>Plassard Fabien</cp:lastModifiedBy>
  <cp:revision>108</cp:revision>
  <cp:lastPrinted>2023-11-22T15:01:53Z</cp:lastPrinted>
  <dcterms:created xsi:type="dcterms:W3CDTF">2025-09-09T11:05:44Z</dcterms:created>
  <dcterms:modified xsi:type="dcterms:W3CDTF">2025-10-07T14:05:01Z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0x01010014DEE86A847F354FB671B03DDE28C13C</vt:lpwstr>
  </property>
</Properties>
</file>