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57" r:id="rId4"/>
    <p:sldId id="260" r:id="rId5"/>
    <p:sldId id="261" r:id="rId6"/>
    <p:sldId id="263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21">
          <p15:clr>
            <a:srgbClr val="A4A3A4"/>
          </p15:clr>
        </p15:guide>
        <p15:guide id="2" pos="229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292828"/>
    <a:srgbClr val="BF15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4F958B-6AC7-469A-8517-19EC334585B1}" v="56" dt="2025-04-23T05:04:02.2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92" autoAdjust="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1818" y="72"/>
      </p:cViewPr>
      <p:guideLst>
        <p:guide orient="horz" pos="3921"/>
        <p:guide pos="229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n, Tianhao" userId="24b4b231-3d72-4c22-966f-d3dfc2c4c573" providerId="ADAL" clId="{344F958B-6AC7-469A-8517-19EC334585B1}"/>
    <pc:docChg chg="undo redo custSel addSld delSld modSld sldOrd addMainMaster delMainMaster modMainMaster">
      <pc:chgData name="Jin, Tianhao" userId="24b4b231-3d72-4c22-966f-d3dfc2c4c573" providerId="ADAL" clId="{344F958B-6AC7-469A-8517-19EC334585B1}" dt="2025-04-23T05:06:18.653" v="1712" actId="20577"/>
      <pc:docMkLst>
        <pc:docMk/>
      </pc:docMkLst>
      <pc:sldChg chg="modSp mod">
        <pc:chgData name="Jin, Tianhao" userId="24b4b231-3d72-4c22-966f-d3dfc2c4c573" providerId="ADAL" clId="{344F958B-6AC7-469A-8517-19EC334585B1}" dt="2025-04-23T03:18:24.598" v="27" actId="20577"/>
        <pc:sldMkLst>
          <pc:docMk/>
          <pc:sldMk cId="37848348" sldId="256"/>
        </pc:sldMkLst>
        <pc:spChg chg="mod">
          <ac:chgData name="Jin, Tianhao" userId="24b4b231-3d72-4c22-966f-d3dfc2c4c573" providerId="ADAL" clId="{344F958B-6AC7-469A-8517-19EC334585B1}" dt="2025-04-23T03:18:05.032" v="14" actId="20577"/>
          <ac:spMkLst>
            <pc:docMk/>
            <pc:sldMk cId="37848348" sldId="256"/>
            <ac:spMk id="2" creationId="{00000000-0000-0000-0000-000000000000}"/>
          </ac:spMkLst>
        </pc:spChg>
        <pc:spChg chg="mod">
          <ac:chgData name="Jin, Tianhao" userId="24b4b231-3d72-4c22-966f-d3dfc2c4c573" providerId="ADAL" clId="{344F958B-6AC7-469A-8517-19EC334585B1}" dt="2025-04-23T03:18:24.598" v="27" actId="20577"/>
          <ac:spMkLst>
            <pc:docMk/>
            <pc:sldMk cId="37848348" sldId="256"/>
            <ac:spMk id="3" creationId="{00000000-0000-0000-0000-000000000000}"/>
          </ac:spMkLst>
        </pc:spChg>
      </pc:sldChg>
      <pc:sldChg chg="addSp delSp modSp new mod">
        <pc:chgData name="Jin, Tianhao" userId="24b4b231-3d72-4c22-966f-d3dfc2c4c573" providerId="ADAL" clId="{344F958B-6AC7-469A-8517-19EC334585B1}" dt="2025-04-23T05:06:18.653" v="1712" actId="20577"/>
        <pc:sldMkLst>
          <pc:docMk/>
          <pc:sldMk cId="3536493787" sldId="257"/>
        </pc:sldMkLst>
        <pc:spChg chg="del">
          <ac:chgData name="Jin, Tianhao" userId="24b4b231-3d72-4c22-966f-d3dfc2c4c573" providerId="ADAL" clId="{344F958B-6AC7-469A-8517-19EC334585B1}" dt="2025-04-23T03:30:47.524" v="322"/>
          <ac:spMkLst>
            <pc:docMk/>
            <pc:sldMk cId="3536493787" sldId="257"/>
            <ac:spMk id="2" creationId="{050448D6-7DB2-8595-4B22-35F21CE9C4A4}"/>
          </ac:spMkLst>
        </pc:spChg>
        <pc:spChg chg="mod">
          <ac:chgData name="Jin, Tianhao" userId="24b4b231-3d72-4c22-966f-d3dfc2c4c573" providerId="ADAL" clId="{344F958B-6AC7-469A-8517-19EC334585B1}" dt="2025-04-23T03:47:12.049" v="524" actId="179"/>
          <ac:spMkLst>
            <pc:docMk/>
            <pc:sldMk cId="3536493787" sldId="257"/>
            <ac:spMk id="3" creationId="{DE84A8E7-19DE-C6C5-E17A-A00E5BED3085}"/>
          </ac:spMkLst>
        </pc:spChg>
        <pc:spChg chg="mod">
          <ac:chgData name="Jin, Tianhao" userId="24b4b231-3d72-4c22-966f-d3dfc2c4c573" providerId="ADAL" clId="{344F958B-6AC7-469A-8517-19EC334585B1}" dt="2025-04-23T03:38:20.749" v="417" actId="14100"/>
          <ac:spMkLst>
            <pc:docMk/>
            <pc:sldMk cId="3536493787" sldId="257"/>
            <ac:spMk id="4" creationId="{483F9982-4350-96E2-C794-5B391B924A2C}"/>
          </ac:spMkLst>
        </pc:spChg>
        <pc:spChg chg="add mod">
          <ac:chgData name="Jin, Tianhao" userId="24b4b231-3d72-4c22-966f-d3dfc2c4c573" providerId="ADAL" clId="{344F958B-6AC7-469A-8517-19EC334585B1}" dt="2025-04-23T03:48:33.770" v="615" actId="1076"/>
          <ac:spMkLst>
            <pc:docMk/>
            <pc:sldMk cId="3536493787" sldId="257"/>
            <ac:spMk id="6" creationId="{EE33CF54-2465-B6DD-0F07-8FB26C2C7304}"/>
          </ac:spMkLst>
        </pc:spChg>
        <pc:spChg chg="add">
          <ac:chgData name="Jin, Tianhao" userId="24b4b231-3d72-4c22-966f-d3dfc2c4c573" providerId="ADAL" clId="{344F958B-6AC7-469A-8517-19EC334585B1}" dt="2025-04-23T03:33:53.016" v="391"/>
          <ac:spMkLst>
            <pc:docMk/>
            <pc:sldMk cId="3536493787" sldId="257"/>
            <ac:spMk id="7" creationId="{2CD6B159-4E79-DAC1-7D42-6EFA592EDCAF}"/>
          </ac:spMkLst>
        </pc:spChg>
        <pc:spChg chg="add mod">
          <ac:chgData name="Jin, Tianhao" userId="24b4b231-3d72-4c22-966f-d3dfc2c4c573" providerId="ADAL" clId="{344F958B-6AC7-469A-8517-19EC334585B1}" dt="2025-04-23T03:33:56.958" v="393"/>
          <ac:spMkLst>
            <pc:docMk/>
            <pc:sldMk cId="3536493787" sldId="257"/>
            <ac:spMk id="8" creationId="{0A085AE9-FAA8-8B6F-6652-C6C07EE86311}"/>
          </ac:spMkLst>
        </pc:spChg>
        <pc:spChg chg="add">
          <ac:chgData name="Jin, Tianhao" userId="24b4b231-3d72-4c22-966f-d3dfc2c4c573" providerId="ADAL" clId="{344F958B-6AC7-469A-8517-19EC334585B1}" dt="2025-04-23T03:33:59.214" v="394"/>
          <ac:spMkLst>
            <pc:docMk/>
            <pc:sldMk cId="3536493787" sldId="257"/>
            <ac:spMk id="9" creationId="{6325293B-B684-BA0E-1122-D2EECBAF1B9C}"/>
          </ac:spMkLst>
        </pc:spChg>
        <pc:spChg chg="add">
          <ac:chgData name="Jin, Tianhao" userId="24b4b231-3d72-4c22-966f-d3dfc2c4c573" providerId="ADAL" clId="{344F958B-6AC7-469A-8517-19EC334585B1}" dt="2025-04-23T03:35:40.462" v="407"/>
          <ac:spMkLst>
            <pc:docMk/>
            <pc:sldMk cId="3536493787" sldId="257"/>
            <ac:spMk id="10" creationId="{CCA3E1DF-8C97-A177-E1AD-AEFF05AF3664}"/>
          </ac:spMkLst>
        </pc:spChg>
        <pc:spChg chg="add">
          <ac:chgData name="Jin, Tianhao" userId="24b4b231-3d72-4c22-966f-d3dfc2c4c573" providerId="ADAL" clId="{344F958B-6AC7-469A-8517-19EC334585B1}" dt="2025-04-23T03:39:23.114" v="418"/>
          <ac:spMkLst>
            <pc:docMk/>
            <pc:sldMk cId="3536493787" sldId="257"/>
            <ac:spMk id="11" creationId="{8DE80741-9E0A-401B-A4A0-09D2D1185B94}"/>
          </ac:spMkLst>
        </pc:spChg>
        <pc:spChg chg="add del mod">
          <ac:chgData name="Jin, Tianhao" userId="24b4b231-3d72-4c22-966f-d3dfc2c4c573" providerId="ADAL" clId="{344F958B-6AC7-469A-8517-19EC334585B1}" dt="2025-04-23T03:40:16.232" v="427" actId="478"/>
          <ac:spMkLst>
            <pc:docMk/>
            <pc:sldMk cId="3536493787" sldId="257"/>
            <ac:spMk id="12" creationId="{86E0D6A1-2CD2-19A8-7FB4-E688374D6979}"/>
          </ac:spMkLst>
        </pc:spChg>
        <pc:spChg chg="add del mod">
          <ac:chgData name="Jin, Tianhao" userId="24b4b231-3d72-4c22-966f-d3dfc2c4c573" providerId="ADAL" clId="{344F958B-6AC7-469A-8517-19EC334585B1}" dt="2025-04-23T03:40:10.406" v="426" actId="1076"/>
          <ac:spMkLst>
            <pc:docMk/>
            <pc:sldMk cId="3536493787" sldId="257"/>
            <ac:spMk id="13" creationId="{85D183BD-5617-5853-4E9A-D31B24D18A29}"/>
          </ac:spMkLst>
        </pc:spChg>
        <pc:spChg chg="add mod">
          <ac:chgData name="Jin, Tianhao" userId="24b4b231-3d72-4c22-966f-d3dfc2c4c573" providerId="ADAL" clId="{344F958B-6AC7-469A-8517-19EC334585B1}" dt="2025-04-23T05:06:18.653" v="1712" actId="20577"/>
          <ac:spMkLst>
            <pc:docMk/>
            <pc:sldMk cId="3536493787" sldId="257"/>
            <ac:spMk id="14" creationId="{6E6658E4-064C-9970-430D-411CB65C5B79}"/>
          </ac:spMkLst>
        </pc:spChg>
        <pc:picChg chg="add mod">
          <ac:chgData name="Jin, Tianhao" userId="24b4b231-3d72-4c22-966f-d3dfc2c4c573" providerId="ADAL" clId="{344F958B-6AC7-469A-8517-19EC334585B1}" dt="2025-04-23T03:44:35.581" v="499" actId="14100"/>
          <ac:picMkLst>
            <pc:docMk/>
            <pc:sldMk cId="3536493787" sldId="257"/>
            <ac:picMk id="5" creationId="{8D53AF88-25B1-8A14-E293-CE4D15F130F6}"/>
          </ac:picMkLst>
        </pc:picChg>
      </pc:sldChg>
      <pc:sldChg chg="addSp delSp modSp new mod ord">
        <pc:chgData name="Jin, Tianhao" userId="24b4b231-3d72-4c22-966f-d3dfc2c4c573" providerId="ADAL" clId="{344F958B-6AC7-469A-8517-19EC334585B1}" dt="2025-04-23T04:57:13.383" v="1702" actId="478"/>
        <pc:sldMkLst>
          <pc:docMk/>
          <pc:sldMk cId="3858875348" sldId="258"/>
        </pc:sldMkLst>
        <pc:spChg chg="del mod">
          <ac:chgData name="Jin, Tianhao" userId="24b4b231-3d72-4c22-966f-d3dfc2c4c573" providerId="ADAL" clId="{344F958B-6AC7-469A-8517-19EC334585B1}" dt="2025-04-23T04:57:13.383" v="1702" actId="478"/>
          <ac:spMkLst>
            <pc:docMk/>
            <pc:sldMk cId="3858875348" sldId="258"/>
            <ac:spMk id="2" creationId="{D656F802-2535-EB25-9900-9F52ACC140AB}"/>
          </ac:spMkLst>
        </pc:spChg>
        <pc:spChg chg="mod">
          <ac:chgData name="Jin, Tianhao" userId="24b4b231-3d72-4c22-966f-d3dfc2c4c573" providerId="ADAL" clId="{344F958B-6AC7-469A-8517-19EC334585B1}" dt="2025-04-23T04:06:06.673" v="1004" actId="20577"/>
          <ac:spMkLst>
            <pc:docMk/>
            <pc:sldMk cId="3858875348" sldId="258"/>
            <ac:spMk id="3" creationId="{A01A5944-902B-4225-4BF5-CD54FCBD7205}"/>
          </ac:spMkLst>
        </pc:spChg>
        <pc:spChg chg="mod">
          <ac:chgData name="Jin, Tianhao" userId="24b4b231-3d72-4c22-966f-d3dfc2c4c573" providerId="ADAL" clId="{344F958B-6AC7-469A-8517-19EC334585B1}" dt="2025-04-23T03:20:09.427" v="56" actId="20577"/>
          <ac:spMkLst>
            <pc:docMk/>
            <pc:sldMk cId="3858875348" sldId="258"/>
            <ac:spMk id="4" creationId="{D44F3A4C-2D9A-165F-EBAD-B49133A35C19}"/>
          </ac:spMkLst>
        </pc:spChg>
        <pc:spChg chg="add mod">
          <ac:chgData name="Jin, Tianhao" userId="24b4b231-3d72-4c22-966f-d3dfc2c4c573" providerId="ADAL" clId="{344F958B-6AC7-469A-8517-19EC334585B1}" dt="2025-04-23T03:27:52.065" v="187" actId="403"/>
          <ac:spMkLst>
            <pc:docMk/>
            <pc:sldMk cId="3858875348" sldId="258"/>
            <ac:spMk id="5" creationId="{1EBA9F1C-AD3E-BF89-3ACE-2F60F2BA1747}"/>
          </ac:spMkLst>
        </pc:spChg>
      </pc:sldChg>
      <pc:sldChg chg="modSp new del mod">
        <pc:chgData name="Jin, Tianhao" userId="24b4b231-3d72-4c22-966f-d3dfc2c4c573" providerId="ADAL" clId="{344F958B-6AC7-469A-8517-19EC334585B1}" dt="2025-04-23T03:53:30.900" v="768" actId="47"/>
        <pc:sldMkLst>
          <pc:docMk/>
          <pc:sldMk cId="2996718994" sldId="259"/>
        </pc:sldMkLst>
        <pc:spChg chg="mod">
          <ac:chgData name="Jin, Tianhao" userId="24b4b231-3d72-4c22-966f-d3dfc2c4c573" providerId="ADAL" clId="{344F958B-6AC7-469A-8517-19EC334585B1}" dt="2025-04-23T03:22:40.987" v="164" actId="20577"/>
          <ac:spMkLst>
            <pc:docMk/>
            <pc:sldMk cId="2996718994" sldId="259"/>
            <ac:spMk id="4" creationId="{091CDCA3-D73C-220A-80B1-B4E080DCAD23}"/>
          </ac:spMkLst>
        </pc:spChg>
      </pc:sldChg>
      <pc:sldChg chg="addSp delSp modSp new mod">
        <pc:chgData name="Jin, Tianhao" userId="24b4b231-3d72-4c22-966f-d3dfc2c4c573" providerId="ADAL" clId="{344F958B-6AC7-469A-8517-19EC334585B1}" dt="2025-04-23T04:57:21.029" v="1703" actId="1076"/>
        <pc:sldMkLst>
          <pc:docMk/>
          <pc:sldMk cId="1066901093" sldId="260"/>
        </pc:sldMkLst>
        <pc:spChg chg="del">
          <ac:chgData name="Jin, Tianhao" userId="24b4b231-3d72-4c22-966f-d3dfc2c4c573" providerId="ADAL" clId="{344F958B-6AC7-469A-8517-19EC334585B1}" dt="2025-04-23T03:49:36.423" v="639" actId="478"/>
          <ac:spMkLst>
            <pc:docMk/>
            <pc:sldMk cId="1066901093" sldId="260"/>
            <ac:spMk id="2" creationId="{1D12A6C1-FD26-0653-444E-7516F60D680A}"/>
          </ac:spMkLst>
        </pc:spChg>
        <pc:spChg chg="del">
          <ac:chgData name="Jin, Tianhao" userId="24b4b231-3d72-4c22-966f-d3dfc2c4c573" providerId="ADAL" clId="{344F958B-6AC7-469A-8517-19EC334585B1}" dt="2025-04-23T03:49:23.822" v="635"/>
          <ac:spMkLst>
            <pc:docMk/>
            <pc:sldMk cId="1066901093" sldId="260"/>
            <ac:spMk id="3" creationId="{0E75C2E4-B22E-7EC0-1440-17BA28D96F4E}"/>
          </ac:spMkLst>
        </pc:spChg>
        <pc:spChg chg="del">
          <ac:chgData name="Jin, Tianhao" userId="24b4b231-3d72-4c22-966f-d3dfc2c4c573" providerId="ADAL" clId="{344F958B-6AC7-469A-8517-19EC334585B1}" dt="2025-04-23T03:49:28.001" v="636"/>
          <ac:spMkLst>
            <pc:docMk/>
            <pc:sldMk cId="1066901093" sldId="260"/>
            <ac:spMk id="4" creationId="{5239A4EE-3EF8-3B83-5056-06EF9C1C9A20}"/>
          </ac:spMkLst>
        </pc:spChg>
        <pc:spChg chg="mod">
          <ac:chgData name="Jin, Tianhao" userId="24b4b231-3d72-4c22-966f-d3dfc2c4c573" providerId="ADAL" clId="{344F958B-6AC7-469A-8517-19EC334585B1}" dt="2025-04-23T04:57:21.029" v="1703" actId="1076"/>
          <ac:spMkLst>
            <pc:docMk/>
            <pc:sldMk cId="1066901093" sldId="260"/>
            <ac:spMk id="5" creationId="{2B77F3A9-B97B-E885-3418-C002B1869A5C}"/>
          </ac:spMkLst>
        </pc:spChg>
        <pc:spChg chg="add mod">
          <ac:chgData name="Jin, Tianhao" userId="24b4b231-3d72-4c22-966f-d3dfc2c4c573" providerId="ADAL" clId="{344F958B-6AC7-469A-8517-19EC334585B1}" dt="2025-04-23T03:52:32.434" v="763" actId="1076"/>
          <ac:spMkLst>
            <pc:docMk/>
            <pc:sldMk cId="1066901093" sldId="260"/>
            <ac:spMk id="8" creationId="{44BBDD7A-57FD-F152-E764-88305F68C179}"/>
          </ac:spMkLst>
        </pc:spChg>
        <pc:spChg chg="add mod">
          <ac:chgData name="Jin, Tianhao" userId="24b4b231-3d72-4c22-966f-d3dfc2c4c573" providerId="ADAL" clId="{344F958B-6AC7-469A-8517-19EC334585B1}" dt="2025-04-23T03:51:14.664" v="708" actId="1076"/>
          <ac:spMkLst>
            <pc:docMk/>
            <pc:sldMk cId="1066901093" sldId="260"/>
            <ac:spMk id="9" creationId="{AC129394-E296-3906-32E7-674D3B5B6D05}"/>
          </ac:spMkLst>
        </pc:spChg>
        <pc:spChg chg="add mod">
          <ac:chgData name="Jin, Tianhao" userId="24b4b231-3d72-4c22-966f-d3dfc2c4c573" providerId="ADAL" clId="{344F958B-6AC7-469A-8517-19EC334585B1}" dt="2025-04-23T03:51:22.894" v="710" actId="1076"/>
          <ac:spMkLst>
            <pc:docMk/>
            <pc:sldMk cId="1066901093" sldId="260"/>
            <ac:spMk id="10" creationId="{BFB00C0C-CF98-9BA5-4EB2-D2DC4D77FEDB}"/>
          </ac:spMkLst>
        </pc:spChg>
        <pc:spChg chg="add mod">
          <ac:chgData name="Jin, Tianhao" userId="24b4b231-3d72-4c22-966f-d3dfc2c4c573" providerId="ADAL" clId="{344F958B-6AC7-469A-8517-19EC334585B1}" dt="2025-04-23T04:05:52.588" v="1002" actId="20577"/>
          <ac:spMkLst>
            <pc:docMk/>
            <pc:sldMk cId="1066901093" sldId="260"/>
            <ac:spMk id="11" creationId="{E08FB6FF-E97F-8A2A-30EF-1506A5640670}"/>
          </ac:spMkLst>
        </pc:spChg>
        <pc:spChg chg="add mod">
          <ac:chgData name="Jin, Tianhao" userId="24b4b231-3d72-4c22-966f-d3dfc2c4c573" providerId="ADAL" clId="{344F958B-6AC7-469A-8517-19EC334585B1}" dt="2025-04-23T03:52:41.974" v="765" actId="1076"/>
          <ac:spMkLst>
            <pc:docMk/>
            <pc:sldMk cId="1066901093" sldId="260"/>
            <ac:spMk id="12" creationId="{8C2B1DF5-3B33-38D1-29BF-9D8B9EFF3B71}"/>
          </ac:spMkLst>
        </pc:spChg>
        <pc:spChg chg="add mod">
          <ac:chgData name="Jin, Tianhao" userId="24b4b231-3d72-4c22-966f-d3dfc2c4c573" providerId="ADAL" clId="{344F958B-6AC7-469A-8517-19EC334585B1}" dt="2025-04-23T03:52:49.886" v="767" actId="1076"/>
          <ac:spMkLst>
            <pc:docMk/>
            <pc:sldMk cId="1066901093" sldId="260"/>
            <ac:spMk id="13" creationId="{9A3331A1-4B06-01BF-D5DC-81F04DAC5969}"/>
          </ac:spMkLst>
        </pc:spChg>
        <pc:picChg chg="add mod">
          <ac:chgData name="Jin, Tianhao" userId="24b4b231-3d72-4c22-966f-d3dfc2c4c573" providerId="ADAL" clId="{344F958B-6AC7-469A-8517-19EC334585B1}" dt="2025-04-23T03:51:03.721" v="706" actId="1076"/>
          <ac:picMkLst>
            <pc:docMk/>
            <pc:sldMk cId="1066901093" sldId="260"/>
            <ac:picMk id="6" creationId="{177E089F-A584-A44B-512F-038436368377}"/>
          </ac:picMkLst>
        </pc:picChg>
        <pc:picChg chg="add mod">
          <ac:chgData name="Jin, Tianhao" userId="24b4b231-3d72-4c22-966f-d3dfc2c4c573" providerId="ADAL" clId="{344F958B-6AC7-469A-8517-19EC334585B1}" dt="2025-04-23T03:49:49.793" v="642" actId="1076"/>
          <ac:picMkLst>
            <pc:docMk/>
            <pc:sldMk cId="1066901093" sldId="260"/>
            <ac:picMk id="7" creationId="{30380447-AFA7-CB20-E658-3A4B5F6CA027}"/>
          </ac:picMkLst>
        </pc:picChg>
      </pc:sldChg>
      <pc:sldChg chg="addSp delSp modSp new mod">
        <pc:chgData name="Jin, Tianhao" userId="24b4b231-3d72-4c22-966f-d3dfc2c4c573" providerId="ADAL" clId="{344F958B-6AC7-469A-8517-19EC334585B1}" dt="2025-04-23T04:09:53.628" v="1136" actId="1076"/>
        <pc:sldMkLst>
          <pc:docMk/>
          <pc:sldMk cId="4249428129" sldId="261"/>
        </pc:sldMkLst>
        <pc:spChg chg="del">
          <ac:chgData name="Jin, Tianhao" userId="24b4b231-3d72-4c22-966f-d3dfc2c4c573" providerId="ADAL" clId="{344F958B-6AC7-469A-8517-19EC334585B1}" dt="2025-04-23T03:53:58.116" v="780"/>
          <ac:spMkLst>
            <pc:docMk/>
            <pc:sldMk cId="4249428129" sldId="261"/>
            <ac:spMk id="2" creationId="{ED9DA8D1-2F6B-04D5-B3B1-1E785865FAF9}"/>
          </ac:spMkLst>
        </pc:spChg>
        <pc:spChg chg="add del mod">
          <ac:chgData name="Jin, Tianhao" userId="24b4b231-3d72-4c22-966f-d3dfc2c4c573" providerId="ADAL" clId="{344F958B-6AC7-469A-8517-19EC334585B1}" dt="2025-04-23T04:09:53.628" v="1136" actId="1076"/>
          <ac:spMkLst>
            <pc:docMk/>
            <pc:sldMk cId="4249428129" sldId="261"/>
            <ac:spMk id="3" creationId="{686AF9F4-48F9-F49C-351C-8B3E5814EA4A}"/>
          </ac:spMkLst>
        </pc:spChg>
        <pc:spChg chg="mod">
          <ac:chgData name="Jin, Tianhao" userId="24b4b231-3d72-4c22-966f-d3dfc2c4c573" providerId="ADAL" clId="{344F958B-6AC7-469A-8517-19EC334585B1}" dt="2025-04-23T03:53:52.511" v="779" actId="20577"/>
          <ac:spMkLst>
            <pc:docMk/>
            <pc:sldMk cId="4249428129" sldId="261"/>
            <ac:spMk id="4" creationId="{1E0990CF-73AC-B1E6-1559-E9F16C22A0DB}"/>
          </ac:spMkLst>
        </pc:spChg>
        <pc:spChg chg="add mod">
          <ac:chgData name="Jin, Tianhao" userId="24b4b231-3d72-4c22-966f-d3dfc2c4c573" providerId="ADAL" clId="{344F958B-6AC7-469A-8517-19EC334585B1}" dt="2025-04-23T03:55:34.136" v="788" actId="1076"/>
          <ac:spMkLst>
            <pc:docMk/>
            <pc:sldMk cId="4249428129" sldId="261"/>
            <ac:spMk id="6" creationId="{5E0AC742-EF92-23AF-20EA-15726E6371EB}"/>
          </ac:spMkLst>
        </pc:spChg>
        <pc:spChg chg="add mod">
          <ac:chgData name="Jin, Tianhao" userId="24b4b231-3d72-4c22-966f-d3dfc2c4c573" providerId="ADAL" clId="{344F958B-6AC7-469A-8517-19EC334585B1}" dt="2025-04-23T03:58:56.955" v="793"/>
          <ac:spMkLst>
            <pc:docMk/>
            <pc:sldMk cId="4249428129" sldId="261"/>
            <ac:spMk id="7" creationId="{38D505C6-E95C-BC46-9303-7D160305CC39}"/>
          </ac:spMkLst>
        </pc:spChg>
        <pc:spChg chg="add mod">
          <ac:chgData name="Jin, Tianhao" userId="24b4b231-3d72-4c22-966f-d3dfc2c4c573" providerId="ADAL" clId="{344F958B-6AC7-469A-8517-19EC334585B1}" dt="2025-04-23T03:59:01.820" v="796"/>
          <ac:spMkLst>
            <pc:docMk/>
            <pc:sldMk cId="4249428129" sldId="261"/>
            <ac:spMk id="8" creationId="{76D9ECEE-1DE0-AD54-C7BB-09D6B378F8B3}"/>
          </ac:spMkLst>
        </pc:spChg>
        <pc:picChg chg="add mod">
          <ac:chgData name="Jin, Tianhao" userId="24b4b231-3d72-4c22-966f-d3dfc2c4c573" providerId="ADAL" clId="{344F958B-6AC7-469A-8517-19EC334585B1}" dt="2025-04-23T03:55:05.164" v="781" actId="14100"/>
          <ac:picMkLst>
            <pc:docMk/>
            <pc:sldMk cId="4249428129" sldId="261"/>
            <ac:picMk id="5" creationId="{1B6F6853-BD14-0B28-7597-FBF7A3EFF934}"/>
          </ac:picMkLst>
        </pc:picChg>
      </pc:sldChg>
      <pc:sldChg chg="addSp delSp modSp new mod">
        <pc:chgData name="Jin, Tianhao" userId="24b4b231-3d72-4c22-966f-d3dfc2c4c573" providerId="ADAL" clId="{344F958B-6AC7-469A-8517-19EC334585B1}" dt="2025-04-23T04:38:10.784" v="1299" actId="1076"/>
        <pc:sldMkLst>
          <pc:docMk/>
          <pc:sldMk cId="2895045757" sldId="262"/>
        </pc:sldMkLst>
        <pc:spChg chg="del">
          <ac:chgData name="Jin, Tianhao" userId="24b4b231-3d72-4c22-966f-d3dfc2c4c573" providerId="ADAL" clId="{344F958B-6AC7-469A-8517-19EC334585B1}" dt="2025-04-23T04:13:49.821" v="1144" actId="22"/>
          <ac:spMkLst>
            <pc:docMk/>
            <pc:sldMk cId="2895045757" sldId="262"/>
            <ac:spMk id="2" creationId="{7768A155-BB82-34B7-7D93-7A4A43AB62A4}"/>
          </ac:spMkLst>
        </pc:spChg>
        <pc:spChg chg="del mod">
          <ac:chgData name="Jin, Tianhao" userId="24b4b231-3d72-4c22-966f-d3dfc2c4c573" providerId="ADAL" clId="{344F958B-6AC7-469A-8517-19EC334585B1}" dt="2025-04-23T04:14:39.442" v="1154" actId="478"/>
          <ac:spMkLst>
            <pc:docMk/>
            <pc:sldMk cId="2895045757" sldId="262"/>
            <ac:spMk id="3" creationId="{8AF4450A-9CCC-68F1-5ECC-40CC1573B1A8}"/>
          </ac:spMkLst>
        </pc:spChg>
        <pc:spChg chg="mod">
          <ac:chgData name="Jin, Tianhao" userId="24b4b231-3d72-4c22-966f-d3dfc2c4c573" providerId="ADAL" clId="{344F958B-6AC7-469A-8517-19EC334585B1}" dt="2025-04-23T04:13:48.164" v="1143" actId="20577"/>
          <ac:spMkLst>
            <pc:docMk/>
            <pc:sldMk cId="2895045757" sldId="262"/>
            <ac:spMk id="4" creationId="{2B83040C-64A8-AB8B-40F8-54484169F49D}"/>
          </ac:spMkLst>
        </pc:spChg>
        <pc:spChg chg="add del mod">
          <ac:chgData name="Jin, Tianhao" userId="24b4b231-3d72-4c22-966f-d3dfc2c4c573" providerId="ADAL" clId="{344F958B-6AC7-469A-8517-19EC334585B1}" dt="2025-04-23T04:14:30.060" v="1151" actId="22"/>
          <ac:spMkLst>
            <pc:docMk/>
            <pc:sldMk cId="2895045757" sldId="262"/>
            <ac:spMk id="8" creationId="{64895AAE-B2CA-18A4-35BC-37ECEA980E89}"/>
          </ac:spMkLst>
        </pc:spChg>
        <pc:spChg chg="add mod">
          <ac:chgData name="Jin, Tianhao" userId="24b4b231-3d72-4c22-966f-d3dfc2c4c573" providerId="ADAL" clId="{344F958B-6AC7-469A-8517-19EC334585B1}" dt="2025-04-23T04:37:50.667" v="1294" actId="1076"/>
          <ac:spMkLst>
            <pc:docMk/>
            <pc:sldMk cId="2895045757" sldId="262"/>
            <ac:spMk id="11" creationId="{B2043776-84F9-94FA-8B1C-9FA42BECD02E}"/>
          </ac:spMkLst>
        </pc:spChg>
        <pc:spChg chg="add del mod">
          <ac:chgData name="Jin, Tianhao" userId="24b4b231-3d72-4c22-966f-d3dfc2c4c573" providerId="ADAL" clId="{344F958B-6AC7-469A-8517-19EC334585B1}" dt="2025-04-23T04:16:11.459" v="1170" actId="22"/>
          <ac:spMkLst>
            <pc:docMk/>
            <pc:sldMk cId="2895045757" sldId="262"/>
            <ac:spMk id="13" creationId="{2078D27F-1DAB-4CEF-B309-B839721B8B4B}"/>
          </ac:spMkLst>
        </pc:spChg>
        <pc:spChg chg="add del mod">
          <ac:chgData name="Jin, Tianhao" userId="24b4b231-3d72-4c22-966f-d3dfc2c4c573" providerId="ADAL" clId="{344F958B-6AC7-469A-8517-19EC334585B1}" dt="2025-04-23T04:37:45.802" v="1291" actId="22"/>
          <ac:spMkLst>
            <pc:docMk/>
            <pc:sldMk cId="2895045757" sldId="262"/>
            <ac:spMk id="17" creationId="{CEBB4C86-C39F-85FB-FCEE-DAB4109B6927}"/>
          </ac:spMkLst>
        </pc:spChg>
        <pc:picChg chg="add del mod ord">
          <ac:chgData name="Jin, Tianhao" userId="24b4b231-3d72-4c22-966f-d3dfc2c4c573" providerId="ADAL" clId="{344F958B-6AC7-469A-8517-19EC334585B1}" dt="2025-04-23T04:14:28.829" v="1150" actId="478"/>
          <ac:picMkLst>
            <pc:docMk/>
            <pc:sldMk cId="2895045757" sldId="262"/>
            <ac:picMk id="6" creationId="{B5D4E1CD-5F55-4885-D94A-366EF6E7322A}"/>
          </ac:picMkLst>
        </pc:picChg>
        <pc:picChg chg="add del mod ord">
          <ac:chgData name="Jin, Tianhao" userId="24b4b231-3d72-4c22-966f-d3dfc2c4c573" providerId="ADAL" clId="{344F958B-6AC7-469A-8517-19EC334585B1}" dt="2025-04-23T04:16:09.312" v="1169" actId="478"/>
          <ac:picMkLst>
            <pc:docMk/>
            <pc:sldMk cId="2895045757" sldId="262"/>
            <ac:picMk id="10" creationId="{F9889771-D312-9E3B-41DC-43631489B14B}"/>
          </ac:picMkLst>
        </pc:picChg>
        <pc:picChg chg="add del mod ord">
          <ac:chgData name="Jin, Tianhao" userId="24b4b231-3d72-4c22-966f-d3dfc2c4c573" providerId="ADAL" clId="{344F958B-6AC7-469A-8517-19EC334585B1}" dt="2025-04-23T04:37:44.629" v="1290" actId="478"/>
          <ac:picMkLst>
            <pc:docMk/>
            <pc:sldMk cId="2895045757" sldId="262"/>
            <ac:picMk id="15" creationId="{68A7731A-1284-302E-69CA-8D92707DDA1E}"/>
          </ac:picMkLst>
        </pc:picChg>
        <pc:picChg chg="add mod ord">
          <ac:chgData name="Jin, Tianhao" userId="24b4b231-3d72-4c22-966f-d3dfc2c4c573" providerId="ADAL" clId="{344F958B-6AC7-469A-8517-19EC334585B1}" dt="2025-04-23T04:38:10.784" v="1299" actId="1076"/>
          <ac:picMkLst>
            <pc:docMk/>
            <pc:sldMk cId="2895045757" sldId="262"/>
            <ac:picMk id="19" creationId="{89A5056B-C8E8-6C69-9304-A4D8DBF69718}"/>
          </ac:picMkLst>
        </pc:picChg>
      </pc:sldChg>
      <pc:sldChg chg="addSp delSp modSp new mod ord">
        <pc:chgData name="Jin, Tianhao" userId="24b4b231-3d72-4c22-966f-d3dfc2c4c573" providerId="ADAL" clId="{344F958B-6AC7-469A-8517-19EC334585B1}" dt="2025-04-23T04:32:04.473" v="1262"/>
        <pc:sldMkLst>
          <pc:docMk/>
          <pc:sldMk cId="3334458364" sldId="263"/>
        </pc:sldMkLst>
        <pc:spChg chg="del">
          <ac:chgData name="Jin, Tianhao" userId="24b4b231-3d72-4c22-966f-d3dfc2c4c573" providerId="ADAL" clId="{344F958B-6AC7-469A-8517-19EC334585B1}" dt="2025-04-23T04:28:24.186" v="1232" actId="22"/>
          <ac:spMkLst>
            <pc:docMk/>
            <pc:sldMk cId="3334458364" sldId="263"/>
            <ac:spMk id="2" creationId="{A5C7ED28-955C-58F8-49FC-65F33528A87E}"/>
          </ac:spMkLst>
        </pc:spChg>
        <pc:spChg chg="add del mod">
          <ac:chgData name="Jin, Tianhao" userId="24b4b231-3d72-4c22-966f-d3dfc2c4c573" providerId="ADAL" clId="{344F958B-6AC7-469A-8517-19EC334585B1}" dt="2025-04-23T04:31:35.940" v="1257" actId="1076"/>
          <ac:spMkLst>
            <pc:docMk/>
            <pc:sldMk cId="3334458364" sldId="263"/>
            <ac:spMk id="3" creationId="{EFFC6CBD-CB94-4D54-CA24-2AF81945A65C}"/>
          </ac:spMkLst>
        </pc:spChg>
        <pc:spChg chg="mod">
          <ac:chgData name="Jin, Tianhao" userId="24b4b231-3d72-4c22-966f-d3dfc2c4c573" providerId="ADAL" clId="{344F958B-6AC7-469A-8517-19EC334585B1}" dt="2025-04-23T04:16:54.079" v="1213" actId="14100"/>
          <ac:spMkLst>
            <pc:docMk/>
            <pc:sldMk cId="3334458364" sldId="263"/>
            <ac:spMk id="4" creationId="{D0EA8826-E81B-7583-6840-25070ED500A5}"/>
          </ac:spMkLst>
        </pc:spChg>
        <pc:spChg chg="add mod">
          <ac:chgData name="Jin, Tianhao" userId="24b4b231-3d72-4c22-966f-d3dfc2c4c573" providerId="ADAL" clId="{344F958B-6AC7-469A-8517-19EC334585B1}" dt="2025-04-23T04:23:38.041" v="1215"/>
          <ac:spMkLst>
            <pc:docMk/>
            <pc:sldMk cId="3334458364" sldId="263"/>
            <ac:spMk id="5" creationId="{C7917685-1D6D-C0D0-E8AC-B523A7998EF5}"/>
          </ac:spMkLst>
        </pc:spChg>
        <pc:spChg chg="add del mod">
          <ac:chgData name="Jin, Tianhao" userId="24b4b231-3d72-4c22-966f-d3dfc2c4c573" providerId="ADAL" clId="{344F958B-6AC7-469A-8517-19EC334585B1}" dt="2025-04-23T04:29:19.839" v="1241" actId="22"/>
          <ac:spMkLst>
            <pc:docMk/>
            <pc:sldMk cId="3334458364" sldId="263"/>
            <ac:spMk id="9" creationId="{9CF4B9F9-DF89-0413-31DA-DE346D6F0238}"/>
          </ac:spMkLst>
        </pc:spChg>
        <pc:spChg chg="add del mod">
          <ac:chgData name="Jin, Tianhao" userId="24b4b231-3d72-4c22-966f-d3dfc2c4c573" providerId="ADAL" clId="{344F958B-6AC7-469A-8517-19EC334585B1}" dt="2025-04-23T04:31:15.175" v="1251" actId="22"/>
          <ac:spMkLst>
            <pc:docMk/>
            <pc:sldMk cId="3334458364" sldId="263"/>
            <ac:spMk id="13" creationId="{BAF05F8E-9543-6E51-82C9-83C500F891E8}"/>
          </ac:spMkLst>
        </pc:spChg>
        <pc:picChg chg="add del mod ord">
          <ac:chgData name="Jin, Tianhao" userId="24b4b231-3d72-4c22-966f-d3dfc2c4c573" providerId="ADAL" clId="{344F958B-6AC7-469A-8517-19EC334585B1}" dt="2025-04-23T04:29:18.217" v="1240" actId="478"/>
          <ac:picMkLst>
            <pc:docMk/>
            <pc:sldMk cId="3334458364" sldId="263"/>
            <ac:picMk id="7" creationId="{E4195F1B-BB35-65AD-6324-C9592B1521FC}"/>
          </ac:picMkLst>
        </pc:picChg>
        <pc:picChg chg="add del mod ord">
          <ac:chgData name="Jin, Tianhao" userId="24b4b231-3d72-4c22-966f-d3dfc2c4c573" providerId="ADAL" clId="{344F958B-6AC7-469A-8517-19EC334585B1}" dt="2025-04-23T04:31:13.641" v="1250" actId="478"/>
          <ac:picMkLst>
            <pc:docMk/>
            <pc:sldMk cId="3334458364" sldId="263"/>
            <ac:picMk id="11" creationId="{E6D81C44-FE7A-0A38-5023-2193C00EEB7A}"/>
          </ac:picMkLst>
        </pc:picChg>
        <pc:picChg chg="add mod ord">
          <ac:chgData name="Jin, Tianhao" userId="24b4b231-3d72-4c22-966f-d3dfc2c4c573" providerId="ADAL" clId="{344F958B-6AC7-469A-8517-19EC334585B1}" dt="2025-04-23T04:31:50.903" v="1260" actId="1076"/>
          <ac:picMkLst>
            <pc:docMk/>
            <pc:sldMk cId="3334458364" sldId="263"/>
            <ac:picMk id="15" creationId="{576B5752-6BE0-AE62-899C-6CD29A490686}"/>
          </ac:picMkLst>
        </pc:picChg>
      </pc:sldChg>
      <pc:sldChg chg="addSp delSp modSp new mod">
        <pc:chgData name="Jin, Tianhao" userId="24b4b231-3d72-4c22-966f-d3dfc2c4c573" providerId="ADAL" clId="{344F958B-6AC7-469A-8517-19EC334585B1}" dt="2025-04-23T04:38:17.281" v="1301" actId="1076"/>
        <pc:sldMkLst>
          <pc:docMk/>
          <pc:sldMk cId="1628084328" sldId="264"/>
        </pc:sldMkLst>
        <pc:spChg chg="del mod">
          <ac:chgData name="Jin, Tianhao" userId="24b4b231-3d72-4c22-966f-d3dfc2c4c573" providerId="ADAL" clId="{344F958B-6AC7-469A-8517-19EC334585B1}" dt="2025-04-23T04:36:16.050" v="1285" actId="22"/>
          <ac:spMkLst>
            <pc:docMk/>
            <pc:sldMk cId="1628084328" sldId="264"/>
            <ac:spMk id="2" creationId="{1CBDE514-DAC5-8032-DF29-8B3F2248B462}"/>
          </ac:spMkLst>
        </pc:spChg>
        <pc:spChg chg="mod">
          <ac:chgData name="Jin, Tianhao" userId="24b4b231-3d72-4c22-966f-d3dfc2c4c573" providerId="ADAL" clId="{344F958B-6AC7-469A-8517-19EC334585B1}" dt="2025-04-23T04:36:24.139" v="1289" actId="1076"/>
          <ac:spMkLst>
            <pc:docMk/>
            <pc:sldMk cId="1628084328" sldId="264"/>
            <ac:spMk id="3" creationId="{67EBC6B0-2F3F-683D-A299-2D3BAFC0CE25}"/>
          </ac:spMkLst>
        </pc:spChg>
        <pc:spChg chg="mod">
          <ac:chgData name="Jin, Tianhao" userId="24b4b231-3d72-4c22-966f-d3dfc2c4c573" providerId="ADAL" clId="{344F958B-6AC7-469A-8517-19EC334585B1}" dt="2025-04-23T04:34:46.099" v="1276" actId="20577"/>
          <ac:spMkLst>
            <pc:docMk/>
            <pc:sldMk cId="1628084328" sldId="264"/>
            <ac:spMk id="4" creationId="{F9916A4B-B985-87FF-7CF9-AA0A5F632D74}"/>
          </ac:spMkLst>
        </pc:spChg>
        <pc:picChg chg="add mod ord">
          <ac:chgData name="Jin, Tianhao" userId="24b4b231-3d72-4c22-966f-d3dfc2c4c573" providerId="ADAL" clId="{344F958B-6AC7-469A-8517-19EC334585B1}" dt="2025-04-23T04:38:17.281" v="1301" actId="1076"/>
          <ac:picMkLst>
            <pc:docMk/>
            <pc:sldMk cId="1628084328" sldId="264"/>
            <ac:picMk id="6" creationId="{DEFF8FC6-BE51-7F7C-8A0B-E6BA758E4ED2}"/>
          </ac:picMkLst>
        </pc:picChg>
      </pc:sldChg>
      <pc:sldChg chg="addSp delSp modSp add mod">
        <pc:chgData name="Jin, Tianhao" userId="24b4b231-3d72-4c22-966f-d3dfc2c4c573" providerId="ADAL" clId="{344F958B-6AC7-469A-8517-19EC334585B1}" dt="2025-04-23T04:41:30.843" v="1333" actId="1076"/>
        <pc:sldMkLst>
          <pc:docMk/>
          <pc:sldMk cId="3555930613" sldId="265"/>
        </pc:sldMkLst>
        <pc:spChg chg="mod">
          <ac:chgData name="Jin, Tianhao" userId="24b4b231-3d72-4c22-966f-d3dfc2c4c573" providerId="ADAL" clId="{344F958B-6AC7-469A-8517-19EC334585B1}" dt="2025-04-23T04:40:20.418" v="1328" actId="1076"/>
          <ac:spMkLst>
            <pc:docMk/>
            <pc:sldMk cId="3555930613" sldId="265"/>
            <ac:spMk id="3" creationId="{2FA207C4-161B-FB61-5470-802A27A10D70}"/>
          </ac:spMkLst>
        </pc:spChg>
        <pc:spChg chg="mod">
          <ac:chgData name="Jin, Tianhao" userId="24b4b231-3d72-4c22-966f-d3dfc2c4c573" providerId="ADAL" clId="{344F958B-6AC7-469A-8517-19EC334585B1}" dt="2025-04-23T04:39:18.321" v="1307" actId="20577"/>
          <ac:spMkLst>
            <pc:docMk/>
            <pc:sldMk cId="3555930613" sldId="265"/>
            <ac:spMk id="4" creationId="{32C9B8CE-7A9D-1157-6FD6-98A6875F56CE}"/>
          </ac:spMkLst>
        </pc:spChg>
        <pc:spChg chg="add del mod">
          <ac:chgData name="Jin, Tianhao" userId="24b4b231-3d72-4c22-966f-d3dfc2c4c573" providerId="ADAL" clId="{344F958B-6AC7-469A-8517-19EC334585B1}" dt="2025-04-23T04:41:27.233" v="1330" actId="22"/>
          <ac:spMkLst>
            <pc:docMk/>
            <pc:sldMk cId="3555930613" sldId="265"/>
            <ac:spMk id="5" creationId="{592DA22C-1943-13B8-5A99-EC5D1B81007F}"/>
          </ac:spMkLst>
        </pc:spChg>
        <pc:picChg chg="del">
          <ac:chgData name="Jin, Tianhao" userId="24b4b231-3d72-4c22-966f-d3dfc2c4c573" providerId="ADAL" clId="{344F958B-6AC7-469A-8517-19EC334585B1}" dt="2025-04-23T04:40:22.370" v="1329" actId="478"/>
          <ac:picMkLst>
            <pc:docMk/>
            <pc:sldMk cId="3555930613" sldId="265"/>
            <ac:picMk id="6" creationId="{1C96DB39-BF4F-77A7-C8D7-85CE635523ED}"/>
          </ac:picMkLst>
        </pc:picChg>
        <pc:picChg chg="add mod ord">
          <ac:chgData name="Jin, Tianhao" userId="24b4b231-3d72-4c22-966f-d3dfc2c4c573" providerId="ADAL" clId="{344F958B-6AC7-469A-8517-19EC334585B1}" dt="2025-04-23T04:41:30.843" v="1333" actId="1076"/>
          <ac:picMkLst>
            <pc:docMk/>
            <pc:sldMk cId="3555930613" sldId="265"/>
            <ac:picMk id="8" creationId="{80D3D9F3-AD9C-629F-A057-0BC5C9FF7C21}"/>
          </ac:picMkLst>
        </pc:picChg>
      </pc:sldChg>
      <pc:sldChg chg="delSp modSp new mod">
        <pc:chgData name="Jin, Tianhao" userId="24b4b231-3d72-4c22-966f-d3dfc2c4c573" providerId="ADAL" clId="{344F958B-6AC7-469A-8517-19EC334585B1}" dt="2025-04-23T04:47:55.331" v="1555" actId="20577"/>
        <pc:sldMkLst>
          <pc:docMk/>
          <pc:sldMk cId="1141667364" sldId="266"/>
        </pc:sldMkLst>
        <pc:spChg chg="del">
          <ac:chgData name="Jin, Tianhao" userId="24b4b231-3d72-4c22-966f-d3dfc2c4c573" providerId="ADAL" clId="{344F958B-6AC7-469A-8517-19EC334585B1}" dt="2025-04-23T04:41:57.841" v="1342" actId="478"/>
          <ac:spMkLst>
            <pc:docMk/>
            <pc:sldMk cId="1141667364" sldId="266"/>
            <ac:spMk id="2" creationId="{66D11B37-DCDF-AF10-4EE3-921A50C97357}"/>
          </ac:spMkLst>
        </pc:spChg>
        <pc:spChg chg="mod">
          <ac:chgData name="Jin, Tianhao" userId="24b4b231-3d72-4c22-966f-d3dfc2c4c573" providerId="ADAL" clId="{344F958B-6AC7-469A-8517-19EC334585B1}" dt="2025-04-23T04:47:55.331" v="1555" actId="20577"/>
          <ac:spMkLst>
            <pc:docMk/>
            <pc:sldMk cId="1141667364" sldId="266"/>
            <ac:spMk id="3" creationId="{D2402969-B153-89BE-21C1-5D5A87404B59}"/>
          </ac:spMkLst>
        </pc:spChg>
        <pc:spChg chg="mod">
          <ac:chgData name="Jin, Tianhao" userId="24b4b231-3d72-4c22-966f-d3dfc2c4c573" providerId="ADAL" clId="{344F958B-6AC7-469A-8517-19EC334585B1}" dt="2025-04-23T04:42:01.184" v="1343" actId="1076"/>
          <ac:spMkLst>
            <pc:docMk/>
            <pc:sldMk cId="1141667364" sldId="266"/>
            <ac:spMk id="4" creationId="{E39EFFD1-12F2-BF48-8FDE-D696A5493B7F}"/>
          </ac:spMkLst>
        </pc:spChg>
      </pc:sldChg>
      <pc:sldChg chg="addSp delSp modSp new mod">
        <pc:chgData name="Jin, Tianhao" userId="24b4b231-3d72-4c22-966f-d3dfc2c4c573" providerId="ADAL" clId="{344F958B-6AC7-469A-8517-19EC334585B1}" dt="2025-04-23T04:49:54.527" v="1608" actId="1076"/>
        <pc:sldMkLst>
          <pc:docMk/>
          <pc:sldMk cId="3194619372" sldId="267"/>
        </pc:sldMkLst>
        <pc:spChg chg="del">
          <ac:chgData name="Jin, Tianhao" userId="24b4b231-3d72-4c22-966f-d3dfc2c4c573" providerId="ADAL" clId="{344F958B-6AC7-469A-8517-19EC334585B1}" dt="2025-04-23T04:49:43.938" v="1602" actId="22"/>
          <ac:spMkLst>
            <pc:docMk/>
            <pc:sldMk cId="3194619372" sldId="267"/>
            <ac:spMk id="2" creationId="{111E9EAE-F8B1-8FFE-2CF7-89615DB7DF17}"/>
          </ac:spMkLst>
        </pc:spChg>
        <pc:spChg chg="del">
          <ac:chgData name="Jin, Tianhao" userId="24b4b231-3d72-4c22-966f-d3dfc2c4c573" providerId="ADAL" clId="{344F958B-6AC7-469A-8517-19EC334585B1}" dt="2025-04-23T04:49:51.984" v="1607" actId="478"/>
          <ac:spMkLst>
            <pc:docMk/>
            <pc:sldMk cId="3194619372" sldId="267"/>
            <ac:spMk id="3" creationId="{839CAE28-27C7-52C7-4499-22E4F93BDB7F}"/>
          </ac:spMkLst>
        </pc:spChg>
        <pc:spChg chg="mod">
          <ac:chgData name="Jin, Tianhao" userId="24b4b231-3d72-4c22-966f-d3dfc2c4c573" providerId="ADAL" clId="{344F958B-6AC7-469A-8517-19EC334585B1}" dt="2025-04-23T04:48:42.245" v="1601" actId="20577"/>
          <ac:spMkLst>
            <pc:docMk/>
            <pc:sldMk cId="3194619372" sldId="267"/>
            <ac:spMk id="4" creationId="{F8342BB9-8588-2F41-2656-09154D858B83}"/>
          </ac:spMkLst>
        </pc:spChg>
        <pc:picChg chg="add mod ord">
          <ac:chgData name="Jin, Tianhao" userId="24b4b231-3d72-4c22-966f-d3dfc2c4c573" providerId="ADAL" clId="{344F958B-6AC7-469A-8517-19EC334585B1}" dt="2025-04-23T04:49:54.527" v="1608" actId="1076"/>
          <ac:picMkLst>
            <pc:docMk/>
            <pc:sldMk cId="3194619372" sldId="267"/>
            <ac:picMk id="6" creationId="{F452B15A-3846-96E8-6478-BB912F620946}"/>
          </ac:picMkLst>
        </pc:picChg>
      </pc:sldChg>
      <pc:sldChg chg="addSp delSp modSp add mod">
        <pc:chgData name="Jin, Tianhao" userId="24b4b231-3d72-4c22-966f-d3dfc2c4c573" providerId="ADAL" clId="{344F958B-6AC7-469A-8517-19EC334585B1}" dt="2025-04-23T04:55:29.040" v="1667" actId="14100"/>
        <pc:sldMkLst>
          <pc:docMk/>
          <pc:sldMk cId="3602140202" sldId="268"/>
        </pc:sldMkLst>
        <pc:spChg chg="add del mod">
          <ac:chgData name="Jin, Tianhao" userId="24b4b231-3d72-4c22-966f-d3dfc2c4c573" providerId="ADAL" clId="{344F958B-6AC7-469A-8517-19EC334585B1}" dt="2025-04-23T04:51:13.969" v="1639" actId="22"/>
          <ac:spMkLst>
            <pc:docMk/>
            <pc:sldMk cId="3602140202" sldId="268"/>
            <ac:spMk id="3" creationId="{1EB69940-C617-AE46-53FF-8691C15D8979}"/>
          </ac:spMkLst>
        </pc:spChg>
        <pc:spChg chg="mod">
          <ac:chgData name="Jin, Tianhao" userId="24b4b231-3d72-4c22-966f-d3dfc2c4c573" providerId="ADAL" clId="{344F958B-6AC7-469A-8517-19EC334585B1}" dt="2025-04-23T04:55:26.688" v="1666" actId="1076"/>
          <ac:spMkLst>
            <pc:docMk/>
            <pc:sldMk cId="3602140202" sldId="268"/>
            <ac:spMk id="4" creationId="{7AB5080E-1995-685C-BC7B-66BACE884B81}"/>
          </ac:spMkLst>
        </pc:spChg>
        <pc:picChg chg="del">
          <ac:chgData name="Jin, Tianhao" userId="24b4b231-3d72-4c22-966f-d3dfc2c4c573" providerId="ADAL" clId="{344F958B-6AC7-469A-8517-19EC334585B1}" dt="2025-04-23T04:50:59.896" v="1638" actId="478"/>
          <ac:picMkLst>
            <pc:docMk/>
            <pc:sldMk cId="3602140202" sldId="268"/>
            <ac:picMk id="6" creationId="{C6E1AF2F-88C1-5369-E37A-386DCF39007E}"/>
          </ac:picMkLst>
        </pc:picChg>
        <pc:picChg chg="add mod ord">
          <ac:chgData name="Jin, Tianhao" userId="24b4b231-3d72-4c22-966f-d3dfc2c4c573" providerId="ADAL" clId="{344F958B-6AC7-469A-8517-19EC334585B1}" dt="2025-04-23T04:55:29.040" v="1667" actId="14100"/>
          <ac:picMkLst>
            <pc:docMk/>
            <pc:sldMk cId="3602140202" sldId="268"/>
            <ac:picMk id="7" creationId="{9ECF67FC-7177-C379-342B-78FD45CFEDBD}"/>
          </ac:picMkLst>
        </pc:picChg>
        <pc:picChg chg="add del">
          <ac:chgData name="Jin, Tianhao" userId="24b4b231-3d72-4c22-966f-d3dfc2c4c573" providerId="ADAL" clId="{344F958B-6AC7-469A-8517-19EC334585B1}" dt="2025-04-23T04:51:48.266" v="1646" actId="22"/>
          <ac:picMkLst>
            <pc:docMk/>
            <pc:sldMk cId="3602140202" sldId="268"/>
            <ac:picMk id="9" creationId="{8B756B4D-C275-561A-27D4-3E362F6DF21A}"/>
          </ac:picMkLst>
        </pc:picChg>
      </pc:sldChg>
      <pc:sldChg chg="addSp delSp modSp add mod">
        <pc:chgData name="Jin, Tianhao" userId="24b4b231-3d72-4c22-966f-d3dfc2c4c573" providerId="ADAL" clId="{344F958B-6AC7-469A-8517-19EC334585B1}" dt="2025-04-23T04:55:21.988" v="1664" actId="14100"/>
        <pc:sldMkLst>
          <pc:docMk/>
          <pc:sldMk cId="2944036750" sldId="269"/>
        </pc:sldMkLst>
        <pc:spChg chg="add del mod">
          <ac:chgData name="Jin, Tianhao" userId="24b4b231-3d72-4c22-966f-d3dfc2c4c573" providerId="ADAL" clId="{344F958B-6AC7-469A-8517-19EC334585B1}" dt="2025-04-23T04:52:54.345" v="1657" actId="22"/>
          <ac:spMkLst>
            <pc:docMk/>
            <pc:sldMk cId="2944036750" sldId="269"/>
            <ac:spMk id="3" creationId="{0B077301-6B3F-8BA8-90EF-FAF8BEB8C9F9}"/>
          </ac:spMkLst>
        </pc:spChg>
        <pc:spChg chg="mod">
          <ac:chgData name="Jin, Tianhao" userId="24b4b231-3d72-4c22-966f-d3dfc2c4c573" providerId="ADAL" clId="{344F958B-6AC7-469A-8517-19EC334585B1}" dt="2025-04-23T04:52:02.700" v="1655" actId="20577"/>
          <ac:spMkLst>
            <pc:docMk/>
            <pc:sldMk cId="2944036750" sldId="269"/>
            <ac:spMk id="4" creationId="{8BD447D0-B0D8-C1D9-BE52-975B29E2AAEF}"/>
          </ac:spMkLst>
        </pc:spChg>
        <pc:picChg chg="add mod ord">
          <ac:chgData name="Jin, Tianhao" userId="24b4b231-3d72-4c22-966f-d3dfc2c4c573" providerId="ADAL" clId="{344F958B-6AC7-469A-8517-19EC334585B1}" dt="2025-04-23T04:55:21.988" v="1664" actId="14100"/>
          <ac:picMkLst>
            <pc:docMk/>
            <pc:sldMk cId="2944036750" sldId="269"/>
            <ac:picMk id="6" creationId="{B19BB0FA-D78C-C356-E1E9-29B528E2EF11}"/>
          </ac:picMkLst>
        </pc:picChg>
        <pc:picChg chg="del">
          <ac:chgData name="Jin, Tianhao" userId="24b4b231-3d72-4c22-966f-d3dfc2c4c573" providerId="ADAL" clId="{344F958B-6AC7-469A-8517-19EC334585B1}" dt="2025-04-23T04:52:53.270" v="1656" actId="478"/>
          <ac:picMkLst>
            <pc:docMk/>
            <pc:sldMk cId="2944036750" sldId="269"/>
            <ac:picMk id="7" creationId="{275ADDC4-0C94-7D93-291A-00FFB59EB779}"/>
          </ac:picMkLst>
        </pc:picChg>
      </pc:sldChg>
      <pc:sldChg chg="addSp delSp modSp new mod">
        <pc:chgData name="Jin, Tianhao" userId="24b4b231-3d72-4c22-966f-d3dfc2c4c573" providerId="ADAL" clId="{344F958B-6AC7-469A-8517-19EC334585B1}" dt="2025-04-23T04:55:57.365" v="1701" actId="14100"/>
        <pc:sldMkLst>
          <pc:docMk/>
          <pc:sldMk cId="3438934894" sldId="270"/>
        </pc:sldMkLst>
        <pc:spChg chg="del">
          <ac:chgData name="Jin, Tianhao" userId="24b4b231-3d72-4c22-966f-d3dfc2c4c573" providerId="ADAL" clId="{344F958B-6AC7-469A-8517-19EC334585B1}" dt="2025-04-23T04:55:41.021" v="1670" actId="22"/>
          <ac:spMkLst>
            <pc:docMk/>
            <pc:sldMk cId="3438934894" sldId="270"/>
            <ac:spMk id="2" creationId="{ED3AED36-BD99-1262-B6FF-EF73EDFC92DF}"/>
          </ac:spMkLst>
        </pc:spChg>
        <pc:spChg chg="del">
          <ac:chgData name="Jin, Tianhao" userId="24b4b231-3d72-4c22-966f-d3dfc2c4c573" providerId="ADAL" clId="{344F958B-6AC7-469A-8517-19EC334585B1}" dt="2025-04-23T04:55:39.954" v="1669" actId="478"/>
          <ac:spMkLst>
            <pc:docMk/>
            <pc:sldMk cId="3438934894" sldId="270"/>
            <ac:spMk id="3" creationId="{784423BC-9697-F949-EB9E-1A0D671C51F0}"/>
          </ac:spMkLst>
        </pc:spChg>
        <pc:spChg chg="mod">
          <ac:chgData name="Jin, Tianhao" userId="24b4b231-3d72-4c22-966f-d3dfc2c4c573" providerId="ADAL" clId="{344F958B-6AC7-469A-8517-19EC334585B1}" dt="2025-04-23T04:55:57.365" v="1701" actId="14100"/>
          <ac:spMkLst>
            <pc:docMk/>
            <pc:sldMk cId="3438934894" sldId="270"/>
            <ac:spMk id="4" creationId="{5AE83FA6-2DD0-CC13-D04A-074A89B0CD5A}"/>
          </ac:spMkLst>
        </pc:spChg>
        <pc:picChg chg="add mod ord">
          <ac:chgData name="Jin, Tianhao" userId="24b4b231-3d72-4c22-966f-d3dfc2c4c573" providerId="ADAL" clId="{344F958B-6AC7-469A-8517-19EC334585B1}" dt="2025-04-23T04:55:46.904" v="1674" actId="14100"/>
          <ac:picMkLst>
            <pc:docMk/>
            <pc:sldMk cId="3438934894" sldId="270"/>
            <ac:picMk id="6" creationId="{E4ED55E5-B96F-EC28-77C0-FC79A60AD9D2}"/>
          </ac:picMkLst>
        </pc:picChg>
      </pc:sldChg>
      <pc:sldMasterChg chg="modSldLayout">
        <pc:chgData name="Jin, Tianhao" userId="24b4b231-3d72-4c22-966f-d3dfc2c4c573" providerId="ADAL" clId="{344F958B-6AC7-469A-8517-19EC334585B1}" dt="2025-04-23T05:03:51.386" v="1710"/>
        <pc:sldMasterMkLst>
          <pc:docMk/>
          <pc:sldMasterMk cId="2268782482" sldId="2147483648"/>
        </pc:sldMasterMkLst>
        <pc:sldLayoutChg chg="addSp modSp">
          <pc:chgData name="Jin, Tianhao" userId="24b4b231-3d72-4c22-966f-d3dfc2c4c573" providerId="ADAL" clId="{344F958B-6AC7-469A-8517-19EC334585B1}" dt="2025-04-23T05:03:44.060" v="1707"/>
          <pc:sldLayoutMkLst>
            <pc:docMk/>
            <pc:sldMasterMk cId="2268782482" sldId="2147483648"/>
            <pc:sldLayoutMk cId="57935398" sldId="2147483649"/>
          </pc:sldLayoutMkLst>
          <pc:spChg chg="add mod">
            <ac:chgData name="Jin, Tianhao" userId="24b4b231-3d72-4c22-966f-d3dfc2c4c573" providerId="ADAL" clId="{344F958B-6AC7-469A-8517-19EC334585B1}" dt="2025-04-23T05:03:44.060" v="1707"/>
            <ac:spMkLst>
              <pc:docMk/>
              <pc:sldMasterMk cId="2268782482" sldId="2147483648"/>
              <pc:sldLayoutMk cId="57935398" sldId="2147483649"/>
              <ac:spMk id="4" creationId="{E0DF0418-A77F-F891-18D2-6C44E6E26D81}"/>
            </ac:spMkLst>
          </pc:spChg>
        </pc:sldLayoutChg>
        <pc:sldLayoutChg chg="addSp modSp">
          <pc:chgData name="Jin, Tianhao" userId="24b4b231-3d72-4c22-966f-d3dfc2c4c573" providerId="ADAL" clId="{344F958B-6AC7-469A-8517-19EC334585B1}" dt="2025-04-23T05:03:48.503" v="1709"/>
          <pc:sldLayoutMkLst>
            <pc:docMk/>
            <pc:sldMasterMk cId="2268782482" sldId="2147483648"/>
            <pc:sldLayoutMk cId="1262338439" sldId="2147483650"/>
          </pc:sldLayoutMkLst>
          <pc:spChg chg="add mod">
            <ac:chgData name="Jin, Tianhao" userId="24b4b231-3d72-4c22-966f-d3dfc2c4c573" providerId="ADAL" clId="{344F958B-6AC7-469A-8517-19EC334585B1}" dt="2025-04-23T05:03:48.503" v="1709"/>
            <ac:spMkLst>
              <pc:docMk/>
              <pc:sldMasterMk cId="2268782482" sldId="2147483648"/>
              <pc:sldLayoutMk cId="1262338439" sldId="2147483650"/>
              <ac:spMk id="4" creationId="{CAA5DC2F-C909-7621-8BEA-1106AF451DD7}"/>
            </ac:spMkLst>
          </pc:spChg>
        </pc:sldLayoutChg>
        <pc:sldLayoutChg chg="addSp modSp">
          <pc:chgData name="Jin, Tianhao" userId="24b4b231-3d72-4c22-966f-d3dfc2c4c573" providerId="ADAL" clId="{344F958B-6AC7-469A-8517-19EC334585B1}" dt="2025-04-23T05:03:37.930" v="1706"/>
          <pc:sldLayoutMkLst>
            <pc:docMk/>
            <pc:sldMasterMk cId="2268782482" sldId="2147483648"/>
            <pc:sldLayoutMk cId="3127888804" sldId="2147483663"/>
          </pc:sldLayoutMkLst>
          <pc:spChg chg="add mod">
            <ac:chgData name="Jin, Tianhao" userId="24b4b231-3d72-4c22-966f-d3dfc2c4c573" providerId="ADAL" clId="{344F958B-6AC7-469A-8517-19EC334585B1}" dt="2025-04-23T05:03:37.930" v="1706"/>
            <ac:spMkLst>
              <pc:docMk/>
              <pc:sldMasterMk cId="2268782482" sldId="2147483648"/>
              <pc:sldLayoutMk cId="3127888804" sldId="2147483663"/>
              <ac:spMk id="4" creationId="{2DB60E72-2A76-98BD-46BA-1FB1D8839595}"/>
            </ac:spMkLst>
          </pc:spChg>
        </pc:sldLayoutChg>
        <pc:sldLayoutChg chg="addSp modSp">
          <pc:chgData name="Jin, Tianhao" userId="24b4b231-3d72-4c22-966f-d3dfc2c4c573" providerId="ADAL" clId="{344F958B-6AC7-469A-8517-19EC334585B1}" dt="2025-04-23T05:03:51.386" v="1710"/>
          <pc:sldLayoutMkLst>
            <pc:docMk/>
            <pc:sldMasterMk cId="2268782482" sldId="2147483648"/>
            <pc:sldLayoutMk cId="952383451" sldId="2147483664"/>
          </pc:sldLayoutMkLst>
          <pc:spChg chg="add mod">
            <ac:chgData name="Jin, Tianhao" userId="24b4b231-3d72-4c22-966f-d3dfc2c4c573" providerId="ADAL" clId="{344F958B-6AC7-469A-8517-19EC334585B1}" dt="2025-04-23T05:03:51.386" v="1710"/>
            <ac:spMkLst>
              <pc:docMk/>
              <pc:sldMasterMk cId="2268782482" sldId="2147483648"/>
              <pc:sldLayoutMk cId="952383451" sldId="2147483664"/>
              <ac:spMk id="2" creationId="{8FEC55FF-2D2B-432C-1038-89D5C3B83E82}"/>
            </ac:spMkLst>
          </pc:spChg>
        </pc:sldLayoutChg>
        <pc:sldLayoutChg chg="addSp modSp">
          <pc:chgData name="Jin, Tianhao" userId="24b4b231-3d72-4c22-966f-d3dfc2c4c573" providerId="ADAL" clId="{344F958B-6AC7-469A-8517-19EC334585B1}" dt="2025-04-23T05:03:45.813" v="1708"/>
          <pc:sldLayoutMkLst>
            <pc:docMk/>
            <pc:sldMasterMk cId="2268782482" sldId="2147483648"/>
            <pc:sldLayoutMk cId="1144364276" sldId="2147483669"/>
          </pc:sldLayoutMkLst>
          <pc:spChg chg="add mod">
            <ac:chgData name="Jin, Tianhao" userId="24b4b231-3d72-4c22-966f-d3dfc2c4c573" providerId="ADAL" clId="{344F958B-6AC7-469A-8517-19EC334585B1}" dt="2025-04-23T05:03:45.813" v="1708"/>
            <ac:spMkLst>
              <pc:docMk/>
              <pc:sldMasterMk cId="2268782482" sldId="2147483648"/>
              <pc:sldLayoutMk cId="1144364276" sldId="2147483669"/>
              <ac:spMk id="4" creationId="{129502D1-BF35-4DD7-ADAC-3CCDEFEAE1FB}"/>
            </ac:spMkLst>
          </pc:spChg>
        </pc:sldLayoutChg>
      </pc:sldMasterChg>
      <pc:sldMasterChg chg="new del mod addSldLayout delSldLayout">
        <pc:chgData name="Jin, Tianhao" userId="24b4b231-3d72-4c22-966f-d3dfc2c4c573" providerId="ADAL" clId="{344F958B-6AC7-469A-8517-19EC334585B1}" dt="2025-04-23T05:01:31.669" v="1705" actId="6938"/>
        <pc:sldMasterMkLst>
          <pc:docMk/>
          <pc:sldMasterMk cId="3173932678" sldId="2147483670"/>
        </pc:sldMasterMkLst>
        <pc:sldLayoutChg chg="new del replId">
          <pc:chgData name="Jin, Tianhao" userId="24b4b231-3d72-4c22-966f-d3dfc2c4c573" providerId="ADAL" clId="{344F958B-6AC7-469A-8517-19EC334585B1}" dt="2025-04-23T05:01:31.669" v="1705" actId="6938"/>
          <pc:sldLayoutMkLst>
            <pc:docMk/>
            <pc:sldMasterMk cId="3173932678" sldId="2147483670"/>
            <pc:sldLayoutMk cId="1807697466" sldId="2147483671"/>
          </pc:sldLayoutMkLst>
        </pc:sldLayoutChg>
        <pc:sldLayoutChg chg="new del replId">
          <pc:chgData name="Jin, Tianhao" userId="24b4b231-3d72-4c22-966f-d3dfc2c4c573" providerId="ADAL" clId="{344F958B-6AC7-469A-8517-19EC334585B1}" dt="2025-04-23T05:01:31.669" v="1705" actId="6938"/>
          <pc:sldLayoutMkLst>
            <pc:docMk/>
            <pc:sldMasterMk cId="3173932678" sldId="2147483670"/>
            <pc:sldLayoutMk cId="2161947145" sldId="2147483672"/>
          </pc:sldLayoutMkLst>
        </pc:sldLayoutChg>
        <pc:sldLayoutChg chg="new del replId">
          <pc:chgData name="Jin, Tianhao" userId="24b4b231-3d72-4c22-966f-d3dfc2c4c573" providerId="ADAL" clId="{344F958B-6AC7-469A-8517-19EC334585B1}" dt="2025-04-23T05:01:31.669" v="1705" actId="6938"/>
          <pc:sldLayoutMkLst>
            <pc:docMk/>
            <pc:sldMasterMk cId="3173932678" sldId="2147483670"/>
            <pc:sldLayoutMk cId="2336267562" sldId="2147483673"/>
          </pc:sldLayoutMkLst>
        </pc:sldLayoutChg>
        <pc:sldLayoutChg chg="new del replId">
          <pc:chgData name="Jin, Tianhao" userId="24b4b231-3d72-4c22-966f-d3dfc2c4c573" providerId="ADAL" clId="{344F958B-6AC7-469A-8517-19EC334585B1}" dt="2025-04-23T05:01:31.669" v="1705" actId="6938"/>
          <pc:sldLayoutMkLst>
            <pc:docMk/>
            <pc:sldMasterMk cId="3173932678" sldId="2147483670"/>
            <pc:sldLayoutMk cId="3031378246" sldId="2147483674"/>
          </pc:sldLayoutMkLst>
        </pc:sldLayoutChg>
        <pc:sldLayoutChg chg="new del replId">
          <pc:chgData name="Jin, Tianhao" userId="24b4b231-3d72-4c22-966f-d3dfc2c4c573" providerId="ADAL" clId="{344F958B-6AC7-469A-8517-19EC334585B1}" dt="2025-04-23T05:01:31.669" v="1705" actId="6938"/>
          <pc:sldLayoutMkLst>
            <pc:docMk/>
            <pc:sldMasterMk cId="3173932678" sldId="2147483670"/>
            <pc:sldLayoutMk cId="1233648551" sldId="2147483675"/>
          </pc:sldLayoutMkLst>
        </pc:sldLayoutChg>
        <pc:sldLayoutChg chg="new del replId">
          <pc:chgData name="Jin, Tianhao" userId="24b4b231-3d72-4c22-966f-d3dfc2c4c573" providerId="ADAL" clId="{344F958B-6AC7-469A-8517-19EC334585B1}" dt="2025-04-23T05:01:31.669" v="1705" actId="6938"/>
          <pc:sldLayoutMkLst>
            <pc:docMk/>
            <pc:sldMasterMk cId="3173932678" sldId="2147483670"/>
            <pc:sldLayoutMk cId="3352539214" sldId="2147483676"/>
          </pc:sldLayoutMkLst>
        </pc:sldLayoutChg>
        <pc:sldLayoutChg chg="new del replId">
          <pc:chgData name="Jin, Tianhao" userId="24b4b231-3d72-4c22-966f-d3dfc2c4c573" providerId="ADAL" clId="{344F958B-6AC7-469A-8517-19EC334585B1}" dt="2025-04-23T05:01:31.669" v="1705" actId="6938"/>
          <pc:sldLayoutMkLst>
            <pc:docMk/>
            <pc:sldMasterMk cId="3173932678" sldId="2147483670"/>
            <pc:sldLayoutMk cId="469708536" sldId="2147483677"/>
          </pc:sldLayoutMkLst>
        </pc:sldLayoutChg>
        <pc:sldLayoutChg chg="new del replId">
          <pc:chgData name="Jin, Tianhao" userId="24b4b231-3d72-4c22-966f-d3dfc2c4c573" providerId="ADAL" clId="{344F958B-6AC7-469A-8517-19EC334585B1}" dt="2025-04-23T05:01:31.669" v="1705" actId="6938"/>
          <pc:sldLayoutMkLst>
            <pc:docMk/>
            <pc:sldMasterMk cId="3173932678" sldId="2147483670"/>
            <pc:sldLayoutMk cId="4244322477" sldId="2147483678"/>
          </pc:sldLayoutMkLst>
        </pc:sldLayoutChg>
        <pc:sldLayoutChg chg="new del replId">
          <pc:chgData name="Jin, Tianhao" userId="24b4b231-3d72-4c22-966f-d3dfc2c4c573" providerId="ADAL" clId="{344F958B-6AC7-469A-8517-19EC334585B1}" dt="2025-04-23T05:01:31.669" v="1705" actId="6938"/>
          <pc:sldLayoutMkLst>
            <pc:docMk/>
            <pc:sldMasterMk cId="3173932678" sldId="2147483670"/>
            <pc:sldLayoutMk cId="3745569372" sldId="2147483679"/>
          </pc:sldLayoutMkLst>
        </pc:sldLayoutChg>
        <pc:sldLayoutChg chg="new del replId">
          <pc:chgData name="Jin, Tianhao" userId="24b4b231-3d72-4c22-966f-d3dfc2c4c573" providerId="ADAL" clId="{344F958B-6AC7-469A-8517-19EC334585B1}" dt="2025-04-23T05:01:31.669" v="1705" actId="6938"/>
          <pc:sldLayoutMkLst>
            <pc:docMk/>
            <pc:sldMasterMk cId="3173932678" sldId="2147483670"/>
            <pc:sldLayoutMk cId="4187005627" sldId="2147483680"/>
          </pc:sldLayoutMkLst>
        </pc:sldLayoutChg>
        <pc:sldLayoutChg chg="new del replId">
          <pc:chgData name="Jin, Tianhao" userId="24b4b231-3d72-4c22-966f-d3dfc2c4c573" providerId="ADAL" clId="{344F958B-6AC7-469A-8517-19EC334585B1}" dt="2025-04-23T05:01:31.669" v="1705" actId="6938"/>
          <pc:sldLayoutMkLst>
            <pc:docMk/>
            <pc:sldMasterMk cId="3173932678" sldId="2147483670"/>
            <pc:sldLayoutMk cId="731713134" sldId="2147483681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7228965-1AFA-1755-DA49-6B3278B9A1B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8FAACE-370E-815C-5CF0-E59240150F4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0195A6-17E7-4DE6-A1A2-A1B7E0D61272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1FE616-24B3-1E67-0DFB-8CAE866DEDA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0CCA67-D2DD-B8EE-6823-2F00E76D46D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F3506B-94F4-4D51-99ED-1BBDC31B9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48161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677812-D938-40DD-A760-B059FD53A255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8C3F53-FB56-4203-9163-8A40DA95FC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4234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068668"/>
            <a:ext cx="7772400" cy="83014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BF1524"/>
                </a:solidFill>
              </a:defRPr>
            </a:lvl1pPr>
          </a:lstStyle>
          <a:p>
            <a:r>
              <a:rPr lang="en-US" dirty="0"/>
              <a:t>TITLE OF SLIDE GOES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836483"/>
            <a:ext cx="6400800" cy="632562"/>
          </a:xfrm>
        </p:spPr>
        <p:txBody>
          <a:bodyPr>
            <a:normAutofit/>
          </a:bodyPr>
          <a:lstStyle>
            <a:lvl1pPr marL="0" indent="0" algn="ctr">
              <a:buNone/>
              <a:defRPr sz="3000">
                <a:solidFill>
                  <a:srgbClr val="BF152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optional subhead would go here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DF0418-A77F-F891-18D2-6C44E6E26D8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71B3E-B329-49EF-96A3-C2B8206F98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35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4843077" y="5363594"/>
            <a:ext cx="4282638" cy="433602"/>
          </a:xfrm>
        </p:spPr>
        <p:txBody>
          <a:bodyPr>
            <a:noAutofit/>
          </a:bodyPr>
          <a:lstStyle>
            <a:lvl1pPr marL="0" indent="0">
              <a:buNone/>
              <a:defRPr sz="1800" baseline="0">
                <a:solidFill>
                  <a:srgbClr val="FFFFFF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Optional title 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61395" y="2028390"/>
            <a:ext cx="8196633" cy="2925703"/>
          </a:xfr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None/>
              <a:defRPr sz="6500">
                <a:solidFill>
                  <a:srgbClr val="FFFFFF"/>
                </a:solidFill>
              </a:defRPr>
            </a:lvl1pPr>
            <a:lvl2pPr>
              <a:defRPr sz="6500">
                <a:solidFill>
                  <a:srgbClr val="FFFFFF"/>
                </a:solidFill>
              </a:defRPr>
            </a:lvl2pPr>
            <a:lvl3pPr>
              <a:defRPr sz="6500">
                <a:solidFill>
                  <a:srgbClr val="FFFFFF"/>
                </a:solidFill>
              </a:defRPr>
            </a:lvl3pPr>
            <a:lvl4pPr>
              <a:defRPr sz="6500">
                <a:solidFill>
                  <a:srgbClr val="FFFFFF"/>
                </a:solidFill>
              </a:defRPr>
            </a:lvl4pPr>
            <a:lvl5pPr>
              <a:defRPr sz="65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“Notable quotes</a:t>
            </a:r>
          </a:p>
          <a:p>
            <a:pPr lvl="0"/>
            <a:r>
              <a:rPr lang="en-US" dirty="0"/>
              <a:t>Will go right here,</a:t>
            </a:r>
          </a:p>
          <a:p>
            <a:pPr lvl="0"/>
            <a:r>
              <a:rPr lang="en-US" dirty="0"/>
              <a:t>yes right here.”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4580702" y="4985581"/>
            <a:ext cx="4024313" cy="461983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rgbClr val="FFFFFF"/>
                </a:solidFill>
              </a:defRPr>
            </a:lvl1pPr>
            <a:lvl2pPr>
              <a:defRPr sz="2400">
                <a:solidFill>
                  <a:srgbClr val="FFFFFF"/>
                </a:solidFill>
              </a:defRPr>
            </a:lvl2pPr>
            <a:lvl3pPr>
              <a:defRPr sz="2400">
                <a:solidFill>
                  <a:srgbClr val="FFFFFF"/>
                </a:solidFill>
              </a:defRPr>
            </a:lvl3pPr>
            <a:lvl4pPr>
              <a:defRPr sz="2400">
                <a:solidFill>
                  <a:srgbClr val="FFFFFF"/>
                </a:solidFill>
              </a:defRPr>
            </a:lvl4pPr>
            <a:lvl5pPr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– </a:t>
            </a:r>
            <a:r>
              <a:rPr lang="en-US" dirty="0" err="1"/>
              <a:t>Firstandlast</a:t>
            </a:r>
            <a:r>
              <a:rPr lang="en-US" dirty="0"/>
              <a:t> Name</a:t>
            </a:r>
          </a:p>
        </p:txBody>
      </p:sp>
    </p:spTree>
    <p:extLst>
      <p:ext uri="{BB962C8B-B14F-4D97-AF65-F5344CB8AC3E}">
        <p14:creationId xmlns:p14="http://schemas.microsoft.com/office/powerpoint/2010/main" val="905333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997146"/>
            <a:ext cx="9144000" cy="58608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3075616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3640253"/>
            <a:ext cx="7772400" cy="83014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TITLE OF SLIDE GOES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408068"/>
            <a:ext cx="6400800" cy="632562"/>
          </a:xfrm>
        </p:spPr>
        <p:txBody>
          <a:bodyPr>
            <a:normAutofit/>
          </a:bodyPr>
          <a:lstStyle>
            <a:lvl1pPr marL="0" indent="0" algn="ctr">
              <a:buNone/>
              <a:defRPr sz="3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optional subhead would go here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9502D1-BF35-4DD7-ADAC-3CCDEFEAE1F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71B3E-B329-49EF-96A3-C2B8206F98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364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8129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910" y="1113036"/>
            <a:ext cx="6475579" cy="408922"/>
          </a:xfrm>
        </p:spPr>
        <p:txBody>
          <a:bodyPr lIns="0" tIns="0" rIns="0" bIns="0" anchor="t">
            <a:normAutofit/>
          </a:bodyPr>
          <a:lstStyle>
            <a:lvl1pPr algn="r">
              <a:defRPr sz="2000"/>
            </a:lvl1pPr>
          </a:lstStyle>
          <a:p>
            <a:r>
              <a:rPr lang="en-US" dirty="0"/>
              <a:t>BLANK SLIDE TITLE GOES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80583"/>
            <a:ext cx="8229600" cy="414174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-613" y="1765344"/>
            <a:ext cx="8687413" cy="671014"/>
          </a:xfrm>
        </p:spPr>
        <p:txBody>
          <a:bodyPr>
            <a:normAutofit/>
          </a:bodyPr>
          <a:lstStyle>
            <a:lvl1pPr marL="168275" indent="0">
              <a:buNone/>
              <a:defRPr sz="3000" baseline="0">
                <a:solidFill>
                  <a:srgbClr val="BF1524"/>
                </a:solidFill>
              </a:defRPr>
            </a:lvl1pPr>
          </a:lstStyle>
          <a:p>
            <a:pPr lvl="0"/>
            <a:r>
              <a:rPr lang="en-US" dirty="0"/>
              <a:t>Click to add header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A5DC2F-C909-7621-8BEA-1106AF451DD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E71B3E-B329-49EF-96A3-C2B8206F98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338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910" y="1113036"/>
            <a:ext cx="6475579" cy="408922"/>
          </a:xfrm>
        </p:spPr>
        <p:txBody>
          <a:bodyPr lIns="0" tIns="0" rIns="0" bIns="0" anchor="t">
            <a:normAutofit/>
          </a:bodyPr>
          <a:lstStyle>
            <a:lvl1pPr algn="r">
              <a:defRPr sz="2000"/>
            </a:lvl1pPr>
          </a:lstStyle>
          <a:p>
            <a:r>
              <a:rPr lang="en-US" dirty="0"/>
              <a:t>BLANK SLIDE TITLE GOES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80583"/>
            <a:ext cx="4003288" cy="41417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696848" y="2480583"/>
            <a:ext cx="4003288" cy="41417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-4580" y="1765301"/>
            <a:ext cx="8704716" cy="585864"/>
          </a:xfrm>
        </p:spPr>
        <p:txBody>
          <a:bodyPr>
            <a:noAutofit/>
          </a:bodyPr>
          <a:lstStyle>
            <a:lvl1pPr marL="168275" indent="0">
              <a:buNone/>
              <a:defRPr sz="3000">
                <a:solidFill>
                  <a:srgbClr val="BF1524"/>
                </a:solidFill>
              </a:defRPr>
            </a:lvl1pPr>
            <a:lvl2pPr>
              <a:defRPr sz="3000">
                <a:solidFill>
                  <a:srgbClr val="BF1524"/>
                </a:solidFill>
              </a:defRPr>
            </a:lvl2pPr>
            <a:lvl3pPr>
              <a:defRPr sz="3000">
                <a:solidFill>
                  <a:srgbClr val="BF1524"/>
                </a:solidFill>
              </a:defRPr>
            </a:lvl3pPr>
            <a:lvl4pPr>
              <a:defRPr sz="3000">
                <a:solidFill>
                  <a:srgbClr val="BF1524"/>
                </a:solidFill>
              </a:defRPr>
            </a:lvl4pPr>
            <a:lvl5pPr>
              <a:defRPr sz="3000">
                <a:solidFill>
                  <a:srgbClr val="BF1524"/>
                </a:solidFill>
              </a:defRPr>
            </a:lvl5pPr>
          </a:lstStyle>
          <a:p>
            <a:pPr lvl="0"/>
            <a:r>
              <a:rPr lang="en-US" dirty="0"/>
              <a:t>Click to add header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B60E72-2A76-98BD-46BA-1FB1D8839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71B3E-B329-49EF-96A3-C2B8206F98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888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3830772" y="1113037"/>
            <a:ext cx="4869364" cy="55092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67035"/>
            <a:ext cx="3192463" cy="495529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1111346"/>
            <a:ext cx="3649663" cy="555690"/>
          </a:xfrm>
        </p:spPr>
        <p:txBody>
          <a:bodyPr>
            <a:noAutofit/>
          </a:bodyPr>
          <a:lstStyle>
            <a:lvl1pPr marL="168275" indent="0">
              <a:buNone/>
              <a:defRPr sz="3000" baseline="0">
                <a:solidFill>
                  <a:srgbClr val="BF1524"/>
                </a:solidFill>
              </a:defRPr>
            </a:lvl1pPr>
            <a:lvl2pPr>
              <a:defRPr sz="3000">
                <a:solidFill>
                  <a:srgbClr val="BF1524"/>
                </a:solidFill>
              </a:defRPr>
            </a:lvl2pPr>
            <a:lvl3pPr>
              <a:defRPr sz="3000">
                <a:solidFill>
                  <a:srgbClr val="BF1524"/>
                </a:solidFill>
              </a:defRPr>
            </a:lvl3pPr>
            <a:lvl4pPr>
              <a:defRPr sz="3000">
                <a:solidFill>
                  <a:srgbClr val="BF1524"/>
                </a:solidFill>
              </a:defRPr>
            </a:lvl4pPr>
            <a:lvl5pPr>
              <a:defRPr sz="3000">
                <a:solidFill>
                  <a:srgbClr val="BF1524"/>
                </a:solidFill>
              </a:defRPr>
            </a:lvl5pPr>
          </a:lstStyle>
          <a:p>
            <a:pPr lvl="0"/>
            <a:r>
              <a:rPr lang="en-US" dirty="0"/>
              <a:t>Click to add header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FEC55FF-2D2B-432C-1038-89D5C3B83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71B3E-B329-49EF-96A3-C2B8206F98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383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6955" y="3756148"/>
            <a:ext cx="7772400" cy="1362075"/>
          </a:xfrm>
        </p:spPr>
        <p:txBody>
          <a:bodyPr anchor="t">
            <a:normAutofit/>
          </a:bodyPr>
          <a:lstStyle>
            <a:lvl1pPr algn="l">
              <a:defRPr sz="7500" b="1" cap="all"/>
            </a:lvl1pPr>
          </a:lstStyle>
          <a:p>
            <a:r>
              <a:rPr lang="en-US" dirty="0"/>
              <a:t>AND PHRASES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96968" y="2729042"/>
            <a:ext cx="7772400" cy="1205538"/>
          </a:xfrm>
        </p:spPr>
        <p:txBody>
          <a:bodyPr anchor="b">
            <a:normAutofit/>
          </a:bodyPr>
          <a:lstStyle>
            <a:lvl1pPr marL="0" indent="0">
              <a:buNone/>
              <a:defRPr sz="7500" b="1">
                <a:solidFill>
                  <a:srgbClr val="BF1524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BIG WORDS</a:t>
            </a:r>
          </a:p>
        </p:txBody>
      </p:sp>
    </p:spTree>
    <p:extLst>
      <p:ext uri="{BB962C8B-B14F-4D97-AF65-F5344CB8AC3E}">
        <p14:creationId xmlns:p14="http://schemas.microsoft.com/office/powerpoint/2010/main" val="4250296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6955" y="3756148"/>
            <a:ext cx="7772400" cy="1362075"/>
          </a:xfrm>
        </p:spPr>
        <p:txBody>
          <a:bodyPr anchor="t">
            <a:normAutofit/>
          </a:bodyPr>
          <a:lstStyle>
            <a:lvl1pPr algn="l">
              <a:defRPr sz="7500" b="1" cap="all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AND PHRASES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96968" y="2729042"/>
            <a:ext cx="7772400" cy="1205538"/>
          </a:xfrm>
        </p:spPr>
        <p:txBody>
          <a:bodyPr anchor="b">
            <a:normAutofit/>
          </a:bodyPr>
          <a:lstStyle>
            <a:lvl1pPr marL="0" indent="0">
              <a:buNone/>
              <a:defRPr sz="7500" b="1">
                <a:solidFill>
                  <a:srgbClr val="000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BIG WORDS</a:t>
            </a:r>
          </a:p>
        </p:txBody>
      </p:sp>
    </p:spTree>
    <p:extLst>
      <p:ext uri="{BB962C8B-B14F-4D97-AF65-F5344CB8AC3E}">
        <p14:creationId xmlns:p14="http://schemas.microsoft.com/office/powerpoint/2010/main" val="425650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61170" y="2028827"/>
            <a:ext cx="8197426" cy="2936873"/>
          </a:xfrm>
        </p:spPr>
        <p:txBody>
          <a:bodyPr/>
          <a:lstStyle>
            <a:lvl1pPr marL="0" indent="0">
              <a:lnSpc>
                <a:spcPts val="6500"/>
              </a:lnSpc>
              <a:spcBef>
                <a:spcPts val="0"/>
              </a:spcBef>
              <a:buNone/>
              <a:defRPr sz="2000">
                <a:solidFill>
                  <a:srgbClr val="292828"/>
                </a:solidFill>
              </a:defRPr>
            </a:lvl1pPr>
          </a:lstStyle>
          <a:p>
            <a:pPr algn="ctr">
              <a:lnSpc>
                <a:spcPct val="90000"/>
              </a:lnSpc>
            </a:pPr>
            <a:r>
              <a:rPr lang="en-US" sz="6500" b="0" dirty="0">
                <a:solidFill>
                  <a:srgbClr val="BF1524"/>
                </a:solidFill>
                <a:latin typeface="Arial"/>
                <a:cs typeface="Arial"/>
              </a:rPr>
              <a:t>“Notable quotes</a:t>
            </a:r>
          </a:p>
          <a:p>
            <a:pPr algn="ctr">
              <a:lnSpc>
                <a:spcPct val="90000"/>
              </a:lnSpc>
            </a:pPr>
            <a:r>
              <a:rPr lang="en-US" sz="6500" b="0" dirty="0">
                <a:solidFill>
                  <a:srgbClr val="BF1524"/>
                </a:solidFill>
                <a:latin typeface="Arial"/>
                <a:cs typeface="Arial"/>
              </a:rPr>
              <a:t>Will go right here,</a:t>
            </a:r>
          </a:p>
          <a:p>
            <a:pPr algn="ctr">
              <a:lnSpc>
                <a:spcPct val="90000"/>
              </a:lnSpc>
            </a:pPr>
            <a:r>
              <a:rPr lang="en-US" sz="6500" b="0" dirty="0">
                <a:solidFill>
                  <a:srgbClr val="BF1524"/>
                </a:solidFill>
                <a:latin typeface="Arial"/>
                <a:cs typeface="Arial"/>
              </a:rPr>
              <a:t>yes right here.”</a:t>
            </a:r>
          </a:p>
          <a:p>
            <a:pPr lvl="0"/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4580702" y="4954093"/>
            <a:ext cx="4545013" cy="47247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>
              <a:lnSpc>
                <a:spcPct val="110000"/>
              </a:lnSpc>
            </a:pPr>
            <a:r>
              <a:rPr lang="en-US" sz="2400" dirty="0">
                <a:solidFill>
                  <a:schemeClr val="tx1"/>
                </a:solidFill>
                <a:latin typeface="Arial"/>
                <a:cs typeface="Arial"/>
              </a:rPr>
              <a:t>– </a:t>
            </a:r>
            <a:r>
              <a:rPr lang="en-US" sz="2400" dirty="0" err="1">
                <a:solidFill>
                  <a:schemeClr val="tx1"/>
                </a:solidFill>
                <a:latin typeface="Arial"/>
                <a:cs typeface="Arial"/>
              </a:rPr>
              <a:t>Firstandlast</a:t>
            </a:r>
            <a:r>
              <a:rPr lang="en-US" sz="2400" dirty="0">
                <a:solidFill>
                  <a:schemeClr val="tx1"/>
                </a:solidFill>
                <a:latin typeface="Arial"/>
                <a:cs typeface="Arial"/>
              </a:rPr>
              <a:t> Name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4843077" y="5363594"/>
            <a:ext cx="4282638" cy="433602"/>
          </a:xfrm>
        </p:spPr>
        <p:txBody>
          <a:bodyPr>
            <a:noAutofit/>
          </a:bodyPr>
          <a:lstStyle>
            <a:lvl1pPr marL="0" indent="0">
              <a:buNone/>
              <a:defRPr sz="1800" baseline="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Optional title line</a:t>
            </a:r>
          </a:p>
        </p:txBody>
      </p:sp>
    </p:spTree>
    <p:extLst>
      <p:ext uri="{BB962C8B-B14F-4D97-AF65-F5344CB8AC3E}">
        <p14:creationId xmlns:p14="http://schemas.microsoft.com/office/powerpoint/2010/main" val="3408105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B7B9B0-84E3-1E52-5FF2-1E3D0F1868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E71B3E-B329-49EF-96A3-C2B8206F98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782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9" r:id="rId2"/>
    <p:sldLayoutId id="2147483655" r:id="rId3"/>
    <p:sldLayoutId id="2147483650" r:id="rId4"/>
    <p:sldLayoutId id="2147483663" r:id="rId5"/>
    <p:sldLayoutId id="2147483664" r:id="rId6"/>
    <p:sldLayoutId id="2147483667" r:id="rId7"/>
    <p:sldLayoutId id="2147483662" r:id="rId8"/>
    <p:sldLayoutId id="2147483665" r:id="rId9"/>
    <p:sldLayoutId id="2147483668" r:id="rId10"/>
    <p:sldLayoutId id="2147483657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>Benchmarking </a:t>
            </a:r>
            <a:r>
              <a:rPr lang="en-US" sz="4000" dirty="0" err="1"/>
              <a:t>ePIC</a:t>
            </a:r>
            <a:r>
              <a:rPr lang="en-US" sz="4000" dirty="0"/>
              <a:t> Simulations of </a:t>
            </a:r>
            <a:r>
              <a:rPr lang="en-US" sz="4000" dirty="0" err="1"/>
              <a:t>PbWO</a:t>
            </a:r>
            <a:r>
              <a:rPr lang="en-US" sz="4000" dirty="0"/>
              <a:t>₄ Against CMS Test Data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485872"/>
            <a:ext cx="6400800" cy="632562"/>
          </a:xfrm>
        </p:spPr>
        <p:txBody>
          <a:bodyPr/>
          <a:lstStyle/>
          <a:p>
            <a:r>
              <a:rPr lang="en-US" dirty="0"/>
              <a:t>Tianhao Jin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BEB793-6083-EA03-31E4-B8E397D068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71B3E-B329-49EF-96A3-C2B8206F980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83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402969-B153-89BE-21C1-5D5A87404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293" y="1537608"/>
            <a:ext cx="8229600" cy="4141741"/>
          </a:xfrm>
        </p:spPr>
        <p:txBody>
          <a:bodyPr/>
          <a:lstStyle/>
          <a:p>
            <a:r>
              <a:rPr lang="en-US" dirty="0"/>
              <a:t>Performed simulations to reproduce CMS test beam results for energy deposition in </a:t>
            </a:r>
            <a:r>
              <a:rPr lang="en-US" b="1" dirty="0" err="1"/>
              <a:t>PbWO</a:t>
            </a:r>
            <a:r>
              <a:rPr lang="en-US" b="1" dirty="0"/>
              <a:t>₄</a:t>
            </a:r>
          </a:p>
          <a:p>
            <a:endParaRPr lang="en-US" dirty="0"/>
          </a:p>
          <a:p>
            <a:r>
              <a:rPr lang="en-US" dirty="0"/>
              <a:t>Found </a:t>
            </a:r>
            <a:r>
              <a:rPr lang="en-US" b="1" dirty="0"/>
              <a:t>good agreement </a:t>
            </a:r>
            <a:r>
              <a:rPr lang="en-US" dirty="0"/>
              <a:t>with CMS data, especially in the </a:t>
            </a:r>
            <a:r>
              <a:rPr lang="en-US" b="1" dirty="0"/>
              <a:t>low-energy regime</a:t>
            </a:r>
            <a:r>
              <a:rPr lang="en-US" dirty="0"/>
              <a:t> relevant to our study</a:t>
            </a:r>
          </a:p>
          <a:p>
            <a:endParaRPr lang="en-US" dirty="0"/>
          </a:p>
          <a:p>
            <a:r>
              <a:rPr lang="en-US" dirty="0"/>
              <a:t>Overall, we find the simulation of interaction with </a:t>
            </a:r>
            <a:r>
              <a:rPr lang="en-US" dirty="0" err="1"/>
              <a:t>PbWO</a:t>
            </a:r>
            <a:r>
              <a:rPr lang="en-US" dirty="0"/>
              <a:t>₄ is correct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9EFFD1-12F2-BF48-8FDE-D696A5493B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-613" y="955719"/>
            <a:ext cx="8687413" cy="671014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E49DD5-3F79-C312-D2F2-BCABE67811C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E71B3E-B329-49EF-96A3-C2B8206F9807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6673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452B15A-3846-96E8-6478-BB912F620946}"/>
              </a:ext>
            </a:extLst>
          </p:cNvPr>
          <p:cNvPicPr>
            <a:picLocks noGrp="1" noChangeAspect="1"/>
          </p:cNvPicPr>
          <p:nvPr>
            <p:ph idx="10"/>
          </p:nvPr>
        </p:nvPicPr>
        <p:blipFill>
          <a:blip r:embed="rId2"/>
          <a:stretch>
            <a:fillRect/>
          </a:stretch>
        </p:blipFill>
        <p:spPr>
          <a:xfrm>
            <a:off x="962025" y="1771811"/>
            <a:ext cx="6181725" cy="4585023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342BB9-8588-2F41-2656-09154D858B8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1111346"/>
            <a:ext cx="5800725" cy="555690"/>
          </a:xfrm>
        </p:spPr>
        <p:txBody>
          <a:bodyPr/>
          <a:lstStyle/>
          <a:p>
            <a:r>
              <a:rPr lang="en-US" dirty="0" err="1"/>
              <a:t>Ecal</a:t>
            </a:r>
            <a:r>
              <a:rPr lang="en-US" dirty="0"/>
              <a:t> deposit proton (p=5GeV)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6C4335-E6B0-A655-2772-39FFB7677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71B3E-B329-49EF-96A3-C2B8206F9807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6193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794A74-E7F6-1BCB-11E6-D51A7547E0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B5080E-1995-685C-BC7B-66BACE884B8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61925" y="1121032"/>
            <a:ext cx="7143750" cy="555690"/>
          </a:xfrm>
        </p:spPr>
        <p:txBody>
          <a:bodyPr/>
          <a:lstStyle/>
          <a:p>
            <a:r>
              <a:rPr lang="en-US" dirty="0" err="1"/>
              <a:t>Ecal</a:t>
            </a:r>
            <a:r>
              <a:rPr lang="en-US" dirty="0"/>
              <a:t> deposit anti proton (p=5GeV) 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9ECF67FC-7177-C379-342B-78FD45CFEDBD}"/>
              </a:ext>
            </a:extLst>
          </p:cNvPr>
          <p:cNvPicPr>
            <a:picLocks noGrp="1" noChangeAspect="1"/>
          </p:cNvPicPr>
          <p:nvPr>
            <p:ph idx="10"/>
          </p:nvPr>
        </p:nvPicPr>
        <p:blipFill>
          <a:blip r:embed="rId2"/>
          <a:stretch>
            <a:fillRect/>
          </a:stretch>
        </p:blipFill>
        <p:spPr>
          <a:xfrm>
            <a:off x="1349375" y="1788527"/>
            <a:ext cx="5956300" cy="4545597"/>
          </a:xfrm>
        </p:spPr>
      </p:pic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AEC884A9-403A-3B9A-1F84-0F22B90AB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71B3E-B329-49EF-96A3-C2B8206F9807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1402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086855-70F5-D84F-0AF1-4CE61DFA86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D447D0-B0D8-C1D9-BE52-975B29E2AAE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1111346"/>
            <a:ext cx="7143750" cy="555690"/>
          </a:xfrm>
        </p:spPr>
        <p:txBody>
          <a:bodyPr/>
          <a:lstStyle/>
          <a:p>
            <a:r>
              <a:rPr lang="en-US" dirty="0" err="1"/>
              <a:t>Ecal</a:t>
            </a:r>
            <a:r>
              <a:rPr lang="en-US" dirty="0"/>
              <a:t> deposit pion+ (p=5GeV) 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19BB0FA-D78C-C356-E1E9-29B528E2EF11}"/>
              </a:ext>
            </a:extLst>
          </p:cNvPr>
          <p:cNvPicPr>
            <a:picLocks noGrp="1" noChangeAspect="1"/>
          </p:cNvPicPr>
          <p:nvPr>
            <p:ph idx="10"/>
          </p:nvPr>
        </p:nvPicPr>
        <p:blipFill>
          <a:blip r:embed="rId2"/>
          <a:stretch>
            <a:fillRect/>
          </a:stretch>
        </p:blipFill>
        <p:spPr>
          <a:xfrm>
            <a:off x="1434738" y="1771650"/>
            <a:ext cx="5921737" cy="4546312"/>
          </a:xfrm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F0979CA-AFA4-BCA9-E6DB-FBBFBC028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71B3E-B329-49EF-96A3-C2B8206F9807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0367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4ED55E5-B96F-EC28-77C0-FC79A60AD9D2}"/>
              </a:ext>
            </a:extLst>
          </p:cNvPr>
          <p:cNvPicPr>
            <a:picLocks noGrp="1" noChangeAspect="1"/>
          </p:cNvPicPr>
          <p:nvPr>
            <p:ph idx="10"/>
          </p:nvPr>
        </p:nvPicPr>
        <p:blipFill>
          <a:blip r:embed="rId2"/>
          <a:stretch>
            <a:fillRect/>
          </a:stretch>
        </p:blipFill>
        <p:spPr>
          <a:xfrm>
            <a:off x="1325562" y="1900784"/>
            <a:ext cx="6117309" cy="4623841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83FA6-2DD0-CC13-D04A-074A89B0CD5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1111346"/>
            <a:ext cx="4724400" cy="555690"/>
          </a:xfrm>
        </p:spPr>
        <p:txBody>
          <a:bodyPr/>
          <a:lstStyle/>
          <a:p>
            <a:r>
              <a:rPr lang="en-US" dirty="0"/>
              <a:t>Energy deposit in </a:t>
            </a:r>
            <a:r>
              <a:rPr lang="en-US" dirty="0" err="1"/>
              <a:t>Hcal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E1A28A-85B3-D18D-7E67-55FFCB266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71B3E-B329-49EF-96A3-C2B8206F9807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934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1A5944-902B-4225-4BF5-CD54FCBD72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Comparison with CMS test beam studies¹ (</a:t>
            </a:r>
            <a:r>
              <a:rPr lang="en-US" dirty="0" err="1"/>
              <a:t>Akchurin</a:t>
            </a:r>
            <a:r>
              <a:rPr lang="en-US" dirty="0"/>
              <a:t> et al., CMS Note 2007/012)</a:t>
            </a:r>
          </a:p>
          <a:p>
            <a:r>
              <a:rPr lang="en-US" dirty="0"/>
              <a:t>Both CMS and </a:t>
            </a:r>
            <a:r>
              <a:rPr lang="en-US" dirty="0" err="1"/>
              <a:t>ePIC</a:t>
            </a:r>
            <a:r>
              <a:rPr lang="en-US" dirty="0"/>
              <a:t> Electromagnetic calorimeters made of PbWO4</a:t>
            </a:r>
          </a:p>
          <a:p>
            <a:r>
              <a:rPr lang="en-US" dirty="0" err="1"/>
              <a:t>ePIC</a:t>
            </a:r>
            <a:r>
              <a:rPr lang="en-US" dirty="0"/>
              <a:t> simulations using EIC (</a:t>
            </a:r>
            <a:r>
              <a:rPr lang="en-US" dirty="0" err="1"/>
              <a:t>npsim</a:t>
            </a:r>
            <a:r>
              <a:rPr lang="en-US" dirty="0"/>
              <a:t>)</a:t>
            </a:r>
          </a:p>
          <a:p>
            <a:r>
              <a:rPr lang="en-US" dirty="0"/>
              <a:t>CMS’ </a:t>
            </a:r>
            <a:r>
              <a:rPr lang="en-US" dirty="0" err="1"/>
              <a:t>ECal</a:t>
            </a:r>
            <a:r>
              <a:rPr lang="en-US" dirty="0"/>
              <a:t> length: 23cm, </a:t>
            </a:r>
            <a:r>
              <a:rPr lang="en-US" dirty="0" err="1"/>
              <a:t>ePIC’s</a:t>
            </a:r>
            <a:r>
              <a:rPr lang="en-US" dirty="0"/>
              <a:t> 20cm. Results are scaled accordingly (about 10% of shift)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4F3A4C-2D9A-165F-EBAD-B49133A35C1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Overview of the project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BA9F1C-AD3E-BF89-3ACE-2F60F2BA1747}"/>
              </a:ext>
            </a:extLst>
          </p:cNvPr>
          <p:cNvSpPr txBox="1"/>
          <p:nvPr/>
        </p:nvSpPr>
        <p:spPr>
          <a:xfrm>
            <a:off x="457200" y="6291072"/>
            <a:ext cx="48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aseline="30000" dirty="0"/>
              <a:t>1</a:t>
            </a:r>
            <a:r>
              <a:rPr lang="en-US" sz="900" dirty="0"/>
              <a:t> N. </a:t>
            </a:r>
            <a:r>
              <a:rPr lang="en-US" sz="900" dirty="0" err="1"/>
              <a:t>Akchurin</a:t>
            </a:r>
            <a:r>
              <a:rPr lang="en-US" sz="900" dirty="0"/>
              <a:t> et al., </a:t>
            </a:r>
            <a:r>
              <a:rPr lang="en-US" sz="900" i="1" dirty="0"/>
              <a:t>The Response of CMS Combined Calorimeters to Single Hadrons, Electrons and Muons</a:t>
            </a:r>
            <a:r>
              <a:rPr lang="en-US" sz="900" dirty="0"/>
              <a:t>, CMS Note 2007/012, CERN, 27 February 2007.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24F67F-8D94-311E-7988-BEE24595AF0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E71B3E-B329-49EF-96A3-C2B8206F980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875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84A8E7-19DE-C6C5-E17A-A00E5BED30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01169" y="2021838"/>
            <a:ext cx="4507992" cy="4955290"/>
          </a:xfrm>
        </p:spPr>
        <p:txBody>
          <a:bodyPr>
            <a:normAutofit/>
          </a:bodyPr>
          <a:lstStyle/>
          <a:p>
            <a:r>
              <a:rPr lang="en-US" sz="1700" dirty="0"/>
              <a:t>• Compare energy deposit distributions </a:t>
            </a:r>
          </a:p>
          <a:p>
            <a:r>
              <a:rPr lang="en-US" sz="1700" b="1" dirty="0"/>
              <a:t>• CMS data:  </a:t>
            </a:r>
          </a:p>
          <a:p>
            <a:r>
              <a:rPr lang="en-US" sz="1700" dirty="0"/>
              <a:t>  ‣ Uses a 1.2 GeV energy cut to separate  </a:t>
            </a:r>
          </a:p>
          <a:p>
            <a:r>
              <a:rPr lang="en-US" sz="1700" dirty="0"/>
              <a:t>     - MIP signals (left of the arrow)  </a:t>
            </a:r>
          </a:p>
          <a:p>
            <a:r>
              <a:rPr lang="en-US" sz="1700" dirty="0"/>
              <a:t>     - Hadronic interactions (right of the arrow)  </a:t>
            </a:r>
          </a:p>
          <a:p>
            <a:r>
              <a:rPr lang="en-US" sz="1700" b="1" dirty="0"/>
              <a:t>• Our approach:  </a:t>
            </a:r>
          </a:p>
          <a:p>
            <a:pPr marL="285750" indent="-285750"/>
            <a:r>
              <a:rPr lang="en-US" sz="1700" dirty="0"/>
              <a:t>  ‣ Cut set at 0.3 GeV due to lower simulated                  energies  </a:t>
            </a:r>
          </a:p>
          <a:p>
            <a:r>
              <a:rPr lang="en-US" sz="1700" b="1" dirty="0"/>
              <a:t>• Goal:  </a:t>
            </a:r>
          </a:p>
          <a:p>
            <a:pPr marL="285750" indent="-285750"/>
            <a:r>
              <a:rPr lang="en-US" sz="1700" dirty="0"/>
              <a:t>  ‣ Compare the ratio of energy deposited in hadronic interactions vs. total energy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3F9982-4350-96E2-C794-5B391B924A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1111346"/>
            <a:ext cx="5285232" cy="555690"/>
          </a:xfrm>
        </p:spPr>
        <p:txBody>
          <a:bodyPr/>
          <a:lstStyle/>
          <a:p>
            <a:r>
              <a:rPr lang="en-US" dirty="0"/>
              <a:t>Objective of the Comparison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D53AF88-25B1-8A14-E293-CE4D15F130F6}"/>
              </a:ext>
            </a:extLst>
          </p:cNvPr>
          <p:cNvPicPr>
            <a:picLocks noGrp="1" noChangeAspect="1"/>
          </p:cNvPicPr>
          <p:nvPr>
            <p:ph idx="10"/>
          </p:nvPr>
        </p:nvPicPr>
        <p:blipFill>
          <a:blip r:embed="rId2"/>
          <a:stretch>
            <a:fillRect/>
          </a:stretch>
        </p:blipFill>
        <p:spPr>
          <a:xfrm>
            <a:off x="4709161" y="2349911"/>
            <a:ext cx="4329365" cy="231070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E33CF54-2465-B6DD-0F07-8FB26C2C7304}"/>
              </a:ext>
            </a:extLst>
          </p:cNvPr>
          <p:cNvSpPr txBox="1"/>
          <p:nvPr/>
        </p:nvSpPr>
        <p:spPr>
          <a:xfrm>
            <a:off x="5056632" y="4537502"/>
            <a:ext cx="42611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Adapted from Figure 10 in CMS Note 2007/012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E6658E4-064C-9970-430D-411CB65C5B79}"/>
              </a:ext>
            </a:extLst>
          </p:cNvPr>
          <p:cNvSpPr txBox="1"/>
          <p:nvPr/>
        </p:nvSpPr>
        <p:spPr>
          <a:xfrm>
            <a:off x="4709161" y="2349911"/>
            <a:ext cx="2962657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000" b="1" dirty="0"/>
              <a:t>Energy deposit distribution of 30GeV proton in </a:t>
            </a:r>
            <a:r>
              <a:rPr lang="en-US" sz="1000" b="1" dirty="0" err="1"/>
              <a:t>ECal</a:t>
            </a:r>
            <a:endParaRPr lang="en-US" sz="1000" b="1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DB8909CE-5B4D-5671-79AA-9CF85C846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71B3E-B329-49EF-96A3-C2B8206F980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493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77F3A9-B97B-E885-3418-C002B1869A5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1206716"/>
            <a:ext cx="8704716" cy="585864"/>
          </a:xfrm>
        </p:spPr>
        <p:txBody>
          <a:bodyPr/>
          <a:lstStyle/>
          <a:p>
            <a:r>
              <a:rPr lang="en-US" dirty="0"/>
              <a:t>Set up comparison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77E089F-A584-A44B-512F-0384363683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 flipH="1">
            <a:off x="1257921" y="1866034"/>
            <a:ext cx="1910941" cy="2706465"/>
          </a:xfrm>
        </p:spPr>
      </p:pic>
      <p:pic>
        <p:nvPicPr>
          <p:cNvPr id="7" name="Content Placeholder 7">
            <a:extLst>
              <a:ext uri="{FF2B5EF4-FFF2-40B4-BE49-F238E27FC236}">
                <a16:creationId xmlns:a16="http://schemas.microsoft.com/office/drawing/2014/main" id="{30380447-AFA7-CB20-E658-3A4B5F6CA027}"/>
              </a:ext>
            </a:extLst>
          </p:cNvPr>
          <p:cNvPicPr>
            <a:picLocks noGrp="1" noChangeAspect="1"/>
          </p:cNvPicPr>
          <p:nvPr>
            <p:ph idx="10"/>
          </p:nvPr>
        </p:nvPicPr>
        <p:blipFill>
          <a:blip r:embed="rId3"/>
          <a:stretch>
            <a:fillRect/>
          </a:stretch>
        </p:blipFill>
        <p:spPr>
          <a:xfrm>
            <a:off x="4672584" y="1636414"/>
            <a:ext cx="3743847" cy="2819794"/>
          </a:xfr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4BBDD7A-57FD-F152-E764-88305F68C179}"/>
              </a:ext>
            </a:extLst>
          </p:cNvPr>
          <p:cNvSpPr txBox="1"/>
          <p:nvPr/>
        </p:nvSpPr>
        <p:spPr>
          <a:xfrm>
            <a:off x="507927" y="4907280"/>
            <a:ext cx="384443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ePIC</a:t>
            </a:r>
            <a:r>
              <a:rPr lang="en-US" dirty="0"/>
              <a:t>: </a:t>
            </a:r>
          </a:p>
          <a:p>
            <a:r>
              <a:rPr lang="en-US" sz="1600" dirty="0"/>
              <a:t>Total energy = energy of shot particles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C129394-E296-3906-32E7-674D3B5B6D05}"/>
              </a:ext>
            </a:extLst>
          </p:cNvPr>
          <p:cNvSpPr txBox="1"/>
          <p:nvPr/>
        </p:nvSpPr>
        <p:spPr>
          <a:xfrm>
            <a:off x="1321908" y="3530769"/>
            <a:ext cx="8914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ECAL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B00C0C-CF98-9BA5-4EB2-D2DC4D77FEDB}"/>
              </a:ext>
            </a:extLst>
          </p:cNvPr>
          <p:cNvSpPr txBox="1"/>
          <p:nvPr/>
        </p:nvSpPr>
        <p:spPr>
          <a:xfrm>
            <a:off x="2347976" y="4456208"/>
            <a:ext cx="8914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HCAL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08FB6FF-E97F-8A2A-30EF-1506A5640670}"/>
              </a:ext>
            </a:extLst>
          </p:cNvPr>
          <p:cNvSpPr txBox="1"/>
          <p:nvPr/>
        </p:nvSpPr>
        <p:spPr>
          <a:xfrm>
            <a:off x="4425696" y="4907280"/>
            <a:ext cx="384443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CMS</a:t>
            </a:r>
            <a:r>
              <a:rPr lang="en-US" dirty="0"/>
              <a:t>: </a:t>
            </a:r>
          </a:p>
          <a:p>
            <a:r>
              <a:rPr lang="en-US" sz="1600" dirty="0"/>
              <a:t>Total energy = </a:t>
            </a:r>
            <a:r>
              <a:rPr lang="en-US" sz="1600" dirty="0" err="1"/>
              <a:t>ECal</a:t>
            </a:r>
            <a:r>
              <a:rPr lang="en-US" sz="1600" dirty="0"/>
              <a:t> + </a:t>
            </a:r>
            <a:r>
              <a:rPr lang="en-US" sz="1600" dirty="0" err="1"/>
              <a:t>HCal</a:t>
            </a:r>
            <a:r>
              <a:rPr lang="en-US" sz="1600" dirty="0"/>
              <a:t> + Muon Veto Wall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C2B1DF5-3B33-38D1-29BF-9D8B9EFF3B71}"/>
              </a:ext>
            </a:extLst>
          </p:cNvPr>
          <p:cNvSpPr/>
          <p:nvPr/>
        </p:nvSpPr>
        <p:spPr>
          <a:xfrm rot="20263579">
            <a:off x="4527089" y="2026991"/>
            <a:ext cx="528246" cy="63900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A3331A1-4B06-01BF-D5DC-81F04DAC5969}"/>
              </a:ext>
            </a:extLst>
          </p:cNvPr>
          <p:cNvSpPr/>
          <p:nvPr/>
        </p:nvSpPr>
        <p:spPr>
          <a:xfrm rot="20263579">
            <a:off x="4453752" y="4048707"/>
            <a:ext cx="528246" cy="63900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37CEC62E-198B-83D7-C07A-8CE557CA1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71B3E-B329-49EF-96A3-C2B8206F980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901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6AF9F4-48F9-F49C-351C-8B3E5814EA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56031" y="1902710"/>
            <a:ext cx="3574607" cy="4955290"/>
          </a:xfrm>
        </p:spPr>
        <p:txBody>
          <a:bodyPr>
            <a:norm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1" dirty="0"/>
              <a:t>Available energy</a:t>
            </a:r>
            <a:r>
              <a:rPr lang="en-US" sz="1600" dirty="0"/>
              <a:t>: the portion of a particle’s energy that contributes to the calorimeter signal.</a:t>
            </a:r>
          </a:p>
          <a:p>
            <a:r>
              <a:rPr lang="en-US" sz="1800" dirty="0"/>
              <a:t>	</a:t>
            </a:r>
            <a:r>
              <a:rPr lang="en-US" sz="1400" dirty="0"/>
              <a:t>‣</a:t>
            </a:r>
            <a:r>
              <a:rPr lang="en-US" sz="1400" dirty="0" err="1"/>
              <a:t>Pions</a:t>
            </a:r>
            <a:r>
              <a:rPr lang="en-US" sz="1400" dirty="0"/>
              <a:t> &amp; Kaons: kinetic energy</a:t>
            </a:r>
          </a:p>
          <a:p>
            <a:r>
              <a:rPr lang="en-US" sz="1800" dirty="0"/>
              <a:t>	</a:t>
            </a:r>
            <a:r>
              <a:rPr lang="en-US" sz="1400" dirty="0"/>
              <a:t>‣Protons: kinetic energy</a:t>
            </a:r>
          </a:p>
          <a:p>
            <a:pPr marL="457200" indent="-457200"/>
            <a:r>
              <a:rPr lang="en-US" sz="1800" dirty="0"/>
              <a:t>	</a:t>
            </a:r>
            <a:r>
              <a:rPr lang="en-US" sz="1400" dirty="0"/>
              <a:t>‣Antiprotons: kinetic energy + 2 ×</a:t>
            </a:r>
            <a:br>
              <a:rPr lang="en-US" sz="1400" dirty="0"/>
            </a:br>
            <a:r>
              <a:rPr lang="en-US" sz="1400" dirty="0"/>
              <a:t>proton rest mass (due to annihilation)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1" dirty="0"/>
              <a:t>Total energy:</a:t>
            </a:r>
            <a:endParaRPr lang="en-US" sz="1600" dirty="0"/>
          </a:p>
          <a:p>
            <a:pPr marL="457200" indent="-457200"/>
            <a:r>
              <a:rPr lang="en-US" sz="1400" b="1" dirty="0"/>
              <a:t>	</a:t>
            </a:r>
            <a:r>
              <a:rPr lang="en-US" sz="1400" dirty="0"/>
              <a:t>CMS: </a:t>
            </a:r>
            <a:r>
              <a:rPr lang="en-US" sz="1400" dirty="0" err="1"/>
              <a:t>Ecal</a:t>
            </a:r>
            <a:r>
              <a:rPr lang="en-US" sz="1400" dirty="0"/>
              <a:t> +</a:t>
            </a:r>
            <a:r>
              <a:rPr lang="en-US" sz="1400" dirty="0" err="1"/>
              <a:t>Hcal</a:t>
            </a:r>
            <a:r>
              <a:rPr lang="en-US" sz="1400" dirty="0"/>
              <a:t> + Muon Veto Wall</a:t>
            </a:r>
          </a:p>
          <a:p>
            <a:pPr marL="457200" indent="-457200"/>
            <a:r>
              <a:rPr lang="en-US" sz="1400" b="1" dirty="0"/>
              <a:t>	</a:t>
            </a:r>
            <a:r>
              <a:rPr lang="en-US" sz="1400" dirty="0" err="1"/>
              <a:t>ePIC</a:t>
            </a:r>
            <a:r>
              <a:rPr lang="en-US" sz="1400" dirty="0"/>
              <a:t>: Available energy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/>
              <a:t>We are going to focus on proton, anti proton and </a:t>
            </a:r>
            <a:r>
              <a:rPr lang="en-US" altLang="zh-CN" sz="1800" dirty="0"/>
              <a:t>π+</a:t>
            </a:r>
            <a:endParaRPr lang="en-US" sz="18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0990CF-73AC-B1E6-1559-E9F16C22A0D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CMS result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B6F6853-BD14-0B28-7597-FBF7A3EFF934}"/>
              </a:ext>
            </a:extLst>
          </p:cNvPr>
          <p:cNvPicPr>
            <a:picLocks noGrp="1" noChangeAspect="1"/>
          </p:cNvPicPr>
          <p:nvPr>
            <p:ph idx="10"/>
          </p:nvPr>
        </p:nvPicPr>
        <p:blipFill>
          <a:blip r:embed="rId2"/>
          <a:stretch>
            <a:fillRect/>
          </a:stretch>
        </p:blipFill>
        <p:spPr>
          <a:xfrm>
            <a:off x="3830638" y="1523146"/>
            <a:ext cx="4664138" cy="449240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E0AC742-EF92-23AF-20EA-15726E6371EB}"/>
              </a:ext>
            </a:extLst>
          </p:cNvPr>
          <p:cNvSpPr txBox="1"/>
          <p:nvPr/>
        </p:nvSpPr>
        <p:spPr>
          <a:xfrm>
            <a:off x="6300216" y="5927571"/>
            <a:ext cx="319246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Adapted from Figure 9 in CMS Note 2007/012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9B7B38-8037-1522-EB92-A7802F765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71B3E-B329-49EF-96A3-C2B8206F980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428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FC6CBD-CB94-4D54-CA24-2AF81945A6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76825" y="2453368"/>
            <a:ext cx="4067175" cy="3000375"/>
          </a:xfrm>
        </p:spPr>
        <p:txBody>
          <a:bodyPr>
            <a:normAutofit lnSpcReduction="10000"/>
          </a:bodyPr>
          <a:lstStyle/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600" dirty="0"/>
              <a:t>Energy deposit is retrieved from the </a:t>
            </a:r>
            <a:r>
              <a:rPr lang="en-US" sz="1600" dirty="0">
                <a:highlight>
                  <a:srgbClr val="C0C0C0"/>
                </a:highlight>
              </a:rPr>
              <a:t>edm4hep::</a:t>
            </a:r>
            <a:r>
              <a:rPr lang="en-US" sz="1600" dirty="0" err="1">
                <a:highlight>
                  <a:srgbClr val="C0C0C0"/>
                </a:highlight>
              </a:rPr>
              <a:t>CaloHitContribution</a:t>
            </a:r>
            <a:r>
              <a:rPr lang="en-US" sz="1600" dirty="0"/>
              <a:t> class in the </a:t>
            </a:r>
            <a:r>
              <a:rPr lang="en-US" sz="1600" dirty="0" err="1"/>
              <a:t>ePIC</a:t>
            </a:r>
            <a:r>
              <a:rPr lang="en-US" sz="1600" dirty="0"/>
              <a:t> simulation output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600" dirty="0"/>
              <a:t>Applied a Gaussian fit to the energy deposit distribution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600" dirty="0"/>
              <a:t>Observed that the peak from hadronic interactions is slightly right-shifted compared to the Gaussian peak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600" dirty="0"/>
              <a:t>This trend is consistent across multiple particle types and momenta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600" dirty="0"/>
              <a:t>A 0.3 GeV cut is applied to separate MIP-like events from hadronic interactions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EA8826-E81B-7583-6840-25070ED500A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1111346"/>
            <a:ext cx="5772150" cy="555690"/>
          </a:xfrm>
        </p:spPr>
        <p:txBody>
          <a:bodyPr/>
          <a:lstStyle/>
          <a:p>
            <a:r>
              <a:rPr lang="en-US" dirty="0"/>
              <a:t>Energy deposit at </a:t>
            </a:r>
            <a:r>
              <a:rPr lang="en-US" dirty="0" err="1"/>
              <a:t>Ecal</a:t>
            </a:r>
            <a:r>
              <a:rPr lang="en-US" dirty="0"/>
              <a:t> at </a:t>
            </a:r>
            <a:r>
              <a:rPr lang="en-US" dirty="0" err="1"/>
              <a:t>ePIC</a:t>
            </a:r>
            <a:endParaRPr lang="en-US" dirty="0"/>
          </a:p>
        </p:txBody>
      </p:sp>
      <p:pic>
        <p:nvPicPr>
          <p:cNvPr id="15" name="Content Placeholder 14">
            <a:extLst>
              <a:ext uri="{FF2B5EF4-FFF2-40B4-BE49-F238E27FC236}">
                <a16:creationId xmlns:a16="http://schemas.microsoft.com/office/drawing/2014/main" id="{576B5752-6BE0-AE62-899C-6CD29A490686}"/>
              </a:ext>
            </a:extLst>
          </p:cNvPr>
          <p:cNvPicPr>
            <a:picLocks noGrp="1" noChangeAspect="1"/>
          </p:cNvPicPr>
          <p:nvPr>
            <p:ph idx="10"/>
          </p:nvPr>
        </p:nvPicPr>
        <p:blipFill>
          <a:blip r:embed="rId2"/>
          <a:stretch>
            <a:fillRect/>
          </a:stretch>
        </p:blipFill>
        <p:spPr>
          <a:xfrm>
            <a:off x="20521" y="1890771"/>
            <a:ext cx="5056304" cy="4125567"/>
          </a:xfrm>
        </p:spPr>
      </p:pic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36315576-8359-694D-6428-2895B3D60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71B3E-B329-49EF-96A3-C2B8206F980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458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83040C-64A8-AB8B-40F8-54484169F49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Proton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2043776-84F9-94FA-8B1C-9FA42BECD02E}"/>
              </a:ext>
            </a:extLst>
          </p:cNvPr>
          <p:cNvSpPr txBox="1"/>
          <p:nvPr/>
        </p:nvSpPr>
        <p:spPr>
          <a:xfrm>
            <a:off x="5991225" y="2783693"/>
            <a:ext cx="302956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600" dirty="0"/>
              <a:t>Both CMS data and simulation follow the same trend.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600" dirty="0"/>
              <a:t>The data points are consistent within uncertainties.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600" dirty="0"/>
              <a:t>There is only one deviation at 10 GeV.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endParaRPr lang="en-US" sz="1600" dirty="0"/>
          </a:p>
        </p:txBody>
      </p:sp>
      <p:pic>
        <p:nvPicPr>
          <p:cNvPr id="19" name="Content Placeholder 18">
            <a:extLst>
              <a:ext uri="{FF2B5EF4-FFF2-40B4-BE49-F238E27FC236}">
                <a16:creationId xmlns:a16="http://schemas.microsoft.com/office/drawing/2014/main" id="{89A5056B-C8E8-6C69-9304-A4D8DBF69718}"/>
              </a:ext>
            </a:extLst>
          </p:cNvPr>
          <p:cNvPicPr>
            <a:picLocks noGrp="1" noChangeAspect="1"/>
          </p:cNvPicPr>
          <p:nvPr>
            <p:ph idx="10"/>
          </p:nvPr>
        </p:nvPicPr>
        <p:blipFill>
          <a:blip r:embed="rId2"/>
          <a:stretch>
            <a:fillRect/>
          </a:stretch>
        </p:blipFill>
        <p:spPr>
          <a:xfrm>
            <a:off x="399443" y="1838325"/>
            <a:ext cx="5506666" cy="4429652"/>
          </a:xfrm>
        </p:spPr>
      </p:pic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BBEB61F4-15E8-D3CE-7A40-A967174EC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71B3E-B329-49EF-96A3-C2B8206F9807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045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EFF8FC6-BE51-7F7C-8A0B-E6BA758E4ED2}"/>
              </a:ext>
            </a:extLst>
          </p:cNvPr>
          <p:cNvPicPr>
            <a:picLocks noGrp="1" noChangeAspect="1"/>
          </p:cNvPicPr>
          <p:nvPr>
            <p:ph idx="10"/>
          </p:nvPr>
        </p:nvPicPr>
        <p:blipFill>
          <a:blip r:embed="rId2"/>
          <a:stretch>
            <a:fillRect/>
          </a:stretch>
        </p:blipFill>
        <p:spPr>
          <a:xfrm>
            <a:off x="397156" y="1904999"/>
            <a:ext cx="5042010" cy="4371975"/>
          </a:xfr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EBC6B0-2F3F-683D-A299-2D3BAFC0CE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03887" y="2676845"/>
            <a:ext cx="3192463" cy="1761965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Both CMS data and simulation follow the same trend.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The data points are consistent within uncertainties.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CMS’s first data point at 3GeV should because they apply a really high cutting energy.</a:t>
            </a:r>
          </a:p>
          <a:p>
            <a:endParaRPr lang="en-US" sz="14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916A4B-B985-87FF-7CF9-AA0A5F632D7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Anti Proton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C5575D-A446-A2D2-8CDE-F08DD5C03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71B3E-B329-49EF-96A3-C2B8206F9807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0843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CB898E-4386-A4B2-6B91-D333650F90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A207C4-161B-FB61-5470-802A27A10D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846762" y="2676845"/>
            <a:ext cx="3192463" cy="2561905"/>
          </a:xfrm>
        </p:spPr>
        <p:txBody>
          <a:bodyPr>
            <a:noAutofit/>
          </a:bodyPr>
          <a:lstStyle/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1400" dirty="0"/>
              <a:t>Both CMS data and simulation follow the same trend.</a:t>
            </a:r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1400" dirty="0"/>
              <a:t>Pion+ with higher energy in simulation deposit more energy comparing with CMS result.</a:t>
            </a:r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1400" dirty="0"/>
              <a:t>For pion+ with low energy, simulation is consistent with the CMS data.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C9B8CE-7A9D-1157-6FD6-98A6875F56C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Pion+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80D3D9F3-AD9C-629F-A057-0BC5C9FF7C21}"/>
              </a:ext>
            </a:extLst>
          </p:cNvPr>
          <p:cNvPicPr>
            <a:picLocks noGrp="1" noChangeAspect="1"/>
          </p:cNvPicPr>
          <p:nvPr>
            <p:ph idx="10"/>
          </p:nvPr>
        </p:nvPicPr>
        <p:blipFill>
          <a:blip r:embed="rId2"/>
          <a:stretch>
            <a:fillRect/>
          </a:stretch>
        </p:blipFill>
        <p:spPr>
          <a:xfrm>
            <a:off x="534988" y="1667036"/>
            <a:ext cx="5122862" cy="4543539"/>
          </a:xfrm>
        </p:spPr>
      </p:pic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3EEDF1-29E6-3979-6AE6-3DE764531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71B3E-B329-49EF-96A3-C2B8206F9807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930613"/>
      </p:ext>
    </p:extLst>
  </p:cSld>
  <p:clrMapOvr>
    <a:masterClrMapping/>
  </p:clrMapOvr>
</p:sld>
</file>

<file path=ppt/theme/theme1.xml><?xml version="1.0" encoding="utf-8"?>
<a:theme xmlns:a="http://schemas.openxmlformats.org/drawingml/2006/main" name="ASCpowerpoin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ASCpowerpoint.potx</Template>
  <TotalTime>411</TotalTime>
  <Words>569</Words>
  <Application>Microsoft Office PowerPoint</Application>
  <PresentationFormat>On-screen Show (4:3)</PresentationFormat>
  <Paragraphs>79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Aptos</vt:lpstr>
      <vt:lpstr>Arial</vt:lpstr>
      <vt:lpstr>Calibri</vt:lpstr>
      <vt:lpstr>ASCpowerpoint</vt:lpstr>
      <vt:lpstr>Benchmarking ePIC Simulations of PbWO₄ Against CMS Test Data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Janell Strouse</dc:creator>
  <cp:lastModifiedBy>Jin, Tianhao</cp:lastModifiedBy>
  <cp:revision>23</cp:revision>
  <dcterms:created xsi:type="dcterms:W3CDTF">2014-02-19T18:52:33Z</dcterms:created>
  <dcterms:modified xsi:type="dcterms:W3CDTF">2025-04-23T05:06:28Z</dcterms:modified>
</cp:coreProperties>
</file>