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2" r:id="rId4"/>
    <p:sldId id="273" r:id="rId5"/>
    <p:sldId id="258" r:id="rId6"/>
    <p:sldId id="263" r:id="rId7"/>
    <p:sldId id="265" r:id="rId8"/>
    <p:sldId id="267" r:id="rId9"/>
    <p:sldId id="269" r:id="rId10"/>
    <p:sldId id="270" r:id="rId11"/>
    <p:sldId id="272" r:id="rId12"/>
    <p:sldId id="275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F37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5B6660-4D5D-4ED3-B2C4-2CEFFDB88AE9}" v="180" dt="2025-07-07T20:05:19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94"/>
  </p:normalViewPr>
  <p:slideViewPr>
    <p:cSldViewPr snapToGrid="0" snapToObjects="1">
      <p:cViewPr varScale="1">
        <p:scale>
          <a:sx n="79" d="100"/>
          <a:sy n="79" d="100"/>
        </p:scale>
        <p:origin x="8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dmont, Dominic" userId="021ad2d7-c7f4-457c-b2b4-45c783a120da" providerId="ADAL" clId="{C35B6660-4D5D-4ED3-B2C4-2CEFFDB88AE9}"/>
    <pc:docChg chg="undo custSel addSld delSld modSld">
      <pc:chgData name="Piedmont, Dominic" userId="021ad2d7-c7f4-457c-b2b4-45c783a120da" providerId="ADAL" clId="{C35B6660-4D5D-4ED3-B2C4-2CEFFDB88AE9}" dt="2025-07-07T20:10:59.969" v="5836" actId="20577"/>
      <pc:docMkLst>
        <pc:docMk/>
      </pc:docMkLst>
      <pc:sldChg chg="modSp mod">
        <pc:chgData name="Piedmont, Dominic" userId="021ad2d7-c7f4-457c-b2b4-45c783a120da" providerId="ADAL" clId="{C35B6660-4D5D-4ED3-B2C4-2CEFFDB88AE9}" dt="2025-07-02T21:03:45.042" v="1224" actId="6549"/>
        <pc:sldMkLst>
          <pc:docMk/>
          <pc:sldMk cId="3681362828" sldId="257"/>
        </pc:sldMkLst>
        <pc:spChg chg="mod">
          <ac:chgData name="Piedmont, Dominic" userId="021ad2d7-c7f4-457c-b2b4-45c783a120da" providerId="ADAL" clId="{C35B6660-4D5D-4ED3-B2C4-2CEFFDB88AE9}" dt="2025-07-02T20:44:48.583" v="1164" actId="14100"/>
          <ac:spMkLst>
            <pc:docMk/>
            <pc:sldMk cId="3681362828" sldId="257"/>
            <ac:spMk id="2" creationId="{BE5A50FB-44F3-6846-8C26-F8681D4BFFB3}"/>
          </ac:spMkLst>
        </pc:spChg>
        <pc:spChg chg="mod">
          <ac:chgData name="Piedmont, Dominic" userId="021ad2d7-c7f4-457c-b2b4-45c783a120da" providerId="ADAL" clId="{C35B6660-4D5D-4ED3-B2C4-2CEFFDB88AE9}" dt="2025-07-02T21:03:45.042" v="1224" actId="6549"/>
          <ac:spMkLst>
            <pc:docMk/>
            <pc:sldMk cId="3681362828" sldId="257"/>
            <ac:spMk id="7" creationId="{84BED499-6ED4-F54A-8BC4-75AB617CA064}"/>
          </ac:spMkLst>
        </pc:spChg>
      </pc:sldChg>
      <pc:sldChg chg="addSp delSp modSp add del mod">
        <pc:chgData name="Piedmont, Dominic" userId="021ad2d7-c7f4-457c-b2b4-45c783a120da" providerId="ADAL" clId="{C35B6660-4D5D-4ED3-B2C4-2CEFFDB88AE9}" dt="2025-07-07T20:01:08.462" v="4940" actId="478"/>
        <pc:sldMkLst>
          <pc:docMk/>
          <pc:sldMk cId="1215709844" sldId="258"/>
        </pc:sldMkLst>
        <pc:spChg chg="mod">
          <ac:chgData name="Piedmont, Dominic" userId="021ad2d7-c7f4-457c-b2b4-45c783a120da" providerId="ADAL" clId="{C35B6660-4D5D-4ED3-B2C4-2CEFFDB88AE9}" dt="2025-07-07T20:00:59.468" v="4939" actId="20577"/>
          <ac:spMkLst>
            <pc:docMk/>
            <pc:sldMk cId="1215709844" sldId="258"/>
            <ac:spMk id="2" creationId="{0BDB68A9-B5EB-314F-849D-FB440A7B37AA}"/>
          </ac:spMkLst>
        </pc:spChg>
        <pc:spChg chg="del">
          <ac:chgData name="Piedmont, Dominic" userId="021ad2d7-c7f4-457c-b2b4-45c783a120da" providerId="ADAL" clId="{C35B6660-4D5D-4ED3-B2C4-2CEFFDB88AE9}" dt="2025-07-07T20:01:08.462" v="4940" actId="478"/>
          <ac:spMkLst>
            <pc:docMk/>
            <pc:sldMk cId="1215709844" sldId="258"/>
            <ac:spMk id="3" creationId="{23BD80E2-64A8-2746-84CE-DAC7C5339965}"/>
          </ac:spMkLst>
        </pc:spChg>
        <pc:spChg chg="add mod">
          <ac:chgData name="Piedmont, Dominic" userId="021ad2d7-c7f4-457c-b2b4-45c783a120da" providerId="ADAL" clId="{C35B6660-4D5D-4ED3-B2C4-2CEFFDB88AE9}" dt="2025-07-07T20:01:08.462" v="4940" actId="478"/>
          <ac:spMkLst>
            <pc:docMk/>
            <pc:sldMk cId="1215709844" sldId="258"/>
            <ac:spMk id="6" creationId="{F92B6519-8655-D262-69A8-7A45B2A14A34}"/>
          </ac:spMkLst>
        </pc:spChg>
      </pc:sldChg>
      <pc:sldChg chg="del">
        <pc:chgData name="Piedmont, Dominic" userId="021ad2d7-c7f4-457c-b2b4-45c783a120da" providerId="ADAL" clId="{C35B6660-4D5D-4ED3-B2C4-2CEFFDB88AE9}" dt="2025-07-07T19:44:11.583" v="4486" actId="47"/>
        <pc:sldMkLst>
          <pc:docMk/>
          <pc:sldMk cId="1387988044" sldId="259"/>
        </pc:sldMkLst>
      </pc:sldChg>
      <pc:sldChg chg="del">
        <pc:chgData name="Piedmont, Dominic" userId="021ad2d7-c7f4-457c-b2b4-45c783a120da" providerId="ADAL" clId="{C35B6660-4D5D-4ED3-B2C4-2CEFFDB88AE9}" dt="2025-07-02T20:18:39.119" v="1" actId="47"/>
        <pc:sldMkLst>
          <pc:docMk/>
          <pc:sldMk cId="491121958" sldId="260"/>
        </pc:sldMkLst>
      </pc:sldChg>
      <pc:sldChg chg="del">
        <pc:chgData name="Piedmont, Dominic" userId="021ad2d7-c7f4-457c-b2b4-45c783a120da" providerId="ADAL" clId="{C35B6660-4D5D-4ED3-B2C4-2CEFFDB88AE9}" dt="2025-07-07T19:44:13.703" v="4488" actId="47"/>
        <pc:sldMkLst>
          <pc:docMk/>
          <pc:sldMk cId="4189160374" sldId="261"/>
        </pc:sldMkLst>
      </pc:sldChg>
      <pc:sldChg chg="addSp delSp modSp new mod modAnim">
        <pc:chgData name="Piedmont, Dominic" userId="021ad2d7-c7f4-457c-b2b4-45c783a120da" providerId="ADAL" clId="{C35B6660-4D5D-4ED3-B2C4-2CEFFDB88AE9}" dt="2025-07-07T19:48:24.639" v="4584" actId="1037"/>
        <pc:sldMkLst>
          <pc:docMk/>
          <pc:sldMk cId="607576236" sldId="262"/>
        </pc:sldMkLst>
        <pc:spChg chg="del">
          <ac:chgData name="Piedmont, Dominic" userId="021ad2d7-c7f4-457c-b2b4-45c783a120da" providerId="ADAL" clId="{C35B6660-4D5D-4ED3-B2C4-2CEFFDB88AE9}" dt="2025-07-07T14:00:15.457" v="1732" actId="478"/>
          <ac:spMkLst>
            <pc:docMk/>
            <pc:sldMk cId="607576236" sldId="262"/>
            <ac:spMk id="2" creationId="{6C42EA90-1BB1-0C14-7D82-C4AA83B8799F}"/>
          </ac:spMkLst>
        </pc:spChg>
        <pc:spChg chg="add mod">
          <ac:chgData name="Piedmont, Dominic" userId="021ad2d7-c7f4-457c-b2b4-45c783a120da" providerId="ADAL" clId="{C35B6660-4D5D-4ED3-B2C4-2CEFFDB88AE9}" dt="2025-07-07T19:48:24.639" v="4584" actId="1037"/>
          <ac:spMkLst>
            <pc:docMk/>
            <pc:sldMk cId="607576236" sldId="262"/>
            <ac:spMk id="3" creationId="{7F78EB78-B72C-5F74-B436-6CE134CF8AA1}"/>
          </ac:spMkLst>
        </pc:spChg>
        <pc:spChg chg="add mod">
          <ac:chgData name="Piedmont, Dominic" userId="021ad2d7-c7f4-457c-b2b4-45c783a120da" providerId="ADAL" clId="{C35B6660-4D5D-4ED3-B2C4-2CEFFDB88AE9}" dt="2025-07-02T21:24:33.930" v="1279" actId="14100"/>
          <ac:spMkLst>
            <pc:docMk/>
            <pc:sldMk cId="607576236" sldId="262"/>
            <ac:spMk id="5" creationId="{2C5FA00C-BC05-90E1-82E4-E1BE51A8D17D}"/>
          </ac:spMkLst>
        </pc:spChg>
        <pc:spChg chg="add mod">
          <ac:chgData name="Piedmont, Dominic" userId="021ad2d7-c7f4-457c-b2b4-45c783a120da" providerId="ADAL" clId="{C35B6660-4D5D-4ED3-B2C4-2CEFFDB88AE9}" dt="2025-07-07T19:48:16.373" v="4571" actId="121"/>
          <ac:spMkLst>
            <pc:docMk/>
            <pc:sldMk cId="607576236" sldId="262"/>
            <ac:spMk id="6" creationId="{E75D4591-FABD-DB50-EA8B-21B4AD51FC30}"/>
          </ac:spMkLst>
        </pc:spChg>
        <pc:spChg chg="add mod">
          <ac:chgData name="Piedmont, Dominic" userId="021ad2d7-c7f4-457c-b2b4-45c783a120da" providerId="ADAL" clId="{C35B6660-4D5D-4ED3-B2C4-2CEFFDB88AE9}" dt="2025-07-07T13:54:13.308" v="1616" actId="1076"/>
          <ac:spMkLst>
            <pc:docMk/>
            <pc:sldMk cId="607576236" sldId="262"/>
            <ac:spMk id="7" creationId="{C2F2A02D-8D63-2E2F-7F60-AB87FAA264B1}"/>
          </ac:spMkLst>
        </pc:spChg>
        <pc:spChg chg="add mod">
          <ac:chgData name="Piedmont, Dominic" userId="021ad2d7-c7f4-457c-b2b4-45c783a120da" providerId="ADAL" clId="{C35B6660-4D5D-4ED3-B2C4-2CEFFDB88AE9}" dt="2025-07-07T19:48:06.909" v="4569" actId="1076"/>
          <ac:spMkLst>
            <pc:docMk/>
            <pc:sldMk cId="607576236" sldId="262"/>
            <ac:spMk id="8" creationId="{A9201D33-11BF-83ED-CF18-4C3862571E73}"/>
          </ac:spMkLst>
        </pc:spChg>
        <pc:spChg chg="add mod">
          <ac:chgData name="Piedmont, Dominic" userId="021ad2d7-c7f4-457c-b2b4-45c783a120da" providerId="ADAL" clId="{C35B6660-4D5D-4ED3-B2C4-2CEFFDB88AE9}" dt="2025-07-07T19:48:13.332" v="4570" actId="121"/>
          <ac:spMkLst>
            <pc:docMk/>
            <pc:sldMk cId="607576236" sldId="262"/>
            <ac:spMk id="9" creationId="{481E0045-9BF5-0AEA-611B-A99D28339494}"/>
          </ac:spMkLst>
        </pc:spChg>
        <pc:spChg chg="add mod">
          <ac:chgData name="Piedmont, Dominic" userId="021ad2d7-c7f4-457c-b2b4-45c783a120da" providerId="ADAL" clId="{C35B6660-4D5D-4ED3-B2C4-2CEFFDB88AE9}" dt="2025-07-07T16:18:33.469" v="2704" actId="20577"/>
          <ac:spMkLst>
            <pc:docMk/>
            <pc:sldMk cId="607576236" sldId="262"/>
            <ac:spMk id="10" creationId="{547C4CA6-D41F-CB91-F19C-FC1D0EC60899}"/>
          </ac:spMkLst>
        </pc:spChg>
        <pc:spChg chg="add mod">
          <ac:chgData name="Piedmont, Dominic" userId="021ad2d7-c7f4-457c-b2b4-45c783a120da" providerId="ADAL" clId="{C35B6660-4D5D-4ED3-B2C4-2CEFFDB88AE9}" dt="2025-07-07T16:18:29.829" v="2701" actId="1076"/>
          <ac:spMkLst>
            <pc:docMk/>
            <pc:sldMk cId="607576236" sldId="262"/>
            <ac:spMk id="11" creationId="{084EB2B2-7B6C-B2B7-3607-879839E30044}"/>
          </ac:spMkLst>
        </pc:spChg>
        <pc:spChg chg="add mod">
          <ac:chgData name="Piedmont, Dominic" userId="021ad2d7-c7f4-457c-b2b4-45c783a120da" providerId="ADAL" clId="{C35B6660-4D5D-4ED3-B2C4-2CEFFDB88AE9}" dt="2025-07-07T13:55:06.066" v="1673" actId="14100"/>
          <ac:spMkLst>
            <pc:docMk/>
            <pc:sldMk cId="607576236" sldId="262"/>
            <ac:spMk id="12" creationId="{B3BB7A5F-1CAE-FE1B-D6D6-C1E01CF96397}"/>
          </ac:spMkLst>
        </pc:spChg>
        <pc:spChg chg="add mod">
          <ac:chgData name="Piedmont, Dominic" userId="021ad2d7-c7f4-457c-b2b4-45c783a120da" providerId="ADAL" clId="{C35B6660-4D5D-4ED3-B2C4-2CEFFDB88AE9}" dt="2025-07-07T13:55:58.276" v="1682" actId="14100"/>
          <ac:spMkLst>
            <pc:docMk/>
            <pc:sldMk cId="607576236" sldId="262"/>
            <ac:spMk id="13" creationId="{D07E81F3-2AE5-E5BC-0C1A-CAD1D3F32715}"/>
          </ac:spMkLst>
        </pc:spChg>
        <pc:spChg chg="add mod">
          <ac:chgData name="Piedmont, Dominic" userId="021ad2d7-c7f4-457c-b2b4-45c783a120da" providerId="ADAL" clId="{C35B6660-4D5D-4ED3-B2C4-2CEFFDB88AE9}" dt="2025-07-07T13:57:15.250" v="1715" actId="1076"/>
          <ac:spMkLst>
            <pc:docMk/>
            <pc:sldMk cId="607576236" sldId="262"/>
            <ac:spMk id="14" creationId="{C5EA5AE6-2636-8020-0941-6CC8822EA945}"/>
          </ac:spMkLst>
        </pc:spChg>
        <pc:spChg chg="add mod">
          <ac:chgData name="Piedmont, Dominic" userId="021ad2d7-c7f4-457c-b2b4-45c783a120da" providerId="ADAL" clId="{C35B6660-4D5D-4ED3-B2C4-2CEFFDB88AE9}" dt="2025-07-07T19:45:46.501" v="4540" actId="1037"/>
          <ac:spMkLst>
            <pc:docMk/>
            <pc:sldMk cId="607576236" sldId="262"/>
            <ac:spMk id="15" creationId="{D2B7126E-0D60-4C84-B565-D5513C243D62}"/>
          </ac:spMkLst>
        </pc:spChg>
        <pc:picChg chg="add mod">
          <ac:chgData name="Piedmont, Dominic" userId="021ad2d7-c7f4-457c-b2b4-45c783a120da" providerId="ADAL" clId="{C35B6660-4D5D-4ED3-B2C4-2CEFFDB88AE9}" dt="2025-07-07T13:56:33.172" v="1689" actId="1076"/>
          <ac:picMkLst>
            <pc:docMk/>
            <pc:sldMk cId="607576236" sldId="262"/>
            <ac:picMk id="1026" creationId="{0A28883E-4635-4392-06DD-9761978BEFD7}"/>
          </ac:picMkLst>
        </pc:picChg>
      </pc:sldChg>
      <pc:sldChg chg="addSp delSp modSp new mod modClrScheme chgLayout">
        <pc:chgData name="Piedmont, Dominic" userId="021ad2d7-c7f4-457c-b2b4-45c783a120da" providerId="ADAL" clId="{C35B6660-4D5D-4ED3-B2C4-2CEFFDB88AE9}" dt="2025-07-07T16:17:11.607" v="2654" actId="20577"/>
        <pc:sldMkLst>
          <pc:docMk/>
          <pc:sldMk cId="1741573947" sldId="263"/>
        </pc:sldMkLst>
        <pc:spChg chg="mod">
          <ac:chgData name="Piedmont, Dominic" userId="021ad2d7-c7f4-457c-b2b4-45c783a120da" providerId="ADAL" clId="{C35B6660-4D5D-4ED3-B2C4-2CEFFDB88AE9}" dt="2025-07-07T16:13:09.799" v="2384" actId="1036"/>
          <ac:spMkLst>
            <pc:docMk/>
            <pc:sldMk cId="1741573947" sldId="263"/>
            <ac:spMk id="2" creationId="{1793DCC9-7BA7-B0E8-6780-FA868A399D8D}"/>
          </ac:spMkLst>
        </pc:spChg>
        <pc:spChg chg="mod ord">
          <ac:chgData name="Piedmont, Dominic" userId="021ad2d7-c7f4-457c-b2b4-45c783a120da" providerId="ADAL" clId="{C35B6660-4D5D-4ED3-B2C4-2CEFFDB88AE9}" dt="2025-07-07T16:16:50.103" v="2647" actId="1036"/>
          <ac:spMkLst>
            <pc:docMk/>
            <pc:sldMk cId="1741573947" sldId="263"/>
            <ac:spMk id="4" creationId="{6905876F-4EC4-A833-CEC9-8DD6DBA0CE63}"/>
          </ac:spMkLst>
        </pc:spChg>
        <pc:spChg chg="add mod">
          <ac:chgData name="Piedmont, Dominic" userId="021ad2d7-c7f4-457c-b2b4-45c783a120da" providerId="ADAL" clId="{C35B6660-4D5D-4ED3-B2C4-2CEFFDB88AE9}" dt="2025-07-07T16:02:53.417" v="1992" actId="164"/>
          <ac:spMkLst>
            <pc:docMk/>
            <pc:sldMk cId="1741573947" sldId="263"/>
            <ac:spMk id="7" creationId="{BA147057-51BC-FA0F-5B9A-65E854B153F8}"/>
          </ac:spMkLst>
        </pc:spChg>
        <pc:spChg chg="add del mod">
          <ac:chgData name="Piedmont, Dominic" userId="021ad2d7-c7f4-457c-b2b4-45c783a120da" providerId="ADAL" clId="{C35B6660-4D5D-4ED3-B2C4-2CEFFDB88AE9}" dt="2025-07-07T16:11:04.112" v="2319" actId="478"/>
          <ac:spMkLst>
            <pc:docMk/>
            <pc:sldMk cId="1741573947" sldId="263"/>
            <ac:spMk id="8" creationId="{71B95255-36DA-7BCE-B43E-92E5713E2AB7}"/>
          </ac:spMkLst>
        </pc:spChg>
        <pc:spChg chg="add mod">
          <ac:chgData name="Piedmont, Dominic" userId="021ad2d7-c7f4-457c-b2b4-45c783a120da" providerId="ADAL" clId="{C35B6660-4D5D-4ED3-B2C4-2CEFFDB88AE9}" dt="2025-07-07T16:17:11.607" v="2654" actId="20577"/>
          <ac:spMkLst>
            <pc:docMk/>
            <pc:sldMk cId="1741573947" sldId="263"/>
            <ac:spMk id="11" creationId="{0DA8D781-32EE-1E71-8318-CC00158B67B0}"/>
          </ac:spMkLst>
        </pc:spChg>
        <pc:grpChg chg="add mod">
          <ac:chgData name="Piedmont, Dominic" userId="021ad2d7-c7f4-457c-b2b4-45c783a120da" providerId="ADAL" clId="{C35B6660-4D5D-4ED3-B2C4-2CEFFDB88AE9}" dt="2025-07-07T16:12:42.397" v="2332" actId="1076"/>
          <ac:grpSpMkLst>
            <pc:docMk/>
            <pc:sldMk cId="1741573947" sldId="263"/>
            <ac:grpSpMk id="3" creationId="{050B8121-0E64-C40C-F6D5-6334DE463D3A}"/>
          </ac:grpSpMkLst>
        </pc:grpChg>
        <pc:picChg chg="add del mod">
          <ac:chgData name="Piedmont, Dominic" userId="021ad2d7-c7f4-457c-b2b4-45c783a120da" providerId="ADAL" clId="{C35B6660-4D5D-4ED3-B2C4-2CEFFDB88AE9}" dt="2025-07-07T16:11:04.112" v="2319" actId="478"/>
          <ac:picMkLst>
            <pc:docMk/>
            <pc:sldMk cId="1741573947" sldId="263"/>
            <ac:picMk id="5" creationId="{3DB0523C-D0DE-3AE0-DBDB-1AA81E2AB7BC}"/>
          </ac:picMkLst>
        </pc:picChg>
        <pc:picChg chg="add mod modCrop">
          <ac:chgData name="Piedmont, Dominic" userId="021ad2d7-c7f4-457c-b2b4-45c783a120da" providerId="ADAL" clId="{C35B6660-4D5D-4ED3-B2C4-2CEFFDB88AE9}" dt="2025-07-07T16:02:53.417" v="1992" actId="164"/>
          <ac:picMkLst>
            <pc:docMk/>
            <pc:sldMk cId="1741573947" sldId="263"/>
            <ac:picMk id="6" creationId="{E3E0D2E0-D56F-C3EF-4901-DEB6FAA91F3D}"/>
          </ac:picMkLst>
        </pc:picChg>
        <pc:picChg chg="add mod">
          <ac:chgData name="Piedmont, Dominic" userId="021ad2d7-c7f4-457c-b2b4-45c783a120da" providerId="ADAL" clId="{C35B6660-4D5D-4ED3-B2C4-2CEFFDB88AE9}" dt="2025-07-07T16:16:58.711" v="2648" actId="1076"/>
          <ac:picMkLst>
            <pc:docMk/>
            <pc:sldMk cId="1741573947" sldId="263"/>
            <ac:picMk id="9" creationId="{60D7B1A0-EC94-127D-1EAF-A72EDA1ECCF0}"/>
          </ac:picMkLst>
        </pc:picChg>
      </pc:sldChg>
      <pc:sldChg chg="new del">
        <pc:chgData name="Piedmont, Dominic" userId="021ad2d7-c7f4-457c-b2b4-45c783a120da" providerId="ADAL" clId="{C35B6660-4D5D-4ED3-B2C4-2CEFFDB88AE9}" dt="2025-07-07T16:17:39.082" v="2657" actId="47"/>
        <pc:sldMkLst>
          <pc:docMk/>
          <pc:sldMk cId="3026410297" sldId="264"/>
        </pc:sldMkLst>
      </pc:sldChg>
      <pc:sldChg chg="addSp delSp modSp add mod">
        <pc:chgData name="Piedmont, Dominic" userId="021ad2d7-c7f4-457c-b2b4-45c783a120da" providerId="ADAL" clId="{C35B6660-4D5D-4ED3-B2C4-2CEFFDB88AE9}" dt="2025-07-07T20:03:43.136" v="4978" actId="14100"/>
        <pc:sldMkLst>
          <pc:docMk/>
          <pc:sldMk cId="1503483998" sldId="265"/>
        </pc:sldMkLst>
        <pc:spChg chg="mod">
          <ac:chgData name="Piedmont, Dominic" userId="021ad2d7-c7f4-457c-b2b4-45c783a120da" providerId="ADAL" clId="{C35B6660-4D5D-4ED3-B2C4-2CEFFDB88AE9}" dt="2025-07-07T19:31:58.844" v="3454" actId="1076"/>
          <ac:spMkLst>
            <pc:docMk/>
            <pc:sldMk cId="1503483998" sldId="265"/>
            <ac:spMk id="2" creationId="{E19C48A7-6366-8516-FBA6-CD1BAA785A10}"/>
          </ac:spMkLst>
        </pc:spChg>
        <pc:spChg chg="add mod">
          <ac:chgData name="Piedmont, Dominic" userId="021ad2d7-c7f4-457c-b2b4-45c783a120da" providerId="ADAL" clId="{C35B6660-4D5D-4ED3-B2C4-2CEFFDB88AE9}" dt="2025-07-07T20:03:43.136" v="4978" actId="14100"/>
          <ac:spMkLst>
            <pc:docMk/>
            <pc:sldMk cId="1503483998" sldId="265"/>
            <ac:spMk id="5" creationId="{B37F38EA-EAB7-6416-1F3F-64D5D5984ABE}"/>
          </ac:spMkLst>
        </pc:spChg>
        <pc:spChg chg="mod">
          <ac:chgData name="Piedmont, Dominic" userId="021ad2d7-c7f4-457c-b2b4-45c783a120da" providerId="ADAL" clId="{C35B6660-4D5D-4ED3-B2C4-2CEFFDB88AE9}" dt="2025-07-07T20:02:47.333" v="4963" actId="20577"/>
          <ac:spMkLst>
            <pc:docMk/>
            <pc:sldMk cId="1503483998" sldId="265"/>
            <ac:spMk id="11" creationId="{39F706B8-31DF-4AD3-B761-3FEE097B23B6}"/>
          </ac:spMkLst>
        </pc:spChg>
        <pc:grpChg chg="del">
          <ac:chgData name="Piedmont, Dominic" userId="021ad2d7-c7f4-457c-b2b4-45c783a120da" providerId="ADAL" clId="{C35B6660-4D5D-4ED3-B2C4-2CEFFDB88AE9}" dt="2025-07-07T19:17:11.180" v="2792" actId="478"/>
          <ac:grpSpMkLst>
            <pc:docMk/>
            <pc:sldMk cId="1503483998" sldId="265"/>
            <ac:grpSpMk id="3" creationId="{819249F1-EE1D-CB3E-1BC9-3E93F6029F0D}"/>
          </ac:grpSpMkLst>
        </pc:grpChg>
        <pc:grpChg chg="add mod">
          <ac:chgData name="Piedmont, Dominic" userId="021ad2d7-c7f4-457c-b2b4-45c783a120da" providerId="ADAL" clId="{C35B6660-4D5D-4ED3-B2C4-2CEFFDB88AE9}" dt="2025-07-07T20:03:43.136" v="4978" actId="14100"/>
          <ac:grpSpMkLst>
            <pc:docMk/>
            <pc:sldMk cId="1503483998" sldId="265"/>
            <ac:grpSpMk id="8" creationId="{EB5D94E9-9E60-D5EB-1B1B-BF2AC7C0A068}"/>
          </ac:grpSpMkLst>
        </pc:grpChg>
        <pc:picChg chg="del">
          <ac:chgData name="Piedmont, Dominic" userId="021ad2d7-c7f4-457c-b2b4-45c783a120da" providerId="ADAL" clId="{C35B6660-4D5D-4ED3-B2C4-2CEFFDB88AE9}" dt="2025-07-07T19:15:17.864" v="2770" actId="478"/>
          <ac:picMkLst>
            <pc:docMk/>
            <pc:sldMk cId="1503483998" sldId="265"/>
            <ac:picMk id="9" creationId="{DFD9E299-014C-0197-407E-18F161FFAC29}"/>
          </ac:picMkLst>
        </pc:picChg>
        <pc:picChg chg="add mod">
          <ac:chgData name="Piedmont, Dominic" userId="021ad2d7-c7f4-457c-b2b4-45c783a120da" providerId="ADAL" clId="{C35B6660-4D5D-4ED3-B2C4-2CEFFDB88AE9}" dt="2025-07-07T20:03:43.136" v="4978" actId="14100"/>
          <ac:picMkLst>
            <pc:docMk/>
            <pc:sldMk cId="1503483998" sldId="265"/>
            <ac:picMk id="1026" creationId="{CE30E099-FF35-AA0C-0FC1-23462CE7BC8D}"/>
          </ac:picMkLst>
        </pc:picChg>
      </pc:sldChg>
      <pc:sldChg chg="new del">
        <pc:chgData name="Piedmont, Dominic" userId="021ad2d7-c7f4-457c-b2b4-45c783a120da" providerId="ADAL" clId="{C35B6660-4D5D-4ED3-B2C4-2CEFFDB88AE9}" dt="2025-07-07T19:44:10.978" v="4485" actId="47"/>
        <pc:sldMkLst>
          <pc:docMk/>
          <pc:sldMk cId="3194925508" sldId="266"/>
        </pc:sldMkLst>
      </pc:sldChg>
      <pc:sldChg chg="addSp delSp modSp add mod">
        <pc:chgData name="Piedmont, Dominic" userId="021ad2d7-c7f4-457c-b2b4-45c783a120da" providerId="ADAL" clId="{C35B6660-4D5D-4ED3-B2C4-2CEFFDB88AE9}" dt="2025-07-07T19:23:37.667" v="3040" actId="1036"/>
        <pc:sldMkLst>
          <pc:docMk/>
          <pc:sldMk cId="1542882499" sldId="267"/>
        </pc:sldMkLst>
        <pc:spChg chg="mod">
          <ac:chgData name="Piedmont, Dominic" userId="021ad2d7-c7f4-457c-b2b4-45c783a120da" providerId="ADAL" clId="{C35B6660-4D5D-4ED3-B2C4-2CEFFDB88AE9}" dt="2025-07-07T19:20:48.767" v="3003" actId="20577"/>
          <ac:spMkLst>
            <pc:docMk/>
            <pc:sldMk cId="1542882499" sldId="267"/>
            <ac:spMk id="2" creationId="{41F19D61-767D-22A7-FAB1-A49B809B20C0}"/>
          </ac:spMkLst>
        </pc:spChg>
        <pc:spChg chg="add del mod">
          <ac:chgData name="Piedmont, Dominic" userId="021ad2d7-c7f4-457c-b2b4-45c783a120da" providerId="ADAL" clId="{C35B6660-4D5D-4ED3-B2C4-2CEFFDB88AE9}" dt="2025-07-07T19:21:34.254" v="3008" actId="478"/>
          <ac:spMkLst>
            <pc:docMk/>
            <pc:sldMk cId="1542882499" sldId="267"/>
            <ac:spMk id="3" creationId="{A8C7D40E-2DC0-B77E-025C-8E68C6D7670A}"/>
          </ac:spMkLst>
        </pc:spChg>
        <pc:spChg chg="add mod">
          <ac:chgData name="Piedmont, Dominic" userId="021ad2d7-c7f4-457c-b2b4-45c783a120da" providerId="ADAL" clId="{C35B6660-4D5D-4ED3-B2C4-2CEFFDB88AE9}" dt="2025-07-07T19:21:26.755" v="3006" actId="1076"/>
          <ac:spMkLst>
            <pc:docMk/>
            <pc:sldMk cId="1542882499" sldId="267"/>
            <ac:spMk id="6" creationId="{FB8ABFF5-A033-43CA-A841-0F2189EB8BB2}"/>
          </ac:spMkLst>
        </pc:spChg>
        <pc:spChg chg="add mod">
          <ac:chgData name="Piedmont, Dominic" userId="021ad2d7-c7f4-457c-b2b4-45c783a120da" providerId="ADAL" clId="{C35B6660-4D5D-4ED3-B2C4-2CEFFDB88AE9}" dt="2025-07-07T19:22:14.145" v="3019" actId="14100"/>
          <ac:spMkLst>
            <pc:docMk/>
            <pc:sldMk cId="1542882499" sldId="267"/>
            <ac:spMk id="10" creationId="{7F9857D4-699F-4CD9-AB7C-1B53707815B3}"/>
          </ac:spMkLst>
        </pc:spChg>
        <pc:spChg chg="del">
          <ac:chgData name="Piedmont, Dominic" userId="021ad2d7-c7f4-457c-b2b4-45c783a120da" providerId="ADAL" clId="{C35B6660-4D5D-4ED3-B2C4-2CEFFDB88AE9}" dt="2025-07-07T19:21:22.141" v="3004" actId="478"/>
          <ac:spMkLst>
            <pc:docMk/>
            <pc:sldMk cId="1542882499" sldId="267"/>
            <ac:spMk id="11" creationId="{EB8BF933-77C4-CC60-A7AA-6D19B5E1E81C}"/>
          </ac:spMkLst>
        </pc:spChg>
        <pc:spChg chg="add mod">
          <ac:chgData name="Piedmont, Dominic" userId="021ad2d7-c7f4-457c-b2b4-45c783a120da" providerId="ADAL" clId="{C35B6660-4D5D-4ED3-B2C4-2CEFFDB88AE9}" dt="2025-07-07T19:22:22.740" v="3024" actId="1076"/>
          <ac:spMkLst>
            <pc:docMk/>
            <pc:sldMk cId="1542882499" sldId="267"/>
            <ac:spMk id="14" creationId="{D4522FC5-7599-49F4-B195-711D55710118}"/>
          </ac:spMkLst>
        </pc:spChg>
        <pc:spChg chg="add mod">
          <ac:chgData name="Piedmont, Dominic" userId="021ad2d7-c7f4-457c-b2b4-45c783a120da" providerId="ADAL" clId="{C35B6660-4D5D-4ED3-B2C4-2CEFFDB88AE9}" dt="2025-07-07T19:23:13.068" v="3033" actId="1076"/>
          <ac:spMkLst>
            <pc:docMk/>
            <pc:sldMk cId="1542882499" sldId="267"/>
            <ac:spMk id="15" creationId="{F398A19F-52BE-4D93-8818-FC9FB157D239}"/>
          </ac:spMkLst>
        </pc:spChg>
        <pc:spChg chg="add mod">
          <ac:chgData name="Piedmont, Dominic" userId="021ad2d7-c7f4-457c-b2b4-45c783a120da" providerId="ADAL" clId="{C35B6660-4D5D-4ED3-B2C4-2CEFFDB88AE9}" dt="2025-07-07T19:21:23.446" v="3005"/>
          <ac:spMkLst>
            <pc:docMk/>
            <pc:sldMk cId="1542882499" sldId="267"/>
            <ac:spMk id="17" creationId="{BF6D57F7-977A-45DB-902F-C47A04ADBD45}"/>
          </ac:spMkLst>
        </pc:spChg>
        <pc:spChg chg="add mod">
          <ac:chgData name="Piedmont, Dominic" userId="021ad2d7-c7f4-457c-b2b4-45c783a120da" providerId="ADAL" clId="{C35B6660-4D5D-4ED3-B2C4-2CEFFDB88AE9}" dt="2025-07-07T19:21:23.446" v="3005"/>
          <ac:spMkLst>
            <pc:docMk/>
            <pc:sldMk cId="1542882499" sldId="267"/>
            <ac:spMk id="18" creationId="{61AD6933-2076-4832-8311-820B1235F89E}"/>
          </ac:spMkLst>
        </pc:spChg>
        <pc:spChg chg="add mod">
          <ac:chgData name="Piedmont, Dominic" userId="021ad2d7-c7f4-457c-b2b4-45c783a120da" providerId="ADAL" clId="{C35B6660-4D5D-4ED3-B2C4-2CEFFDB88AE9}" dt="2025-07-07T19:22:59.761" v="3031" actId="14100"/>
          <ac:spMkLst>
            <pc:docMk/>
            <pc:sldMk cId="1542882499" sldId="267"/>
            <ac:spMk id="20" creationId="{F36F5E29-A0AC-4163-93FC-055486EF3330}"/>
          </ac:spMkLst>
        </pc:spChg>
        <pc:spChg chg="add mod">
          <ac:chgData name="Piedmont, Dominic" userId="021ad2d7-c7f4-457c-b2b4-45c783a120da" providerId="ADAL" clId="{C35B6660-4D5D-4ED3-B2C4-2CEFFDB88AE9}" dt="2025-07-07T19:23:07.034" v="3032" actId="14100"/>
          <ac:spMkLst>
            <pc:docMk/>
            <pc:sldMk cId="1542882499" sldId="267"/>
            <ac:spMk id="21" creationId="{3B7BA289-1B11-4CE0-8C19-8E8A2E6D8040}"/>
          </ac:spMkLst>
        </pc:spChg>
        <pc:spChg chg="add mod">
          <ac:chgData name="Piedmont, Dominic" userId="021ad2d7-c7f4-457c-b2b4-45c783a120da" providerId="ADAL" clId="{C35B6660-4D5D-4ED3-B2C4-2CEFFDB88AE9}" dt="2025-07-07T19:23:37.667" v="3040" actId="1036"/>
          <ac:spMkLst>
            <pc:docMk/>
            <pc:sldMk cId="1542882499" sldId="267"/>
            <ac:spMk id="22" creationId="{845F6D70-03C3-4E72-97B5-CE3007D36E8C}"/>
          </ac:spMkLst>
        </pc:spChg>
        <pc:grpChg chg="mod">
          <ac:chgData name="Piedmont, Dominic" userId="021ad2d7-c7f4-457c-b2b4-45c783a120da" providerId="ADAL" clId="{C35B6660-4D5D-4ED3-B2C4-2CEFFDB88AE9}" dt="2025-07-07T19:22:50.791" v="3029" actId="1076"/>
          <ac:grpSpMkLst>
            <pc:docMk/>
            <pc:sldMk cId="1542882499" sldId="267"/>
            <ac:grpSpMk id="7" creationId="{73A14ACD-44B5-49CE-A13B-9BAC4DFFFE80}"/>
          </ac:grpSpMkLst>
        </pc:grpChg>
        <pc:grpChg chg="del">
          <ac:chgData name="Piedmont, Dominic" userId="021ad2d7-c7f4-457c-b2b4-45c783a120da" providerId="ADAL" clId="{C35B6660-4D5D-4ED3-B2C4-2CEFFDB88AE9}" dt="2025-07-07T19:21:22.141" v="3004" actId="478"/>
          <ac:grpSpMkLst>
            <pc:docMk/>
            <pc:sldMk cId="1542882499" sldId="267"/>
            <ac:grpSpMk id="8" creationId="{B4E37D7A-566B-7903-941A-1952C6848651}"/>
          </ac:grpSpMkLst>
        </pc:grpChg>
        <pc:grpChg chg="del mod">
          <ac:chgData name="Piedmont, Dominic" userId="021ad2d7-c7f4-457c-b2b4-45c783a120da" providerId="ADAL" clId="{C35B6660-4D5D-4ED3-B2C4-2CEFFDB88AE9}" dt="2025-07-07T19:21:31.922" v="3007" actId="478"/>
          <ac:grpSpMkLst>
            <pc:docMk/>
            <pc:sldMk cId="1542882499" sldId="267"/>
            <ac:grpSpMk id="9" creationId="{AE1E1070-262D-4C20-B7FD-BAA4AE0C04BF}"/>
          </ac:grpSpMkLst>
        </pc:grpChg>
        <pc:picChg chg="mod">
          <ac:chgData name="Piedmont, Dominic" userId="021ad2d7-c7f4-457c-b2b4-45c783a120da" providerId="ADAL" clId="{C35B6660-4D5D-4ED3-B2C4-2CEFFDB88AE9}" dt="2025-07-07T19:21:49.468" v="3013" actId="1076"/>
          <ac:picMkLst>
            <pc:docMk/>
            <pc:sldMk cId="1542882499" sldId="267"/>
            <ac:picMk id="12" creationId="{063F7EC8-C9C9-4896-A810-916727ABBB35}"/>
          </ac:picMkLst>
        </pc:picChg>
        <pc:picChg chg="add mod">
          <ac:chgData name="Piedmont, Dominic" userId="021ad2d7-c7f4-457c-b2b4-45c783a120da" providerId="ADAL" clId="{C35B6660-4D5D-4ED3-B2C4-2CEFFDB88AE9}" dt="2025-07-07T19:21:52.085" v="3014" actId="1076"/>
          <ac:picMkLst>
            <pc:docMk/>
            <pc:sldMk cId="1542882499" sldId="267"/>
            <ac:picMk id="13" creationId="{5CDB28CF-8336-4D02-B54A-72708B22A266}"/>
          </ac:picMkLst>
        </pc:picChg>
        <pc:picChg chg="add mod">
          <ac:chgData name="Piedmont, Dominic" userId="021ad2d7-c7f4-457c-b2b4-45c783a120da" providerId="ADAL" clId="{C35B6660-4D5D-4ED3-B2C4-2CEFFDB88AE9}" dt="2025-07-07T19:21:23.446" v="3005"/>
          <ac:picMkLst>
            <pc:docMk/>
            <pc:sldMk cId="1542882499" sldId="267"/>
            <ac:picMk id="16" creationId="{6052C9B7-5944-46DC-B818-A3D9205AC8F7}"/>
          </ac:picMkLst>
        </pc:picChg>
        <pc:picChg chg="mod">
          <ac:chgData name="Piedmont, Dominic" userId="021ad2d7-c7f4-457c-b2b4-45c783a120da" providerId="ADAL" clId="{C35B6660-4D5D-4ED3-B2C4-2CEFFDB88AE9}" dt="2025-07-07T19:22:32.394" v="3026" actId="14100"/>
          <ac:picMkLst>
            <pc:docMk/>
            <pc:sldMk cId="1542882499" sldId="267"/>
            <ac:picMk id="19" creationId="{9FD2D942-FFAF-47DB-BA92-61853EE703C4}"/>
          </ac:picMkLst>
        </pc:picChg>
      </pc:sldChg>
      <pc:sldChg chg="modSp add del mod">
        <pc:chgData name="Piedmont, Dominic" userId="021ad2d7-c7f4-457c-b2b4-45c783a120da" providerId="ADAL" clId="{C35B6660-4D5D-4ED3-B2C4-2CEFFDB88AE9}" dt="2025-07-07T19:44:09.326" v="4484" actId="47"/>
        <pc:sldMkLst>
          <pc:docMk/>
          <pc:sldMk cId="2379605167" sldId="268"/>
        </pc:sldMkLst>
        <pc:spChg chg="mod">
          <ac:chgData name="Piedmont, Dominic" userId="021ad2d7-c7f4-457c-b2b4-45c783a120da" providerId="ADAL" clId="{C35B6660-4D5D-4ED3-B2C4-2CEFFDB88AE9}" dt="2025-07-07T19:27:19.003" v="3121" actId="20577"/>
          <ac:spMkLst>
            <pc:docMk/>
            <pc:sldMk cId="2379605167" sldId="268"/>
            <ac:spMk id="2" creationId="{C415B15E-357D-ED8F-C3BC-5318E7DE0CD7}"/>
          </ac:spMkLst>
        </pc:spChg>
      </pc:sldChg>
      <pc:sldChg chg="addSp delSp modSp add mod">
        <pc:chgData name="Piedmont, Dominic" userId="021ad2d7-c7f4-457c-b2b4-45c783a120da" providerId="ADAL" clId="{C35B6660-4D5D-4ED3-B2C4-2CEFFDB88AE9}" dt="2025-07-07T20:02:20.872" v="4960" actId="20577"/>
        <pc:sldMkLst>
          <pc:docMk/>
          <pc:sldMk cId="2737944552" sldId="269"/>
        </pc:sldMkLst>
        <pc:spChg chg="mod">
          <ac:chgData name="Piedmont, Dominic" userId="021ad2d7-c7f4-457c-b2b4-45c783a120da" providerId="ADAL" clId="{C35B6660-4D5D-4ED3-B2C4-2CEFFDB88AE9}" dt="2025-07-07T19:32:15.192" v="3488" actId="1076"/>
          <ac:spMkLst>
            <pc:docMk/>
            <pc:sldMk cId="2737944552" sldId="269"/>
            <ac:spMk id="2" creationId="{549762AA-D38D-E8C4-0C57-30402CE8DBA2}"/>
          </ac:spMkLst>
        </pc:spChg>
        <pc:spChg chg="add mod">
          <ac:chgData name="Piedmont, Dominic" userId="021ad2d7-c7f4-457c-b2b4-45c783a120da" providerId="ADAL" clId="{C35B6660-4D5D-4ED3-B2C4-2CEFFDB88AE9}" dt="2025-07-07T19:32:36.611" v="3536" actId="1036"/>
          <ac:spMkLst>
            <pc:docMk/>
            <pc:sldMk cId="2737944552" sldId="269"/>
            <ac:spMk id="3" creationId="{723C3B83-9A9A-8349-8598-E620D74C0326}"/>
          </ac:spMkLst>
        </pc:spChg>
        <pc:spChg chg="mod">
          <ac:chgData name="Piedmont, Dominic" userId="021ad2d7-c7f4-457c-b2b4-45c783a120da" providerId="ADAL" clId="{C35B6660-4D5D-4ED3-B2C4-2CEFFDB88AE9}" dt="2025-07-07T19:27:43.532" v="3155" actId="1076"/>
          <ac:spMkLst>
            <pc:docMk/>
            <pc:sldMk cId="2737944552" sldId="269"/>
            <ac:spMk id="5" creationId="{7BC683FD-AEAA-4F88-C082-AD8A8C977509}"/>
          </ac:spMkLst>
        </pc:spChg>
        <pc:spChg chg="add mod">
          <ac:chgData name="Piedmont, Dominic" userId="021ad2d7-c7f4-457c-b2b4-45c783a120da" providerId="ADAL" clId="{C35B6660-4D5D-4ED3-B2C4-2CEFFDB88AE9}" dt="2025-07-07T19:32:36.611" v="3536" actId="1036"/>
          <ac:spMkLst>
            <pc:docMk/>
            <pc:sldMk cId="2737944552" sldId="269"/>
            <ac:spMk id="6" creationId="{CAF4C232-45DB-8346-A1E1-8FE2191BD01E}"/>
          </ac:spMkLst>
        </pc:spChg>
        <pc:spChg chg="add mod">
          <ac:chgData name="Piedmont, Dominic" userId="021ad2d7-c7f4-457c-b2b4-45c783a120da" providerId="ADAL" clId="{C35B6660-4D5D-4ED3-B2C4-2CEFFDB88AE9}" dt="2025-07-07T19:32:36.611" v="3536" actId="1036"/>
          <ac:spMkLst>
            <pc:docMk/>
            <pc:sldMk cId="2737944552" sldId="269"/>
            <ac:spMk id="10" creationId="{FEE420A7-AC77-41F8-8010-2EAE9C23C583}"/>
          </ac:spMkLst>
        </pc:spChg>
        <pc:spChg chg="mod">
          <ac:chgData name="Piedmont, Dominic" userId="021ad2d7-c7f4-457c-b2b4-45c783a120da" providerId="ADAL" clId="{C35B6660-4D5D-4ED3-B2C4-2CEFFDB88AE9}" dt="2025-07-07T20:02:20.872" v="4960" actId="20577"/>
          <ac:spMkLst>
            <pc:docMk/>
            <pc:sldMk cId="2737944552" sldId="269"/>
            <ac:spMk id="11" creationId="{7CF59090-CEFF-3E07-2245-B3491045B6C5}"/>
          </ac:spMkLst>
        </pc:spChg>
        <pc:spChg chg="add mod">
          <ac:chgData name="Piedmont, Dominic" userId="021ad2d7-c7f4-457c-b2b4-45c783a120da" providerId="ADAL" clId="{C35B6660-4D5D-4ED3-B2C4-2CEFFDB88AE9}" dt="2025-07-07T19:32:36.611" v="3536" actId="1036"/>
          <ac:spMkLst>
            <pc:docMk/>
            <pc:sldMk cId="2737944552" sldId="269"/>
            <ac:spMk id="12" creationId="{366BEAC5-A0A8-41C8-8A63-55D986F19E5D}"/>
          </ac:spMkLst>
        </pc:spChg>
        <pc:spChg chg="add mod">
          <ac:chgData name="Piedmont, Dominic" userId="021ad2d7-c7f4-457c-b2b4-45c783a120da" providerId="ADAL" clId="{C35B6660-4D5D-4ED3-B2C4-2CEFFDB88AE9}" dt="2025-07-07T19:32:36.611" v="3536" actId="1036"/>
          <ac:spMkLst>
            <pc:docMk/>
            <pc:sldMk cId="2737944552" sldId="269"/>
            <ac:spMk id="13" creationId="{B63F6881-2083-43D2-832E-9DB4CB2B9B74}"/>
          </ac:spMkLst>
        </pc:spChg>
        <pc:grpChg chg="del mod">
          <ac:chgData name="Piedmont, Dominic" userId="021ad2d7-c7f4-457c-b2b4-45c783a120da" providerId="ADAL" clId="{C35B6660-4D5D-4ED3-B2C4-2CEFFDB88AE9}" dt="2025-07-07T19:30:08.453" v="3433" actId="478"/>
          <ac:grpSpMkLst>
            <pc:docMk/>
            <pc:sldMk cId="2737944552" sldId="269"/>
            <ac:grpSpMk id="8" creationId="{35D6E4A1-F1E2-675E-D44F-BD332BF1DEF3}"/>
          </ac:grpSpMkLst>
        </pc:grpChg>
        <pc:grpChg chg="add mod">
          <ac:chgData name="Piedmont, Dominic" userId="021ad2d7-c7f4-457c-b2b4-45c783a120da" providerId="ADAL" clId="{C35B6660-4D5D-4ED3-B2C4-2CEFFDB88AE9}" dt="2025-07-07T19:32:36.611" v="3536" actId="1036"/>
          <ac:grpSpMkLst>
            <pc:docMk/>
            <pc:sldMk cId="2737944552" sldId="269"/>
            <ac:grpSpMk id="14" creationId="{2F85C77D-61F2-9B21-84E1-78AD0BFC5AD0}"/>
          </ac:grpSpMkLst>
        </pc:grpChg>
        <pc:picChg chg="add mod">
          <ac:chgData name="Piedmont, Dominic" userId="021ad2d7-c7f4-457c-b2b4-45c783a120da" providerId="ADAL" clId="{C35B6660-4D5D-4ED3-B2C4-2CEFFDB88AE9}" dt="2025-07-07T19:32:36.611" v="3536" actId="1036"/>
          <ac:picMkLst>
            <pc:docMk/>
            <pc:sldMk cId="2737944552" sldId="269"/>
            <ac:picMk id="7" creationId="{E97DF536-7343-4775-B731-DEF9067D8E31}"/>
          </ac:picMkLst>
        </pc:picChg>
        <pc:picChg chg="add mod">
          <ac:chgData name="Piedmont, Dominic" userId="021ad2d7-c7f4-457c-b2b4-45c783a120da" providerId="ADAL" clId="{C35B6660-4D5D-4ED3-B2C4-2CEFFDB88AE9}" dt="2025-07-07T19:32:36.611" v="3536" actId="1036"/>
          <ac:picMkLst>
            <pc:docMk/>
            <pc:sldMk cId="2737944552" sldId="269"/>
            <ac:picMk id="9" creationId="{DF6924F6-0A8E-4E7E-938E-87A596CAA601}"/>
          </ac:picMkLst>
        </pc:picChg>
        <pc:picChg chg="mod">
          <ac:chgData name="Piedmont, Dominic" userId="021ad2d7-c7f4-457c-b2b4-45c783a120da" providerId="ADAL" clId="{C35B6660-4D5D-4ED3-B2C4-2CEFFDB88AE9}" dt="2025-07-07T19:27:43.532" v="3155" actId="1076"/>
          <ac:picMkLst>
            <pc:docMk/>
            <pc:sldMk cId="2737944552" sldId="269"/>
            <ac:picMk id="1026" creationId="{3164B96F-6D1D-D273-0880-FB7E474E596A}"/>
          </ac:picMkLst>
        </pc:picChg>
      </pc:sldChg>
      <pc:sldChg chg="addSp delSp modSp add mod">
        <pc:chgData name="Piedmont, Dominic" userId="021ad2d7-c7f4-457c-b2b4-45c783a120da" providerId="ADAL" clId="{C35B6660-4D5D-4ED3-B2C4-2CEFFDB88AE9}" dt="2025-07-07T20:04:19.841" v="4983" actId="14100"/>
        <pc:sldMkLst>
          <pc:docMk/>
          <pc:sldMk cId="3401275107" sldId="270"/>
        </pc:sldMkLst>
        <pc:spChg chg="mod">
          <ac:chgData name="Piedmont, Dominic" userId="021ad2d7-c7f4-457c-b2b4-45c783a120da" providerId="ADAL" clId="{C35B6660-4D5D-4ED3-B2C4-2CEFFDB88AE9}" dt="2025-07-07T19:34:32.813" v="3621" actId="20577"/>
          <ac:spMkLst>
            <pc:docMk/>
            <pc:sldMk cId="3401275107" sldId="270"/>
            <ac:spMk id="2" creationId="{57796B21-B323-D135-305D-E130E1990A4E}"/>
          </ac:spMkLst>
        </pc:spChg>
        <pc:spChg chg="mod">
          <ac:chgData name="Piedmont, Dominic" userId="021ad2d7-c7f4-457c-b2b4-45c783a120da" providerId="ADAL" clId="{C35B6660-4D5D-4ED3-B2C4-2CEFFDB88AE9}" dt="2025-07-07T20:04:14.533" v="4982" actId="1076"/>
          <ac:spMkLst>
            <pc:docMk/>
            <pc:sldMk cId="3401275107" sldId="270"/>
            <ac:spMk id="11" creationId="{99292E2B-64A4-325C-6EC3-39B0D87BE1CD}"/>
          </ac:spMkLst>
        </pc:spChg>
        <pc:spChg chg="del mod topLvl">
          <ac:chgData name="Piedmont, Dominic" userId="021ad2d7-c7f4-457c-b2b4-45c783a120da" providerId="ADAL" clId="{C35B6660-4D5D-4ED3-B2C4-2CEFFDB88AE9}" dt="2025-07-07T20:04:01.979" v="4979" actId="478"/>
          <ac:spMkLst>
            <pc:docMk/>
            <pc:sldMk cId="3401275107" sldId="270"/>
            <ac:spMk id="16" creationId="{9F534010-2955-4DA9-0A76-6F85D7B9EBBF}"/>
          </ac:spMkLst>
        </pc:spChg>
        <pc:grpChg chg="add del mod">
          <ac:chgData name="Piedmont, Dominic" userId="021ad2d7-c7f4-457c-b2b4-45c783a120da" providerId="ADAL" clId="{C35B6660-4D5D-4ED3-B2C4-2CEFFDB88AE9}" dt="2025-07-07T20:04:01.979" v="4979" actId="478"/>
          <ac:grpSpMkLst>
            <pc:docMk/>
            <pc:sldMk cId="3401275107" sldId="270"/>
            <ac:grpSpMk id="8" creationId="{CF43BC39-60C4-1B9A-5ACC-CBA2707C46E4}"/>
          </ac:grpSpMkLst>
        </pc:grpChg>
        <pc:grpChg chg="del">
          <ac:chgData name="Piedmont, Dominic" userId="021ad2d7-c7f4-457c-b2b4-45c783a120da" providerId="ADAL" clId="{C35B6660-4D5D-4ED3-B2C4-2CEFFDB88AE9}" dt="2025-07-07T19:40:14.019" v="4436" actId="478"/>
          <ac:grpSpMkLst>
            <pc:docMk/>
            <pc:sldMk cId="3401275107" sldId="270"/>
            <ac:grpSpMk id="14" creationId="{4BC4CD82-1601-297B-639A-FF83DA138AC5}"/>
          </ac:grpSpMkLst>
        </pc:grpChg>
        <pc:grpChg chg="mod topLvl">
          <ac:chgData name="Piedmont, Dominic" userId="021ad2d7-c7f4-457c-b2b4-45c783a120da" providerId="ADAL" clId="{C35B6660-4D5D-4ED3-B2C4-2CEFFDB88AE9}" dt="2025-07-07T20:04:19.841" v="4983" actId="14100"/>
          <ac:grpSpMkLst>
            <pc:docMk/>
            <pc:sldMk cId="3401275107" sldId="270"/>
            <ac:grpSpMk id="15" creationId="{AB5EAA5C-CA86-F63C-69D1-E4915C635F6F}"/>
          </ac:grpSpMkLst>
        </pc:grpChg>
        <pc:picChg chg="add del mod">
          <ac:chgData name="Piedmont, Dominic" userId="021ad2d7-c7f4-457c-b2b4-45c783a120da" providerId="ADAL" clId="{C35B6660-4D5D-4ED3-B2C4-2CEFFDB88AE9}" dt="2025-07-07T19:40:18.992" v="4438" actId="478"/>
          <ac:picMkLst>
            <pc:docMk/>
            <pc:sldMk cId="3401275107" sldId="270"/>
            <ac:picMk id="5" creationId="{5CDC1CF6-7814-6CE7-983D-79715A51CBE1}"/>
          </ac:picMkLst>
        </pc:picChg>
        <pc:picChg chg="mod">
          <ac:chgData name="Piedmont, Dominic" userId="021ad2d7-c7f4-457c-b2b4-45c783a120da" providerId="ADAL" clId="{C35B6660-4D5D-4ED3-B2C4-2CEFFDB88AE9}" dt="2025-07-07T19:40:08.556" v="4434"/>
          <ac:picMkLst>
            <pc:docMk/>
            <pc:sldMk cId="3401275107" sldId="270"/>
            <ac:picMk id="17" creationId="{8FC2B0CE-093B-92BF-63C0-1E76E33F7293}"/>
          </ac:picMkLst>
        </pc:picChg>
        <pc:picChg chg="mod">
          <ac:chgData name="Piedmont, Dominic" userId="021ad2d7-c7f4-457c-b2b4-45c783a120da" providerId="ADAL" clId="{C35B6660-4D5D-4ED3-B2C4-2CEFFDB88AE9}" dt="2025-07-07T19:40:08.556" v="4434"/>
          <ac:picMkLst>
            <pc:docMk/>
            <pc:sldMk cId="3401275107" sldId="270"/>
            <ac:picMk id="18" creationId="{8E305C1F-52D5-015D-6599-C6709685D85A}"/>
          </ac:picMkLst>
        </pc:picChg>
        <pc:picChg chg="mod">
          <ac:chgData name="Piedmont, Dominic" userId="021ad2d7-c7f4-457c-b2b4-45c783a120da" providerId="ADAL" clId="{C35B6660-4D5D-4ED3-B2C4-2CEFFDB88AE9}" dt="2025-07-07T19:40:08.556" v="4434"/>
          <ac:picMkLst>
            <pc:docMk/>
            <pc:sldMk cId="3401275107" sldId="270"/>
            <ac:picMk id="19" creationId="{EE5EB1CA-37B5-1D9E-0232-8796187C4C86}"/>
          </ac:picMkLst>
        </pc:picChg>
        <pc:picChg chg="mod">
          <ac:chgData name="Piedmont, Dominic" userId="021ad2d7-c7f4-457c-b2b4-45c783a120da" providerId="ADAL" clId="{C35B6660-4D5D-4ED3-B2C4-2CEFFDB88AE9}" dt="2025-07-07T19:40:08.556" v="4434"/>
          <ac:picMkLst>
            <pc:docMk/>
            <pc:sldMk cId="3401275107" sldId="270"/>
            <ac:picMk id="20" creationId="{B88C1905-E612-903B-A4B6-F70120A535CB}"/>
          </ac:picMkLst>
        </pc:picChg>
      </pc:sldChg>
      <pc:sldChg chg="new del">
        <pc:chgData name="Piedmont, Dominic" userId="021ad2d7-c7f4-457c-b2b4-45c783a120da" providerId="ADAL" clId="{C35B6660-4D5D-4ED3-B2C4-2CEFFDB88AE9}" dt="2025-07-07T19:44:01.918" v="4483" actId="47"/>
        <pc:sldMkLst>
          <pc:docMk/>
          <pc:sldMk cId="384078248" sldId="271"/>
        </pc:sldMkLst>
      </pc:sldChg>
      <pc:sldChg chg="addSp delSp modSp add mod modAnim">
        <pc:chgData name="Piedmont, Dominic" userId="021ad2d7-c7f4-457c-b2b4-45c783a120da" providerId="ADAL" clId="{C35B6660-4D5D-4ED3-B2C4-2CEFFDB88AE9}" dt="2025-07-07T19:43:53.378" v="4482" actId="1076"/>
        <pc:sldMkLst>
          <pc:docMk/>
          <pc:sldMk cId="3756685267" sldId="272"/>
        </pc:sldMkLst>
        <pc:spChg chg="mod">
          <ac:chgData name="Piedmont, Dominic" userId="021ad2d7-c7f4-457c-b2b4-45c783a120da" providerId="ADAL" clId="{C35B6660-4D5D-4ED3-B2C4-2CEFFDB88AE9}" dt="2025-07-07T19:40:51.705" v="4451" actId="20577"/>
          <ac:spMkLst>
            <pc:docMk/>
            <pc:sldMk cId="3756685267" sldId="272"/>
            <ac:spMk id="2" creationId="{AB412C82-E5F9-FAC1-B186-3857783F6A3A}"/>
          </ac:spMkLst>
        </pc:spChg>
        <pc:spChg chg="mod">
          <ac:chgData name="Piedmont, Dominic" userId="021ad2d7-c7f4-457c-b2b4-45c783a120da" providerId="ADAL" clId="{C35B6660-4D5D-4ED3-B2C4-2CEFFDB88AE9}" dt="2025-07-07T19:43:21.521" v="4470" actId="1076"/>
          <ac:spMkLst>
            <pc:docMk/>
            <pc:sldMk cId="3756685267" sldId="272"/>
            <ac:spMk id="4" creationId="{E0D16AB4-F108-0685-AB56-0C6F01D5471C}"/>
          </ac:spMkLst>
        </pc:spChg>
        <pc:spChg chg="add del mod">
          <ac:chgData name="Piedmont, Dominic" userId="021ad2d7-c7f4-457c-b2b4-45c783a120da" providerId="ADAL" clId="{C35B6660-4D5D-4ED3-B2C4-2CEFFDB88AE9}" dt="2025-07-07T19:42:32.984" v="4458" actId="21"/>
          <ac:spMkLst>
            <pc:docMk/>
            <pc:sldMk cId="3756685267" sldId="272"/>
            <ac:spMk id="7" creationId="{9DBBD185-2663-290E-2AC1-28FB9D9E9B77}"/>
          </ac:spMkLst>
        </pc:spChg>
        <pc:spChg chg="add del mod">
          <ac:chgData name="Piedmont, Dominic" userId="021ad2d7-c7f4-457c-b2b4-45c783a120da" providerId="ADAL" clId="{C35B6660-4D5D-4ED3-B2C4-2CEFFDB88AE9}" dt="2025-07-07T19:42:32.984" v="4458" actId="21"/>
          <ac:spMkLst>
            <pc:docMk/>
            <pc:sldMk cId="3756685267" sldId="272"/>
            <ac:spMk id="9" creationId="{DEDE0849-6133-F973-5280-87DC2D7E4125}"/>
          </ac:spMkLst>
        </pc:spChg>
        <pc:spChg chg="add del mod">
          <ac:chgData name="Piedmont, Dominic" userId="021ad2d7-c7f4-457c-b2b4-45c783a120da" providerId="ADAL" clId="{C35B6660-4D5D-4ED3-B2C4-2CEFFDB88AE9}" dt="2025-07-07T19:42:32.984" v="4458" actId="21"/>
          <ac:spMkLst>
            <pc:docMk/>
            <pc:sldMk cId="3756685267" sldId="272"/>
            <ac:spMk id="10" creationId="{F75FC1DF-2632-D263-3062-3E3D4E025CC2}"/>
          </ac:spMkLst>
        </pc:spChg>
        <pc:spChg chg="del">
          <ac:chgData name="Piedmont, Dominic" userId="021ad2d7-c7f4-457c-b2b4-45c783a120da" providerId="ADAL" clId="{C35B6660-4D5D-4ED3-B2C4-2CEFFDB88AE9}" dt="2025-07-07T19:43:02.366" v="4464" actId="478"/>
          <ac:spMkLst>
            <pc:docMk/>
            <pc:sldMk cId="3756685267" sldId="272"/>
            <ac:spMk id="11" creationId="{CB37B504-EC12-930D-3BCA-9A90DB4B9B52}"/>
          </ac:spMkLst>
        </pc:spChg>
        <pc:spChg chg="add del mod">
          <ac:chgData name="Piedmont, Dominic" userId="021ad2d7-c7f4-457c-b2b4-45c783a120da" providerId="ADAL" clId="{C35B6660-4D5D-4ED3-B2C4-2CEFFDB88AE9}" dt="2025-07-07T19:42:32.984" v="4458" actId="21"/>
          <ac:spMkLst>
            <pc:docMk/>
            <pc:sldMk cId="3756685267" sldId="272"/>
            <ac:spMk id="12" creationId="{E928ABDE-5E14-5708-C4CE-040067D586DB}"/>
          </ac:spMkLst>
        </pc:spChg>
        <pc:spChg chg="add del mod">
          <ac:chgData name="Piedmont, Dominic" userId="021ad2d7-c7f4-457c-b2b4-45c783a120da" providerId="ADAL" clId="{C35B6660-4D5D-4ED3-B2C4-2CEFFDB88AE9}" dt="2025-07-07T19:42:32.984" v="4458" actId="21"/>
          <ac:spMkLst>
            <pc:docMk/>
            <pc:sldMk cId="3756685267" sldId="272"/>
            <ac:spMk id="13" creationId="{9A5B549B-F2F5-0BEB-ECA7-9A627B2B2D14}"/>
          </ac:spMkLst>
        </pc:spChg>
        <pc:spChg chg="add del mod">
          <ac:chgData name="Piedmont, Dominic" userId="021ad2d7-c7f4-457c-b2b4-45c783a120da" providerId="ADAL" clId="{C35B6660-4D5D-4ED3-B2C4-2CEFFDB88AE9}" dt="2025-07-07T19:42:32.984" v="4458" actId="21"/>
          <ac:spMkLst>
            <pc:docMk/>
            <pc:sldMk cId="3756685267" sldId="272"/>
            <ac:spMk id="14" creationId="{67389158-6146-D228-D608-F065CD9D1B61}"/>
          </ac:spMkLst>
        </pc:spChg>
        <pc:spChg chg="add del mod">
          <ac:chgData name="Piedmont, Dominic" userId="021ad2d7-c7f4-457c-b2b4-45c783a120da" providerId="ADAL" clId="{C35B6660-4D5D-4ED3-B2C4-2CEFFDB88AE9}" dt="2025-07-07T19:42:32.984" v="4458" actId="21"/>
          <ac:spMkLst>
            <pc:docMk/>
            <pc:sldMk cId="3756685267" sldId="272"/>
            <ac:spMk id="21" creationId="{94ECEAF4-1D65-7C31-0030-BD523A906587}"/>
          </ac:spMkLst>
        </pc:spChg>
        <pc:spChg chg="add del mod">
          <ac:chgData name="Piedmont, Dominic" userId="021ad2d7-c7f4-457c-b2b4-45c783a120da" providerId="ADAL" clId="{C35B6660-4D5D-4ED3-B2C4-2CEFFDB88AE9}" dt="2025-07-07T19:43:05.279" v="4465" actId="478"/>
          <ac:spMkLst>
            <pc:docMk/>
            <pc:sldMk cId="3756685267" sldId="272"/>
            <ac:spMk id="24" creationId="{EA1021AE-5213-D5A0-13FD-9D32A742F23D}"/>
          </ac:spMkLst>
        </pc:spChg>
        <pc:grpChg chg="del">
          <ac:chgData name="Piedmont, Dominic" userId="021ad2d7-c7f4-457c-b2b4-45c783a120da" providerId="ADAL" clId="{C35B6660-4D5D-4ED3-B2C4-2CEFFDB88AE9}" dt="2025-07-07T19:41:10.694" v="4453" actId="478"/>
          <ac:grpSpMkLst>
            <pc:docMk/>
            <pc:sldMk cId="3756685267" sldId="272"/>
            <ac:grpSpMk id="8" creationId="{07185C06-4254-0954-7C7C-019676F6C169}"/>
          </ac:grpSpMkLst>
        </pc:grpChg>
        <pc:picChg chg="add mod">
          <ac:chgData name="Piedmont, Dominic" userId="021ad2d7-c7f4-457c-b2b4-45c783a120da" providerId="ADAL" clId="{C35B6660-4D5D-4ED3-B2C4-2CEFFDB88AE9}" dt="2025-07-07T19:43:45.097" v="4477" actId="1076"/>
          <ac:picMkLst>
            <pc:docMk/>
            <pc:sldMk cId="3756685267" sldId="272"/>
            <ac:picMk id="3" creationId="{02FFCB0C-F2D1-13A2-54AA-82298965EACE}"/>
          </ac:picMkLst>
        </pc:picChg>
        <pc:picChg chg="add del mod">
          <ac:chgData name="Piedmont, Dominic" userId="021ad2d7-c7f4-457c-b2b4-45c783a120da" providerId="ADAL" clId="{C35B6660-4D5D-4ED3-B2C4-2CEFFDB88AE9}" dt="2025-07-07T19:43:48.724" v="4479" actId="478"/>
          <ac:picMkLst>
            <pc:docMk/>
            <pc:sldMk cId="3756685267" sldId="272"/>
            <ac:picMk id="5" creationId="{A4AFF234-8FF4-911E-2265-44ACD83705E2}"/>
          </ac:picMkLst>
        </pc:picChg>
        <pc:picChg chg="add del mod">
          <ac:chgData name="Piedmont, Dominic" userId="021ad2d7-c7f4-457c-b2b4-45c783a120da" providerId="ADAL" clId="{C35B6660-4D5D-4ED3-B2C4-2CEFFDB88AE9}" dt="2025-07-07T19:42:32.984" v="4458" actId="21"/>
          <ac:picMkLst>
            <pc:docMk/>
            <pc:sldMk cId="3756685267" sldId="272"/>
            <ac:picMk id="6" creationId="{80D8AF0C-E6ED-89B9-5280-7F7652995BEB}"/>
          </ac:picMkLst>
        </pc:picChg>
        <pc:picChg chg="add del mod">
          <ac:chgData name="Piedmont, Dominic" userId="021ad2d7-c7f4-457c-b2b4-45c783a120da" providerId="ADAL" clId="{C35B6660-4D5D-4ED3-B2C4-2CEFFDB88AE9}" dt="2025-07-07T19:43:50.898" v="4481" actId="478"/>
          <ac:picMkLst>
            <pc:docMk/>
            <pc:sldMk cId="3756685267" sldId="272"/>
            <ac:picMk id="22" creationId="{EFBAE2ED-FA09-9A42-B95D-EB917554B3F8}"/>
          </ac:picMkLst>
        </pc:picChg>
        <pc:picChg chg="add mod">
          <ac:chgData name="Piedmont, Dominic" userId="021ad2d7-c7f4-457c-b2b4-45c783a120da" providerId="ADAL" clId="{C35B6660-4D5D-4ED3-B2C4-2CEFFDB88AE9}" dt="2025-07-07T19:43:47.211" v="4478" actId="1076"/>
          <ac:picMkLst>
            <pc:docMk/>
            <pc:sldMk cId="3756685267" sldId="272"/>
            <ac:picMk id="25" creationId="{08606B54-55E6-6513-D8A5-BFF9BADBD06C}"/>
          </ac:picMkLst>
        </pc:picChg>
        <pc:picChg chg="add mod">
          <ac:chgData name="Piedmont, Dominic" userId="021ad2d7-c7f4-457c-b2b4-45c783a120da" providerId="ADAL" clId="{C35B6660-4D5D-4ED3-B2C4-2CEFFDB88AE9}" dt="2025-07-07T19:43:53.378" v="4482" actId="1076"/>
          <ac:picMkLst>
            <pc:docMk/>
            <pc:sldMk cId="3756685267" sldId="272"/>
            <ac:picMk id="26" creationId="{AD06C323-D42A-A23D-CFBA-20521B66B4CB}"/>
          </ac:picMkLst>
        </pc:picChg>
      </pc:sldChg>
      <pc:sldChg chg="delSp modSp new del mod">
        <pc:chgData name="Piedmont, Dominic" userId="021ad2d7-c7f4-457c-b2b4-45c783a120da" providerId="ADAL" clId="{C35B6660-4D5D-4ED3-B2C4-2CEFFDB88AE9}" dt="2025-07-07T19:47:57.142" v="4568" actId="47"/>
        <pc:sldMkLst>
          <pc:docMk/>
          <pc:sldMk cId="805170761" sldId="273"/>
        </pc:sldMkLst>
        <pc:spChg chg="mod">
          <ac:chgData name="Piedmont, Dominic" userId="021ad2d7-c7f4-457c-b2b4-45c783a120da" providerId="ADAL" clId="{C35B6660-4D5D-4ED3-B2C4-2CEFFDB88AE9}" dt="2025-07-07T19:46:12.595" v="4566" actId="20577"/>
          <ac:spMkLst>
            <pc:docMk/>
            <pc:sldMk cId="805170761" sldId="273"/>
            <ac:spMk id="2" creationId="{9F19F08C-08D5-2902-FE7E-0DF4D8EDD8D0}"/>
          </ac:spMkLst>
        </pc:spChg>
        <pc:spChg chg="del">
          <ac:chgData name="Piedmont, Dominic" userId="021ad2d7-c7f4-457c-b2b4-45c783a120da" providerId="ADAL" clId="{C35B6660-4D5D-4ED3-B2C4-2CEFFDB88AE9}" dt="2025-07-07T19:47:54.552" v="4567" actId="478"/>
          <ac:spMkLst>
            <pc:docMk/>
            <pc:sldMk cId="805170761" sldId="273"/>
            <ac:spMk id="3" creationId="{F5FAADFF-227D-3A0F-80B3-E873A0467A78}"/>
          </ac:spMkLst>
        </pc:spChg>
      </pc:sldChg>
      <pc:sldChg chg="addSp delSp modSp new mod modClrScheme chgLayout">
        <pc:chgData name="Piedmont, Dominic" userId="021ad2d7-c7f4-457c-b2b4-45c783a120da" providerId="ADAL" clId="{C35B6660-4D5D-4ED3-B2C4-2CEFFDB88AE9}" dt="2025-07-07T19:58:19.174" v="4877" actId="1076"/>
        <pc:sldMkLst>
          <pc:docMk/>
          <pc:sldMk cId="2422260171" sldId="273"/>
        </pc:sldMkLst>
        <pc:spChg chg="mod">
          <ac:chgData name="Piedmont, Dominic" userId="021ad2d7-c7f4-457c-b2b4-45c783a120da" providerId="ADAL" clId="{C35B6660-4D5D-4ED3-B2C4-2CEFFDB88AE9}" dt="2025-07-07T19:58:11.965" v="4875" actId="20577"/>
          <ac:spMkLst>
            <pc:docMk/>
            <pc:sldMk cId="2422260171" sldId="273"/>
            <ac:spMk id="2" creationId="{9AB3F267-5DCC-00EF-C869-CEEAC6282042}"/>
          </ac:spMkLst>
        </pc:spChg>
        <pc:spChg chg="del mod">
          <ac:chgData name="Piedmont, Dominic" userId="021ad2d7-c7f4-457c-b2b4-45c783a120da" providerId="ADAL" clId="{C35B6660-4D5D-4ED3-B2C4-2CEFFDB88AE9}" dt="2025-07-07T19:53:50.994" v="4633" actId="26606"/>
          <ac:spMkLst>
            <pc:docMk/>
            <pc:sldMk cId="2422260171" sldId="273"/>
            <ac:spMk id="3" creationId="{78DA4961-9689-100F-35FA-5D2BCA2A38E8}"/>
          </ac:spMkLst>
        </pc:spChg>
        <pc:spChg chg="mod ord">
          <ac:chgData name="Piedmont, Dominic" userId="021ad2d7-c7f4-457c-b2b4-45c783a120da" providerId="ADAL" clId="{C35B6660-4D5D-4ED3-B2C4-2CEFFDB88AE9}" dt="2025-07-07T19:53:50.994" v="4633" actId="26606"/>
          <ac:spMkLst>
            <pc:docMk/>
            <pc:sldMk cId="2422260171" sldId="273"/>
            <ac:spMk id="4" creationId="{32FA1109-B413-F2B6-3030-6876D6C18842}"/>
          </ac:spMkLst>
        </pc:spChg>
        <pc:spChg chg="add mod">
          <ac:chgData name="Piedmont, Dominic" userId="021ad2d7-c7f4-457c-b2b4-45c783a120da" providerId="ADAL" clId="{C35B6660-4D5D-4ED3-B2C4-2CEFFDB88AE9}" dt="2025-07-07T19:57:32.165" v="4861" actId="27636"/>
          <ac:spMkLst>
            <pc:docMk/>
            <pc:sldMk cId="2422260171" sldId="273"/>
            <ac:spMk id="11" creationId="{C5380EF5-3235-0F23-63A7-4C7AEDC9E810}"/>
          </ac:spMkLst>
        </pc:spChg>
        <pc:picChg chg="add del">
          <ac:chgData name="Piedmont, Dominic" userId="021ad2d7-c7f4-457c-b2b4-45c783a120da" providerId="ADAL" clId="{C35B6660-4D5D-4ED3-B2C4-2CEFFDB88AE9}" dt="2025-07-07T19:53:27.463" v="4628" actId="478"/>
          <ac:picMkLst>
            <pc:docMk/>
            <pc:sldMk cId="2422260171" sldId="273"/>
            <ac:picMk id="5" creationId="{9AD04354-A512-A7AE-A91D-909933A8222D}"/>
          </ac:picMkLst>
        </pc:picChg>
        <pc:picChg chg="add mod">
          <ac:chgData name="Piedmont, Dominic" userId="021ad2d7-c7f4-457c-b2b4-45c783a120da" providerId="ADAL" clId="{C35B6660-4D5D-4ED3-B2C4-2CEFFDB88AE9}" dt="2025-07-07T19:58:19.174" v="4877" actId="1076"/>
          <ac:picMkLst>
            <pc:docMk/>
            <pc:sldMk cId="2422260171" sldId="273"/>
            <ac:picMk id="6" creationId="{7FFEA657-0BA0-F761-61A2-694E89080DF9}"/>
          </ac:picMkLst>
        </pc:picChg>
      </pc:sldChg>
      <pc:sldChg chg="modSp add mod">
        <pc:chgData name="Piedmont, Dominic" userId="021ad2d7-c7f4-457c-b2b4-45c783a120da" providerId="ADAL" clId="{C35B6660-4D5D-4ED3-B2C4-2CEFFDB88AE9}" dt="2025-07-07T20:06:03.916" v="5064" actId="12788"/>
        <pc:sldMkLst>
          <pc:docMk/>
          <pc:sldMk cId="1143509367" sldId="274"/>
        </pc:sldMkLst>
        <pc:spChg chg="mod">
          <ac:chgData name="Piedmont, Dominic" userId="021ad2d7-c7f4-457c-b2b4-45c783a120da" providerId="ADAL" clId="{C35B6660-4D5D-4ED3-B2C4-2CEFFDB88AE9}" dt="2025-07-07T20:06:03.916" v="5064" actId="12788"/>
          <ac:spMkLst>
            <pc:docMk/>
            <pc:sldMk cId="1143509367" sldId="274"/>
            <ac:spMk id="2" creationId="{0BDB68A9-B5EB-314F-849D-FB440A7B37AA}"/>
          </ac:spMkLst>
        </pc:spChg>
        <pc:spChg chg="mod">
          <ac:chgData name="Piedmont, Dominic" userId="021ad2d7-c7f4-457c-b2b4-45c783a120da" providerId="ADAL" clId="{C35B6660-4D5D-4ED3-B2C4-2CEFFDB88AE9}" dt="2025-07-07T20:06:03.916" v="5064" actId="12788"/>
          <ac:spMkLst>
            <pc:docMk/>
            <pc:sldMk cId="1143509367" sldId="274"/>
            <ac:spMk id="3" creationId="{23BD80E2-64A8-2746-84CE-DAC7C5339965}"/>
          </ac:spMkLst>
        </pc:spChg>
      </pc:sldChg>
      <pc:sldChg chg="delSp modSp new mod">
        <pc:chgData name="Piedmont, Dominic" userId="021ad2d7-c7f4-457c-b2b4-45c783a120da" providerId="ADAL" clId="{C35B6660-4D5D-4ED3-B2C4-2CEFFDB88AE9}" dt="2025-07-07T20:10:59.969" v="5836" actId="20577"/>
        <pc:sldMkLst>
          <pc:docMk/>
          <pc:sldMk cId="948974019" sldId="275"/>
        </pc:sldMkLst>
        <pc:spChg chg="mod">
          <ac:chgData name="Piedmont, Dominic" userId="021ad2d7-c7f4-457c-b2b4-45c783a120da" providerId="ADAL" clId="{C35B6660-4D5D-4ED3-B2C4-2CEFFDB88AE9}" dt="2025-07-07T20:06:35.356" v="5075" actId="20577"/>
          <ac:spMkLst>
            <pc:docMk/>
            <pc:sldMk cId="948974019" sldId="275"/>
            <ac:spMk id="2" creationId="{6326DAD6-63E0-53E4-26E3-D1C88E6CAD26}"/>
          </ac:spMkLst>
        </pc:spChg>
        <pc:spChg chg="mod">
          <ac:chgData name="Piedmont, Dominic" userId="021ad2d7-c7f4-457c-b2b4-45c783a120da" providerId="ADAL" clId="{C35B6660-4D5D-4ED3-B2C4-2CEFFDB88AE9}" dt="2025-07-07T20:10:59.969" v="5836" actId="20577"/>
          <ac:spMkLst>
            <pc:docMk/>
            <pc:sldMk cId="948974019" sldId="275"/>
            <ac:spMk id="3" creationId="{FF21DBD1-EADB-2CF6-1B8B-4DC88343BEFD}"/>
          </ac:spMkLst>
        </pc:spChg>
        <pc:spChg chg="del">
          <ac:chgData name="Piedmont, Dominic" userId="021ad2d7-c7f4-457c-b2b4-45c783a120da" providerId="ADAL" clId="{C35B6660-4D5D-4ED3-B2C4-2CEFFDB88AE9}" dt="2025-07-07T20:06:43.954" v="5077" actId="478"/>
          <ac:spMkLst>
            <pc:docMk/>
            <pc:sldMk cId="948974019" sldId="275"/>
            <ac:spMk id="4" creationId="{4460EDC5-E36B-A30C-FA66-DD2905C5F7CD}"/>
          </ac:spMkLst>
        </pc:spChg>
      </pc:sldChg>
    </pc:docChg>
  </pc:docChgLst>
  <pc:docChgLst>
    <pc:chgData name="Piedmont, Dominic" userId="021ad2d7-c7f4-457c-b2b4-45c783a120da" providerId="ADAL" clId="{43F1A3A5-1A21-4495-AFC4-4D2183A7B0D8}"/>
    <pc:docChg chg="modSld">
      <pc:chgData name="Piedmont, Dominic" userId="021ad2d7-c7f4-457c-b2b4-45c783a120da" providerId="ADAL" clId="{43F1A3A5-1A21-4495-AFC4-4D2183A7B0D8}" dt="2025-07-07T20:18:53.158" v="1" actId="1038"/>
      <pc:docMkLst>
        <pc:docMk/>
      </pc:docMkLst>
      <pc:sldChg chg="modSp mod">
        <pc:chgData name="Piedmont, Dominic" userId="021ad2d7-c7f4-457c-b2b4-45c783a120da" providerId="ADAL" clId="{43F1A3A5-1A21-4495-AFC4-4D2183A7B0D8}" dt="2025-07-07T20:18:53.158" v="1" actId="1038"/>
        <pc:sldMkLst>
          <pc:docMk/>
          <pc:sldMk cId="3756685267" sldId="272"/>
        </pc:sldMkLst>
        <pc:picChg chg="mod">
          <ac:chgData name="Piedmont, Dominic" userId="021ad2d7-c7f4-457c-b2b4-45c783a120da" providerId="ADAL" clId="{43F1A3A5-1A21-4495-AFC4-4D2183A7B0D8}" dt="2025-07-07T20:18:53.158" v="1" actId="1038"/>
          <ac:picMkLst>
            <pc:docMk/>
            <pc:sldMk cId="3756685267" sldId="272"/>
            <ac:picMk id="3" creationId="{02FFCB0C-F2D1-13A2-54AA-82298965EA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dpiedmont@bnl.gov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Qualifying Graphite for Reactor Applications: A Materials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Presented by: Dominic Piedmont	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055F7-7532-6706-3280-106445BE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96B21-B323-D135-305D-E130E199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2" y="257047"/>
            <a:ext cx="1140219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Structure Property Correlation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9292E2B-64A4-325C-6EC3-39B0D87BE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7497" y="1745123"/>
            <a:ext cx="5881811" cy="407155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dirty="0"/>
              <a:t>In-situ capabilities allow for bulk/environmental changes to occur while microscale properties are measured</a:t>
            </a:r>
          </a:p>
          <a:p>
            <a:pPr lvl="1"/>
            <a:r>
              <a:rPr lang="en-US" sz="1600" dirty="0"/>
              <a:t>High temperature (&gt; 1000 °C)</a:t>
            </a:r>
          </a:p>
          <a:p>
            <a:pPr lvl="1"/>
            <a:r>
              <a:rPr lang="en-US" sz="1600" dirty="0"/>
              <a:t>Vapor pressure</a:t>
            </a:r>
          </a:p>
          <a:p>
            <a:pPr lvl="1"/>
            <a:r>
              <a:rPr lang="en-US" sz="1600" dirty="0"/>
              <a:t>Electrochemical </a:t>
            </a:r>
          </a:p>
          <a:p>
            <a:pPr lvl="1"/>
            <a:r>
              <a:rPr lang="en-US" sz="1600" dirty="0"/>
              <a:t>Loading </a:t>
            </a:r>
          </a:p>
          <a:p>
            <a:r>
              <a:rPr lang="en-US" sz="2400" dirty="0"/>
              <a:t>Data is at length scales appropriate for engineering scale model initialization and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84CE8-077C-333A-1888-A59FBD8EB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4748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5EAA5C-CA86-F63C-69D1-E4915C635F6F}"/>
              </a:ext>
            </a:extLst>
          </p:cNvPr>
          <p:cNvGrpSpPr/>
          <p:nvPr/>
        </p:nvGrpSpPr>
        <p:grpSpPr>
          <a:xfrm>
            <a:off x="6310189" y="1745122"/>
            <a:ext cx="5881811" cy="4223191"/>
            <a:chOff x="4167268" y="798424"/>
            <a:chExt cx="7368925" cy="5144896"/>
          </a:xfrm>
        </p:grpSpPr>
        <p:pic>
          <p:nvPicPr>
            <p:cNvPr id="17" name="Picture 16" descr="Chart, line chart&#10;&#10;Description automatically generated">
              <a:extLst>
                <a:ext uri="{FF2B5EF4-FFF2-40B4-BE49-F238E27FC236}">
                  <a16:creationId xmlns:a16="http://schemas.microsoft.com/office/drawing/2014/main" id="{8FC2B0CE-093B-92BF-63C0-1E76E33F7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268" y="798424"/>
              <a:ext cx="3524068" cy="2607334"/>
            </a:xfrm>
            <a:prstGeom prst="rect">
              <a:avLst/>
            </a:prstGeom>
          </p:spPr>
        </p:pic>
        <p:pic>
          <p:nvPicPr>
            <p:cNvPr id="18" name="Picture 17" descr="Chart, line chart&#10;&#10;Description automatically generated">
              <a:extLst>
                <a:ext uri="{FF2B5EF4-FFF2-40B4-BE49-F238E27FC236}">
                  <a16:creationId xmlns:a16="http://schemas.microsoft.com/office/drawing/2014/main" id="{8E305C1F-52D5-015D-6599-C6709685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110" y="3405758"/>
              <a:ext cx="3267545" cy="2537562"/>
            </a:xfrm>
            <a:prstGeom prst="rect">
              <a:avLst/>
            </a:prstGeom>
          </p:spPr>
        </p:pic>
        <p:pic>
          <p:nvPicPr>
            <p:cNvPr id="19" name="Picture 18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EE5EB1CA-37B5-1D9E-0232-8796187C4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387" y="798424"/>
              <a:ext cx="3509424" cy="2607334"/>
            </a:xfrm>
            <a:prstGeom prst="rect">
              <a:avLst/>
            </a:prstGeom>
          </p:spPr>
        </p:pic>
        <p:pic>
          <p:nvPicPr>
            <p:cNvPr id="20" name="Picture 19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B88C1905-E612-903B-A4B6-F70120A53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656" y="3405758"/>
              <a:ext cx="3782537" cy="2535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27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2BCB1-9EE8-C2A0-A9AB-1C0AD2AF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2C82-E5F9-FAC1-B186-3857783F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2" y="257047"/>
            <a:ext cx="1140219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Structure Property Correlation Modeling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6AB4-F108-0685-AB56-0C6F01D54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4748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pic>
        <p:nvPicPr>
          <p:cNvPr id="3" name="Fe9Cr_61116 undef and def, grainID as color">
            <a:hlinkClick r:id="" action="ppaction://media"/>
            <a:extLst>
              <a:ext uri="{FF2B5EF4-FFF2-40B4-BE49-F238E27FC236}">
                <a16:creationId xmlns:a16="http://schemas.microsoft.com/office/drawing/2014/main" id="{02FFCB0C-F2D1-13A2-54AA-82298965E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253"/>
          <a:stretch/>
        </p:blipFill>
        <p:spPr>
          <a:xfrm>
            <a:off x="358786" y="2136652"/>
            <a:ext cx="5248830" cy="2897880"/>
          </a:xfrm>
          <a:prstGeom prst="rect">
            <a:avLst/>
          </a:prstGeom>
        </p:spPr>
      </p:pic>
      <p:pic>
        <p:nvPicPr>
          <p:cNvPr id="25" name="Picture 24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08606B54-55E6-6513-D8A5-BFF9BADBD06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/>
          <a:srcRect l="2027" t="19935" r="15592" b="13798"/>
          <a:stretch/>
        </p:blipFill>
        <p:spPr>
          <a:xfrm>
            <a:off x="5681688" y="2139408"/>
            <a:ext cx="2951203" cy="28951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06C323-D42A-A23D-CFBA-20521B66B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891" y="2139408"/>
            <a:ext cx="3095734" cy="29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DAD6-63E0-53E4-26E3-D1C88E6C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DBD1-EADB-2CF6-1B8B-4DC88343B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10706100" cy="4351338"/>
          </a:xfrm>
        </p:spPr>
        <p:txBody>
          <a:bodyPr/>
          <a:lstStyle/>
          <a:p>
            <a:r>
              <a:rPr lang="en-US" dirty="0"/>
              <a:t>Reaching the summit requires: clear communication, using the right tool for the job, and focused attention</a:t>
            </a:r>
          </a:p>
          <a:p>
            <a:r>
              <a:rPr lang="en-US" dirty="0"/>
              <a:t>Models must be experimentally validated and are only as good as the real-world data they represent</a:t>
            </a:r>
          </a:p>
          <a:p>
            <a:r>
              <a:rPr lang="en-US" dirty="0"/>
              <a:t>Synchrotron offers a methodology of initializing and/or validating computational models across a range of length-scales and modalities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4D517-BF58-499F-F0A1-75B1F4EA1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8974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334625" cy="1165221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707027"/>
            <a:ext cx="10334625" cy="984956"/>
          </a:xfrm>
        </p:spPr>
        <p:txBody>
          <a:bodyPr/>
          <a:lstStyle/>
          <a:p>
            <a:pPr algn="ctr"/>
            <a:r>
              <a:rPr lang="en-US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dpiedmont@bnl.gov</a:t>
            </a:r>
            <a:endParaRPr lang="en-US" b="1" dirty="0"/>
          </a:p>
          <a:p>
            <a:pPr algn="ctr"/>
            <a:r>
              <a:rPr lang="en-US" dirty="0"/>
              <a:t>Materials for Energy Applications Group</a:t>
            </a:r>
          </a:p>
        </p:txBody>
      </p:sp>
    </p:spTree>
    <p:extLst>
      <p:ext uri="{BB962C8B-B14F-4D97-AF65-F5344CB8AC3E}">
        <p14:creationId xmlns:p14="http://schemas.microsoft.com/office/powerpoint/2010/main" val="114350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6" y="0"/>
            <a:ext cx="11262154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>
                <a:ea typeface="+mn-ea"/>
                <a:cs typeface="+mn-cs"/>
              </a:rPr>
              <a:t>Motivation:</a:t>
            </a:r>
            <a:r>
              <a:rPr lang="en-US" dirty="0">
                <a:gradFill flip="none" rotWithShape="1">
                  <a:gsLst>
                    <a:gs pos="0">
                      <a:srgbClr val="D4AF37">
                        <a:shade val="30000"/>
                        <a:satMod val="115000"/>
                      </a:srgbClr>
                    </a:gs>
                    <a:gs pos="50000">
                      <a:srgbClr val="D4AF37">
                        <a:shade val="67500"/>
                        <a:satMod val="115000"/>
                      </a:srgbClr>
                    </a:gs>
                    <a:gs pos="100000">
                      <a:srgbClr val="D4AF3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 Material Code Qualification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46" y="1325563"/>
            <a:ext cx="11504140" cy="4834280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ASME standard required of all reactor grade materials prior commercial implementation that requires characterization of properties:</a:t>
            </a:r>
          </a:p>
          <a:p>
            <a:pPr marL="1087438" lvl="2" indent="-173038"/>
            <a:r>
              <a:rPr lang="en-US" dirty="0"/>
              <a:t>Physical</a:t>
            </a:r>
          </a:p>
          <a:p>
            <a:pPr marL="1087438" lvl="2" indent="-173038"/>
            <a:r>
              <a:rPr lang="en-US" dirty="0"/>
              <a:t>Mechanical </a:t>
            </a:r>
          </a:p>
          <a:p>
            <a:pPr marL="1087438" lvl="2" indent="-173038"/>
            <a:r>
              <a:rPr lang="en-US" dirty="0"/>
              <a:t>Thermal</a:t>
            </a:r>
          </a:p>
          <a:p>
            <a:pPr marL="1087438" lvl="2" indent="-173038"/>
            <a:r>
              <a:rPr lang="en-US" dirty="0"/>
              <a:t>Impact of relevant reactor conditions/environmental factors (oxidation, irradiation, etc.)</a:t>
            </a:r>
          </a:p>
          <a:p>
            <a:pPr marL="914400" lvl="2" indent="0">
              <a:buNone/>
            </a:pPr>
            <a:endParaRPr lang="en-US" dirty="0"/>
          </a:p>
          <a:p>
            <a:pPr marL="0" indent="0"/>
            <a:r>
              <a:rPr lang="en-US" dirty="0"/>
              <a:t>Last material that achieved this was Alloy 617 in 2019 (first in 30 years).</a:t>
            </a:r>
          </a:p>
          <a:p>
            <a:pPr marL="1087438" lvl="2" indent="-173038"/>
            <a:endParaRPr lang="en-US" dirty="0"/>
          </a:p>
          <a:p>
            <a:pPr marL="0" lvl="2" indent="0">
              <a:spcBef>
                <a:spcPts val="1000"/>
              </a:spcBef>
              <a:buNone/>
            </a:pPr>
            <a:r>
              <a:rPr lang="en-US" sz="2800" dirty="0"/>
              <a:t>Currently no reactor graphite grades are qualified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51CAA-C1BF-3A05-E773-5AC3CEB62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0A28883E-4635-4392-06DD-9761978BEF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89" y="0"/>
            <a:ext cx="10273222" cy="68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FA00C-BC05-90E1-82E4-E1BE51A8D17D}"/>
              </a:ext>
            </a:extLst>
          </p:cNvPr>
          <p:cNvSpPr txBox="1"/>
          <p:nvPr/>
        </p:nvSpPr>
        <p:spPr>
          <a:xfrm>
            <a:off x="2792626" y="636373"/>
            <a:ext cx="29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gradFill flip="none" rotWithShape="1">
                  <a:gsLst>
                    <a:gs pos="0">
                      <a:srgbClr val="D4AF37">
                        <a:shade val="30000"/>
                        <a:satMod val="115000"/>
                      </a:srgbClr>
                    </a:gs>
                    <a:gs pos="50000">
                      <a:srgbClr val="D4AF37">
                        <a:shade val="67500"/>
                        <a:satMod val="115000"/>
                      </a:srgbClr>
                    </a:gs>
                    <a:gs pos="100000">
                      <a:srgbClr val="D4AF3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Code Qualification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78EB78-B72C-5F74-B436-6CE134CF8AA1}"/>
              </a:ext>
            </a:extLst>
          </p:cNvPr>
          <p:cNvSpPr txBox="1"/>
          <p:nvPr/>
        </p:nvSpPr>
        <p:spPr>
          <a:xfrm>
            <a:off x="8622215" y="6150114"/>
            <a:ext cx="209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Material System Determination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D4591-FABD-DB50-EA8B-21B4AD51FC30}"/>
              </a:ext>
            </a:extLst>
          </p:cNvPr>
          <p:cNvSpPr txBox="1"/>
          <p:nvPr/>
        </p:nvSpPr>
        <p:spPr>
          <a:xfrm>
            <a:off x="5901666" y="4971676"/>
            <a:ext cx="2279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Property Modeling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2A02D-8D63-2E2F-7F60-AB87FAA264B1}"/>
              </a:ext>
            </a:extLst>
          </p:cNvPr>
          <p:cNvSpPr txBox="1"/>
          <p:nvPr/>
        </p:nvSpPr>
        <p:spPr>
          <a:xfrm>
            <a:off x="8871406" y="5231311"/>
            <a:ext cx="209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Material Design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01D33-11BF-83ED-CF18-4C3862571E73}"/>
              </a:ext>
            </a:extLst>
          </p:cNvPr>
          <p:cNvSpPr txBox="1"/>
          <p:nvPr/>
        </p:nvSpPr>
        <p:spPr>
          <a:xfrm>
            <a:off x="7295919" y="4392224"/>
            <a:ext cx="3034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Fabrication 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E0045-9BF5-0AEA-611B-A99D28339494}"/>
              </a:ext>
            </a:extLst>
          </p:cNvPr>
          <p:cNvSpPr txBox="1"/>
          <p:nvPr/>
        </p:nvSpPr>
        <p:spPr>
          <a:xfrm>
            <a:off x="3557716" y="4069696"/>
            <a:ext cx="348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Pristine Property Verification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C4CA6-D41F-CB91-F19C-FC1D0EC60899}"/>
              </a:ext>
            </a:extLst>
          </p:cNvPr>
          <p:cNvSpPr txBox="1"/>
          <p:nvPr/>
        </p:nvSpPr>
        <p:spPr>
          <a:xfrm>
            <a:off x="5778755" y="3168709"/>
            <a:ext cx="3034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Down-selection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EB2B2-7B6C-B2B7-3607-879839E30044}"/>
              </a:ext>
            </a:extLst>
          </p:cNvPr>
          <p:cNvSpPr txBox="1"/>
          <p:nvPr/>
        </p:nvSpPr>
        <p:spPr>
          <a:xfrm>
            <a:off x="1851908" y="2757429"/>
            <a:ext cx="3034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Irradiation/Environmental Effects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B7A5F-1CAE-FE1B-D6D6-C1E01CF96397}"/>
              </a:ext>
            </a:extLst>
          </p:cNvPr>
          <p:cNvSpPr txBox="1"/>
          <p:nvPr/>
        </p:nvSpPr>
        <p:spPr>
          <a:xfrm>
            <a:off x="5668201" y="2192557"/>
            <a:ext cx="4177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Qualification Package Preparation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7E81F3-2AE5-E5BC-0C1A-CAD1D3F32715}"/>
              </a:ext>
            </a:extLst>
          </p:cNvPr>
          <p:cNvSpPr/>
          <p:nvPr/>
        </p:nvSpPr>
        <p:spPr>
          <a:xfrm>
            <a:off x="5968652" y="4872626"/>
            <a:ext cx="4831473" cy="9895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5EA5AE6-2636-8020-0941-6CC8822EA945}"/>
              </a:ext>
            </a:extLst>
          </p:cNvPr>
          <p:cNvSpPr/>
          <p:nvPr/>
        </p:nvSpPr>
        <p:spPr>
          <a:xfrm>
            <a:off x="4143727" y="4836381"/>
            <a:ext cx="1791432" cy="11899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7126E-0D60-4C84-B565-D5513C243D62}"/>
              </a:ext>
            </a:extLst>
          </p:cNvPr>
          <p:cNvSpPr txBox="1"/>
          <p:nvPr/>
        </p:nvSpPr>
        <p:spPr>
          <a:xfrm>
            <a:off x="2720227" y="4954312"/>
            <a:ext cx="145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</a:rPr>
              <a:t>You are here!</a:t>
            </a:r>
          </a:p>
        </p:txBody>
      </p:sp>
    </p:spTree>
    <p:extLst>
      <p:ext uri="{BB962C8B-B14F-4D97-AF65-F5344CB8AC3E}">
        <p14:creationId xmlns:p14="http://schemas.microsoft.com/office/powerpoint/2010/main" val="60757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F267-5DCC-00EF-C869-CEEAC628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67332"/>
            <a:ext cx="110490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Climbing Tips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380EF5-3235-0F23-63A7-4C7AEDC9E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9" y="1624734"/>
            <a:ext cx="5379027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Consistent usage of terminology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Use the right tool for the job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Down-select as soon as possible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Eyes on the prize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EA657-0BA0-F761-61A2-694E89080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068" y="1492895"/>
            <a:ext cx="6618932" cy="448432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A1109-B413-F2B6-3030-6876D6C18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6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Model Validation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2B6519-8655-D262-69A8-7A45B2A14A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DCC9-7BA7-B0E8-6780-FA868A39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2" y="117382"/>
            <a:ext cx="1140219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Experimental Characterization and Synchrotron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DA8D781-32EE-1E71-8318-CC00158B6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89" y="2912564"/>
            <a:ext cx="5881811" cy="354421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/>
              <a:t>Structure-property correlation</a:t>
            </a:r>
          </a:p>
          <a:p>
            <a:r>
              <a:rPr lang="en-US" dirty="0"/>
              <a:t>Understand the compound nature of microstructure/properties</a:t>
            </a:r>
          </a:p>
          <a:p>
            <a:r>
              <a:rPr lang="en-US" dirty="0"/>
              <a:t>Imperative that modeling length scale corresponds to length scale of experimental measurement</a:t>
            </a:r>
          </a:p>
          <a:p>
            <a:r>
              <a:rPr lang="en-US" dirty="0"/>
              <a:t>Multimodal characterization via synchrotron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5876F-4EC4-A833-CEC9-8DD6DBA0C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4748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0B8121-0E64-C40C-F6D5-6334DE463D3A}"/>
              </a:ext>
            </a:extLst>
          </p:cNvPr>
          <p:cNvGrpSpPr/>
          <p:nvPr/>
        </p:nvGrpSpPr>
        <p:grpSpPr>
          <a:xfrm>
            <a:off x="7029450" y="748553"/>
            <a:ext cx="4229099" cy="2032824"/>
            <a:chOff x="571500" y="2841911"/>
            <a:chExt cx="5181600" cy="2490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E0D2E0-D56F-C3EF-4901-DEB6FAA9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087" t="14792" r="1913"/>
            <a:stretch>
              <a:fillRect/>
            </a:stretch>
          </p:blipFill>
          <p:spPr>
            <a:xfrm>
              <a:off x="571500" y="2841911"/>
              <a:ext cx="5181600" cy="2318765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147057-51BC-FA0F-5B9A-65E854B153F8}"/>
                </a:ext>
              </a:extLst>
            </p:cNvPr>
            <p:cNvSpPr txBox="1"/>
            <p:nvPr/>
          </p:nvSpPr>
          <p:spPr>
            <a:xfrm>
              <a:off x="571501" y="5163140"/>
              <a:ext cx="51815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/>
                <a:t>Mejía-Rosales, Sergio, et al. “Experimental techniques for structural characterization.” </a:t>
              </a:r>
              <a:r>
                <a:rPr lang="en-US" sz="500" i="1" dirty="0"/>
                <a:t>Nanoalloys</a:t>
              </a:r>
              <a:r>
                <a:rPr lang="en-US" sz="500" dirty="0"/>
                <a:t>, 2013, pp. 113–145, https://doi.org/10.1016/b978-0-12-394401-6.00004-7.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0D7B1A0-EC94-127D-1EAF-A72EDA1E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2" y="2070842"/>
            <a:ext cx="5992887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73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481E-6AB8-01CA-F3FE-19689F0FE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48A7-6366-8516-FBA6-CD1BAA78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05" y="388342"/>
            <a:ext cx="1169979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Nanoscale Measurements: X-Ray Absorption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9F706B8-31DF-4AD3-B761-3FEE097B2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37" y="2015755"/>
            <a:ext cx="5881811" cy="313701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/>
              <a:t>Resolution as low as 0.002 nm</a:t>
            </a:r>
          </a:p>
          <a:p>
            <a:r>
              <a:rPr lang="en-US" dirty="0"/>
              <a:t>Element-specific local structure</a:t>
            </a:r>
          </a:p>
          <a:p>
            <a:r>
              <a:rPr lang="en-US" dirty="0"/>
              <a:t>Coordination number</a:t>
            </a:r>
          </a:p>
          <a:p>
            <a:r>
              <a:rPr lang="en-US" dirty="0"/>
              <a:t>Interatomic spacing</a:t>
            </a:r>
          </a:p>
          <a:p>
            <a:r>
              <a:rPr lang="en-US" dirty="0"/>
              <a:t>Short range order </a:t>
            </a:r>
          </a:p>
          <a:p>
            <a:r>
              <a:rPr lang="en-US" dirty="0"/>
              <a:t>Model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D2285-C4FC-D8E8-FAE8-DB7105FB4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4748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5D94E9-9E60-D5EB-1B1B-BF2AC7C0A068}"/>
              </a:ext>
            </a:extLst>
          </p:cNvPr>
          <p:cNvGrpSpPr/>
          <p:nvPr/>
        </p:nvGrpSpPr>
        <p:grpSpPr>
          <a:xfrm>
            <a:off x="6666470" y="1136822"/>
            <a:ext cx="5177481" cy="5575788"/>
            <a:chOff x="7508017" y="1882346"/>
            <a:chExt cx="3931508" cy="43008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E30E099-FF35-AA0C-0FC1-23462CE7B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017" y="1882346"/>
              <a:ext cx="3931508" cy="3931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7F38EA-EAB7-6416-1F3F-64D5D5984ABE}"/>
                </a:ext>
              </a:extLst>
            </p:cNvPr>
            <p:cNvSpPr txBox="1"/>
            <p:nvPr/>
          </p:nvSpPr>
          <p:spPr>
            <a:xfrm>
              <a:off x="7508017" y="5813854"/>
              <a:ext cx="3931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/>
                <a:t>Joress</a:t>
              </a:r>
              <a:r>
                <a:rPr lang="en-US" sz="600" dirty="0"/>
                <a:t>, Howie, et al. “Why is </a:t>
              </a:r>
              <a:r>
                <a:rPr lang="en-US" sz="600" dirty="0" err="1"/>
                <a:t>exafs</a:t>
              </a:r>
              <a:r>
                <a:rPr lang="en-US" sz="600" dirty="0"/>
                <a:t> for complex concentrated alloys so hard? challenges and opportunities for measuring ordering with X-ray absorption spectroscopy.” </a:t>
              </a:r>
              <a:r>
                <a:rPr lang="en-US" sz="600" i="1" dirty="0"/>
                <a:t>Matter</a:t>
              </a:r>
              <a:r>
                <a:rPr lang="en-US" sz="600" dirty="0"/>
                <a:t>, vol. 6, no. 11, Nov. 2023, pp. 3763–3781, https://doi.org/10.1016/j.matt.2023.09.010.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48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C51B4-657F-00EC-0CDC-61B939A5C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19D61-767D-22A7-FAB1-A49B809B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2" y="117382"/>
            <a:ext cx="1140219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E.g. X-Ray Absorption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FF149-E1C0-5690-4443-383E8705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4748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B8ABFF5-A033-43CA-A841-0F2189EB8BB2}"/>
              </a:ext>
            </a:extLst>
          </p:cNvPr>
          <p:cNvSpPr>
            <a:spLocks noGrp="1"/>
          </p:cNvSpPr>
          <p:nvPr/>
        </p:nvSpPr>
        <p:spPr>
          <a:xfrm>
            <a:off x="11188015" y="6104363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A14ACD-44B5-49CE-A13B-9BAC4DFFFE80}"/>
              </a:ext>
            </a:extLst>
          </p:cNvPr>
          <p:cNvGrpSpPr/>
          <p:nvPr/>
        </p:nvGrpSpPr>
        <p:grpSpPr>
          <a:xfrm>
            <a:off x="7287887" y="1594328"/>
            <a:ext cx="4803198" cy="3883270"/>
            <a:chOff x="8666011" y="1003193"/>
            <a:chExt cx="4803198" cy="3883270"/>
          </a:xfrm>
        </p:grpSpPr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9FD2D942-FFAF-47DB-BA92-61853EE7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2408" y="1566802"/>
              <a:ext cx="3420257" cy="3319661"/>
            </a:xfrm>
            <a:prstGeom prst="rect">
              <a:avLst/>
            </a:prstGeom>
          </p:spPr>
        </p:pic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F36F5E29-A0AC-4163-93FC-055486EF3330}"/>
                </a:ext>
              </a:extLst>
            </p:cNvPr>
            <p:cNvSpPr txBox="1"/>
            <p:nvPr/>
          </p:nvSpPr>
          <p:spPr>
            <a:xfrm>
              <a:off x="11938808" y="1816273"/>
              <a:ext cx="1530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Coexistence of 4- and 5-coordinate structures for Ni(II) in ZnCl</a:t>
              </a:r>
              <a:r>
                <a: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3B7BA289-1B11-4CE0-8C19-8E8A2E6D8040}"/>
                </a:ext>
              </a:extLst>
            </p:cNvPr>
            <p:cNvSpPr txBox="1"/>
            <p:nvPr/>
          </p:nvSpPr>
          <p:spPr>
            <a:xfrm>
              <a:off x="8666011" y="1003193"/>
              <a:ext cx="3369816" cy="33855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Ab-initio MD simulations</a:t>
              </a:r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F9857D4-699F-4CD9-AB7C-1B53707815B3}"/>
              </a:ext>
            </a:extLst>
          </p:cNvPr>
          <p:cNvSpPr txBox="1">
            <a:spLocks/>
          </p:cNvSpPr>
          <p:nvPr/>
        </p:nvSpPr>
        <p:spPr>
          <a:xfrm>
            <a:off x="702730" y="4759042"/>
            <a:ext cx="6217055" cy="45302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Clear changes in electronic structure are observed as function of T in Ni (II)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F7EC8-C9C9-4896-A810-916727ABB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31" y="1945782"/>
            <a:ext cx="3190054" cy="2813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DB28CF-8336-4D02-B54A-72708B22A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30" y="1935783"/>
            <a:ext cx="3190052" cy="28132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4522FC5-7599-49F4-B195-711D55710118}"/>
              </a:ext>
            </a:extLst>
          </p:cNvPr>
          <p:cNvSpPr txBox="1"/>
          <p:nvPr/>
        </p:nvSpPr>
        <p:spPr>
          <a:xfrm>
            <a:off x="702730" y="1597229"/>
            <a:ext cx="6217055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Absorption Studies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98A19F-52BE-4D93-8818-FC9FB157D239}"/>
              </a:ext>
            </a:extLst>
          </p:cNvPr>
          <p:cNvSpPr/>
          <p:nvPr/>
        </p:nvSpPr>
        <p:spPr>
          <a:xfrm>
            <a:off x="381001" y="5422042"/>
            <a:ext cx="11430000" cy="59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dynamic heterogeneity in the coordination environments of Ni(II) may explain the lower solubility of Ni in molten ZnCl</a:t>
            </a:r>
            <a:r>
              <a:rPr lang="en-US" sz="16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endParaRPr lang="en-US" sz="1600" b="1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845F6D70-03C3-4E72-97B5-CE3007D36E8C}"/>
              </a:ext>
            </a:extLst>
          </p:cNvPr>
          <p:cNvSpPr txBox="1"/>
          <p:nvPr/>
        </p:nvSpPr>
        <p:spPr>
          <a:xfrm>
            <a:off x="702730" y="5989320"/>
            <a:ext cx="12039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Simerjeet K Gill*, Frenkel A.I.*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et.al. Connections between the Speciation and Solubility of Ni(II) and Co(II) in Molten ZnCl</a:t>
            </a:r>
            <a:r>
              <a:rPr lang="en-US" sz="1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.The Journal of Physical Chemistry B 2020, 124 (7), 1253-1258</a:t>
            </a:r>
            <a:endPara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882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45373-5D94-9231-B990-09FE992A9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62AA-D38D-E8C4-0C57-30402CE8D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2" y="257047"/>
            <a:ext cx="1140219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Microscale Measurements: X-Ray Tomography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CF59090-CEFF-3E07-2245-B3491045B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205" y="2231990"/>
            <a:ext cx="5881811" cy="324205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en-US" dirty="0"/>
              <a:t>Our NSUF beamline has resolution down to 5 µm</a:t>
            </a:r>
          </a:p>
          <a:p>
            <a:r>
              <a:rPr lang="en-US" dirty="0"/>
              <a:t>Various mechanisms for contrast</a:t>
            </a:r>
          </a:p>
          <a:p>
            <a:pPr lvl="1"/>
            <a:r>
              <a:rPr lang="en-US" dirty="0"/>
              <a:t>Absorption, diffraction, fluorescence, etc. </a:t>
            </a:r>
          </a:p>
          <a:p>
            <a:r>
              <a:rPr lang="en-US" dirty="0"/>
              <a:t>Direct visualization of 3D morphology, structure, and density</a:t>
            </a:r>
          </a:p>
          <a:p>
            <a:r>
              <a:rPr lang="en-US" dirty="0"/>
              <a:t>Diffracting domain orientation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AF177-1CD2-6CD8-DEB8-24B8E6733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4748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5C77D-61F2-9B21-84E1-78AD0BFC5AD0}"/>
              </a:ext>
            </a:extLst>
          </p:cNvPr>
          <p:cNvGrpSpPr/>
          <p:nvPr/>
        </p:nvGrpSpPr>
        <p:grpSpPr>
          <a:xfrm>
            <a:off x="6621006" y="1340634"/>
            <a:ext cx="5437286" cy="5338263"/>
            <a:chOff x="6621006" y="1028442"/>
            <a:chExt cx="5437286" cy="53382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3C3B83-9A9A-8349-8598-E620D74C0326}"/>
                </a:ext>
              </a:extLst>
            </p:cNvPr>
            <p:cNvSpPr/>
            <p:nvPr/>
          </p:nvSpPr>
          <p:spPr>
            <a:xfrm>
              <a:off x="6621006" y="1028442"/>
              <a:ext cx="5437286" cy="531904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F4C232-45DB-8346-A1E1-8FE2191BD01E}"/>
                </a:ext>
              </a:extLst>
            </p:cNvPr>
            <p:cNvSpPr txBox="1"/>
            <p:nvPr/>
          </p:nvSpPr>
          <p:spPr>
            <a:xfrm>
              <a:off x="6703195" y="1114370"/>
              <a:ext cx="5214583" cy="172354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i="1" dirty="0">
                  <a:solidFill>
                    <a:srgbClr val="0F5B78"/>
                  </a:solidFill>
                  <a:cs typeface="Arial"/>
                </a:rPr>
                <a:t>Enables studies of chemical and structural changes in materials down to 5-micron resolution addressing:</a:t>
              </a:r>
              <a:endParaRPr lang="en-US" sz="1600" dirty="0">
                <a:solidFill>
                  <a:srgbClr val="000000"/>
                </a:solidFill>
                <a:cs typeface="Arial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400" i="1" dirty="0">
                  <a:solidFill>
                    <a:srgbClr val="0F5B78"/>
                  </a:solidFill>
                  <a:cs typeface="Arial"/>
                </a:rPr>
                <a:t>Early stages of fuel life cycle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i="1" dirty="0">
                  <a:solidFill>
                    <a:srgbClr val="0F5B78"/>
                  </a:solidFill>
                  <a:cs typeface="Arial"/>
                </a:rPr>
                <a:t>Stability of cladding and reactor containment 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i="1" dirty="0">
                  <a:solidFill>
                    <a:srgbClr val="0F5B78"/>
                  </a:solidFill>
                  <a:cs typeface="Arial"/>
                </a:rPr>
                <a:t>Stability of waste forms</a:t>
              </a:r>
            </a:p>
            <a:p>
              <a:pPr marL="285750" indent="-285750">
                <a:buFont typeface="Arial"/>
                <a:buChar char="•"/>
              </a:pPr>
              <a:endParaRPr lang="en-US" sz="1600" b="1" i="1" dirty="0">
                <a:solidFill>
                  <a:srgbClr val="0F5B78"/>
                </a:solidFill>
                <a:cs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7DF536-7343-4775-B731-DEF9067D8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195" y="2546318"/>
              <a:ext cx="5214583" cy="1926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6924F6-0A8E-4E7E-938E-87A596CAA6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1790"/>
            <a:stretch/>
          </p:blipFill>
          <p:spPr bwMode="auto">
            <a:xfrm>
              <a:off x="6898574" y="4450653"/>
              <a:ext cx="1364274" cy="146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FEE420A7-AC77-41F8-8010-2EAE9C23C583}"/>
                </a:ext>
              </a:extLst>
            </p:cNvPr>
            <p:cNvSpPr txBox="1"/>
            <p:nvPr/>
          </p:nvSpPr>
          <p:spPr>
            <a:xfrm>
              <a:off x="6829594" y="5843485"/>
              <a:ext cx="1596912" cy="52322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Grain Orientation </a:t>
              </a:r>
              <a:br>
                <a:rPr lang="en-US" sz="1400" dirty="0"/>
              </a:br>
              <a:r>
                <a:rPr lang="en-US" sz="1400" dirty="0"/>
                <a:t>Mapping</a:t>
              </a: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66BEAC5-A0A8-41C8-8A63-55D986F19E5D}"/>
                </a:ext>
              </a:extLst>
            </p:cNvPr>
            <p:cNvSpPr txBox="1"/>
            <p:nvPr/>
          </p:nvSpPr>
          <p:spPr>
            <a:xfrm>
              <a:off x="8569027" y="5642744"/>
              <a:ext cx="332975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[1]A. </a:t>
              </a:r>
              <a:r>
                <a:rPr lang="en-US" sz="1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Bonnin</a:t>
              </a:r>
              <a:r>
                <a:rPr lang="en-US" sz="1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, et al. Appl. Phys. Lett. 105, 084103 (2014)</a:t>
              </a:r>
            </a:p>
            <a:p>
              <a:r>
                <a:rPr lang="en-US" sz="1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[2]H. </a:t>
              </a:r>
              <a:r>
                <a:rPr lang="en-US" sz="1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Palancher</a:t>
              </a:r>
              <a:r>
                <a:rPr lang="en-US" sz="1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et al. </a:t>
              </a:r>
              <a:r>
                <a:rPr lang="it-IT" sz="1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J</a:t>
              </a:r>
              <a:r>
                <a:rPr lang="it-IT" sz="1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 </a:t>
              </a:r>
              <a:r>
                <a:rPr lang="it-IT" sz="1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Appl.d</a:t>
              </a:r>
              <a:r>
                <a:rPr lang="it-IT" sz="1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it-IT" sz="1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Cryst</a:t>
              </a:r>
              <a:r>
                <a:rPr lang="it-IT" sz="1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 44, 1111 (2011).</a:t>
              </a:r>
              <a:endParaRPr lang="en-US" sz="1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  <a:p>
              <a:pPr marL="228600" indent="-228600">
                <a:buFontTx/>
                <a:buAutoNum type="alphaUcPeriod"/>
              </a:pPr>
              <a:endParaRPr lang="en-US" sz="1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TextBox 25">
              <a:extLst>
                <a:ext uri="{FF2B5EF4-FFF2-40B4-BE49-F238E27FC236}">
                  <a16:creationId xmlns:a16="http://schemas.microsoft.com/office/drawing/2014/main" id="{B63F6881-2083-43D2-832E-9DB4CB2B9B74}"/>
                </a:ext>
              </a:extLst>
            </p:cNvPr>
            <p:cNvSpPr txBox="1"/>
            <p:nvPr/>
          </p:nvSpPr>
          <p:spPr>
            <a:xfrm>
              <a:off x="8611755" y="4800983"/>
              <a:ext cx="3099274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Work on pre-irradiated </a:t>
              </a:r>
              <a:r>
                <a:rPr lang="en-US" sz="1600" dirty="0" err="1"/>
                <a:t>UMo</a:t>
              </a:r>
              <a:r>
                <a:rPr lang="en-US" sz="1600" dirty="0"/>
                <a:t> fuel pellets in France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794455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3BE148-8936-40E9-9695-CDF20567F38C}" vid="{3963C41E-F7A6-41AE-9187-5C3341E890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BNL_theme-WNE-178148</Template>
  <TotalTime>4081</TotalTime>
  <Words>642</Words>
  <Application>Microsoft Office PowerPoint</Application>
  <PresentationFormat>Widescreen</PresentationFormat>
  <Paragraphs>96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BNL</vt:lpstr>
      <vt:lpstr>Qualifying Graphite for Reactor Applications: A Materials Perspective</vt:lpstr>
      <vt:lpstr>Motivation: Material Code Qualification</vt:lpstr>
      <vt:lpstr>PowerPoint Presentation</vt:lpstr>
      <vt:lpstr>Climbing Tips</vt:lpstr>
      <vt:lpstr>Experimental Model Validation</vt:lpstr>
      <vt:lpstr>Experimental Characterization and Synchrotron</vt:lpstr>
      <vt:lpstr>Nanoscale Measurements: X-Ray Absorption</vt:lpstr>
      <vt:lpstr>E.g. X-Ray Absorption Measurements</vt:lpstr>
      <vt:lpstr>Microscale Measurements: X-Ray Tomography</vt:lpstr>
      <vt:lpstr>Structure Property Correlation</vt:lpstr>
      <vt:lpstr>Structure Property Correlation Modeling </vt:lpstr>
      <vt:lpstr>Conclusion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Piedmont, Dominic</dc:creator>
  <cp:keywords/>
  <dc:description/>
  <cp:lastModifiedBy>Piedmont, Dominic</cp:lastModifiedBy>
  <cp:revision>1</cp:revision>
  <dcterms:created xsi:type="dcterms:W3CDTF">2025-07-02T19:03:59Z</dcterms:created>
  <dcterms:modified xsi:type="dcterms:W3CDTF">2025-07-07T20:19:01Z</dcterms:modified>
  <cp:category/>
</cp:coreProperties>
</file>