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698" r:id="rId5"/>
    <p:sldMasterId id="2147483733" r:id="rId6"/>
    <p:sldMasterId id="2147483708" r:id="rId7"/>
    <p:sldMasterId id="2147483741" r:id="rId8"/>
    <p:sldMasterId id="2147483724" r:id="rId9"/>
    <p:sldMasterId id="2147483749" r:id="rId10"/>
  </p:sldMasterIdLst>
  <p:notesMasterIdLst>
    <p:notesMasterId r:id="rId21"/>
  </p:notesMasterIdLst>
  <p:handoutMasterIdLst>
    <p:handoutMasterId r:id="rId22"/>
  </p:handoutMasterIdLst>
  <p:sldIdLst>
    <p:sldId id="278" r:id="rId11"/>
    <p:sldId id="298" r:id="rId12"/>
    <p:sldId id="295" r:id="rId13"/>
    <p:sldId id="296" r:id="rId14"/>
    <p:sldId id="286" r:id="rId15"/>
    <p:sldId id="287" r:id="rId16"/>
    <p:sldId id="288" r:id="rId17"/>
    <p:sldId id="292" r:id="rId18"/>
    <p:sldId id="297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96E10B-99E4-D457-40A1-3E4C8A009834}" name="Roman, Scott R. (Contractor)" initials="RSR(" userId="S::Scott.Roman@unnpp.gov::488e19f3-5646-4379-9f36-ddd2823d6026" providerId="AD"/>
  <p188:author id="{6C57E0C0-13AD-09D3-FF64-79F034A45174}" name="Zerkle, Michael L. (Contractor)" initials="Z(" userId="S::michael.zerkle@unnpp.gov::3dae49e1-b4e6-406a-b28d-6ac35920f077" providerId="AD"/>
  <p188:author id="{385606CC-C741-4E9F-A57A-59B4D945DCC1}" name="Trainer, Amelia J. (Contractor)" initials="AT" userId="S::Amelia.Trainer@unnpp.gov::805f077f-4adb-4b56-b980-716127dd0660" providerId="AD"/>
  <p188:author id="{D4264DEB-F38D-5A5C-69C7-182667A69313}" name="Zerkle, Michael L. (Contractor)" initials="MZ" userId="S::Michael.Zerkle@unnpp.gov::3dae49e1-b4e6-406a-b28d-6ac35920f0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  <a:srgbClr val="222A35"/>
    <a:srgbClr val="4F548A"/>
    <a:srgbClr val="666666"/>
    <a:srgbClr val="373B5F"/>
    <a:srgbClr val="4F548B"/>
    <a:srgbClr val="40AE49"/>
    <a:srgbClr val="32396D"/>
    <a:srgbClr val="323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364065-FAD6-6A06-C47A-691EE3461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C8A36-3179-4F11-9B18-BAAD50E448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FD1D6-31AE-4FEA-83A1-A3B8B829227C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051A6-2181-53A9-AC2B-69386B8E49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9A22E-BB0A-250B-5B92-8CB7A6EDD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54FE6-0C87-405F-AEF5-9E2B13E6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64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58EC1-B4D4-42CC-8829-D19717626E09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E73AE-6A8B-4F81-AEB4-62B02111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E73AE-6A8B-4F81-AEB4-62B0211144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4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E73AE-6A8B-4F81-AEB4-62B0211144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9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nnpp.sharepoint.us/sites/Security/Classification%20Office/Forms/AllItems.aspx?id=%2Fsites%2FSecurity%2FClassification%20Office%2FSecurity%20Requirements%20and%20Guidance%20Documents%2FReference%20Materials%2FInformation%20Protection%20Stamps%20and%20Markings%20Toolbox%2Epdf&amp;parent=%2Fsites%2FSecurity%2FClassification%20Office%2FSecurity%20Requirements%20and%20Guidance%20Documents%2FReference%20Material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unnpp.sharepoint.us/sites/Security/Classification%20Office/Forms/AllItems.aspx?id=%2Fsites%2FSecurity%2FClassification%20Office%2FSecurity%20Requirements%20and%20Guidance%20Documents%2FReference%20Materials%2FInformation%20Protection%20Stamps%20and%20Markings%20Toolbox%2Epdf&amp;parent=%2Fsites%2FSecurity%2FClassification%20Office%2FSecurity%20Requirements%20and%20Guidance%20Documents%2FReference%20Materials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- Gradient">
    <p:bg>
      <p:bgPr>
        <a:gradFill flip="none" rotWithShape="1">
          <a:gsLst>
            <a:gs pos="51000">
              <a:srgbClr val="4C5E78"/>
            </a:gs>
            <a:gs pos="0">
              <a:srgbClr val="46A75D"/>
            </a:gs>
            <a:gs pos="100000">
              <a:srgbClr val="474679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>
            <a:extLst>
              <a:ext uri="{FF2B5EF4-FFF2-40B4-BE49-F238E27FC236}">
                <a16:creationId xmlns:a16="http://schemas.microsoft.com/office/drawing/2014/main" id="{51F0A02A-BFB0-F2C8-13B9-3411BF0927C3}"/>
              </a:ext>
            </a:extLst>
          </p:cNvPr>
          <p:cNvSpPr/>
          <p:nvPr userDrawn="1"/>
        </p:nvSpPr>
        <p:spPr>
          <a:xfrm rot="17838593">
            <a:off x="7695848" y="32961"/>
            <a:ext cx="9601200" cy="9601200"/>
          </a:xfrm>
          <a:prstGeom prst="arc">
            <a:avLst>
              <a:gd name="adj1" fmla="val 15406235"/>
              <a:gd name="adj2" fmla="val 19647670"/>
            </a:avLst>
          </a:prstGeom>
          <a:gradFill>
            <a:gsLst>
              <a:gs pos="18000">
                <a:srgbClr val="43496D">
                  <a:alpha val="70000"/>
                </a:srgbClr>
              </a:gs>
              <a:gs pos="29000">
                <a:srgbClr val="43496D">
                  <a:alpha val="0"/>
                </a:srgbClr>
              </a:gs>
              <a:gs pos="0">
                <a:srgbClr val="43496D">
                  <a:alpha val="70000"/>
                </a:srgbClr>
              </a:gs>
              <a:gs pos="100000">
                <a:srgbClr val="474679">
                  <a:alpha val="0"/>
                </a:srgbClr>
              </a:gs>
            </a:gsLst>
            <a:lin ang="660000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719B3-9D7A-1D2F-0199-0D28D9EC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EE2E-A9F9-442D-96DC-97F472E12FD3}" type="datetimeFigureOut">
              <a:rPr lang="en-US" smtClean="0"/>
              <a:t>7/7/25</a:t>
            </a:fld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5E8367-A4FF-C0E4-8AF5-7EADA2BC3747}"/>
              </a:ext>
            </a:extLst>
          </p:cNvPr>
          <p:cNvSpPr/>
          <p:nvPr userDrawn="1"/>
        </p:nvSpPr>
        <p:spPr>
          <a:xfrm>
            <a:off x="-15713" y="-23567"/>
            <a:ext cx="12207713" cy="6881567"/>
          </a:xfrm>
          <a:custGeom>
            <a:avLst/>
            <a:gdLst>
              <a:gd name="connsiteX0" fmla="*/ 0 w 12339686"/>
              <a:gd name="connsiteY0" fmla="*/ 0 h 6881567"/>
              <a:gd name="connsiteX1" fmla="*/ 4524866 w 12339686"/>
              <a:gd name="connsiteY1" fmla="*/ 0 h 6881567"/>
              <a:gd name="connsiteX2" fmla="*/ 12339686 w 12339686"/>
              <a:gd name="connsiteY2" fmla="*/ 5024487 h 6881567"/>
              <a:gd name="connsiteX3" fmla="*/ 12273699 w 12339686"/>
              <a:gd name="connsiteY3" fmla="*/ 6881567 h 6881567"/>
              <a:gd name="connsiteX4" fmla="*/ 2714919 w 12339686"/>
              <a:gd name="connsiteY4" fmla="*/ 6862713 h 6881567"/>
              <a:gd name="connsiteX5" fmla="*/ 9426 w 12339686"/>
              <a:gd name="connsiteY5" fmla="*/ 245097 h 6881567"/>
              <a:gd name="connsiteX6" fmla="*/ 0 w 12339686"/>
              <a:gd name="connsiteY6" fmla="*/ 0 h 6881567"/>
              <a:gd name="connsiteX0" fmla="*/ 0 w 12339686"/>
              <a:gd name="connsiteY0" fmla="*/ 0 h 6881567"/>
              <a:gd name="connsiteX1" fmla="*/ 4524866 w 12339686"/>
              <a:gd name="connsiteY1" fmla="*/ 0 h 6881567"/>
              <a:gd name="connsiteX2" fmla="*/ 12339686 w 12339686"/>
              <a:gd name="connsiteY2" fmla="*/ 5024487 h 6881567"/>
              <a:gd name="connsiteX3" fmla="*/ 12273699 w 12339686"/>
              <a:gd name="connsiteY3" fmla="*/ 6881567 h 6881567"/>
              <a:gd name="connsiteX4" fmla="*/ 2714919 w 12339686"/>
              <a:gd name="connsiteY4" fmla="*/ 6862713 h 6881567"/>
              <a:gd name="connsiteX5" fmla="*/ 65986 w 12339686"/>
              <a:gd name="connsiteY5" fmla="*/ 245097 h 6881567"/>
              <a:gd name="connsiteX6" fmla="*/ 0 w 12339686"/>
              <a:gd name="connsiteY6" fmla="*/ 0 h 6881567"/>
              <a:gd name="connsiteX0" fmla="*/ 0 w 12292552"/>
              <a:gd name="connsiteY0" fmla="*/ 0 h 6881567"/>
              <a:gd name="connsiteX1" fmla="*/ 4477732 w 12292552"/>
              <a:gd name="connsiteY1" fmla="*/ 0 h 6881567"/>
              <a:gd name="connsiteX2" fmla="*/ 12292552 w 12292552"/>
              <a:gd name="connsiteY2" fmla="*/ 5024487 h 6881567"/>
              <a:gd name="connsiteX3" fmla="*/ 12226565 w 12292552"/>
              <a:gd name="connsiteY3" fmla="*/ 6881567 h 6881567"/>
              <a:gd name="connsiteX4" fmla="*/ 2667785 w 12292552"/>
              <a:gd name="connsiteY4" fmla="*/ 6862713 h 6881567"/>
              <a:gd name="connsiteX5" fmla="*/ 18852 w 12292552"/>
              <a:gd name="connsiteY5" fmla="*/ 245097 h 6881567"/>
              <a:gd name="connsiteX6" fmla="*/ 0 w 12292552"/>
              <a:gd name="connsiteY6" fmla="*/ 0 h 6881567"/>
              <a:gd name="connsiteX0" fmla="*/ 0 w 12226565"/>
              <a:gd name="connsiteY0" fmla="*/ 0 h 6881567"/>
              <a:gd name="connsiteX1" fmla="*/ 4477732 w 12226565"/>
              <a:gd name="connsiteY1" fmla="*/ 0 h 6881567"/>
              <a:gd name="connsiteX2" fmla="*/ 12226564 w 12226565"/>
              <a:gd name="connsiteY2" fmla="*/ 5015061 h 6881567"/>
              <a:gd name="connsiteX3" fmla="*/ 12226565 w 12226565"/>
              <a:gd name="connsiteY3" fmla="*/ 6881567 h 6881567"/>
              <a:gd name="connsiteX4" fmla="*/ 2667785 w 12226565"/>
              <a:gd name="connsiteY4" fmla="*/ 6862713 h 6881567"/>
              <a:gd name="connsiteX5" fmla="*/ 18852 w 12226565"/>
              <a:gd name="connsiteY5" fmla="*/ 245097 h 6881567"/>
              <a:gd name="connsiteX6" fmla="*/ 0 w 12226565"/>
              <a:gd name="connsiteY6" fmla="*/ 0 h 6881567"/>
              <a:gd name="connsiteX0" fmla="*/ 9429 w 12207713"/>
              <a:gd name="connsiteY0" fmla="*/ 0 h 6881567"/>
              <a:gd name="connsiteX1" fmla="*/ 4458880 w 12207713"/>
              <a:gd name="connsiteY1" fmla="*/ 0 h 6881567"/>
              <a:gd name="connsiteX2" fmla="*/ 12207712 w 12207713"/>
              <a:gd name="connsiteY2" fmla="*/ 5015061 h 6881567"/>
              <a:gd name="connsiteX3" fmla="*/ 12207713 w 12207713"/>
              <a:gd name="connsiteY3" fmla="*/ 6881567 h 6881567"/>
              <a:gd name="connsiteX4" fmla="*/ 2648933 w 12207713"/>
              <a:gd name="connsiteY4" fmla="*/ 6862713 h 6881567"/>
              <a:gd name="connsiteX5" fmla="*/ 0 w 12207713"/>
              <a:gd name="connsiteY5" fmla="*/ 245097 h 6881567"/>
              <a:gd name="connsiteX6" fmla="*/ 9429 w 12207713"/>
              <a:gd name="connsiteY6" fmla="*/ 0 h 688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7713" h="6881567">
                <a:moveTo>
                  <a:pt x="9429" y="0"/>
                </a:moveTo>
                <a:lnTo>
                  <a:pt x="4458880" y="0"/>
                </a:lnTo>
                <a:lnTo>
                  <a:pt x="12207712" y="5015061"/>
                </a:lnTo>
                <a:cubicBezTo>
                  <a:pt x="12207712" y="5637230"/>
                  <a:pt x="12207713" y="6259398"/>
                  <a:pt x="12207713" y="6881567"/>
                </a:cubicBezTo>
                <a:lnTo>
                  <a:pt x="2648933" y="6862713"/>
                </a:lnTo>
                <a:lnTo>
                  <a:pt x="0" y="245097"/>
                </a:lnTo>
                <a:lnTo>
                  <a:pt x="94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5C192B-AD56-CA92-8721-4386152375C4}"/>
              </a:ext>
            </a:extLst>
          </p:cNvPr>
          <p:cNvSpPr/>
          <p:nvPr userDrawn="1"/>
        </p:nvSpPr>
        <p:spPr>
          <a:xfrm>
            <a:off x="-38100" y="209550"/>
            <a:ext cx="1562100" cy="6648450"/>
          </a:xfrm>
          <a:custGeom>
            <a:avLst/>
            <a:gdLst>
              <a:gd name="connsiteX0" fmla="*/ 0 w 3714750"/>
              <a:gd name="connsiteY0" fmla="*/ 6858000 h 6858000"/>
              <a:gd name="connsiteX1" fmla="*/ 3714750 w 3714750"/>
              <a:gd name="connsiteY1" fmla="*/ 19050 h 6858000"/>
              <a:gd name="connsiteX2" fmla="*/ 19050 w 3714750"/>
              <a:gd name="connsiteY2" fmla="*/ 0 h 6858000"/>
              <a:gd name="connsiteX3" fmla="*/ 38100 w 3714750"/>
              <a:gd name="connsiteY3" fmla="*/ 6819900 h 6858000"/>
              <a:gd name="connsiteX0" fmla="*/ 0 w 1562100"/>
              <a:gd name="connsiteY0" fmla="*/ 6858000 h 6858000"/>
              <a:gd name="connsiteX1" fmla="*/ 1562100 w 1562100"/>
              <a:gd name="connsiteY1" fmla="*/ 4076700 h 6858000"/>
              <a:gd name="connsiteX2" fmla="*/ 19050 w 1562100"/>
              <a:gd name="connsiteY2" fmla="*/ 0 h 6858000"/>
              <a:gd name="connsiteX3" fmla="*/ 38100 w 1562100"/>
              <a:gd name="connsiteY3" fmla="*/ 6819900 h 6858000"/>
              <a:gd name="connsiteX0" fmla="*/ 0 w 1562100"/>
              <a:gd name="connsiteY0" fmla="*/ 6648450 h 6648450"/>
              <a:gd name="connsiteX1" fmla="*/ 1562100 w 1562100"/>
              <a:gd name="connsiteY1" fmla="*/ 3867150 h 6648450"/>
              <a:gd name="connsiteX2" fmla="*/ 19050 w 1562100"/>
              <a:gd name="connsiteY2" fmla="*/ 0 h 6648450"/>
              <a:gd name="connsiteX3" fmla="*/ 38100 w 1562100"/>
              <a:gd name="connsiteY3" fmla="*/ 661035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6648450">
                <a:moveTo>
                  <a:pt x="0" y="6648450"/>
                </a:moveTo>
                <a:lnTo>
                  <a:pt x="1562100" y="3867150"/>
                </a:lnTo>
                <a:lnTo>
                  <a:pt x="19050" y="0"/>
                </a:lnTo>
                <a:lnTo>
                  <a:pt x="38100" y="6610350"/>
                </a:lnTo>
              </a:path>
            </a:pathLst>
          </a:custGeom>
          <a:solidFill>
            <a:srgbClr val="C7E2B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1FB3B3-3CBB-51B2-2FD6-D7F1411E4A4B}"/>
              </a:ext>
            </a:extLst>
          </p:cNvPr>
          <p:cNvSpPr/>
          <p:nvPr userDrawn="1"/>
        </p:nvSpPr>
        <p:spPr>
          <a:xfrm flipH="1">
            <a:off x="10591994" y="30440"/>
            <a:ext cx="1600006" cy="4980102"/>
          </a:xfrm>
          <a:custGeom>
            <a:avLst/>
            <a:gdLst>
              <a:gd name="connsiteX0" fmla="*/ 0 w 3714750"/>
              <a:gd name="connsiteY0" fmla="*/ 6858000 h 6858000"/>
              <a:gd name="connsiteX1" fmla="*/ 3714750 w 3714750"/>
              <a:gd name="connsiteY1" fmla="*/ 19050 h 6858000"/>
              <a:gd name="connsiteX2" fmla="*/ 19050 w 3714750"/>
              <a:gd name="connsiteY2" fmla="*/ 0 h 6858000"/>
              <a:gd name="connsiteX3" fmla="*/ 38100 w 3714750"/>
              <a:gd name="connsiteY3" fmla="*/ 6819900 h 6858000"/>
              <a:gd name="connsiteX0" fmla="*/ 0 w 1562100"/>
              <a:gd name="connsiteY0" fmla="*/ 6858000 h 6858000"/>
              <a:gd name="connsiteX1" fmla="*/ 1562100 w 1562100"/>
              <a:gd name="connsiteY1" fmla="*/ 4076700 h 6858000"/>
              <a:gd name="connsiteX2" fmla="*/ 19050 w 1562100"/>
              <a:gd name="connsiteY2" fmla="*/ 0 h 6858000"/>
              <a:gd name="connsiteX3" fmla="*/ 38100 w 1562100"/>
              <a:gd name="connsiteY3" fmla="*/ 6819900 h 6858000"/>
              <a:gd name="connsiteX0" fmla="*/ 0 w 1562100"/>
              <a:gd name="connsiteY0" fmla="*/ 6648450 h 6648450"/>
              <a:gd name="connsiteX1" fmla="*/ 1562100 w 1562100"/>
              <a:gd name="connsiteY1" fmla="*/ 3867150 h 6648450"/>
              <a:gd name="connsiteX2" fmla="*/ 19050 w 1562100"/>
              <a:gd name="connsiteY2" fmla="*/ 0 h 6648450"/>
              <a:gd name="connsiteX3" fmla="*/ 38100 w 1562100"/>
              <a:gd name="connsiteY3" fmla="*/ 6610350 h 6648450"/>
              <a:gd name="connsiteX0" fmla="*/ 0 w 1562100"/>
              <a:gd name="connsiteY0" fmla="*/ 6894549 h 6894549"/>
              <a:gd name="connsiteX1" fmla="*/ 1562100 w 1562100"/>
              <a:gd name="connsiteY1" fmla="*/ 4113249 h 6894549"/>
              <a:gd name="connsiteX2" fmla="*/ 9408 w 1562100"/>
              <a:gd name="connsiteY2" fmla="*/ 0 h 6894549"/>
              <a:gd name="connsiteX3" fmla="*/ 38100 w 1562100"/>
              <a:gd name="connsiteY3" fmla="*/ 6856449 h 6894549"/>
              <a:gd name="connsiteX0" fmla="*/ 10113 w 1572213"/>
              <a:gd name="connsiteY0" fmla="*/ 6894549 h 6895307"/>
              <a:gd name="connsiteX1" fmla="*/ 1572213 w 1572213"/>
              <a:gd name="connsiteY1" fmla="*/ 4113249 h 6895307"/>
              <a:gd name="connsiteX2" fmla="*/ 19521 w 1572213"/>
              <a:gd name="connsiteY2" fmla="*/ 0 h 6895307"/>
              <a:gd name="connsiteX3" fmla="*/ 0 w 1572213"/>
              <a:gd name="connsiteY3" fmla="*/ 6895307 h 6895307"/>
              <a:gd name="connsiteX0" fmla="*/ 10113 w 1900060"/>
              <a:gd name="connsiteY0" fmla="*/ 6894549 h 6895307"/>
              <a:gd name="connsiteX1" fmla="*/ 1900060 w 1900060"/>
              <a:gd name="connsiteY1" fmla="*/ 5175361 h 6895307"/>
              <a:gd name="connsiteX2" fmla="*/ 19521 w 1900060"/>
              <a:gd name="connsiteY2" fmla="*/ 0 h 6895307"/>
              <a:gd name="connsiteX3" fmla="*/ 0 w 1900060"/>
              <a:gd name="connsiteY3" fmla="*/ 6895307 h 6895307"/>
              <a:gd name="connsiteX0" fmla="*/ 0 w 1889947"/>
              <a:gd name="connsiteY0" fmla="*/ 6894549 h 6894549"/>
              <a:gd name="connsiteX1" fmla="*/ 1889947 w 1889947"/>
              <a:gd name="connsiteY1" fmla="*/ 5175361 h 6894549"/>
              <a:gd name="connsiteX2" fmla="*/ 9408 w 1889947"/>
              <a:gd name="connsiteY2" fmla="*/ 0 h 6894549"/>
              <a:gd name="connsiteX3" fmla="*/ 18814 w 1889947"/>
              <a:gd name="connsiteY3" fmla="*/ 6869401 h 6894549"/>
              <a:gd name="connsiteX0" fmla="*/ 0 w 1889947"/>
              <a:gd name="connsiteY0" fmla="*/ 6894549 h 6894549"/>
              <a:gd name="connsiteX1" fmla="*/ 1889947 w 1889947"/>
              <a:gd name="connsiteY1" fmla="*/ 5175361 h 6894549"/>
              <a:gd name="connsiteX2" fmla="*/ 9408 w 1889947"/>
              <a:gd name="connsiteY2" fmla="*/ 0 h 6894549"/>
              <a:gd name="connsiteX3" fmla="*/ 9171 w 1889947"/>
              <a:gd name="connsiteY3" fmla="*/ 6713972 h 6894549"/>
              <a:gd name="connsiteX0" fmla="*/ 0 w 1889947"/>
              <a:gd name="connsiteY0" fmla="*/ 6894549 h 6894549"/>
              <a:gd name="connsiteX1" fmla="*/ 1889947 w 1889947"/>
              <a:gd name="connsiteY1" fmla="*/ 5175361 h 6894549"/>
              <a:gd name="connsiteX2" fmla="*/ 9408 w 1889947"/>
              <a:gd name="connsiteY2" fmla="*/ 0 h 6894549"/>
              <a:gd name="connsiteX0" fmla="*/ 0 w 1889947"/>
              <a:gd name="connsiteY0" fmla="*/ 6842739 h 6842739"/>
              <a:gd name="connsiteX1" fmla="*/ 1889947 w 1889947"/>
              <a:gd name="connsiteY1" fmla="*/ 5175361 h 6842739"/>
              <a:gd name="connsiteX2" fmla="*/ 9408 w 1889947"/>
              <a:gd name="connsiteY2" fmla="*/ 0 h 6842739"/>
              <a:gd name="connsiteX0" fmla="*/ 0 w 1636629"/>
              <a:gd name="connsiteY0" fmla="*/ 6842739 h 6842739"/>
              <a:gd name="connsiteX1" fmla="*/ 1636629 w 1636629"/>
              <a:gd name="connsiteY1" fmla="*/ 5410936 h 6842739"/>
              <a:gd name="connsiteX2" fmla="*/ 9408 w 1636629"/>
              <a:gd name="connsiteY2" fmla="*/ 0 h 684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6629" h="6842739">
                <a:moveTo>
                  <a:pt x="0" y="6842739"/>
                </a:moveTo>
                <a:lnTo>
                  <a:pt x="1636629" y="5410936"/>
                </a:lnTo>
                <a:lnTo>
                  <a:pt x="9408" y="0"/>
                </a:lnTo>
              </a:path>
            </a:pathLst>
          </a:custGeom>
          <a:gradFill>
            <a:gsLst>
              <a:gs pos="0">
                <a:srgbClr val="4C5E78">
                  <a:alpha val="50000"/>
                </a:srgbClr>
              </a:gs>
              <a:gs pos="100000">
                <a:srgbClr val="474679">
                  <a:alpha val="5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13FA4F05-F656-930E-C539-9119E5187A00}"/>
              </a:ext>
            </a:extLst>
          </p:cNvPr>
          <p:cNvSpPr txBox="1">
            <a:spLocks/>
          </p:cNvSpPr>
          <p:nvPr userDrawn="1"/>
        </p:nvSpPr>
        <p:spPr>
          <a:xfrm>
            <a:off x="838200" y="6372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6DE86E-5B61-4B8F-8B4E-14B9B05A13B7}" type="datetime1">
              <a:rPr lang="en-US" smtClean="0"/>
              <a:pPr/>
              <a:t>7/7/25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597A5-9155-DF6B-6440-88B55EDB9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7" y="1995854"/>
            <a:ext cx="10664825" cy="8704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/>
              <a:t>Presentation Title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723D3DE-B078-0020-860E-1141F40987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5538" y="3042138"/>
            <a:ext cx="9996487" cy="72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Presenters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EEE86BF7-97C3-4F05-75E6-8AA9FEC9A6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6700" y="4048125"/>
            <a:ext cx="4191000" cy="133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Security’s website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latest category and distribution control statements.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Delete this text box and replace with appropriate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Category Statement text box (from slide 3)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Distribution Control Statement text box (from slide 4).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Delete this text box altogether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if document is unclassified and non-sensitive.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lvl="0"/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065746-3533-0A46-5BEE-85F9231117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164" y="217966"/>
            <a:ext cx="1784898" cy="8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6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2597-6EAF-18FF-3ACA-0EE0CE543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D94-B7C5-64D8-B65C-1CD0CC5F7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338" y="1770077"/>
            <a:ext cx="5553075" cy="4517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80C02E-C8DA-91F5-F42A-F4744F61EB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4587" y="1770077"/>
            <a:ext cx="5553075" cy="45175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333C35-39D2-94D8-301B-E72CAE07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2" y="526107"/>
            <a:ext cx="11375472" cy="104816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04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DBFE-7FFF-0499-B05E-3C893E22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3" y="526107"/>
            <a:ext cx="11799274" cy="1048169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4FDB8-F5EB-F5D1-A5E1-A4B2A122E1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534BC7-9D73-BE2E-E144-02E3CAFCEA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363" y="1776046"/>
            <a:ext cx="11799274" cy="45961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5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790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4FAA3-0D77-6246-BE93-4E0DD86B7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4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C904-8908-9F8B-B5CF-F3E92D30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96" y="580351"/>
            <a:ext cx="3319021" cy="27378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F64F0-F866-C57A-EF15-978BBA474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C199D85-AA07-EBC6-BDFA-4F11C9B7AF9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9667" y="3403600"/>
            <a:ext cx="3317875" cy="2830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3000"/>
              <a:t>Subtext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0BC8EE-1840-461C-213A-A4EA0708B9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81400" y="570804"/>
            <a:ext cx="8343900" cy="5653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0966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B62871-609A-94FE-935C-68C9DFAF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273B-F06B-8677-9C25-E58C9D3496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3044" y="538065"/>
            <a:ext cx="11745912" cy="59388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062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C1D86-866F-4B05-C41D-5E5890F42E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A1FC0E-D42D-B3E2-13BE-1A94C9D2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3" y="526107"/>
            <a:ext cx="11799274" cy="104816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C3BA24-2B6B-FB63-8B76-B14DB88119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8438" y="1828801"/>
            <a:ext cx="4316412" cy="45030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395C6A3-05D8-55E9-3AE6-76AF59E386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7250" y="1828800"/>
            <a:ext cx="7326312" cy="45030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9123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2597-6EAF-18FF-3ACA-0EE0CE543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D94-B7C5-64D8-B65C-1CD0CC5F7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338" y="641350"/>
            <a:ext cx="5553075" cy="5646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80C02E-C8DA-91F5-F42A-F4744F61EB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4587" y="641349"/>
            <a:ext cx="5553075" cy="5646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6698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2597-6EAF-18FF-3ACA-0EE0CE543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D94-B7C5-64D8-B65C-1CD0CC5F7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338" y="1770077"/>
            <a:ext cx="5553075" cy="4517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80C02E-C8DA-91F5-F42A-F4744F61EB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4587" y="1770077"/>
            <a:ext cx="5553075" cy="45175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333C35-39D2-94D8-301B-E72CAE07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2" y="526107"/>
            <a:ext cx="11375472" cy="104816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3864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DBFE-7FFF-0499-B05E-3C893E22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3" y="526107"/>
            <a:ext cx="11799274" cy="1048169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4FDB8-F5EB-F5D1-A5E1-A4B2A122E1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534BC7-9D73-BE2E-E144-02E3CAFCEA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363" y="1776046"/>
            <a:ext cx="11799274" cy="45961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5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5492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4FAA3-0D77-6246-BE93-4E0DD86B7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5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- Swooshes">
    <p:bg>
      <p:bgPr>
        <a:solidFill>
          <a:srgbClr val="373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28496ED8-F60E-5865-FBCC-905AC8DFB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07731"/>
            <a:ext cx="12192000" cy="641266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5E0572-92FE-49BA-DADE-A4DF83F25C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587" y="1995854"/>
            <a:ext cx="10664825" cy="8704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/>
              <a:t>Presentation Title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173284-BC19-B825-9334-65176DD2D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5538" y="3042138"/>
            <a:ext cx="9996487" cy="72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Presenters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E4B381F-EF0F-2E6F-8086-90F59440B1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6700" y="4048125"/>
            <a:ext cx="4191000" cy="133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Security’s website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latest category and distribution control statements.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Delete this text box and replace with appropriate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Category Statement text box (from slide 3)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Distribution Control Statement text box (from slide 4).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Delete this text box altogether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if document is unclassified and non-sensitive.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lvl="0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292F-3986-FD4A-FBD0-7199AD2266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4E7675-06BC-4E21-8233-5A61B78A4412}" type="datetime1">
              <a:rPr lang="en-US" smtClean="0"/>
              <a:t>7/7/25</a:t>
            </a:fld>
            <a:endParaRPr lang="en-US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0C77B6-4CE9-4D66-542A-BADD2D92B5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69" y="908079"/>
            <a:ext cx="1784898" cy="8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15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C904-8908-9F8B-B5CF-F3E92D30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33" y="580351"/>
            <a:ext cx="3319021" cy="27378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F64F0-F866-C57A-EF15-978BBA474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C199D85-AA07-EBC6-BDFA-4F11C9B7AF9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6504" y="3403600"/>
            <a:ext cx="3317875" cy="2830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3000"/>
              <a:t>Subtext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0BC8EE-1840-461C-213A-A4EA0708B9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58237" y="570804"/>
            <a:ext cx="8020574" cy="5653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5118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B62871-609A-94FE-935C-68C9DFAF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273B-F06B-8677-9C25-E58C9D3496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560" y="538065"/>
            <a:ext cx="11482395" cy="59388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909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C1D86-866F-4B05-C41D-5E5890F42E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A1FC0E-D42D-B3E2-13BE-1A94C9D2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66" y="526107"/>
            <a:ext cx="11565002" cy="104816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C3BA24-2B6B-FB63-8B76-B14DB88119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616" y="1828801"/>
            <a:ext cx="4070233" cy="45030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395C6A3-05D8-55E9-3AE6-76AF59E386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7250" y="1828800"/>
            <a:ext cx="7326312" cy="45030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194788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2597-6EAF-18FF-3ACA-0EE0CE543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D94-B7C5-64D8-B65C-1CD0CC5F7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338" y="641350"/>
            <a:ext cx="5553075" cy="5646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80C02E-C8DA-91F5-F42A-F4744F61EB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4587" y="641349"/>
            <a:ext cx="5553075" cy="5646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513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2597-6EAF-18FF-3ACA-0EE0CE543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D94-B7C5-64D8-B65C-1CD0CC5F7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338" y="1770077"/>
            <a:ext cx="5553075" cy="4517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80C02E-C8DA-91F5-F42A-F4744F61EB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4587" y="1770077"/>
            <a:ext cx="5553075" cy="45175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333C35-39D2-94D8-301B-E72CAE07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2" y="526107"/>
            <a:ext cx="11375472" cy="104816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278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DBFE-7FFF-0499-B05E-3C893E22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526107"/>
            <a:ext cx="11521440" cy="1048169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4FDB8-F5EB-F5D1-A5E1-A4B2A122E1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534BC7-9D73-BE2E-E144-02E3CAFCEA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3006" y="1776046"/>
            <a:ext cx="11521440" cy="45961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5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4874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4FAA3-0D77-6246-BE93-4E0DD86B7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C904-8908-9F8B-B5CF-F3E92D30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33" y="580351"/>
            <a:ext cx="3319021" cy="27378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F64F0-F866-C57A-EF15-978BBA474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C199D85-AA07-EBC6-BDFA-4F11C9B7AF9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6504" y="3403600"/>
            <a:ext cx="3317875" cy="2830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3000"/>
              <a:t>Subtext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0BC8EE-1840-461C-213A-A4EA0708B9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58237" y="570804"/>
            <a:ext cx="8020574" cy="5653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0319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B62871-609A-94FE-935C-68C9DFAF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273B-F06B-8677-9C25-E58C9D3496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560" y="538065"/>
            <a:ext cx="11482395" cy="59388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6186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C1D86-866F-4B05-C41D-5E5890F42E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A1FC0E-D42D-B3E2-13BE-1A94C9D2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66" y="526107"/>
            <a:ext cx="11565002" cy="104816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C3BA24-2B6B-FB63-8B76-B14DB88119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616" y="1828801"/>
            <a:ext cx="4070233" cy="45030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395C6A3-05D8-55E9-3AE6-76AF59E386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7250" y="1828800"/>
            <a:ext cx="7326312" cy="45030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74778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F14C-2ECF-98A5-E727-091EC9012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10" y="1689652"/>
            <a:ext cx="10515600" cy="34786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Section Header / Cue Card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F86AC3-565F-148D-208A-F86147A9A488}"/>
              </a:ext>
            </a:extLst>
          </p:cNvPr>
          <p:cNvSpPr/>
          <p:nvPr/>
        </p:nvSpPr>
        <p:spPr>
          <a:xfrm>
            <a:off x="950" y="5029323"/>
            <a:ext cx="12177858" cy="7242384"/>
          </a:xfrm>
          <a:custGeom>
            <a:avLst/>
            <a:gdLst>
              <a:gd name="connsiteX0" fmla="*/ 0 w 12177858"/>
              <a:gd name="connsiteY0" fmla="*/ 6846647 h 7242384"/>
              <a:gd name="connsiteX1" fmla="*/ 9423 w 12177858"/>
              <a:gd name="connsiteY1" fmla="*/ 6450883 h 7242384"/>
              <a:gd name="connsiteX2" fmla="*/ 175530 w 12177858"/>
              <a:gd name="connsiteY2" fmla="*/ 6476114 h 7242384"/>
              <a:gd name="connsiteX3" fmla="*/ 2112184 w 12177858"/>
              <a:gd name="connsiteY3" fmla="*/ 6641744 h 7242384"/>
              <a:gd name="connsiteX4" fmla="*/ 3627210 w 12177858"/>
              <a:gd name="connsiteY4" fmla="*/ 6592626 h 7242384"/>
              <a:gd name="connsiteX5" fmla="*/ 5021452 w 12177858"/>
              <a:gd name="connsiteY5" fmla="*/ 6404235 h 7242384"/>
              <a:gd name="connsiteX6" fmla="*/ 5827489 w 12177858"/>
              <a:gd name="connsiteY6" fmla="*/ 6191022 h 7242384"/>
              <a:gd name="connsiteX7" fmla="*/ 6453825 w 12177858"/>
              <a:gd name="connsiteY7" fmla="*/ 6068679 h 7242384"/>
              <a:gd name="connsiteX8" fmla="*/ 9323985 w 12177858"/>
              <a:gd name="connsiteY8" fmla="*/ 5856047 h 7242384"/>
              <a:gd name="connsiteX9" fmla="*/ 11969397 w 12177858"/>
              <a:gd name="connsiteY9" fmla="*/ 6147252 h 7242384"/>
              <a:gd name="connsiteX10" fmla="*/ 12163218 w 12177858"/>
              <a:gd name="connsiteY10" fmla="*/ 6187216 h 7242384"/>
              <a:gd name="connsiteX11" fmla="*/ 11736689 w 12177858"/>
              <a:gd name="connsiteY11" fmla="*/ 5983993 h 7242384"/>
              <a:gd name="connsiteX12" fmla="*/ 11038489 w 12177858"/>
              <a:gd name="connsiteY12" fmla="*/ 5747983 h 7242384"/>
              <a:gd name="connsiteX13" fmla="*/ 10904828 w 12177858"/>
              <a:gd name="connsiteY13" fmla="*/ 5700889 h 7242384"/>
              <a:gd name="connsiteX14" fmla="*/ 11524264 w 12177858"/>
              <a:gd name="connsiteY14" fmla="*/ 5796247 h 7242384"/>
              <a:gd name="connsiteX15" fmla="*/ 12069586 w 12177858"/>
              <a:gd name="connsiteY15" fmla="*/ 5938680 h 7242384"/>
              <a:gd name="connsiteX16" fmla="*/ 12128297 w 12177858"/>
              <a:gd name="connsiteY16" fmla="*/ 5945919 h 7242384"/>
              <a:gd name="connsiteX17" fmla="*/ 12014459 w 12177858"/>
              <a:gd name="connsiteY17" fmla="*/ 5901187 h 7242384"/>
              <a:gd name="connsiteX18" fmla="*/ 10810814 w 12177858"/>
              <a:gd name="connsiteY18" fmla="*/ 5665531 h 7242384"/>
              <a:gd name="connsiteX19" fmla="*/ 10462286 w 12177858"/>
              <a:gd name="connsiteY19" fmla="*/ 5613660 h 7242384"/>
              <a:gd name="connsiteX20" fmla="*/ 8218394 w 12177858"/>
              <a:gd name="connsiteY20" fmla="*/ 5524070 h 7242384"/>
              <a:gd name="connsiteX21" fmla="*/ 6459269 w 12177858"/>
              <a:gd name="connsiteY21" fmla="*/ 5942522 h 7242384"/>
              <a:gd name="connsiteX22" fmla="*/ 5653202 w 12177858"/>
              <a:gd name="connsiteY22" fmla="*/ 6165000 h 7242384"/>
              <a:gd name="connsiteX23" fmla="*/ 3714353 w 12177858"/>
              <a:gd name="connsiteY23" fmla="*/ 6322392 h 7242384"/>
              <a:gd name="connsiteX24" fmla="*/ 2009654 w 12177858"/>
              <a:gd name="connsiteY24" fmla="*/ 6308804 h 7242384"/>
              <a:gd name="connsiteX25" fmla="*/ 68068 w 12177858"/>
              <a:gd name="connsiteY25" fmla="*/ 6098543 h 7242384"/>
              <a:gd name="connsiteX26" fmla="*/ 0 w 12177858"/>
              <a:gd name="connsiteY26" fmla="*/ 6084919 h 7242384"/>
              <a:gd name="connsiteX27" fmla="*/ 0 w 12177858"/>
              <a:gd name="connsiteY27" fmla="*/ 3340227 h 7242384"/>
              <a:gd name="connsiteX28" fmla="*/ 0 w 12177858"/>
              <a:gd name="connsiteY28" fmla="*/ 595509 h 7242384"/>
              <a:gd name="connsiteX29" fmla="*/ 51728 w 12177858"/>
              <a:gd name="connsiteY29" fmla="*/ 603201 h 7242384"/>
              <a:gd name="connsiteX30" fmla="*/ 315874 w 12177858"/>
              <a:gd name="connsiteY30" fmla="*/ 643310 h 7242384"/>
              <a:gd name="connsiteX31" fmla="*/ 2625087 w 12177858"/>
              <a:gd name="connsiteY31" fmla="*/ 793173 h 7242384"/>
              <a:gd name="connsiteX32" fmla="*/ 4847157 w 12177858"/>
              <a:gd name="connsiteY32" fmla="*/ 592066 h 7242384"/>
              <a:gd name="connsiteX33" fmla="*/ 5876508 w 12177858"/>
              <a:gd name="connsiteY33" fmla="*/ 333077 h 7242384"/>
              <a:gd name="connsiteX34" fmla="*/ 6061698 w 12177858"/>
              <a:gd name="connsiteY34" fmla="*/ 280572 h 7242384"/>
              <a:gd name="connsiteX35" fmla="*/ 8429676 w 12177858"/>
              <a:gd name="connsiteY35" fmla="*/ 15290 h 7242384"/>
              <a:gd name="connsiteX36" fmla="*/ 12044196 w 12177858"/>
              <a:gd name="connsiteY36" fmla="*/ 308127 h 7242384"/>
              <a:gd name="connsiteX37" fmla="*/ 12172216 w 12177858"/>
              <a:gd name="connsiteY37" fmla="*/ 339620 h 7242384"/>
              <a:gd name="connsiteX38" fmla="*/ 12177858 w 12177858"/>
              <a:gd name="connsiteY38" fmla="*/ 3790987 h 7242384"/>
              <a:gd name="connsiteX39" fmla="*/ 12177858 w 12177858"/>
              <a:gd name="connsiteY39" fmla="*/ 7242384 h 7242384"/>
              <a:gd name="connsiteX40" fmla="*/ 6088927 w 12177858"/>
              <a:gd name="connsiteY40" fmla="*/ 7242384 h 7242384"/>
              <a:gd name="connsiteX41" fmla="*/ 0 w 12177858"/>
              <a:gd name="connsiteY41" fmla="*/ 7242384 h 72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77858" h="7242384">
                <a:moveTo>
                  <a:pt x="0" y="6846647"/>
                </a:moveTo>
                <a:cubicBezTo>
                  <a:pt x="0" y="6628974"/>
                  <a:pt x="4236" y="6450883"/>
                  <a:pt x="9423" y="6450883"/>
                </a:cubicBezTo>
                <a:cubicBezTo>
                  <a:pt x="14611" y="6450883"/>
                  <a:pt x="89364" y="6462246"/>
                  <a:pt x="175530" y="6476114"/>
                </a:cubicBezTo>
                <a:cubicBezTo>
                  <a:pt x="824224" y="6580510"/>
                  <a:pt x="1426863" y="6632035"/>
                  <a:pt x="2112184" y="6641744"/>
                </a:cubicBezTo>
                <a:cubicBezTo>
                  <a:pt x="2628488" y="6649056"/>
                  <a:pt x="2662326" y="6647957"/>
                  <a:pt x="3627210" y="6592626"/>
                </a:cubicBezTo>
                <a:cubicBezTo>
                  <a:pt x="4033023" y="6569347"/>
                  <a:pt x="4528114" y="6502445"/>
                  <a:pt x="5021452" y="6404235"/>
                </a:cubicBezTo>
                <a:cubicBezTo>
                  <a:pt x="5154191" y="6377795"/>
                  <a:pt x="5664639" y="6242792"/>
                  <a:pt x="5827489" y="6191022"/>
                </a:cubicBezTo>
                <a:cubicBezTo>
                  <a:pt x="5999823" y="6136272"/>
                  <a:pt x="6077749" y="6121031"/>
                  <a:pt x="6453825" y="6068679"/>
                </a:cubicBezTo>
                <a:cubicBezTo>
                  <a:pt x="7708145" y="5894021"/>
                  <a:pt x="8472832" y="5837346"/>
                  <a:pt x="9323985" y="5856047"/>
                </a:cubicBezTo>
                <a:cubicBezTo>
                  <a:pt x="10319779" y="5877918"/>
                  <a:pt x="11296283" y="5985401"/>
                  <a:pt x="11969397" y="6147252"/>
                </a:cubicBezTo>
                <a:cubicBezTo>
                  <a:pt x="12073475" y="6172248"/>
                  <a:pt x="12160626" y="6190231"/>
                  <a:pt x="12163218" y="6187216"/>
                </a:cubicBezTo>
                <a:cubicBezTo>
                  <a:pt x="12170614" y="6178388"/>
                  <a:pt x="11915033" y="6056663"/>
                  <a:pt x="11736689" y="5983993"/>
                </a:cubicBezTo>
                <a:cubicBezTo>
                  <a:pt x="11524644" y="5897591"/>
                  <a:pt x="11242375" y="5802160"/>
                  <a:pt x="11038489" y="5747983"/>
                </a:cubicBezTo>
                <a:cubicBezTo>
                  <a:pt x="10949203" y="5724231"/>
                  <a:pt x="10889044" y="5703051"/>
                  <a:pt x="10904828" y="5700889"/>
                </a:cubicBezTo>
                <a:cubicBezTo>
                  <a:pt x="10941502" y="5695812"/>
                  <a:pt x="11319386" y="5753995"/>
                  <a:pt x="11524264" y="5796247"/>
                </a:cubicBezTo>
                <a:cubicBezTo>
                  <a:pt x="11710918" y="5834730"/>
                  <a:pt x="12005157" y="5911596"/>
                  <a:pt x="12069586" y="5938680"/>
                </a:cubicBezTo>
                <a:cubicBezTo>
                  <a:pt x="12122350" y="5960823"/>
                  <a:pt x="12143471" y="5963467"/>
                  <a:pt x="12128297" y="5945919"/>
                </a:cubicBezTo>
                <a:cubicBezTo>
                  <a:pt x="12122579" y="5939397"/>
                  <a:pt x="12071341" y="5919253"/>
                  <a:pt x="12014459" y="5901187"/>
                </a:cubicBezTo>
                <a:cubicBezTo>
                  <a:pt x="11721973" y="5808373"/>
                  <a:pt x="11262276" y="5718364"/>
                  <a:pt x="10810814" y="5665531"/>
                </a:cubicBezTo>
                <a:cubicBezTo>
                  <a:pt x="10714971" y="5654305"/>
                  <a:pt x="10558129" y="5630962"/>
                  <a:pt x="10462286" y="5613660"/>
                </a:cubicBezTo>
                <a:cubicBezTo>
                  <a:pt x="9677926" y="5471953"/>
                  <a:pt x="8918424" y="5441609"/>
                  <a:pt x="8218394" y="5524070"/>
                </a:cubicBezTo>
                <a:cubicBezTo>
                  <a:pt x="7667962" y="5588910"/>
                  <a:pt x="7009663" y="5745512"/>
                  <a:pt x="6459269" y="5942522"/>
                </a:cubicBezTo>
                <a:cubicBezTo>
                  <a:pt x="5949393" y="6125045"/>
                  <a:pt x="5904727" y="6137370"/>
                  <a:pt x="5653202" y="6165000"/>
                </a:cubicBezTo>
                <a:cubicBezTo>
                  <a:pt x="4964015" y="6240694"/>
                  <a:pt x="4304838" y="6294208"/>
                  <a:pt x="3714353" y="6322392"/>
                </a:cubicBezTo>
                <a:cubicBezTo>
                  <a:pt x="3359718" y="6339322"/>
                  <a:pt x="2395299" y="6331629"/>
                  <a:pt x="2009654" y="6308804"/>
                </a:cubicBezTo>
                <a:cubicBezTo>
                  <a:pt x="1166896" y="6258850"/>
                  <a:pt x="518032" y="6188587"/>
                  <a:pt x="68068" y="6098543"/>
                </a:cubicBezTo>
                <a:lnTo>
                  <a:pt x="0" y="6084919"/>
                </a:lnTo>
                <a:lnTo>
                  <a:pt x="0" y="3340227"/>
                </a:lnTo>
                <a:lnTo>
                  <a:pt x="0" y="595509"/>
                </a:lnTo>
                <a:lnTo>
                  <a:pt x="51728" y="603201"/>
                </a:lnTo>
                <a:cubicBezTo>
                  <a:pt x="80201" y="607434"/>
                  <a:pt x="199046" y="625481"/>
                  <a:pt x="315874" y="643310"/>
                </a:cubicBezTo>
                <a:cubicBezTo>
                  <a:pt x="1066875" y="757905"/>
                  <a:pt x="1964035" y="816124"/>
                  <a:pt x="2625087" y="793173"/>
                </a:cubicBezTo>
                <a:cubicBezTo>
                  <a:pt x="3724235" y="754999"/>
                  <a:pt x="4150284" y="716443"/>
                  <a:pt x="4847157" y="592066"/>
                </a:cubicBezTo>
                <a:cubicBezTo>
                  <a:pt x="5134451" y="540795"/>
                  <a:pt x="5571845" y="430742"/>
                  <a:pt x="5876508" y="333077"/>
                </a:cubicBezTo>
                <a:cubicBezTo>
                  <a:pt x="5954380" y="308107"/>
                  <a:pt x="6037719" y="284482"/>
                  <a:pt x="6061698" y="280572"/>
                </a:cubicBezTo>
                <a:cubicBezTo>
                  <a:pt x="6778716" y="163600"/>
                  <a:pt x="7743676" y="55501"/>
                  <a:pt x="8429676" y="15290"/>
                </a:cubicBezTo>
                <a:cubicBezTo>
                  <a:pt x="9501489" y="-47533"/>
                  <a:pt x="11195712" y="89730"/>
                  <a:pt x="12044196" y="308127"/>
                </a:cubicBezTo>
                <a:cubicBezTo>
                  <a:pt x="12111522" y="325449"/>
                  <a:pt x="12169090" y="339620"/>
                  <a:pt x="12172216" y="339620"/>
                </a:cubicBezTo>
                <a:cubicBezTo>
                  <a:pt x="12175266" y="339620"/>
                  <a:pt x="12177858" y="1892746"/>
                  <a:pt x="12177858" y="3790987"/>
                </a:cubicBezTo>
                <a:lnTo>
                  <a:pt x="12177858" y="7242384"/>
                </a:lnTo>
                <a:lnTo>
                  <a:pt x="6088927" y="7242384"/>
                </a:lnTo>
                <a:lnTo>
                  <a:pt x="0" y="7242384"/>
                </a:lnTo>
                <a:close/>
              </a:path>
            </a:pathLst>
          </a:custGeom>
          <a:noFill/>
          <a:ln w="7637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776EA11-3FDC-216C-4720-6AF835B1F313}"/>
              </a:ext>
            </a:extLst>
          </p:cNvPr>
          <p:cNvSpPr/>
          <p:nvPr/>
        </p:nvSpPr>
        <p:spPr>
          <a:xfrm>
            <a:off x="950" y="5029323"/>
            <a:ext cx="12177858" cy="7242384"/>
          </a:xfrm>
          <a:custGeom>
            <a:avLst/>
            <a:gdLst>
              <a:gd name="connsiteX0" fmla="*/ 0 w 12177858"/>
              <a:gd name="connsiteY0" fmla="*/ 6846647 h 7242384"/>
              <a:gd name="connsiteX1" fmla="*/ 9423 w 12177858"/>
              <a:gd name="connsiteY1" fmla="*/ 6450883 h 7242384"/>
              <a:gd name="connsiteX2" fmla="*/ 175530 w 12177858"/>
              <a:gd name="connsiteY2" fmla="*/ 6476114 h 7242384"/>
              <a:gd name="connsiteX3" fmla="*/ 2112184 w 12177858"/>
              <a:gd name="connsiteY3" fmla="*/ 6641744 h 7242384"/>
              <a:gd name="connsiteX4" fmla="*/ 3627210 w 12177858"/>
              <a:gd name="connsiteY4" fmla="*/ 6592626 h 7242384"/>
              <a:gd name="connsiteX5" fmla="*/ 5021452 w 12177858"/>
              <a:gd name="connsiteY5" fmla="*/ 6404235 h 7242384"/>
              <a:gd name="connsiteX6" fmla="*/ 5827489 w 12177858"/>
              <a:gd name="connsiteY6" fmla="*/ 6191022 h 7242384"/>
              <a:gd name="connsiteX7" fmla="*/ 6453825 w 12177858"/>
              <a:gd name="connsiteY7" fmla="*/ 6068679 h 7242384"/>
              <a:gd name="connsiteX8" fmla="*/ 9323985 w 12177858"/>
              <a:gd name="connsiteY8" fmla="*/ 5856047 h 7242384"/>
              <a:gd name="connsiteX9" fmla="*/ 11969397 w 12177858"/>
              <a:gd name="connsiteY9" fmla="*/ 6147252 h 7242384"/>
              <a:gd name="connsiteX10" fmla="*/ 12163218 w 12177858"/>
              <a:gd name="connsiteY10" fmla="*/ 6187216 h 7242384"/>
              <a:gd name="connsiteX11" fmla="*/ 11736689 w 12177858"/>
              <a:gd name="connsiteY11" fmla="*/ 5983993 h 7242384"/>
              <a:gd name="connsiteX12" fmla="*/ 11038489 w 12177858"/>
              <a:gd name="connsiteY12" fmla="*/ 5747983 h 7242384"/>
              <a:gd name="connsiteX13" fmla="*/ 10904828 w 12177858"/>
              <a:gd name="connsiteY13" fmla="*/ 5700889 h 7242384"/>
              <a:gd name="connsiteX14" fmla="*/ 11524264 w 12177858"/>
              <a:gd name="connsiteY14" fmla="*/ 5796247 h 7242384"/>
              <a:gd name="connsiteX15" fmla="*/ 12069586 w 12177858"/>
              <a:gd name="connsiteY15" fmla="*/ 5938680 h 7242384"/>
              <a:gd name="connsiteX16" fmla="*/ 12128297 w 12177858"/>
              <a:gd name="connsiteY16" fmla="*/ 5945919 h 7242384"/>
              <a:gd name="connsiteX17" fmla="*/ 12014459 w 12177858"/>
              <a:gd name="connsiteY17" fmla="*/ 5901187 h 7242384"/>
              <a:gd name="connsiteX18" fmla="*/ 10810814 w 12177858"/>
              <a:gd name="connsiteY18" fmla="*/ 5665531 h 7242384"/>
              <a:gd name="connsiteX19" fmla="*/ 10462286 w 12177858"/>
              <a:gd name="connsiteY19" fmla="*/ 5613660 h 7242384"/>
              <a:gd name="connsiteX20" fmla="*/ 8218394 w 12177858"/>
              <a:gd name="connsiteY20" fmla="*/ 5524070 h 7242384"/>
              <a:gd name="connsiteX21" fmla="*/ 6459269 w 12177858"/>
              <a:gd name="connsiteY21" fmla="*/ 5942522 h 7242384"/>
              <a:gd name="connsiteX22" fmla="*/ 5653202 w 12177858"/>
              <a:gd name="connsiteY22" fmla="*/ 6165000 h 7242384"/>
              <a:gd name="connsiteX23" fmla="*/ 3714353 w 12177858"/>
              <a:gd name="connsiteY23" fmla="*/ 6322392 h 7242384"/>
              <a:gd name="connsiteX24" fmla="*/ 2009654 w 12177858"/>
              <a:gd name="connsiteY24" fmla="*/ 6308804 h 7242384"/>
              <a:gd name="connsiteX25" fmla="*/ 68068 w 12177858"/>
              <a:gd name="connsiteY25" fmla="*/ 6098543 h 7242384"/>
              <a:gd name="connsiteX26" fmla="*/ 0 w 12177858"/>
              <a:gd name="connsiteY26" fmla="*/ 6084919 h 7242384"/>
              <a:gd name="connsiteX27" fmla="*/ 0 w 12177858"/>
              <a:gd name="connsiteY27" fmla="*/ 3340227 h 7242384"/>
              <a:gd name="connsiteX28" fmla="*/ 0 w 12177858"/>
              <a:gd name="connsiteY28" fmla="*/ 595509 h 7242384"/>
              <a:gd name="connsiteX29" fmla="*/ 51728 w 12177858"/>
              <a:gd name="connsiteY29" fmla="*/ 603201 h 7242384"/>
              <a:gd name="connsiteX30" fmla="*/ 315874 w 12177858"/>
              <a:gd name="connsiteY30" fmla="*/ 643310 h 7242384"/>
              <a:gd name="connsiteX31" fmla="*/ 2625087 w 12177858"/>
              <a:gd name="connsiteY31" fmla="*/ 793173 h 7242384"/>
              <a:gd name="connsiteX32" fmla="*/ 4847157 w 12177858"/>
              <a:gd name="connsiteY32" fmla="*/ 592066 h 7242384"/>
              <a:gd name="connsiteX33" fmla="*/ 5876508 w 12177858"/>
              <a:gd name="connsiteY33" fmla="*/ 333077 h 7242384"/>
              <a:gd name="connsiteX34" fmla="*/ 6061698 w 12177858"/>
              <a:gd name="connsiteY34" fmla="*/ 280572 h 7242384"/>
              <a:gd name="connsiteX35" fmla="*/ 8429676 w 12177858"/>
              <a:gd name="connsiteY35" fmla="*/ 15290 h 7242384"/>
              <a:gd name="connsiteX36" fmla="*/ 12044196 w 12177858"/>
              <a:gd name="connsiteY36" fmla="*/ 308127 h 7242384"/>
              <a:gd name="connsiteX37" fmla="*/ 12172216 w 12177858"/>
              <a:gd name="connsiteY37" fmla="*/ 339620 h 7242384"/>
              <a:gd name="connsiteX38" fmla="*/ 12177858 w 12177858"/>
              <a:gd name="connsiteY38" fmla="*/ 3790987 h 7242384"/>
              <a:gd name="connsiteX39" fmla="*/ 12177858 w 12177858"/>
              <a:gd name="connsiteY39" fmla="*/ 7242384 h 7242384"/>
              <a:gd name="connsiteX40" fmla="*/ 6088927 w 12177858"/>
              <a:gd name="connsiteY40" fmla="*/ 7242384 h 7242384"/>
              <a:gd name="connsiteX41" fmla="*/ 0 w 12177858"/>
              <a:gd name="connsiteY41" fmla="*/ 7242384 h 72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77858" h="7242384">
                <a:moveTo>
                  <a:pt x="0" y="6846647"/>
                </a:moveTo>
                <a:cubicBezTo>
                  <a:pt x="0" y="6628974"/>
                  <a:pt x="4236" y="6450883"/>
                  <a:pt x="9423" y="6450883"/>
                </a:cubicBezTo>
                <a:cubicBezTo>
                  <a:pt x="14611" y="6450883"/>
                  <a:pt x="89364" y="6462246"/>
                  <a:pt x="175530" y="6476114"/>
                </a:cubicBezTo>
                <a:cubicBezTo>
                  <a:pt x="824224" y="6580510"/>
                  <a:pt x="1426863" y="6632035"/>
                  <a:pt x="2112184" y="6641744"/>
                </a:cubicBezTo>
                <a:cubicBezTo>
                  <a:pt x="2628488" y="6649056"/>
                  <a:pt x="2662326" y="6647957"/>
                  <a:pt x="3627210" y="6592626"/>
                </a:cubicBezTo>
                <a:cubicBezTo>
                  <a:pt x="4033023" y="6569347"/>
                  <a:pt x="4528114" y="6502445"/>
                  <a:pt x="5021452" y="6404235"/>
                </a:cubicBezTo>
                <a:cubicBezTo>
                  <a:pt x="5154191" y="6377795"/>
                  <a:pt x="5664639" y="6242792"/>
                  <a:pt x="5827489" y="6191022"/>
                </a:cubicBezTo>
                <a:cubicBezTo>
                  <a:pt x="5999823" y="6136272"/>
                  <a:pt x="6077749" y="6121031"/>
                  <a:pt x="6453825" y="6068679"/>
                </a:cubicBezTo>
                <a:cubicBezTo>
                  <a:pt x="7708145" y="5894021"/>
                  <a:pt x="8472832" y="5837346"/>
                  <a:pt x="9323985" y="5856047"/>
                </a:cubicBezTo>
                <a:cubicBezTo>
                  <a:pt x="10319779" y="5877918"/>
                  <a:pt x="11296283" y="5985401"/>
                  <a:pt x="11969397" y="6147252"/>
                </a:cubicBezTo>
                <a:cubicBezTo>
                  <a:pt x="12073475" y="6172248"/>
                  <a:pt x="12160626" y="6190231"/>
                  <a:pt x="12163218" y="6187216"/>
                </a:cubicBezTo>
                <a:cubicBezTo>
                  <a:pt x="12170614" y="6178388"/>
                  <a:pt x="11915033" y="6056663"/>
                  <a:pt x="11736689" y="5983993"/>
                </a:cubicBezTo>
                <a:cubicBezTo>
                  <a:pt x="11524644" y="5897591"/>
                  <a:pt x="11242375" y="5802160"/>
                  <a:pt x="11038489" y="5747983"/>
                </a:cubicBezTo>
                <a:cubicBezTo>
                  <a:pt x="10949203" y="5724231"/>
                  <a:pt x="10889044" y="5703051"/>
                  <a:pt x="10904828" y="5700889"/>
                </a:cubicBezTo>
                <a:cubicBezTo>
                  <a:pt x="10941502" y="5695812"/>
                  <a:pt x="11319386" y="5753995"/>
                  <a:pt x="11524264" y="5796247"/>
                </a:cubicBezTo>
                <a:cubicBezTo>
                  <a:pt x="11710918" y="5834730"/>
                  <a:pt x="12005157" y="5911596"/>
                  <a:pt x="12069586" y="5938680"/>
                </a:cubicBezTo>
                <a:cubicBezTo>
                  <a:pt x="12122350" y="5960823"/>
                  <a:pt x="12143471" y="5963467"/>
                  <a:pt x="12128297" y="5945919"/>
                </a:cubicBezTo>
                <a:cubicBezTo>
                  <a:pt x="12122579" y="5939397"/>
                  <a:pt x="12071341" y="5919253"/>
                  <a:pt x="12014459" y="5901187"/>
                </a:cubicBezTo>
                <a:cubicBezTo>
                  <a:pt x="11721973" y="5808373"/>
                  <a:pt x="11262276" y="5718364"/>
                  <a:pt x="10810814" y="5665531"/>
                </a:cubicBezTo>
                <a:cubicBezTo>
                  <a:pt x="10714971" y="5654305"/>
                  <a:pt x="10558129" y="5630962"/>
                  <a:pt x="10462286" y="5613660"/>
                </a:cubicBezTo>
                <a:cubicBezTo>
                  <a:pt x="9677926" y="5471953"/>
                  <a:pt x="8918424" y="5441609"/>
                  <a:pt x="8218394" y="5524070"/>
                </a:cubicBezTo>
                <a:cubicBezTo>
                  <a:pt x="7667962" y="5588910"/>
                  <a:pt x="7009663" y="5745512"/>
                  <a:pt x="6459269" y="5942522"/>
                </a:cubicBezTo>
                <a:cubicBezTo>
                  <a:pt x="5949393" y="6125045"/>
                  <a:pt x="5904727" y="6137370"/>
                  <a:pt x="5653202" y="6165000"/>
                </a:cubicBezTo>
                <a:cubicBezTo>
                  <a:pt x="4964015" y="6240694"/>
                  <a:pt x="4304838" y="6294208"/>
                  <a:pt x="3714353" y="6322392"/>
                </a:cubicBezTo>
                <a:cubicBezTo>
                  <a:pt x="3359718" y="6339322"/>
                  <a:pt x="2395299" y="6331629"/>
                  <a:pt x="2009654" y="6308804"/>
                </a:cubicBezTo>
                <a:cubicBezTo>
                  <a:pt x="1166896" y="6258850"/>
                  <a:pt x="518032" y="6188587"/>
                  <a:pt x="68068" y="6098543"/>
                </a:cubicBezTo>
                <a:lnTo>
                  <a:pt x="0" y="6084919"/>
                </a:lnTo>
                <a:lnTo>
                  <a:pt x="0" y="3340227"/>
                </a:lnTo>
                <a:lnTo>
                  <a:pt x="0" y="595509"/>
                </a:lnTo>
                <a:lnTo>
                  <a:pt x="51728" y="603201"/>
                </a:lnTo>
                <a:cubicBezTo>
                  <a:pt x="80201" y="607434"/>
                  <a:pt x="199046" y="625481"/>
                  <a:pt x="315874" y="643310"/>
                </a:cubicBezTo>
                <a:cubicBezTo>
                  <a:pt x="1066875" y="757905"/>
                  <a:pt x="1964035" y="816124"/>
                  <a:pt x="2625087" y="793173"/>
                </a:cubicBezTo>
                <a:cubicBezTo>
                  <a:pt x="3724235" y="754999"/>
                  <a:pt x="4150284" y="716443"/>
                  <a:pt x="4847157" y="592066"/>
                </a:cubicBezTo>
                <a:cubicBezTo>
                  <a:pt x="5134451" y="540795"/>
                  <a:pt x="5571845" y="430742"/>
                  <a:pt x="5876508" y="333077"/>
                </a:cubicBezTo>
                <a:cubicBezTo>
                  <a:pt x="5954380" y="308107"/>
                  <a:pt x="6037719" y="284482"/>
                  <a:pt x="6061698" y="280572"/>
                </a:cubicBezTo>
                <a:cubicBezTo>
                  <a:pt x="6778716" y="163600"/>
                  <a:pt x="7743676" y="55501"/>
                  <a:pt x="8429676" y="15290"/>
                </a:cubicBezTo>
                <a:cubicBezTo>
                  <a:pt x="9501489" y="-47533"/>
                  <a:pt x="11195712" y="89730"/>
                  <a:pt x="12044196" y="308127"/>
                </a:cubicBezTo>
                <a:cubicBezTo>
                  <a:pt x="12111522" y="325449"/>
                  <a:pt x="12169090" y="339620"/>
                  <a:pt x="12172216" y="339620"/>
                </a:cubicBezTo>
                <a:cubicBezTo>
                  <a:pt x="12175266" y="339620"/>
                  <a:pt x="12177858" y="1892746"/>
                  <a:pt x="12177858" y="3790987"/>
                </a:cubicBezTo>
                <a:lnTo>
                  <a:pt x="12177858" y="7242384"/>
                </a:lnTo>
                <a:lnTo>
                  <a:pt x="6088927" y="7242384"/>
                </a:lnTo>
                <a:lnTo>
                  <a:pt x="0" y="7242384"/>
                </a:lnTo>
                <a:close/>
              </a:path>
            </a:pathLst>
          </a:custGeom>
          <a:noFill/>
          <a:ln w="7637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65D807-14DC-6AB3-3D35-29A99913532B}"/>
              </a:ext>
            </a:extLst>
          </p:cNvPr>
          <p:cNvSpPr/>
          <p:nvPr/>
        </p:nvSpPr>
        <p:spPr>
          <a:xfrm>
            <a:off x="950" y="5029323"/>
            <a:ext cx="12177858" cy="7242384"/>
          </a:xfrm>
          <a:custGeom>
            <a:avLst/>
            <a:gdLst>
              <a:gd name="connsiteX0" fmla="*/ 0 w 12177858"/>
              <a:gd name="connsiteY0" fmla="*/ 6846647 h 7242384"/>
              <a:gd name="connsiteX1" fmla="*/ 9423 w 12177858"/>
              <a:gd name="connsiteY1" fmla="*/ 6450883 h 7242384"/>
              <a:gd name="connsiteX2" fmla="*/ 175530 w 12177858"/>
              <a:gd name="connsiteY2" fmla="*/ 6476114 h 7242384"/>
              <a:gd name="connsiteX3" fmla="*/ 2112184 w 12177858"/>
              <a:gd name="connsiteY3" fmla="*/ 6641744 h 7242384"/>
              <a:gd name="connsiteX4" fmla="*/ 3627210 w 12177858"/>
              <a:gd name="connsiteY4" fmla="*/ 6592626 h 7242384"/>
              <a:gd name="connsiteX5" fmla="*/ 5021452 w 12177858"/>
              <a:gd name="connsiteY5" fmla="*/ 6404235 h 7242384"/>
              <a:gd name="connsiteX6" fmla="*/ 5827489 w 12177858"/>
              <a:gd name="connsiteY6" fmla="*/ 6191022 h 7242384"/>
              <a:gd name="connsiteX7" fmla="*/ 6453825 w 12177858"/>
              <a:gd name="connsiteY7" fmla="*/ 6068679 h 7242384"/>
              <a:gd name="connsiteX8" fmla="*/ 9323985 w 12177858"/>
              <a:gd name="connsiteY8" fmla="*/ 5856047 h 7242384"/>
              <a:gd name="connsiteX9" fmla="*/ 11969397 w 12177858"/>
              <a:gd name="connsiteY9" fmla="*/ 6147252 h 7242384"/>
              <a:gd name="connsiteX10" fmla="*/ 12163218 w 12177858"/>
              <a:gd name="connsiteY10" fmla="*/ 6187216 h 7242384"/>
              <a:gd name="connsiteX11" fmla="*/ 11736689 w 12177858"/>
              <a:gd name="connsiteY11" fmla="*/ 5983993 h 7242384"/>
              <a:gd name="connsiteX12" fmla="*/ 11038489 w 12177858"/>
              <a:gd name="connsiteY12" fmla="*/ 5747983 h 7242384"/>
              <a:gd name="connsiteX13" fmla="*/ 10904828 w 12177858"/>
              <a:gd name="connsiteY13" fmla="*/ 5700889 h 7242384"/>
              <a:gd name="connsiteX14" fmla="*/ 11524264 w 12177858"/>
              <a:gd name="connsiteY14" fmla="*/ 5796247 h 7242384"/>
              <a:gd name="connsiteX15" fmla="*/ 12069586 w 12177858"/>
              <a:gd name="connsiteY15" fmla="*/ 5938680 h 7242384"/>
              <a:gd name="connsiteX16" fmla="*/ 12128297 w 12177858"/>
              <a:gd name="connsiteY16" fmla="*/ 5945919 h 7242384"/>
              <a:gd name="connsiteX17" fmla="*/ 12014459 w 12177858"/>
              <a:gd name="connsiteY17" fmla="*/ 5901187 h 7242384"/>
              <a:gd name="connsiteX18" fmla="*/ 10810814 w 12177858"/>
              <a:gd name="connsiteY18" fmla="*/ 5665531 h 7242384"/>
              <a:gd name="connsiteX19" fmla="*/ 10462286 w 12177858"/>
              <a:gd name="connsiteY19" fmla="*/ 5613660 h 7242384"/>
              <a:gd name="connsiteX20" fmla="*/ 8218394 w 12177858"/>
              <a:gd name="connsiteY20" fmla="*/ 5524070 h 7242384"/>
              <a:gd name="connsiteX21" fmla="*/ 6459269 w 12177858"/>
              <a:gd name="connsiteY21" fmla="*/ 5942522 h 7242384"/>
              <a:gd name="connsiteX22" fmla="*/ 5653202 w 12177858"/>
              <a:gd name="connsiteY22" fmla="*/ 6165000 h 7242384"/>
              <a:gd name="connsiteX23" fmla="*/ 3714353 w 12177858"/>
              <a:gd name="connsiteY23" fmla="*/ 6322392 h 7242384"/>
              <a:gd name="connsiteX24" fmla="*/ 2009654 w 12177858"/>
              <a:gd name="connsiteY24" fmla="*/ 6308804 h 7242384"/>
              <a:gd name="connsiteX25" fmla="*/ 68068 w 12177858"/>
              <a:gd name="connsiteY25" fmla="*/ 6098543 h 7242384"/>
              <a:gd name="connsiteX26" fmla="*/ 0 w 12177858"/>
              <a:gd name="connsiteY26" fmla="*/ 6084919 h 7242384"/>
              <a:gd name="connsiteX27" fmla="*/ 0 w 12177858"/>
              <a:gd name="connsiteY27" fmla="*/ 3340227 h 7242384"/>
              <a:gd name="connsiteX28" fmla="*/ 0 w 12177858"/>
              <a:gd name="connsiteY28" fmla="*/ 595509 h 7242384"/>
              <a:gd name="connsiteX29" fmla="*/ 51728 w 12177858"/>
              <a:gd name="connsiteY29" fmla="*/ 603201 h 7242384"/>
              <a:gd name="connsiteX30" fmla="*/ 315874 w 12177858"/>
              <a:gd name="connsiteY30" fmla="*/ 643310 h 7242384"/>
              <a:gd name="connsiteX31" fmla="*/ 2625087 w 12177858"/>
              <a:gd name="connsiteY31" fmla="*/ 793173 h 7242384"/>
              <a:gd name="connsiteX32" fmla="*/ 4847157 w 12177858"/>
              <a:gd name="connsiteY32" fmla="*/ 592066 h 7242384"/>
              <a:gd name="connsiteX33" fmla="*/ 5876508 w 12177858"/>
              <a:gd name="connsiteY33" fmla="*/ 333077 h 7242384"/>
              <a:gd name="connsiteX34" fmla="*/ 6061698 w 12177858"/>
              <a:gd name="connsiteY34" fmla="*/ 280572 h 7242384"/>
              <a:gd name="connsiteX35" fmla="*/ 8429676 w 12177858"/>
              <a:gd name="connsiteY35" fmla="*/ 15290 h 7242384"/>
              <a:gd name="connsiteX36" fmla="*/ 12044196 w 12177858"/>
              <a:gd name="connsiteY36" fmla="*/ 308127 h 7242384"/>
              <a:gd name="connsiteX37" fmla="*/ 12172216 w 12177858"/>
              <a:gd name="connsiteY37" fmla="*/ 339620 h 7242384"/>
              <a:gd name="connsiteX38" fmla="*/ 12177858 w 12177858"/>
              <a:gd name="connsiteY38" fmla="*/ 3790987 h 7242384"/>
              <a:gd name="connsiteX39" fmla="*/ 12177858 w 12177858"/>
              <a:gd name="connsiteY39" fmla="*/ 7242384 h 7242384"/>
              <a:gd name="connsiteX40" fmla="*/ 6088927 w 12177858"/>
              <a:gd name="connsiteY40" fmla="*/ 7242384 h 7242384"/>
              <a:gd name="connsiteX41" fmla="*/ 0 w 12177858"/>
              <a:gd name="connsiteY41" fmla="*/ 7242384 h 72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77858" h="7242384">
                <a:moveTo>
                  <a:pt x="0" y="6846647"/>
                </a:moveTo>
                <a:cubicBezTo>
                  <a:pt x="0" y="6628974"/>
                  <a:pt x="4236" y="6450883"/>
                  <a:pt x="9423" y="6450883"/>
                </a:cubicBezTo>
                <a:cubicBezTo>
                  <a:pt x="14611" y="6450883"/>
                  <a:pt x="89364" y="6462246"/>
                  <a:pt x="175530" y="6476114"/>
                </a:cubicBezTo>
                <a:cubicBezTo>
                  <a:pt x="824224" y="6580510"/>
                  <a:pt x="1426863" y="6632035"/>
                  <a:pt x="2112184" y="6641744"/>
                </a:cubicBezTo>
                <a:cubicBezTo>
                  <a:pt x="2628488" y="6649056"/>
                  <a:pt x="2662326" y="6647957"/>
                  <a:pt x="3627210" y="6592626"/>
                </a:cubicBezTo>
                <a:cubicBezTo>
                  <a:pt x="4033023" y="6569347"/>
                  <a:pt x="4528114" y="6502445"/>
                  <a:pt x="5021452" y="6404235"/>
                </a:cubicBezTo>
                <a:cubicBezTo>
                  <a:pt x="5154191" y="6377795"/>
                  <a:pt x="5664639" y="6242792"/>
                  <a:pt x="5827489" y="6191022"/>
                </a:cubicBezTo>
                <a:cubicBezTo>
                  <a:pt x="5999823" y="6136272"/>
                  <a:pt x="6077749" y="6121031"/>
                  <a:pt x="6453825" y="6068679"/>
                </a:cubicBezTo>
                <a:cubicBezTo>
                  <a:pt x="7708145" y="5894021"/>
                  <a:pt x="8472832" y="5837346"/>
                  <a:pt x="9323985" y="5856047"/>
                </a:cubicBezTo>
                <a:cubicBezTo>
                  <a:pt x="10319779" y="5877918"/>
                  <a:pt x="11296283" y="5985401"/>
                  <a:pt x="11969397" y="6147252"/>
                </a:cubicBezTo>
                <a:cubicBezTo>
                  <a:pt x="12073475" y="6172248"/>
                  <a:pt x="12160626" y="6190231"/>
                  <a:pt x="12163218" y="6187216"/>
                </a:cubicBezTo>
                <a:cubicBezTo>
                  <a:pt x="12170614" y="6178388"/>
                  <a:pt x="11915033" y="6056663"/>
                  <a:pt x="11736689" y="5983993"/>
                </a:cubicBezTo>
                <a:cubicBezTo>
                  <a:pt x="11524644" y="5897591"/>
                  <a:pt x="11242375" y="5802160"/>
                  <a:pt x="11038489" y="5747983"/>
                </a:cubicBezTo>
                <a:cubicBezTo>
                  <a:pt x="10949203" y="5724231"/>
                  <a:pt x="10889044" y="5703051"/>
                  <a:pt x="10904828" y="5700889"/>
                </a:cubicBezTo>
                <a:cubicBezTo>
                  <a:pt x="10941502" y="5695812"/>
                  <a:pt x="11319386" y="5753995"/>
                  <a:pt x="11524264" y="5796247"/>
                </a:cubicBezTo>
                <a:cubicBezTo>
                  <a:pt x="11710918" y="5834730"/>
                  <a:pt x="12005157" y="5911596"/>
                  <a:pt x="12069586" y="5938680"/>
                </a:cubicBezTo>
                <a:cubicBezTo>
                  <a:pt x="12122350" y="5960823"/>
                  <a:pt x="12143471" y="5963467"/>
                  <a:pt x="12128297" y="5945919"/>
                </a:cubicBezTo>
                <a:cubicBezTo>
                  <a:pt x="12122579" y="5939397"/>
                  <a:pt x="12071341" y="5919253"/>
                  <a:pt x="12014459" y="5901187"/>
                </a:cubicBezTo>
                <a:cubicBezTo>
                  <a:pt x="11721973" y="5808373"/>
                  <a:pt x="11262276" y="5718364"/>
                  <a:pt x="10810814" y="5665531"/>
                </a:cubicBezTo>
                <a:cubicBezTo>
                  <a:pt x="10714971" y="5654305"/>
                  <a:pt x="10558129" y="5630962"/>
                  <a:pt x="10462286" y="5613660"/>
                </a:cubicBezTo>
                <a:cubicBezTo>
                  <a:pt x="9677926" y="5471953"/>
                  <a:pt x="8918424" y="5441609"/>
                  <a:pt x="8218394" y="5524070"/>
                </a:cubicBezTo>
                <a:cubicBezTo>
                  <a:pt x="7667962" y="5588910"/>
                  <a:pt x="7009663" y="5745512"/>
                  <a:pt x="6459269" y="5942522"/>
                </a:cubicBezTo>
                <a:cubicBezTo>
                  <a:pt x="5949393" y="6125045"/>
                  <a:pt x="5904727" y="6137370"/>
                  <a:pt x="5653202" y="6165000"/>
                </a:cubicBezTo>
                <a:cubicBezTo>
                  <a:pt x="4964015" y="6240694"/>
                  <a:pt x="4304838" y="6294208"/>
                  <a:pt x="3714353" y="6322392"/>
                </a:cubicBezTo>
                <a:cubicBezTo>
                  <a:pt x="3359718" y="6339322"/>
                  <a:pt x="2395299" y="6331629"/>
                  <a:pt x="2009654" y="6308804"/>
                </a:cubicBezTo>
                <a:cubicBezTo>
                  <a:pt x="1166896" y="6258850"/>
                  <a:pt x="518032" y="6188587"/>
                  <a:pt x="68068" y="6098543"/>
                </a:cubicBezTo>
                <a:lnTo>
                  <a:pt x="0" y="6084919"/>
                </a:lnTo>
                <a:lnTo>
                  <a:pt x="0" y="3340227"/>
                </a:lnTo>
                <a:lnTo>
                  <a:pt x="0" y="595509"/>
                </a:lnTo>
                <a:lnTo>
                  <a:pt x="51728" y="603201"/>
                </a:lnTo>
                <a:cubicBezTo>
                  <a:pt x="80201" y="607434"/>
                  <a:pt x="199046" y="625481"/>
                  <a:pt x="315874" y="643310"/>
                </a:cubicBezTo>
                <a:cubicBezTo>
                  <a:pt x="1066875" y="757905"/>
                  <a:pt x="1964035" y="816124"/>
                  <a:pt x="2625087" y="793173"/>
                </a:cubicBezTo>
                <a:cubicBezTo>
                  <a:pt x="3724235" y="754999"/>
                  <a:pt x="4150284" y="716443"/>
                  <a:pt x="4847157" y="592066"/>
                </a:cubicBezTo>
                <a:cubicBezTo>
                  <a:pt x="5134451" y="540795"/>
                  <a:pt x="5571845" y="430742"/>
                  <a:pt x="5876508" y="333077"/>
                </a:cubicBezTo>
                <a:cubicBezTo>
                  <a:pt x="5954380" y="308107"/>
                  <a:pt x="6037719" y="284482"/>
                  <a:pt x="6061698" y="280572"/>
                </a:cubicBezTo>
                <a:cubicBezTo>
                  <a:pt x="6778716" y="163600"/>
                  <a:pt x="7743676" y="55501"/>
                  <a:pt x="8429676" y="15290"/>
                </a:cubicBezTo>
                <a:cubicBezTo>
                  <a:pt x="9501489" y="-47533"/>
                  <a:pt x="11195712" y="89730"/>
                  <a:pt x="12044196" y="308127"/>
                </a:cubicBezTo>
                <a:cubicBezTo>
                  <a:pt x="12111522" y="325449"/>
                  <a:pt x="12169090" y="339620"/>
                  <a:pt x="12172216" y="339620"/>
                </a:cubicBezTo>
                <a:cubicBezTo>
                  <a:pt x="12175266" y="339620"/>
                  <a:pt x="12177858" y="1892746"/>
                  <a:pt x="12177858" y="3790987"/>
                </a:cubicBezTo>
                <a:lnTo>
                  <a:pt x="12177858" y="7242384"/>
                </a:lnTo>
                <a:lnTo>
                  <a:pt x="6088927" y="7242384"/>
                </a:lnTo>
                <a:lnTo>
                  <a:pt x="0" y="7242384"/>
                </a:lnTo>
                <a:close/>
              </a:path>
            </a:pathLst>
          </a:custGeom>
          <a:noFill/>
          <a:ln w="7637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71688D-17E0-305F-C82A-AAD510AF4EBC}"/>
              </a:ext>
            </a:extLst>
          </p:cNvPr>
          <p:cNvSpPr/>
          <p:nvPr/>
        </p:nvSpPr>
        <p:spPr>
          <a:xfrm>
            <a:off x="950" y="5029323"/>
            <a:ext cx="12177858" cy="7242384"/>
          </a:xfrm>
          <a:custGeom>
            <a:avLst/>
            <a:gdLst>
              <a:gd name="connsiteX0" fmla="*/ 0 w 12177858"/>
              <a:gd name="connsiteY0" fmla="*/ 6846647 h 7242384"/>
              <a:gd name="connsiteX1" fmla="*/ 9423 w 12177858"/>
              <a:gd name="connsiteY1" fmla="*/ 6450883 h 7242384"/>
              <a:gd name="connsiteX2" fmla="*/ 175530 w 12177858"/>
              <a:gd name="connsiteY2" fmla="*/ 6476114 h 7242384"/>
              <a:gd name="connsiteX3" fmla="*/ 2112184 w 12177858"/>
              <a:gd name="connsiteY3" fmla="*/ 6641744 h 7242384"/>
              <a:gd name="connsiteX4" fmla="*/ 3627210 w 12177858"/>
              <a:gd name="connsiteY4" fmla="*/ 6592626 h 7242384"/>
              <a:gd name="connsiteX5" fmla="*/ 5021452 w 12177858"/>
              <a:gd name="connsiteY5" fmla="*/ 6404235 h 7242384"/>
              <a:gd name="connsiteX6" fmla="*/ 5827489 w 12177858"/>
              <a:gd name="connsiteY6" fmla="*/ 6191022 h 7242384"/>
              <a:gd name="connsiteX7" fmla="*/ 6453825 w 12177858"/>
              <a:gd name="connsiteY7" fmla="*/ 6068679 h 7242384"/>
              <a:gd name="connsiteX8" fmla="*/ 9323985 w 12177858"/>
              <a:gd name="connsiteY8" fmla="*/ 5856047 h 7242384"/>
              <a:gd name="connsiteX9" fmla="*/ 11969397 w 12177858"/>
              <a:gd name="connsiteY9" fmla="*/ 6147252 h 7242384"/>
              <a:gd name="connsiteX10" fmla="*/ 12163218 w 12177858"/>
              <a:gd name="connsiteY10" fmla="*/ 6187216 h 7242384"/>
              <a:gd name="connsiteX11" fmla="*/ 11736689 w 12177858"/>
              <a:gd name="connsiteY11" fmla="*/ 5983993 h 7242384"/>
              <a:gd name="connsiteX12" fmla="*/ 11038489 w 12177858"/>
              <a:gd name="connsiteY12" fmla="*/ 5747983 h 7242384"/>
              <a:gd name="connsiteX13" fmla="*/ 10904828 w 12177858"/>
              <a:gd name="connsiteY13" fmla="*/ 5700889 h 7242384"/>
              <a:gd name="connsiteX14" fmla="*/ 11524264 w 12177858"/>
              <a:gd name="connsiteY14" fmla="*/ 5796247 h 7242384"/>
              <a:gd name="connsiteX15" fmla="*/ 12069586 w 12177858"/>
              <a:gd name="connsiteY15" fmla="*/ 5938680 h 7242384"/>
              <a:gd name="connsiteX16" fmla="*/ 12128297 w 12177858"/>
              <a:gd name="connsiteY16" fmla="*/ 5945919 h 7242384"/>
              <a:gd name="connsiteX17" fmla="*/ 12014459 w 12177858"/>
              <a:gd name="connsiteY17" fmla="*/ 5901187 h 7242384"/>
              <a:gd name="connsiteX18" fmla="*/ 10810814 w 12177858"/>
              <a:gd name="connsiteY18" fmla="*/ 5665531 h 7242384"/>
              <a:gd name="connsiteX19" fmla="*/ 10462286 w 12177858"/>
              <a:gd name="connsiteY19" fmla="*/ 5613660 h 7242384"/>
              <a:gd name="connsiteX20" fmla="*/ 8218394 w 12177858"/>
              <a:gd name="connsiteY20" fmla="*/ 5524070 h 7242384"/>
              <a:gd name="connsiteX21" fmla="*/ 6459269 w 12177858"/>
              <a:gd name="connsiteY21" fmla="*/ 5942522 h 7242384"/>
              <a:gd name="connsiteX22" fmla="*/ 5653202 w 12177858"/>
              <a:gd name="connsiteY22" fmla="*/ 6165000 h 7242384"/>
              <a:gd name="connsiteX23" fmla="*/ 3714353 w 12177858"/>
              <a:gd name="connsiteY23" fmla="*/ 6322392 h 7242384"/>
              <a:gd name="connsiteX24" fmla="*/ 2009654 w 12177858"/>
              <a:gd name="connsiteY24" fmla="*/ 6308804 h 7242384"/>
              <a:gd name="connsiteX25" fmla="*/ 68068 w 12177858"/>
              <a:gd name="connsiteY25" fmla="*/ 6098543 h 7242384"/>
              <a:gd name="connsiteX26" fmla="*/ 0 w 12177858"/>
              <a:gd name="connsiteY26" fmla="*/ 6084919 h 7242384"/>
              <a:gd name="connsiteX27" fmla="*/ 0 w 12177858"/>
              <a:gd name="connsiteY27" fmla="*/ 3340227 h 7242384"/>
              <a:gd name="connsiteX28" fmla="*/ 0 w 12177858"/>
              <a:gd name="connsiteY28" fmla="*/ 595509 h 7242384"/>
              <a:gd name="connsiteX29" fmla="*/ 51728 w 12177858"/>
              <a:gd name="connsiteY29" fmla="*/ 603201 h 7242384"/>
              <a:gd name="connsiteX30" fmla="*/ 315874 w 12177858"/>
              <a:gd name="connsiteY30" fmla="*/ 643310 h 7242384"/>
              <a:gd name="connsiteX31" fmla="*/ 2625087 w 12177858"/>
              <a:gd name="connsiteY31" fmla="*/ 793173 h 7242384"/>
              <a:gd name="connsiteX32" fmla="*/ 4847157 w 12177858"/>
              <a:gd name="connsiteY32" fmla="*/ 592066 h 7242384"/>
              <a:gd name="connsiteX33" fmla="*/ 5876508 w 12177858"/>
              <a:gd name="connsiteY33" fmla="*/ 333077 h 7242384"/>
              <a:gd name="connsiteX34" fmla="*/ 6061698 w 12177858"/>
              <a:gd name="connsiteY34" fmla="*/ 280572 h 7242384"/>
              <a:gd name="connsiteX35" fmla="*/ 8429676 w 12177858"/>
              <a:gd name="connsiteY35" fmla="*/ 15290 h 7242384"/>
              <a:gd name="connsiteX36" fmla="*/ 12044196 w 12177858"/>
              <a:gd name="connsiteY36" fmla="*/ 308127 h 7242384"/>
              <a:gd name="connsiteX37" fmla="*/ 12172216 w 12177858"/>
              <a:gd name="connsiteY37" fmla="*/ 339620 h 7242384"/>
              <a:gd name="connsiteX38" fmla="*/ 12177858 w 12177858"/>
              <a:gd name="connsiteY38" fmla="*/ 3790987 h 7242384"/>
              <a:gd name="connsiteX39" fmla="*/ 12177858 w 12177858"/>
              <a:gd name="connsiteY39" fmla="*/ 7242384 h 7242384"/>
              <a:gd name="connsiteX40" fmla="*/ 6088927 w 12177858"/>
              <a:gd name="connsiteY40" fmla="*/ 7242384 h 7242384"/>
              <a:gd name="connsiteX41" fmla="*/ 0 w 12177858"/>
              <a:gd name="connsiteY41" fmla="*/ 7242384 h 72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77858" h="7242384">
                <a:moveTo>
                  <a:pt x="0" y="6846647"/>
                </a:moveTo>
                <a:cubicBezTo>
                  <a:pt x="0" y="6628974"/>
                  <a:pt x="4236" y="6450883"/>
                  <a:pt x="9423" y="6450883"/>
                </a:cubicBezTo>
                <a:cubicBezTo>
                  <a:pt x="14611" y="6450883"/>
                  <a:pt x="89364" y="6462246"/>
                  <a:pt x="175530" y="6476114"/>
                </a:cubicBezTo>
                <a:cubicBezTo>
                  <a:pt x="824224" y="6580510"/>
                  <a:pt x="1426863" y="6632035"/>
                  <a:pt x="2112184" y="6641744"/>
                </a:cubicBezTo>
                <a:cubicBezTo>
                  <a:pt x="2628488" y="6649056"/>
                  <a:pt x="2662326" y="6647957"/>
                  <a:pt x="3627210" y="6592626"/>
                </a:cubicBezTo>
                <a:cubicBezTo>
                  <a:pt x="4033023" y="6569347"/>
                  <a:pt x="4528114" y="6502445"/>
                  <a:pt x="5021452" y="6404235"/>
                </a:cubicBezTo>
                <a:cubicBezTo>
                  <a:pt x="5154191" y="6377795"/>
                  <a:pt x="5664639" y="6242792"/>
                  <a:pt x="5827489" y="6191022"/>
                </a:cubicBezTo>
                <a:cubicBezTo>
                  <a:pt x="5999823" y="6136272"/>
                  <a:pt x="6077749" y="6121031"/>
                  <a:pt x="6453825" y="6068679"/>
                </a:cubicBezTo>
                <a:cubicBezTo>
                  <a:pt x="7708145" y="5894021"/>
                  <a:pt x="8472832" y="5837346"/>
                  <a:pt x="9323985" y="5856047"/>
                </a:cubicBezTo>
                <a:cubicBezTo>
                  <a:pt x="10319779" y="5877918"/>
                  <a:pt x="11296283" y="5985401"/>
                  <a:pt x="11969397" y="6147252"/>
                </a:cubicBezTo>
                <a:cubicBezTo>
                  <a:pt x="12073475" y="6172248"/>
                  <a:pt x="12160626" y="6190231"/>
                  <a:pt x="12163218" y="6187216"/>
                </a:cubicBezTo>
                <a:cubicBezTo>
                  <a:pt x="12170614" y="6178388"/>
                  <a:pt x="11915033" y="6056663"/>
                  <a:pt x="11736689" y="5983993"/>
                </a:cubicBezTo>
                <a:cubicBezTo>
                  <a:pt x="11524644" y="5897591"/>
                  <a:pt x="11242375" y="5802160"/>
                  <a:pt x="11038489" y="5747983"/>
                </a:cubicBezTo>
                <a:cubicBezTo>
                  <a:pt x="10949203" y="5724231"/>
                  <a:pt x="10889044" y="5703051"/>
                  <a:pt x="10904828" y="5700889"/>
                </a:cubicBezTo>
                <a:cubicBezTo>
                  <a:pt x="10941502" y="5695812"/>
                  <a:pt x="11319386" y="5753995"/>
                  <a:pt x="11524264" y="5796247"/>
                </a:cubicBezTo>
                <a:cubicBezTo>
                  <a:pt x="11710918" y="5834730"/>
                  <a:pt x="12005157" y="5911596"/>
                  <a:pt x="12069586" y="5938680"/>
                </a:cubicBezTo>
                <a:cubicBezTo>
                  <a:pt x="12122350" y="5960823"/>
                  <a:pt x="12143471" y="5963467"/>
                  <a:pt x="12128297" y="5945919"/>
                </a:cubicBezTo>
                <a:cubicBezTo>
                  <a:pt x="12122579" y="5939397"/>
                  <a:pt x="12071341" y="5919253"/>
                  <a:pt x="12014459" y="5901187"/>
                </a:cubicBezTo>
                <a:cubicBezTo>
                  <a:pt x="11721973" y="5808373"/>
                  <a:pt x="11262276" y="5718364"/>
                  <a:pt x="10810814" y="5665531"/>
                </a:cubicBezTo>
                <a:cubicBezTo>
                  <a:pt x="10714971" y="5654305"/>
                  <a:pt x="10558129" y="5630962"/>
                  <a:pt x="10462286" y="5613660"/>
                </a:cubicBezTo>
                <a:cubicBezTo>
                  <a:pt x="9677926" y="5471953"/>
                  <a:pt x="8918424" y="5441609"/>
                  <a:pt x="8218394" y="5524070"/>
                </a:cubicBezTo>
                <a:cubicBezTo>
                  <a:pt x="7667962" y="5588910"/>
                  <a:pt x="7009663" y="5745512"/>
                  <a:pt x="6459269" y="5942522"/>
                </a:cubicBezTo>
                <a:cubicBezTo>
                  <a:pt x="5949393" y="6125045"/>
                  <a:pt x="5904727" y="6137370"/>
                  <a:pt x="5653202" y="6165000"/>
                </a:cubicBezTo>
                <a:cubicBezTo>
                  <a:pt x="4964015" y="6240694"/>
                  <a:pt x="4304838" y="6294208"/>
                  <a:pt x="3714353" y="6322392"/>
                </a:cubicBezTo>
                <a:cubicBezTo>
                  <a:pt x="3359718" y="6339322"/>
                  <a:pt x="2395299" y="6331629"/>
                  <a:pt x="2009654" y="6308804"/>
                </a:cubicBezTo>
                <a:cubicBezTo>
                  <a:pt x="1166896" y="6258850"/>
                  <a:pt x="518032" y="6188587"/>
                  <a:pt x="68068" y="6098543"/>
                </a:cubicBezTo>
                <a:lnTo>
                  <a:pt x="0" y="6084919"/>
                </a:lnTo>
                <a:lnTo>
                  <a:pt x="0" y="3340227"/>
                </a:lnTo>
                <a:lnTo>
                  <a:pt x="0" y="595509"/>
                </a:lnTo>
                <a:lnTo>
                  <a:pt x="51728" y="603201"/>
                </a:lnTo>
                <a:cubicBezTo>
                  <a:pt x="80201" y="607434"/>
                  <a:pt x="199046" y="625481"/>
                  <a:pt x="315874" y="643310"/>
                </a:cubicBezTo>
                <a:cubicBezTo>
                  <a:pt x="1066875" y="757905"/>
                  <a:pt x="1964035" y="816124"/>
                  <a:pt x="2625087" y="793173"/>
                </a:cubicBezTo>
                <a:cubicBezTo>
                  <a:pt x="3724235" y="754999"/>
                  <a:pt x="4150284" y="716443"/>
                  <a:pt x="4847157" y="592066"/>
                </a:cubicBezTo>
                <a:cubicBezTo>
                  <a:pt x="5134451" y="540795"/>
                  <a:pt x="5571845" y="430742"/>
                  <a:pt x="5876508" y="333077"/>
                </a:cubicBezTo>
                <a:cubicBezTo>
                  <a:pt x="5954380" y="308107"/>
                  <a:pt x="6037719" y="284482"/>
                  <a:pt x="6061698" y="280572"/>
                </a:cubicBezTo>
                <a:cubicBezTo>
                  <a:pt x="6778716" y="163600"/>
                  <a:pt x="7743676" y="55501"/>
                  <a:pt x="8429676" y="15290"/>
                </a:cubicBezTo>
                <a:cubicBezTo>
                  <a:pt x="9501489" y="-47533"/>
                  <a:pt x="11195712" y="89730"/>
                  <a:pt x="12044196" y="308127"/>
                </a:cubicBezTo>
                <a:cubicBezTo>
                  <a:pt x="12111522" y="325449"/>
                  <a:pt x="12169090" y="339620"/>
                  <a:pt x="12172216" y="339620"/>
                </a:cubicBezTo>
                <a:cubicBezTo>
                  <a:pt x="12175266" y="339620"/>
                  <a:pt x="12177858" y="1892746"/>
                  <a:pt x="12177858" y="3790987"/>
                </a:cubicBezTo>
                <a:lnTo>
                  <a:pt x="12177858" y="7242384"/>
                </a:lnTo>
                <a:lnTo>
                  <a:pt x="6088927" y="7242384"/>
                </a:lnTo>
                <a:lnTo>
                  <a:pt x="0" y="7242384"/>
                </a:lnTo>
                <a:close/>
              </a:path>
            </a:pathLst>
          </a:custGeom>
          <a:noFill/>
          <a:ln w="7637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5F14D75-FF09-D115-4503-A41E6D9A0351}"/>
              </a:ext>
            </a:extLst>
          </p:cNvPr>
          <p:cNvSpPr/>
          <p:nvPr/>
        </p:nvSpPr>
        <p:spPr>
          <a:xfrm>
            <a:off x="0" y="11311106"/>
            <a:ext cx="6030800" cy="524838"/>
          </a:xfrm>
          <a:custGeom>
            <a:avLst/>
            <a:gdLst>
              <a:gd name="connsiteX0" fmla="*/ 0 w 6030800"/>
              <a:gd name="connsiteY0" fmla="*/ 0 h 524838"/>
              <a:gd name="connsiteX1" fmla="*/ 3032949 w 6030800"/>
              <a:gd name="connsiteY1" fmla="*/ 524528 h 524838"/>
              <a:gd name="connsiteX2" fmla="*/ 6030801 w 6030800"/>
              <a:gd name="connsiteY2" fmla="*/ 45867 h 524838"/>
              <a:gd name="connsiteX3" fmla="*/ 2935314 w 6030800"/>
              <a:gd name="connsiteY3" fmla="*/ 258454 h 524838"/>
              <a:gd name="connsiteX4" fmla="*/ 0 w 6030800"/>
              <a:gd name="connsiteY4" fmla="*/ 0 h 52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0800" h="524838">
                <a:moveTo>
                  <a:pt x="0" y="0"/>
                </a:moveTo>
                <a:cubicBezTo>
                  <a:pt x="0" y="0"/>
                  <a:pt x="1124043" y="507534"/>
                  <a:pt x="3032949" y="524528"/>
                </a:cubicBezTo>
                <a:cubicBezTo>
                  <a:pt x="4652838" y="538951"/>
                  <a:pt x="6030801" y="45867"/>
                  <a:pt x="6030801" y="45867"/>
                </a:cubicBezTo>
                <a:cubicBezTo>
                  <a:pt x="6030801" y="45867"/>
                  <a:pt x="4170945" y="278744"/>
                  <a:pt x="2935314" y="258454"/>
                </a:cubicBezTo>
                <a:cubicBezTo>
                  <a:pt x="923649" y="225430"/>
                  <a:pt x="0" y="0"/>
                  <a:pt x="0" y="0"/>
                </a:cubicBezTo>
                <a:close/>
              </a:path>
            </a:pathLst>
          </a:custGeom>
          <a:solidFill>
            <a:srgbClr val="3DAC45"/>
          </a:soli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2E106EC-1EB6-2109-85C4-413C6F28E3A3}"/>
              </a:ext>
            </a:extLst>
          </p:cNvPr>
          <p:cNvSpPr/>
          <p:nvPr/>
        </p:nvSpPr>
        <p:spPr>
          <a:xfrm>
            <a:off x="6030800" y="10708849"/>
            <a:ext cx="6162038" cy="710185"/>
          </a:xfrm>
          <a:custGeom>
            <a:avLst/>
            <a:gdLst>
              <a:gd name="connsiteX0" fmla="*/ 6162038 w 6162038"/>
              <a:gd name="connsiteY0" fmla="*/ 710186 h 710185"/>
              <a:gd name="connsiteX1" fmla="*/ 3063105 w 6162038"/>
              <a:gd name="connsiteY1" fmla="*/ 419 h 710185"/>
              <a:gd name="connsiteX2" fmla="*/ 0 w 6162038"/>
              <a:gd name="connsiteY2" fmla="*/ 648125 h 710185"/>
              <a:gd name="connsiteX3" fmla="*/ 3162837 w 6162038"/>
              <a:gd name="connsiteY3" fmla="*/ 360452 h 710185"/>
              <a:gd name="connsiteX4" fmla="*/ 6162038 w 6162038"/>
              <a:gd name="connsiteY4" fmla="*/ 710186 h 7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038" h="710185">
                <a:moveTo>
                  <a:pt x="6162038" y="710186"/>
                </a:moveTo>
                <a:cubicBezTo>
                  <a:pt x="6162038" y="710186"/>
                  <a:pt x="5013520" y="23389"/>
                  <a:pt x="3063105" y="419"/>
                </a:cubicBezTo>
                <a:cubicBezTo>
                  <a:pt x="1407967" y="-19072"/>
                  <a:pt x="0" y="648125"/>
                  <a:pt x="0" y="648125"/>
                </a:cubicBezTo>
                <a:cubicBezTo>
                  <a:pt x="0" y="648125"/>
                  <a:pt x="1900329" y="332996"/>
                  <a:pt x="3162837" y="360452"/>
                </a:cubicBezTo>
                <a:cubicBezTo>
                  <a:pt x="5218245" y="405148"/>
                  <a:pt x="6162038" y="710186"/>
                  <a:pt x="6162038" y="710186"/>
                </a:cubicBezTo>
                <a:close/>
              </a:path>
            </a:pathLst>
          </a:custGeom>
          <a:solidFill>
            <a:srgbClr val="85A0AB"/>
          </a:soli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8E55EEE-E36E-3607-9FB4-6C6658B47D29}"/>
              </a:ext>
            </a:extLst>
          </p:cNvPr>
          <p:cNvSpPr>
            <a:spLocks/>
          </p:cNvSpPr>
          <p:nvPr/>
        </p:nvSpPr>
        <p:spPr>
          <a:xfrm>
            <a:off x="0" y="5959435"/>
            <a:ext cx="6030800" cy="524849"/>
          </a:xfrm>
          <a:custGeom>
            <a:avLst/>
            <a:gdLst>
              <a:gd name="connsiteX0" fmla="*/ 0 w 6030800"/>
              <a:gd name="connsiteY0" fmla="*/ 0 h 524849"/>
              <a:gd name="connsiteX1" fmla="*/ 3032949 w 6030800"/>
              <a:gd name="connsiteY1" fmla="*/ 524540 h 524849"/>
              <a:gd name="connsiteX2" fmla="*/ 6030801 w 6030800"/>
              <a:gd name="connsiteY2" fmla="*/ 45876 h 524849"/>
              <a:gd name="connsiteX3" fmla="*/ 2935314 w 6030800"/>
              <a:gd name="connsiteY3" fmla="*/ 258468 h 524849"/>
              <a:gd name="connsiteX4" fmla="*/ 0 w 6030800"/>
              <a:gd name="connsiteY4" fmla="*/ 0 h 52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0800" h="524849">
                <a:moveTo>
                  <a:pt x="0" y="0"/>
                </a:moveTo>
                <a:cubicBezTo>
                  <a:pt x="0" y="0"/>
                  <a:pt x="1124043" y="507555"/>
                  <a:pt x="3032949" y="524540"/>
                </a:cubicBezTo>
                <a:cubicBezTo>
                  <a:pt x="4652838" y="538954"/>
                  <a:pt x="6030801" y="45876"/>
                  <a:pt x="6030801" y="45876"/>
                </a:cubicBezTo>
                <a:cubicBezTo>
                  <a:pt x="6030801" y="45876"/>
                  <a:pt x="4170945" y="278756"/>
                  <a:pt x="2935314" y="258468"/>
                </a:cubicBezTo>
                <a:cubicBezTo>
                  <a:pt x="923649" y="225445"/>
                  <a:pt x="0" y="0"/>
                  <a:pt x="0" y="0"/>
                </a:cubicBezTo>
                <a:close/>
              </a:path>
            </a:pathLst>
          </a:custGeom>
          <a:solidFill>
            <a:srgbClr val="85A0AB"/>
          </a:soli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827C2AE-C7BB-C44D-DAB2-CCB1A317DE97}"/>
              </a:ext>
            </a:extLst>
          </p:cNvPr>
          <p:cNvSpPr>
            <a:spLocks/>
          </p:cNvSpPr>
          <p:nvPr/>
        </p:nvSpPr>
        <p:spPr>
          <a:xfrm>
            <a:off x="6030800" y="5357191"/>
            <a:ext cx="6162038" cy="710192"/>
          </a:xfrm>
          <a:custGeom>
            <a:avLst/>
            <a:gdLst>
              <a:gd name="connsiteX0" fmla="*/ 6162038 w 6162038"/>
              <a:gd name="connsiteY0" fmla="*/ 710192 h 710192"/>
              <a:gd name="connsiteX1" fmla="*/ 3063105 w 6162038"/>
              <a:gd name="connsiteY1" fmla="*/ 419 h 710192"/>
              <a:gd name="connsiteX2" fmla="*/ 0 w 6162038"/>
              <a:gd name="connsiteY2" fmla="*/ 648121 h 710192"/>
              <a:gd name="connsiteX3" fmla="*/ 3162837 w 6162038"/>
              <a:gd name="connsiteY3" fmla="*/ 360450 h 710192"/>
              <a:gd name="connsiteX4" fmla="*/ 6162038 w 6162038"/>
              <a:gd name="connsiteY4" fmla="*/ 710192 h 71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038" h="710192">
                <a:moveTo>
                  <a:pt x="6162038" y="710192"/>
                </a:moveTo>
                <a:cubicBezTo>
                  <a:pt x="6162038" y="710192"/>
                  <a:pt x="5013520" y="23402"/>
                  <a:pt x="3063105" y="419"/>
                </a:cubicBezTo>
                <a:cubicBezTo>
                  <a:pt x="1407967" y="-19086"/>
                  <a:pt x="0" y="648121"/>
                  <a:pt x="0" y="648121"/>
                </a:cubicBezTo>
                <a:cubicBezTo>
                  <a:pt x="0" y="648121"/>
                  <a:pt x="1900329" y="332998"/>
                  <a:pt x="3162837" y="360450"/>
                </a:cubicBezTo>
                <a:cubicBezTo>
                  <a:pt x="5218245" y="405138"/>
                  <a:pt x="6162038" y="710192"/>
                  <a:pt x="6162038" y="710192"/>
                </a:cubicBezTo>
                <a:close/>
              </a:path>
            </a:pathLst>
          </a:custGeom>
          <a:solidFill>
            <a:srgbClr val="3DAC45"/>
          </a:soli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2EA029A-7FFA-9ABB-3B9E-2397CB759E2D}"/>
              </a:ext>
            </a:extLst>
          </p:cNvPr>
          <p:cNvSpPr/>
          <p:nvPr/>
        </p:nvSpPr>
        <p:spPr>
          <a:xfrm>
            <a:off x="950" y="10810948"/>
            <a:ext cx="12191887" cy="1031124"/>
          </a:xfrm>
          <a:custGeom>
            <a:avLst/>
            <a:gdLst>
              <a:gd name="connsiteX0" fmla="*/ 0 w 12191887"/>
              <a:gd name="connsiteY0" fmla="*/ 850892 h 1031124"/>
              <a:gd name="connsiteX1" fmla="*/ 3140041 w 12191887"/>
              <a:gd name="connsiteY1" fmla="*/ 994451 h 1031124"/>
              <a:gd name="connsiteX2" fmla="*/ 6064436 w 12191887"/>
              <a:gd name="connsiteY2" fmla="*/ 531948 h 1031124"/>
              <a:gd name="connsiteX3" fmla="*/ 9067107 w 12191887"/>
              <a:gd name="connsiteY3" fmla="*/ 1171 h 1031124"/>
              <a:gd name="connsiteX4" fmla="*/ 12191888 w 12191887"/>
              <a:gd name="connsiteY4" fmla="*/ 369161 h 10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887" h="1031124">
                <a:moveTo>
                  <a:pt x="0" y="850892"/>
                </a:moveTo>
                <a:cubicBezTo>
                  <a:pt x="0" y="850892"/>
                  <a:pt x="1647119" y="1128773"/>
                  <a:pt x="3140041" y="994451"/>
                </a:cubicBezTo>
                <a:cubicBezTo>
                  <a:pt x="4361460" y="884561"/>
                  <a:pt x="5271567" y="760266"/>
                  <a:pt x="6064436" y="531948"/>
                </a:cubicBezTo>
                <a:cubicBezTo>
                  <a:pt x="7148189" y="219906"/>
                  <a:pt x="8249960" y="10644"/>
                  <a:pt x="9067107" y="1171"/>
                </a:cubicBezTo>
                <a:cubicBezTo>
                  <a:pt x="11255338" y="-24133"/>
                  <a:pt x="12191888" y="369161"/>
                  <a:pt x="12191888" y="369161"/>
                </a:cubicBezTo>
              </a:path>
            </a:pathLst>
          </a:custGeom>
          <a:noFill/>
          <a:ln w="7625" cap="flat">
            <a:solidFill>
              <a:srgbClr val="B3B3B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2810A06-D276-F703-836E-C29C26EACFA8}"/>
              </a:ext>
            </a:extLst>
          </p:cNvPr>
          <p:cNvSpPr>
            <a:spLocks/>
          </p:cNvSpPr>
          <p:nvPr/>
        </p:nvSpPr>
        <p:spPr>
          <a:xfrm>
            <a:off x="950" y="5510335"/>
            <a:ext cx="12191887" cy="939418"/>
          </a:xfrm>
          <a:custGeom>
            <a:avLst/>
            <a:gdLst>
              <a:gd name="connsiteX0" fmla="*/ 0 w 12191887"/>
              <a:gd name="connsiteY0" fmla="*/ 775204 h 939418"/>
              <a:gd name="connsiteX1" fmla="*/ 3140041 w 12191887"/>
              <a:gd name="connsiteY1" fmla="*/ 906011 h 939418"/>
              <a:gd name="connsiteX2" fmla="*/ 6064436 w 12191887"/>
              <a:gd name="connsiteY2" fmla="*/ 484633 h 939418"/>
              <a:gd name="connsiteX3" fmla="*/ 9067107 w 12191887"/>
              <a:gd name="connsiteY3" fmla="*/ 1066 h 939418"/>
              <a:gd name="connsiteX4" fmla="*/ 12191888 w 12191887"/>
              <a:gd name="connsiteY4" fmla="*/ 336320 h 93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887" h="939418">
                <a:moveTo>
                  <a:pt x="0" y="775204"/>
                </a:moveTo>
                <a:cubicBezTo>
                  <a:pt x="0" y="775204"/>
                  <a:pt x="1647119" y="1028380"/>
                  <a:pt x="3140041" y="906011"/>
                </a:cubicBezTo>
                <a:cubicBezTo>
                  <a:pt x="4361460" y="805894"/>
                  <a:pt x="5271567" y="692636"/>
                  <a:pt x="6064436" y="484633"/>
                </a:cubicBezTo>
                <a:cubicBezTo>
                  <a:pt x="7148189" y="200326"/>
                  <a:pt x="8249960" y="9673"/>
                  <a:pt x="9067107" y="1066"/>
                </a:cubicBezTo>
                <a:cubicBezTo>
                  <a:pt x="11255338" y="-21984"/>
                  <a:pt x="12191888" y="336320"/>
                  <a:pt x="12191888" y="336320"/>
                </a:cubicBezTo>
              </a:path>
            </a:pathLst>
          </a:custGeom>
          <a:noFill/>
          <a:ln w="7625" cap="flat">
            <a:solidFill>
              <a:srgbClr val="B3B3B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25D9D-2673-348B-3181-EF9C9E2E6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193E8-E3BC-4472-941D-B134887F847F}"/>
              </a:ext>
            </a:extLst>
          </p:cNvPr>
          <p:cNvSpPr txBox="1"/>
          <p:nvPr userDrawn="1"/>
        </p:nvSpPr>
        <p:spPr>
          <a:xfrm>
            <a:off x="2454965" y="1023730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30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03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2597-6EAF-18FF-3ACA-0EE0CE543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D94-B7C5-64D8-B65C-1CD0CC5F7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338" y="641350"/>
            <a:ext cx="5553075" cy="5646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80C02E-C8DA-91F5-F42A-F4744F61EB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4587" y="641349"/>
            <a:ext cx="5553075" cy="5646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7283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2597-6EAF-18FF-3ACA-0EE0CE543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D94-B7C5-64D8-B65C-1CD0CC5F7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338" y="1770077"/>
            <a:ext cx="5553075" cy="4517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80C02E-C8DA-91F5-F42A-F4744F61EB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4587" y="1770077"/>
            <a:ext cx="5553075" cy="45175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333C35-39D2-94D8-301B-E72CAE07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2" y="526107"/>
            <a:ext cx="11375472" cy="104816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9308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DBFE-7FFF-0499-B05E-3C893E22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526107"/>
            <a:ext cx="11521440" cy="1048169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4FDB8-F5EB-F5D1-A5E1-A4B2A122E1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534BC7-9D73-BE2E-E144-02E3CAFCEA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3006" y="1776046"/>
            <a:ext cx="11521440" cy="45961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5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5895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4FAA3-0D77-6246-BE93-4E0DD86B7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5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C904-8908-9F8B-B5CF-F3E92D30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96" y="580351"/>
            <a:ext cx="3319021" cy="27378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F64F0-F866-C57A-EF15-978BBA474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C199D85-AA07-EBC6-BDFA-4F11C9B7AF9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9667" y="3403600"/>
            <a:ext cx="3317875" cy="2830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3000"/>
              <a:t>Subtext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0BC8EE-1840-461C-213A-A4EA0708B9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81400" y="570804"/>
            <a:ext cx="8343900" cy="5653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2934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B62871-609A-94FE-935C-68C9DFAF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273B-F06B-8677-9C25-E58C9D3496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3044" y="538065"/>
            <a:ext cx="11745912" cy="59388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9910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C1D86-866F-4B05-C41D-5E5890F42E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A1FC0E-D42D-B3E2-13BE-1A94C9D2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3" y="526107"/>
            <a:ext cx="11799274" cy="104816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C3BA24-2B6B-FB63-8B76-B14DB88119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8438" y="1828801"/>
            <a:ext cx="4316412" cy="45030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395C6A3-05D8-55E9-3AE6-76AF59E386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7250" y="1828800"/>
            <a:ext cx="7326312" cy="45030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499560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2597-6EAF-18FF-3ACA-0EE0CE543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D94-B7C5-64D8-B65C-1CD0CC5F7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338" y="641350"/>
            <a:ext cx="5553075" cy="5646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80C02E-C8DA-91F5-F42A-F4744F61EB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4587" y="641349"/>
            <a:ext cx="5553075" cy="5646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74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2597-6EAF-18FF-3ACA-0EE0CE543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D94-B7C5-64D8-B65C-1CD0CC5F7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338" y="1770077"/>
            <a:ext cx="5553075" cy="4517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80C02E-C8DA-91F5-F42A-F4744F61EB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4587" y="1770077"/>
            <a:ext cx="5553075" cy="45175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333C35-39D2-94D8-301B-E72CAE07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2" y="526107"/>
            <a:ext cx="11375472" cy="104816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2680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DBFE-7FFF-0499-B05E-3C893E22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3" y="526107"/>
            <a:ext cx="11799274" cy="1048169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4FDB8-F5EB-F5D1-A5E1-A4B2A122E1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534BC7-9D73-BE2E-E144-02E3CAFCEA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363" y="1776046"/>
            <a:ext cx="11799274" cy="45961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5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030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-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F14C-2ECF-98A5-E727-091EC9012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10" y="1689652"/>
            <a:ext cx="10515600" cy="3478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Section Header / Cue Card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776EA11-3FDC-216C-4720-6AF835B1F313}"/>
              </a:ext>
            </a:extLst>
          </p:cNvPr>
          <p:cNvSpPr/>
          <p:nvPr/>
        </p:nvSpPr>
        <p:spPr>
          <a:xfrm>
            <a:off x="950" y="5029323"/>
            <a:ext cx="12177858" cy="7242384"/>
          </a:xfrm>
          <a:custGeom>
            <a:avLst/>
            <a:gdLst>
              <a:gd name="connsiteX0" fmla="*/ 0 w 12177858"/>
              <a:gd name="connsiteY0" fmla="*/ 6846647 h 7242384"/>
              <a:gd name="connsiteX1" fmla="*/ 9423 w 12177858"/>
              <a:gd name="connsiteY1" fmla="*/ 6450883 h 7242384"/>
              <a:gd name="connsiteX2" fmla="*/ 175530 w 12177858"/>
              <a:gd name="connsiteY2" fmla="*/ 6476114 h 7242384"/>
              <a:gd name="connsiteX3" fmla="*/ 2112184 w 12177858"/>
              <a:gd name="connsiteY3" fmla="*/ 6641744 h 7242384"/>
              <a:gd name="connsiteX4" fmla="*/ 3627210 w 12177858"/>
              <a:gd name="connsiteY4" fmla="*/ 6592626 h 7242384"/>
              <a:gd name="connsiteX5" fmla="*/ 5021452 w 12177858"/>
              <a:gd name="connsiteY5" fmla="*/ 6404235 h 7242384"/>
              <a:gd name="connsiteX6" fmla="*/ 5827489 w 12177858"/>
              <a:gd name="connsiteY6" fmla="*/ 6191022 h 7242384"/>
              <a:gd name="connsiteX7" fmla="*/ 6453825 w 12177858"/>
              <a:gd name="connsiteY7" fmla="*/ 6068679 h 7242384"/>
              <a:gd name="connsiteX8" fmla="*/ 9323985 w 12177858"/>
              <a:gd name="connsiteY8" fmla="*/ 5856047 h 7242384"/>
              <a:gd name="connsiteX9" fmla="*/ 11969397 w 12177858"/>
              <a:gd name="connsiteY9" fmla="*/ 6147252 h 7242384"/>
              <a:gd name="connsiteX10" fmla="*/ 12163218 w 12177858"/>
              <a:gd name="connsiteY10" fmla="*/ 6187216 h 7242384"/>
              <a:gd name="connsiteX11" fmla="*/ 11736689 w 12177858"/>
              <a:gd name="connsiteY11" fmla="*/ 5983993 h 7242384"/>
              <a:gd name="connsiteX12" fmla="*/ 11038489 w 12177858"/>
              <a:gd name="connsiteY12" fmla="*/ 5747983 h 7242384"/>
              <a:gd name="connsiteX13" fmla="*/ 10904828 w 12177858"/>
              <a:gd name="connsiteY13" fmla="*/ 5700889 h 7242384"/>
              <a:gd name="connsiteX14" fmla="*/ 11524264 w 12177858"/>
              <a:gd name="connsiteY14" fmla="*/ 5796247 h 7242384"/>
              <a:gd name="connsiteX15" fmla="*/ 12069586 w 12177858"/>
              <a:gd name="connsiteY15" fmla="*/ 5938680 h 7242384"/>
              <a:gd name="connsiteX16" fmla="*/ 12128297 w 12177858"/>
              <a:gd name="connsiteY16" fmla="*/ 5945919 h 7242384"/>
              <a:gd name="connsiteX17" fmla="*/ 12014459 w 12177858"/>
              <a:gd name="connsiteY17" fmla="*/ 5901187 h 7242384"/>
              <a:gd name="connsiteX18" fmla="*/ 10810814 w 12177858"/>
              <a:gd name="connsiteY18" fmla="*/ 5665531 h 7242384"/>
              <a:gd name="connsiteX19" fmla="*/ 10462286 w 12177858"/>
              <a:gd name="connsiteY19" fmla="*/ 5613660 h 7242384"/>
              <a:gd name="connsiteX20" fmla="*/ 8218394 w 12177858"/>
              <a:gd name="connsiteY20" fmla="*/ 5524070 h 7242384"/>
              <a:gd name="connsiteX21" fmla="*/ 6459269 w 12177858"/>
              <a:gd name="connsiteY21" fmla="*/ 5942522 h 7242384"/>
              <a:gd name="connsiteX22" fmla="*/ 5653202 w 12177858"/>
              <a:gd name="connsiteY22" fmla="*/ 6165000 h 7242384"/>
              <a:gd name="connsiteX23" fmla="*/ 3714353 w 12177858"/>
              <a:gd name="connsiteY23" fmla="*/ 6322392 h 7242384"/>
              <a:gd name="connsiteX24" fmla="*/ 2009654 w 12177858"/>
              <a:gd name="connsiteY24" fmla="*/ 6308804 h 7242384"/>
              <a:gd name="connsiteX25" fmla="*/ 68068 w 12177858"/>
              <a:gd name="connsiteY25" fmla="*/ 6098543 h 7242384"/>
              <a:gd name="connsiteX26" fmla="*/ 0 w 12177858"/>
              <a:gd name="connsiteY26" fmla="*/ 6084919 h 7242384"/>
              <a:gd name="connsiteX27" fmla="*/ 0 w 12177858"/>
              <a:gd name="connsiteY27" fmla="*/ 3340227 h 7242384"/>
              <a:gd name="connsiteX28" fmla="*/ 0 w 12177858"/>
              <a:gd name="connsiteY28" fmla="*/ 595509 h 7242384"/>
              <a:gd name="connsiteX29" fmla="*/ 51728 w 12177858"/>
              <a:gd name="connsiteY29" fmla="*/ 603201 h 7242384"/>
              <a:gd name="connsiteX30" fmla="*/ 315874 w 12177858"/>
              <a:gd name="connsiteY30" fmla="*/ 643310 h 7242384"/>
              <a:gd name="connsiteX31" fmla="*/ 2625087 w 12177858"/>
              <a:gd name="connsiteY31" fmla="*/ 793173 h 7242384"/>
              <a:gd name="connsiteX32" fmla="*/ 4847157 w 12177858"/>
              <a:gd name="connsiteY32" fmla="*/ 592066 h 7242384"/>
              <a:gd name="connsiteX33" fmla="*/ 5876508 w 12177858"/>
              <a:gd name="connsiteY33" fmla="*/ 333077 h 7242384"/>
              <a:gd name="connsiteX34" fmla="*/ 6061698 w 12177858"/>
              <a:gd name="connsiteY34" fmla="*/ 280572 h 7242384"/>
              <a:gd name="connsiteX35" fmla="*/ 8429676 w 12177858"/>
              <a:gd name="connsiteY35" fmla="*/ 15290 h 7242384"/>
              <a:gd name="connsiteX36" fmla="*/ 12044196 w 12177858"/>
              <a:gd name="connsiteY36" fmla="*/ 308127 h 7242384"/>
              <a:gd name="connsiteX37" fmla="*/ 12172216 w 12177858"/>
              <a:gd name="connsiteY37" fmla="*/ 339620 h 7242384"/>
              <a:gd name="connsiteX38" fmla="*/ 12177858 w 12177858"/>
              <a:gd name="connsiteY38" fmla="*/ 3790987 h 7242384"/>
              <a:gd name="connsiteX39" fmla="*/ 12177858 w 12177858"/>
              <a:gd name="connsiteY39" fmla="*/ 7242384 h 7242384"/>
              <a:gd name="connsiteX40" fmla="*/ 6088927 w 12177858"/>
              <a:gd name="connsiteY40" fmla="*/ 7242384 h 7242384"/>
              <a:gd name="connsiteX41" fmla="*/ 0 w 12177858"/>
              <a:gd name="connsiteY41" fmla="*/ 7242384 h 72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77858" h="7242384">
                <a:moveTo>
                  <a:pt x="0" y="6846647"/>
                </a:moveTo>
                <a:cubicBezTo>
                  <a:pt x="0" y="6628974"/>
                  <a:pt x="4236" y="6450883"/>
                  <a:pt x="9423" y="6450883"/>
                </a:cubicBezTo>
                <a:cubicBezTo>
                  <a:pt x="14611" y="6450883"/>
                  <a:pt x="89364" y="6462246"/>
                  <a:pt x="175530" y="6476114"/>
                </a:cubicBezTo>
                <a:cubicBezTo>
                  <a:pt x="824224" y="6580510"/>
                  <a:pt x="1426863" y="6632035"/>
                  <a:pt x="2112184" y="6641744"/>
                </a:cubicBezTo>
                <a:cubicBezTo>
                  <a:pt x="2628488" y="6649056"/>
                  <a:pt x="2662326" y="6647957"/>
                  <a:pt x="3627210" y="6592626"/>
                </a:cubicBezTo>
                <a:cubicBezTo>
                  <a:pt x="4033023" y="6569347"/>
                  <a:pt x="4528114" y="6502445"/>
                  <a:pt x="5021452" y="6404235"/>
                </a:cubicBezTo>
                <a:cubicBezTo>
                  <a:pt x="5154191" y="6377795"/>
                  <a:pt x="5664639" y="6242792"/>
                  <a:pt x="5827489" y="6191022"/>
                </a:cubicBezTo>
                <a:cubicBezTo>
                  <a:pt x="5999823" y="6136272"/>
                  <a:pt x="6077749" y="6121031"/>
                  <a:pt x="6453825" y="6068679"/>
                </a:cubicBezTo>
                <a:cubicBezTo>
                  <a:pt x="7708145" y="5894021"/>
                  <a:pt x="8472832" y="5837346"/>
                  <a:pt x="9323985" y="5856047"/>
                </a:cubicBezTo>
                <a:cubicBezTo>
                  <a:pt x="10319779" y="5877918"/>
                  <a:pt x="11296283" y="5985401"/>
                  <a:pt x="11969397" y="6147252"/>
                </a:cubicBezTo>
                <a:cubicBezTo>
                  <a:pt x="12073475" y="6172248"/>
                  <a:pt x="12160626" y="6190231"/>
                  <a:pt x="12163218" y="6187216"/>
                </a:cubicBezTo>
                <a:cubicBezTo>
                  <a:pt x="12170614" y="6178388"/>
                  <a:pt x="11915033" y="6056663"/>
                  <a:pt x="11736689" y="5983993"/>
                </a:cubicBezTo>
                <a:cubicBezTo>
                  <a:pt x="11524644" y="5897591"/>
                  <a:pt x="11242375" y="5802160"/>
                  <a:pt x="11038489" y="5747983"/>
                </a:cubicBezTo>
                <a:cubicBezTo>
                  <a:pt x="10949203" y="5724231"/>
                  <a:pt x="10889044" y="5703051"/>
                  <a:pt x="10904828" y="5700889"/>
                </a:cubicBezTo>
                <a:cubicBezTo>
                  <a:pt x="10941502" y="5695812"/>
                  <a:pt x="11319386" y="5753995"/>
                  <a:pt x="11524264" y="5796247"/>
                </a:cubicBezTo>
                <a:cubicBezTo>
                  <a:pt x="11710918" y="5834730"/>
                  <a:pt x="12005157" y="5911596"/>
                  <a:pt x="12069586" y="5938680"/>
                </a:cubicBezTo>
                <a:cubicBezTo>
                  <a:pt x="12122350" y="5960823"/>
                  <a:pt x="12143471" y="5963467"/>
                  <a:pt x="12128297" y="5945919"/>
                </a:cubicBezTo>
                <a:cubicBezTo>
                  <a:pt x="12122579" y="5939397"/>
                  <a:pt x="12071341" y="5919253"/>
                  <a:pt x="12014459" y="5901187"/>
                </a:cubicBezTo>
                <a:cubicBezTo>
                  <a:pt x="11721973" y="5808373"/>
                  <a:pt x="11262276" y="5718364"/>
                  <a:pt x="10810814" y="5665531"/>
                </a:cubicBezTo>
                <a:cubicBezTo>
                  <a:pt x="10714971" y="5654305"/>
                  <a:pt x="10558129" y="5630962"/>
                  <a:pt x="10462286" y="5613660"/>
                </a:cubicBezTo>
                <a:cubicBezTo>
                  <a:pt x="9677926" y="5471953"/>
                  <a:pt x="8918424" y="5441609"/>
                  <a:pt x="8218394" y="5524070"/>
                </a:cubicBezTo>
                <a:cubicBezTo>
                  <a:pt x="7667962" y="5588910"/>
                  <a:pt x="7009663" y="5745512"/>
                  <a:pt x="6459269" y="5942522"/>
                </a:cubicBezTo>
                <a:cubicBezTo>
                  <a:pt x="5949393" y="6125045"/>
                  <a:pt x="5904727" y="6137370"/>
                  <a:pt x="5653202" y="6165000"/>
                </a:cubicBezTo>
                <a:cubicBezTo>
                  <a:pt x="4964015" y="6240694"/>
                  <a:pt x="4304838" y="6294208"/>
                  <a:pt x="3714353" y="6322392"/>
                </a:cubicBezTo>
                <a:cubicBezTo>
                  <a:pt x="3359718" y="6339322"/>
                  <a:pt x="2395299" y="6331629"/>
                  <a:pt x="2009654" y="6308804"/>
                </a:cubicBezTo>
                <a:cubicBezTo>
                  <a:pt x="1166896" y="6258850"/>
                  <a:pt x="518032" y="6188587"/>
                  <a:pt x="68068" y="6098543"/>
                </a:cubicBezTo>
                <a:lnTo>
                  <a:pt x="0" y="6084919"/>
                </a:lnTo>
                <a:lnTo>
                  <a:pt x="0" y="3340227"/>
                </a:lnTo>
                <a:lnTo>
                  <a:pt x="0" y="595509"/>
                </a:lnTo>
                <a:lnTo>
                  <a:pt x="51728" y="603201"/>
                </a:lnTo>
                <a:cubicBezTo>
                  <a:pt x="80201" y="607434"/>
                  <a:pt x="199046" y="625481"/>
                  <a:pt x="315874" y="643310"/>
                </a:cubicBezTo>
                <a:cubicBezTo>
                  <a:pt x="1066875" y="757905"/>
                  <a:pt x="1964035" y="816124"/>
                  <a:pt x="2625087" y="793173"/>
                </a:cubicBezTo>
                <a:cubicBezTo>
                  <a:pt x="3724235" y="754999"/>
                  <a:pt x="4150284" y="716443"/>
                  <a:pt x="4847157" y="592066"/>
                </a:cubicBezTo>
                <a:cubicBezTo>
                  <a:pt x="5134451" y="540795"/>
                  <a:pt x="5571845" y="430742"/>
                  <a:pt x="5876508" y="333077"/>
                </a:cubicBezTo>
                <a:cubicBezTo>
                  <a:pt x="5954380" y="308107"/>
                  <a:pt x="6037719" y="284482"/>
                  <a:pt x="6061698" y="280572"/>
                </a:cubicBezTo>
                <a:cubicBezTo>
                  <a:pt x="6778716" y="163600"/>
                  <a:pt x="7743676" y="55501"/>
                  <a:pt x="8429676" y="15290"/>
                </a:cubicBezTo>
                <a:cubicBezTo>
                  <a:pt x="9501489" y="-47533"/>
                  <a:pt x="11195712" y="89730"/>
                  <a:pt x="12044196" y="308127"/>
                </a:cubicBezTo>
                <a:cubicBezTo>
                  <a:pt x="12111522" y="325449"/>
                  <a:pt x="12169090" y="339620"/>
                  <a:pt x="12172216" y="339620"/>
                </a:cubicBezTo>
                <a:cubicBezTo>
                  <a:pt x="12175266" y="339620"/>
                  <a:pt x="12177858" y="1892746"/>
                  <a:pt x="12177858" y="3790987"/>
                </a:cubicBezTo>
                <a:lnTo>
                  <a:pt x="12177858" y="7242384"/>
                </a:lnTo>
                <a:lnTo>
                  <a:pt x="6088927" y="7242384"/>
                </a:lnTo>
                <a:lnTo>
                  <a:pt x="0" y="7242384"/>
                </a:lnTo>
                <a:close/>
              </a:path>
            </a:pathLst>
          </a:custGeom>
          <a:noFill/>
          <a:ln w="7637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65D807-14DC-6AB3-3D35-29A99913532B}"/>
              </a:ext>
            </a:extLst>
          </p:cNvPr>
          <p:cNvSpPr/>
          <p:nvPr/>
        </p:nvSpPr>
        <p:spPr>
          <a:xfrm>
            <a:off x="950" y="5029323"/>
            <a:ext cx="12177858" cy="7242384"/>
          </a:xfrm>
          <a:custGeom>
            <a:avLst/>
            <a:gdLst>
              <a:gd name="connsiteX0" fmla="*/ 0 w 12177858"/>
              <a:gd name="connsiteY0" fmla="*/ 6846647 h 7242384"/>
              <a:gd name="connsiteX1" fmla="*/ 9423 w 12177858"/>
              <a:gd name="connsiteY1" fmla="*/ 6450883 h 7242384"/>
              <a:gd name="connsiteX2" fmla="*/ 175530 w 12177858"/>
              <a:gd name="connsiteY2" fmla="*/ 6476114 h 7242384"/>
              <a:gd name="connsiteX3" fmla="*/ 2112184 w 12177858"/>
              <a:gd name="connsiteY3" fmla="*/ 6641744 h 7242384"/>
              <a:gd name="connsiteX4" fmla="*/ 3627210 w 12177858"/>
              <a:gd name="connsiteY4" fmla="*/ 6592626 h 7242384"/>
              <a:gd name="connsiteX5" fmla="*/ 5021452 w 12177858"/>
              <a:gd name="connsiteY5" fmla="*/ 6404235 h 7242384"/>
              <a:gd name="connsiteX6" fmla="*/ 5827489 w 12177858"/>
              <a:gd name="connsiteY6" fmla="*/ 6191022 h 7242384"/>
              <a:gd name="connsiteX7" fmla="*/ 6453825 w 12177858"/>
              <a:gd name="connsiteY7" fmla="*/ 6068679 h 7242384"/>
              <a:gd name="connsiteX8" fmla="*/ 9323985 w 12177858"/>
              <a:gd name="connsiteY8" fmla="*/ 5856047 h 7242384"/>
              <a:gd name="connsiteX9" fmla="*/ 11969397 w 12177858"/>
              <a:gd name="connsiteY9" fmla="*/ 6147252 h 7242384"/>
              <a:gd name="connsiteX10" fmla="*/ 12163218 w 12177858"/>
              <a:gd name="connsiteY10" fmla="*/ 6187216 h 7242384"/>
              <a:gd name="connsiteX11" fmla="*/ 11736689 w 12177858"/>
              <a:gd name="connsiteY11" fmla="*/ 5983993 h 7242384"/>
              <a:gd name="connsiteX12" fmla="*/ 11038489 w 12177858"/>
              <a:gd name="connsiteY12" fmla="*/ 5747983 h 7242384"/>
              <a:gd name="connsiteX13" fmla="*/ 10904828 w 12177858"/>
              <a:gd name="connsiteY13" fmla="*/ 5700889 h 7242384"/>
              <a:gd name="connsiteX14" fmla="*/ 11524264 w 12177858"/>
              <a:gd name="connsiteY14" fmla="*/ 5796247 h 7242384"/>
              <a:gd name="connsiteX15" fmla="*/ 12069586 w 12177858"/>
              <a:gd name="connsiteY15" fmla="*/ 5938680 h 7242384"/>
              <a:gd name="connsiteX16" fmla="*/ 12128297 w 12177858"/>
              <a:gd name="connsiteY16" fmla="*/ 5945919 h 7242384"/>
              <a:gd name="connsiteX17" fmla="*/ 12014459 w 12177858"/>
              <a:gd name="connsiteY17" fmla="*/ 5901187 h 7242384"/>
              <a:gd name="connsiteX18" fmla="*/ 10810814 w 12177858"/>
              <a:gd name="connsiteY18" fmla="*/ 5665531 h 7242384"/>
              <a:gd name="connsiteX19" fmla="*/ 10462286 w 12177858"/>
              <a:gd name="connsiteY19" fmla="*/ 5613660 h 7242384"/>
              <a:gd name="connsiteX20" fmla="*/ 8218394 w 12177858"/>
              <a:gd name="connsiteY20" fmla="*/ 5524070 h 7242384"/>
              <a:gd name="connsiteX21" fmla="*/ 6459269 w 12177858"/>
              <a:gd name="connsiteY21" fmla="*/ 5942522 h 7242384"/>
              <a:gd name="connsiteX22" fmla="*/ 5653202 w 12177858"/>
              <a:gd name="connsiteY22" fmla="*/ 6165000 h 7242384"/>
              <a:gd name="connsiteX23" fmla="*/ 3714353 w 12177858"/>
              <a:gd name="connsiteY23" fmla="*/ 6322392 h 7242384"/>
              <a:gd name="connsiteX24" fmla="*/ 2009654 w 12177858"/>
              <a:gd name="connsiteY24" fmla="*/ 6308804 h 7242384"/>
              <a:gd name="connsiteX25" fmla="*/ 68068 w 12177858"/>
              <a:gd name="connsiteY25" fmla="*/ 6098543 h 7242384"/>
              <a:gd name="connsiteX26" fmla="*/ 0 w 12177858"/>
              <a:gd name="connsiteY26" fmla="*/ 6084919 h 7242384"/>
              <a:gd name="connsiteX27" fmla="*/ 0 w 12177858"/>
              <a:gd name="connsiteY27" fmla="*/ 3340227 h 7242384"/>
              <a:gd name="connsiteX28" fmla="*/ 0 w 12177858"/>
              <a:gd name="connsiteY28" fmla="*/ 595509 h 7242384"/>
              <a:gd name="connsiteX29" fmla="*/ 51728 w 12177858"/>
              <a:gd name="connsiteY29" fmla="*/ 603201 h 7242384"/>
              <a:gd name="connsiteX30" fmla="*/ 315874 w 12177858"/>
              <a:gd name="connsiteY30" fmla="*/ 643310 h 7242384"/>
              <a:gd name="connsiteX31" fmla="*/ 2625087 w 12177858"/>
              <a:gd name="connsiteY31" fmla="*/ 793173 h 7242384"/>
              <a:gd name="connsiteX32" fmla="*/ 4847157 w 12177858"/>
              <a:gd name="connsiteY32" fmla="*/ 592066 h 7242384"/>
              <a:gd name="connsiteX33" fmla="*/ 5876508 w 12177858"/>
              <a:gd name="connsiteY33" fmla="*/ 333077 h 7242384"/>
              <a:gd name="connsiteX34" fmla="*/ 6061698 w 12177858"/>
              <a:gd name="connsiteY34" fmla="*/ 280572 h 7242384"/>
              <a:gd name="connsiteX35" fmla="*/ 8429676 w 12177858"/>
              <a:gd name="connsiteY35" fmla="*/ 15290 h 7242384"/>
              <a:gd name="connsiteX36" fmla="*/ 12044196 w 12177858"/>
              <a:gd name="connsiteY36" fmla="*/ 308127 h 7242384"/>
              <a:gd name="connsiteX37" fmla="*/ 12172216 w 12177858"/>
              <a:gd name="connsiteY37" fmla="*/ 339620 h 7242384"/>
              <a:gd name="connsiteX38" fmla="*/ 12177858 w 12177858"/>
              <a:gd name="connsiteY38" fmla="*/ 3790987 h 7242384"/>
              <a:gd name="connsiteX39" fmla="*/ 12177858 w 12177858"/>
              <a:gd name="connsiteY39" fmla="*/ 7242384 h 7242384"/>
              <a:gd name="connsiteX40" fmla="*/ 6088927 w 12177858"/>
              <a:gd name="connsiteY40" fmla="*/ 7242384 h 7242384"/>
              <a:gd name="connsiteX41" fmla="*/ 0 w 12177858"/>
              <a:gd name="connsiteY41" fmla="*/ 7242384 h 72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77858" h="7242384">
                <a:moveTo>
                  <a:pt x="0" y="6846647"/>
                </a:moveTo>
                <a:cubicBezTo>
                  <a:pt x="0" y="6628974"/>
                  <a:pt x="4236" y="6450883"/>
                  <a:pt x="9423" y="6450883"/>
                </a:cubicBezTo>
                <a:cubicBezTo>
                  <a:pt x="14611" y="6450883"/>
                  <a:pt x="89364" y="6462246"/>
                  <a:pt x="175530" y="6476114"/>
                </a:cubicBezTo>
                <a:cubicBezTo>
                  <a:pt x="824224" y="6580510"/>
                  <a:pt x="1426863" y="6632035"/>
                  <a:pt x="2112184" y="6641744"/>
                </a:cubicBezTo>
                <a:cubicBezTo>
                  <a:pt x="2628488" y="6649056"/>
                  <a:pt x="2662326" y="6647957"/>
                  <a:pt x="3627210" y="6592626"/>
                </a:cubicBezTo>
                <a:cubicBezTo>
                  <a:pt x="4033023" y="6569347"/>
                  <a:pt x="4528114" y="6502445"/>
                  <a:pt x="5021452" y="6404235"/>
                </a:cubicBezTo>
                <a:cubicBezTo>
                  <a:pt x="5154191" y="6377795"/>
                  <a:pt x="5664639" y="6242792"/>
                  <a:pt x="5827489" y="6191022"/>
                </a:cubicBezTo>
                <a:cubicBezTo>
                  <a:pt x="5999823" y="6136272"/>
                  <a:pt x="6077749" y="6121031"/>
                  <a:pt x="6453825" y="6068679"/>
                </a:cubicBezTo>
                <a:cubicBezTo>
                  <a:pt x="7708145" y="5894021"/>
                  <a:pt x="8472832" y="5837346"/>
                  <a:pt x="9323985" y="5856047"/>
                </a:cubicBezTo>
                <a:cubicBezTo>
                  <a:pt x="10319779" y="5877918"/>
                  <a:pt x="11296283" y="5985401"/>
                  <a:pt x="11969397" y="6147252"/>
                </a:cubicBezTo>
                <a:cubicBezTo>
                  <a:pt x="12073475" y="6172248"/>
                  <a:pt x="12160626" y="6190231"/>
                  <a:pt x="12163218" y="6187216"/>
                </a:cubicBezTo>
                <a:cubicBezTo>
                  <a:pt x="12170614" y="6178388"/>
                  <a:pt x="11915033" y="6056663"/>
                  <a:pt x="11736689" y="5983993"/>
                </a:cubicBezTo>
                <a:cubicBezTo>
                  <a:pt x="11524644" y="5897591"/>
                  <a:pt x="11242375" y="5802160"/>
                  <a:pt x="11038489" y="5747983"/>
                </a:cubicBezTo>
                <a:cubicBezTo>
                  <a:pt x="10949203" y="5724231"/>
                  <a:pt x="10889044" y="5703051"/>
                  <a:pt x="10904828" y="5700889"/>
                </a:cubicBezTo>
                <a:cubicBezTo>
                  <a:pt x="10941502" y="5695812"/>
                  <a:pt x="11319386" y="5753995"/>
                  <a:pt x="11524264" y="5796247"/>
                </a:cubicBezTo>
                <a:cubicBezTo>
                  <a:pt x="11710918" y="5834730"/>
                  <a:pt x="12005157" y="5911596"/>
                  <a:pt x="12069586" y="5938680"/>
                </a:cubicBezTo>
                <a:cubicBezTo>
                  <a:pt x="12122350" y="5960823"/>
                  <a:pt x="12143471" y="5963467"/>
                  <a:pt x="12128297" y="5945919"/>
                </a:cubicBezTo>
                <a:cubicBezTo>
                  <a:pt x="12122579" y="5939397"/>
                  <a:pt x="12071341" y="5919253"/>
                  <a:pt x="12014459" y="5901187"/>
                </a:cubicBezTo>
                <a:cubicBezTo>
                  <a:pt x="11721973" y="5808373"/>
                  <a:pt x="11262276" y="5718364"/>
                  <a:pt x="10810814" y="5665531"/>
                </a:cubicBezTo>
                <a:cubicBezTo>
                  <a:pt x="10714971" y="5654305"/>
                  <a:pt x="10558129" y="5630962"/>
                  <a:pt x="10462286" y="5613660"/>
                </a:cubicBezTo>
                <a:cubicBezTo>
                  <a:pt x="9677926" y="5471953"/>
                  <a:pt x="8918424" y="5441609"/>
                  <a:pt x="8218394" y="5524070"/>
                </a:cubicBezTo>
                <a:cubicBezTo>
                  <a:pt x="7667962" y="5588910"/>
                  <a:pt x="7009663" y="5745512"/>
                  <a:pt x="6459269" y="5942522"/>
                </a:cubicBezTo>
                <a:cubicBezTo>
                  <a:pt x="5949393" y="6125045"/>
                  <a:pt x="5904727" y="6137370"/>
                  <a:pt x="5653202" y="6165000"/>
                </a:cubicBezTo>
                <a:cubicBezTo>
                  <a:pt x="4964015" y="6240694"/>
                  <a:pt x="4304838" y="6294208"/>
                  <a:pt x="3714353" y="6322392"/>
                </a:cubicBezTo>
                <a:cubicBezTo>
                  <a:pt x="3359718" y="6339322"/>
                  <a:pt x="2395299" y="6331629"/>
                  <a:pt x="2009654" y="6308804"/>
                </a:cubicBezTo>
                <a:cubicBezTo>
                  <a:pt x="1166896" y="6258850"/>
                  <a:pt x="518032" y="6188587"/>
                  <a:pt x="68068" y="6098543"/>
                </a:cubicBezTo>
                <a:lnTo>
                  <a:pt x="0" y="6084919"/>
                </a:lnTo>
                <a:lnTo>
                  <a:pt x="0" y="3340227"/>
                </a:lnTo>
                <a:lnTo>
                  <a:pt x="0" y="595509"/>
                </a:lnTo>
                <a:lnTo>
                  <a:pt x="51728" y="603201"/>
                </a:lnTo>
                <a:cubicBezTo>
                  <a:pt x="80201" y="607434"/>
                  <a:pt x="199046" y="625481"/>
                  <a:pt x="315874" y="643310"/>
                </a:cubicBezTo>
                <a:cubicBezTo>
                  <a:pt x="1066875" y="757905"/>
                  <a:pt x="1964035" y="816124"/>
                  <a:pt x="2625087" y="793173"/>
                </a:cubicBezTo>
                <a:cubicBezTo>
                  <a:pt x="3724235" y="754999"/>
                  <a:pt x="4150284" y="716443"/>
                  <a:pt x="4847157" y="592066"/>
                </a:cubicBezTo>
                <a:cubicBezTo>
                  <a:pt x="5134451" y="540795"/>
                  <a:pt x="5571845" y="430742"/>
                  <a:pt x="5876508" y="333077"/>
                </a:cubicBezTo>
                <a:cubicBezTo>
                  <a:pt x="5954380" y="308107"/>
                  <a:pt x="6037719" y="284482"/>
                  <a:pt x="6061698" y="280572"/>
                </a:cubicBezTo>
                <a:cubicBezTo>
                  <a:pt x="6778716" y="163600"/>
                  <a:pt x="7743676" y="55501"/>
                  <a:pt x="8429676" y="15290"/>
                </a:cubicBezTo>
                <a:cubicBezTo>
                  <a:pt x="9501489" y="-47533"/>
                  <a:pt x="11195712" y="89730"/>
                  <a:pt x="12044196" y="308127"/>
                </a:cubicBezTo>
                <a:cubicBezTo>
                  <a:pt x="12111522" y="325449"/>
                  <a:pt x="12169090" y="339620"/>
                  <a:pt x="12172216" y="339620"/>
                </a:cubicBezTo>
                <a:cubicBezTo>
                  <a:pt x="12175266" y="339620"/>
                  <a:pt x="12177858" y="1892746"/>
                  <a:pt x="12177858" y="3790987"/>
                </a:cubicBezTo>
                <a:lnTo>
                  <a:pt x="12177858" y="7242384"/>
                </a:lnTo>
                <a:lnTo>
                  <a:pt x="6088927" y="7242384"/>
                </a:lnTo>
                <a:lnTo>
                  <a:pt x="0" y="7242384"/>
                </a:lnTo>
                <a:close/>
              </a:path>
            </a:pathLst>
          </a:custGeom>
          <a:noFill/>
          <a:ln w="7637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71688D-17E0-305F-C82A-AAD510AF4EBC}"/>
              </a:ext>
            </a:extLst>
          </p:cNvPr>
          <p:cNvSpPr/>
          <p:nvPr/>
        </p:nvSpPr>
        <p:spPr>
          <a:xfrm>
            <a:off x="950" y="5029323"/>
            <a:ext cx="12177858" cy="7242384"/>
          </a:xfrm>
          <a:custGeom>
            <a:avLst/>
            <a:gdLst>
              <a:gd name="connsiteX0" fmla="*/ 0 w 12177858"/>
              <a:gd name="connsiteY0" fmla="*/ 6846647 h 7242384"/>
              <a:gd name="connsiteX1" fmla="*/ 9423 w 12177858"/>
              <a:gd name="connsiteY1" fmla="*/ 6450883 h 7242384"/>
              <a:gd name="connsiteX2" fmla="*/ 175530 w 12177858"/>
              <a:gd name="connsiteY2" fmla="*/ 6476114 h 7242384"/>
              <a:gd name="connsiteX3" fmla="*/ 2112184 w 12177858"/>
              <a:gd name="connsiteY3" fmla="*/ 6641744 h 7242384"/>
              <a:gd name="connsiteX4" fmla="*/ 3627210 w 12177858"/>
              <a:gd name="connsiteY4" fmla="*/ 6592626 h 7242384"/>
              <a:gd name="connsiteX5" fmla="*/ 5021452 w 12177858"/>
              <a:gd name="connsiteY5" fmla="*/ 6404235 h 7242384"/>
              <a:gd name="connsiteX6" fmla="*/ 5827489 w 12177858"/>
              <a:gd name="connsiteY6" fmla="*/ 6191022 h 7242384"/>
              <a:gd name="connsiteX7" fmla="*/ 6453825 w 12177858"/>
              <a:gd name="connsiteY7" fmla="*/ 6068679 h 7242384"/>
              <a:gd name="connsiteX8" fmla="*/ 9323985 w 12177858"/>
              <a:gd name="connsiteY8" fmla="*/ 5856047 h 7242384"/>
              <a:gd name="connsiteX9" fmla="*/ 11969397 w 12177858"/>
              <a:gd name="connsiteY9" fmla="*/ 6147252 h 7242384"/>
              <a:gd name="connsiteX10" fmla="*/ 12163218 w 12177858"/>
              <a:gd name="connsiteY10" fmla="*/ 6187216 h 7242384"/>
              <a:gd name="connsiteX11" fmla="*/ 11736689 w 12177858"/>
              <a:gd name="connsiteY11" fmla="*/ 5983993 h 7242384"/>
              <a:gd name="connsiteX12" fmla="*/ 11038489 w 12177858"/>
              <a:gd name="connsiteY12" fmla="*/ 5747983 h 7242384"/>
              <a:gd name="connsiteX13" fmla="*/ 10904828 w 12177858"/>
              <a:gd name="connsiteY13" fmla="*/ 5700889 h 7242384"/>
              <a:gd name="connsiteX14" fmla="*/ 11524264 w 12177858"/>
              <a:gd name="connsiteY14" fmla="*/ 5796247 h 7242384"/>
              <a:gd name="connsiteX15" fmla="*/ 12069586 w 12177858"/>
              <a:gd name="connsiteY15" fmla="*/ 5938680 h 7242384"/>
              <a:gd name="connsiteX16" fmla="*/ 12128297 w 12177858"/>
              <a:gd name="connsiteY16" fmla="*/ 5945919 h 7242384"/>
              <a:gd name="connsiteX17" fmla="*/ 12014459 w 12177858"/>
              <a:gd name="connsiteY17" fmla="*/ 5901187 h 7242384"/>
              <a:gd name="connsiteX18" fmla="*/ 10810814 w 12177858"/>
              <a:gd name="connsiteY18" fmla="*/ 5665531 h 7242384"/>
              <a:gd name="connsiteX19" fmla="*/ 10462286 w 12177858"/>
              <a:gd name="connsiteY19" fmla="*/ 5613660 h 7242384"/>
              <a:gd name="connsiteX20" fmla="*/ 8218394 w 12177858"/>
              <a:gd name="connsiteY20" fmla="*/ 5524070 h 7242384"/>
              <a:gd name="connsiteX21" fmla="*/ 6459269 w 12177858"/>
              <a:gd name="connsiteY21" fmla="*/ 5942522 h 7242384"/>
              <a:gd name="connsiteX22" fmla="*/ 5653202 w 12177858"/>
              <a:gd name="connsiteY22" fmla="*/ 6165000 h 7242384"/>
              <a:gd name="connsiteX23" fmla="*/ 3714353 w 12177858"/>
              <a:gd name="connsiteY23" fmla="*/ 6322392 h 7242384"/>
              <a:gd name="connsiteX24" fmla="*/ 2009654 w 12177858"/>
              <a:gd name="connsiteY24" fmla="*/ 6308804 h 7242384"/>
              <a:gd name="connsiteX25" fmla="*/ 68068 w 12177858"/>
              <a:gd name="connsiteY25" fmla="*/ 6098543 h 7242384"/>
              <a:gd name="connsiteX26" fmla="*/ 0 w 12177858"/>
              <a:gd name="connsiteY26" fmla="*/ 6084919 h 7242384"/>
              <a:gd name="connsiteX27" fmla="*/ 0 w 12177858"/>
              <a:gd name="connsiteY27" fmla="*/ 3340227 h 7242384"/>
              <a:gd name="connsiteX28" fmla="*/ 0 w 12177858"/>
              <a:gd name="connsiteY28" fmla="*/ 595509 h 7242384"/>
              <a:gd name="connsiteX29" fmla="*/ 51728 w 12177858"/>
              <a:gd name="connsiteY29" fmla="*/ 603201 h 7242384"/>
              <a:gd name="connsiteX30" fmla="*/ 315874 w 12177858"/>
              <a:gd name="connsiteY30" fmla="*/ 643310 h 7242384"/>
              <a:gd name="connsiteX31" fmla="*/ 2625087 w 12177858"/>
              <a:gd name="connsiteY31" fmla="*/ 793173 h 7242384"/>
              <a:gd name="connsiteX32" fmla="*/ 4847157 w 12177858"/>
              <a:gd name="connsiteY32" fmla="*/ 592066 h 7242384"/>
              <a:gd name="connsiteX33" fmla="*/ 5876508 w 12177858"/>
              <a:gd name="connsiteY33" fmla="*/ 333077 h 7242384"/>
              <a:gd name="connsiteX34" fmla="*/ 6061698 w 12177858"/>
              <a:gd name="connsiteY34" fmla="*/ 280572 h 7242384"/>
              <a:gd name="connsiteX35" fmla="*/ 8429676 w 12177858"/>
              <a:gd name="connsiteY35" fmla="*/ 15290 h 7242384"/>
              <a:gd name="connsiteX36" fmla="*/ 12044196 w 12177858"/>
              <a:gd name="connsiteY36" fmla="*/ 308127 h 7242384"/>
              <a:gd name="connsiteX37" fmla="*/ 12172216 w 12177858"/>
              <a:gd name="connsiteY37" fmla="*/ 339620 h 7242384"/>
              <a:gd name="connsiteX38" fmla="*/ 12177858 w 12177858"/>
              <a:gd name="connsiteY38" fmla="*/ 3790987 h 7242384"/>
              <a:gd name="connsiteX39" fmla="*/ 12177858 w 12177858"/>
              <a:gd name="connsiteY39" fmla="*/ 7242384 h 7242384"/>
              <a:gd name="connsiteX40" fmla="*/ 6088927 w 12177858"/>
              <a:gd name="connsiteY40" fmla="*/ 7242384 h 7242384"/>
              <a:gd name="connsiteX41" fmla="*/ 0 w 12177858"/>
              <a:gd name="connsiteY41" fmla="*/ 7242384 h 72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77858" h="7242384">
                <a:moveTo>
                  <a:pt x="0" y="6846647"/>
                </a:moveTo>
                <a:cubicBezTo>
                  <a:pt x="0" y="6628974"/>
                  <a:pt x="4236" y="6450883"/>
                  <a:pt x="9423" y="6450883"/>
                </a:cubicBezTo>
                <a:cubicBezTo>
                  <a:pt x="14611" y="6450883"/>
                  <a:pt x="89364" y="6462246"/>
                  <a:pt x="175530" y="6476114"/>
                </a:cubicBezTo>
                <a:cubicBezTo>
                  <a:pt x="824224" y="6580510"/>
                  <a:pt x="1426863" y="6632035"/>
                  <a:pt x="2112184" y="6641744"/>
                </a:cubicBezTo>
                <a:cubicBezTo>
                  <a:pt x="2628488" y="6649056"/>
                  <a:pt x="2662326" y="6647957"/>
                  <a:pt x="3627210" y="6592626"/>
                </a:cubicBezTo>
                <a:cubicBezTo>
                  <a:pt x="4033023" y="6569347"/>
                  <a:pt x="4528114" y="6502445"/>
                  <a:pt x="5021452" y="6404235"/>
                </a:cubicBezTo>
                <a:cubicBezTo>
                  <a:pt x="5154191" y="6377795"/>
                  <a:pt x="5664639" y="6242792"/>
                  <a:pt x="5827489" y="6191022"/>
                </a:cubicBezTo>
                <a:cubicBezTo>
                  <a:pt x="5999823" y="6136272"/>
                  <a:pt x="6077749" y="6121031"/>
                  <a:pt x="6453825" y="6068679"/>
                </a:cubicBezTo>
                <a:cubicBezTo>
                  <a:pt x="7708145" y="5894021"/>
                  <a:pt x="8472832" y="5837346"/>
                  <a:pt x="9323985" y="5856047"/>
                </a:cubicBezTo>
                <a:cubicBezTo>
                  <a:pt x="10319779" y="5877918"/>
                  <a:pt x="11296283" y="5985401"/>
                  <a:pt x="11969397" y="6147252"/>
                </a:cubicBezTo>
                <a:cubicBezTo>
                  <a:pt x="12073475" y="6172248"/>
                  <a:pt x="12160626" y="6190231"/>
                  <a:pt x="12163218" y="6187216"/>
                </a:cubicBezTo>
                <a:cubicBezTo>
                  <a:pt x="12170614" y="6178388"/>
                  <a:pt x="11915033" y="6056663"/>
                  <a:pt x="11736689" y="5983993"/>
                </a:cubicBezTo>
                <a:cubicBezTo>
                  <a:pt x="11524644" y="5897591"/>
                  <a:pt x="11242375" y="5802160"/>
                  <a:pt x="11038489" y="5747983"/>
                </a:cubicBezTo>
                <a:cubicBezTo>
                  <a:pt x="10949203" y="5724231"/>
                  <a:pt x="10889044" y="5703051"/>
                  <a:pt x="10904828" y="5700889"/>
                </a:cubicBezTo>
                <a:cubicBezTo>
                  <a:pt x="10941502" y="5695812"/>
                  <a:pt x="11319386" y="5753995"/>
                  <a:pt x="11524264" y="5796247"/>
                </a:cubicBezTo>
                <a:cubicBezTo>
                  <a:pt x="11710918" y="5834730"/>
                  <a:pt x="12005157" y="5911596"/>
                  <a:pt x="12069586" y="5938680"/>
                </a:cubicBezTo>
                <a:cubicBezTo>
                  <a:pt x="12122350" y="5960823"/>
                  <a:pt x="12143471" y="5963467"/>
                  <a:pt x="12128297" y="5945919"/>
                </a:cubicBezTo>
                <a:cubicBezTo>
                  <a:pt x="12122579" y="5939397"/>
                  <a:pt x="12071341" y="5919253"/>
                  <a:pt x="12014459" y="5901187"/>
                </a:cubicBezTo>
                <a:cubicBezTo>
                  <a:pt x="11721973" y="5808373"/>
                  <a:pt x="11262276" y="5718364"/>
                  <a:pt x="10810814" y="5665531"/>
                </a:cubicBezTo>
                <a:cubicBezTo>
                  <a:pt x="10714971" y="5654305"/>
                  <a:pt x="10558129" y="5630962"/>
                  <a:pt x="10462286" y="5613660"/>
                </a:cubicBezTo>
                <a:cubicBezTo>
                  <a:pt x="9677926" y="5471953"/>
                  <a:pt x="8918424" y="5441609"/>
                  <a:pt x="8218394" y="5524070"/>
                </a:cubicBezTo>
                <a:cubicBezTo>
                  <a:pt x="7667962" y="5588910"/>
                  <a:pt x="7009663" y="5745512"/>
                  <a:pt x="6459269" y="5942522"/>
                </a:cubicBezTo>
                <a:cubicBezTo>
                  <a:pt x="5949393" y="6125045"/>
                  <a:pt x="5904727" y="6137370"/>
                  <a:pt x="5653202" y="6165000"/>
                </a:cubicBezTo>
                <a:cubicBezTo>
                  <a:pt x="4964015" y="6240694"/>
                  <a:pt x="4304838" y="6294208"/>
                  <a:pt x="3714353" y="6322392"/>
                </a:cubicBezTo>
                <a:cubicBezTo>
                  <a:pt x="3359718" y="6339322"/>
                  <a:pt x="2395299" y="6331629"/>
                  <a:pt x="2009654" y="6308804"/>
                </a:cubicBezTo>
                <a:cubicBezTo>
                  <a:pt x="1166896" y="6258850"/>
                  <a:pt x="518032" y="6188587"/>
                  <a:pt x="68068" y="6098543"/>
                </a:cubicBezTo>
                <a:lnTo>
                  <a:pt x="0" y="6084919"/>
                </a:lnTo>
                <a:lnTo>
                  <a:pt x="0" y="3340227"/>
                </a:lnTo>
                <a:lnTo>
                  <a:pt x="0" y="595509"/>
                </a:lnTo>
                <a:lnTo>
                  <a:pt x="51728" y="603201"/>
                </a:lnTo>
                <a:cubicBezTo>
                  <a:pt x="80201" y="607434"/>
                  <a:pt x="199046" y="625481"/>
                  <a:pt x="315874" y="643310"/>
                </a:cubicBezTo>
                <a:cubicBezTo>
                  <a:pt x="1066875" y="757905"/>
                  <a:pt x="1964035" y="816124"/>
                  <a:pt x="2625087" y="793173"/>
                </a:cubicBezTo>
                <a:cubicBezTo>
                  <a:pt x="3724235" y="754999"/>
                  <a:pt x="4150284" y="716443"/>
                  <a:pt x="4847157" y="592066"/>
                </a:cubicBezTo>
                <a:cubicBezTo>
                  <a:pt x="5134451" y="540795"/>
                  <a:pt x="5571845" y="430742"/>
                  <a:pt x="5876508" y="333077"/>
                </a:cubicBezTo>
                <a:cubicBezTo>
                  <a:pt x="5954380" y="308107"/>
                  <a:pt x="6037719" y="284482"/>
                  <a:pt x="6061698" y="280572"/>
                </a:cubicBezTo>
                <a:cubicBezTo>
                  <a:pt x="6778716" y="163600"/>
                  <a:pt x="7743676" y="55501"/>
                  <a:pt x="8429676" y="15290"/>
                </a:cubicBezTo>
                <a:cubicBezTo>
                  <a:pt x="9501489" y="-47533"/>
                  <a:pt x="11195712" y="89730"/>
                  <a:pt x="12044196" y="308127"/>
                </a:cubicBezTo>
                <a:cubicBezTo>
                  <a:pt x="12111522" y="325449"/>
                  <a:pt x="12169090" y="339620"/>
                  <a:pt x="12172216" y="339620"/>
                </a:cubicBezTo>
                <a:cubicBezTo>
                  <a:pt x="12175266" y="339620"/>
                  <a:pt x="12177858" y="1892746"/>
                  <a:pt x="12177858" y="3790987"/>
                </a:cubicBezTo>
                <a:lnTo>
                  <a:pt x="12177858" y="7242384"/>
                </a:lnTo>
                <a:lnTo>
                  <a:pt x="6088927" y="7242384"/>
                </a:lnTo>
                <a:lnTo>
                  <a:pt x="0" y="7242384"/>
                </a:lnTo>
                <a:close/>
              </a:path>
            </a:pathLst>
          </a:custGeom>
          <a:noFill/>
          <a:ln w="7637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5F14D75-FF09-D115-4503-A41E6D9A0351}"/>
              </a:ext>
            </a:extLst>
          </p:cNvPr>
          <p:cNvSpPr/>
          <p:nvPr/>
        </p:nvSpPr>
        <p:spPr>
          <a:xfrm>
            <a:off x="0" y="11311106"/>
            <a:ext cx="6030800" cy="524838"/>
          </a:xfrm>
          <a:custGeom>
            <a:avLst/>
            <a:gdLst>
              <a:gd name="connsiteX0" fmla="*/ 0 w 6030800"/>
              <a:gd name="connsiteY0" fmla="*/ 0 h 524838"/>
              <a:gd name="connsiteX1" fmla="*/ 3032949 w 6030800"/>
              <a:gd name="connsiteY1" fmla="*/ 524528 h 524838"/>
              <a:gd name="connsiteX2" fmla="*/ 6030801 w 6030800"/>
              <a:gd name="connsiteY2" fmla="*/ 45867 h 524838"/>
              <a:gd name="connsiteX3" fmla="*/ 2935314 w 6030800"/>
              <a:gd name="connsiteY3" fmla="*/ 258454 h 524838"/>
              <a:gd name="connsiteX4" fmla="*/ 0 w 6030800"/>
              <a:gd name="connsiteY4" fmla="*/ 0 h 52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0800" h="524838">
                <a:moveTo>
                  <a:pt x="0" y="0"/>
                </a:moveTo>
                <a:cubicBezTo>
                  <a:pt x="0" y="0"/>
                  <a:pt x="1124043" y="507534"/>
                  <a:pt x="3032949" y="524528"/>
                </a:cubicBezTo>
                <a:cubicBezTo>
                  <a:pt x="4652838" y="538951"/>
                  <a:pt x="6030801" y="45867"/>
                  <a:pt x="6030801" y="45867"/>
                </a:cubicBezTo>
                <a:cubicBezTo>
                  <a:pt x="6030801" y="45867"/>
                  <a:pt x="4170945" y="278744"/>
                  <a:pt x="2935314" y="258454"/>
                </a:cubicBezTo>
                <a:cubicBezTo>
                  <a:pt x="923649" y="225430"/>
                  <a:pt x="0" y="0"/>
                  <a:pt x="0" y="0"/>
                </a:cubicBezTo>
                <a:close/>
              </a:path>
            </a:pathLst>
          </a:custGeom>
          <a:solidFill>
            <a:srgbClr val="3DAC45"/>
          </a:soli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2E106EC-1EB6-2109-85C4-413C6F28E3A3}"/>
              </a:ext>
            </a:extLst>
          </p:cNvPr>
          <p:cNvSpPr/>
          <p:nvPr/>
        </p:nvSpPr>
        <p:spPr>
          <a:xfrm>
            <a:off x="6030800" y="10708849"/>
            <a:ext cx="6162038" cy="710185"/>
          </a:xfrm>
          <a:custGeom>
            <a:avLst/>
            <a:gdLst>
              <a:gd name="connsiteX0" fmla="*/ 6162038 w 6162038"/>
              <a:gd name="connsiteY0" fmla="*/ 710186 h 710185"/>
              <a:gd name="connsiteX1" fmla="*/ 3063105 w 6162038"/>
              <a:gd name="connsiteY1" fmla="*/ 419 h 710185"/>
              <a:gd name="connsiteX2" fmla="*/ 0 w 6162038"/>
              <a:gd name="connsiteY2" fmla="*/ 648125 h 710185"/>
              <a:gd name="connsiteX3" fmla="*/ 3162837 w 6162038"/>
              <a:gd name="connsiteY3" fmla="*/ 360452 h 710185"/>
              <a:gd name="connsiteX4" fmla="*/ 6162038 w 6162038"/>
              <a:gd name="connsiteY4" fmla="*/ 710186 h 7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038" h="710185">
                <a:moveTo>
                  <a:pt x="6162038" y="710186"/>
                </a:moveTo>
                <a:cubicBezTo>
                  <a:pt x="6162038" y="710186"/>
                  <a:pt x="5013520" y="23389"/>
                  <a:pt x="3063105" y="419"/>
                </a:cubicBezTo>
                <a:cubicBezTo>
                  <a:pt x="1407967" y="-19072"/>
                  <a:pt x="0" y="648125"/>
                  <a:pt x="0" y="648125"/>
                </a:cubicBezTo>
                <a:cubicBezTo>
                  <a:pt x="0" y="648125"/>
                  <a:pt x="1900329" y="332996"/>
                  <a:pt x="3162837" y="360452"/>
                </a:cubicBezTo>
                <a:cubicBezTo>
                  <a:pt x="5218245" y="405148"/>
                  <a:pt x="6162038" y="710186"/>
                  <a:pt x="6162038" y="710186"/>
                </a:cubicBezTo>
                <a:close/>
              </a:path>
            </a:pathLst>
          </a:custGeom>
          <a:solidFill>
            <a:srgbClr val="85A0AB"/>
          </a:soli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8E55EEE-E36E-3607-9FB4-6C6658B47D29}"/>
              </a:ext>
            </a:extLst>
          </p:cNvPr>
          <p:cNvSpPr>
            <a:spLocks/>
          </p:cNvSpPr>
          <p:nvPr/>
        </p:nvSpPr>
        <p:spPr>
          <a:xfrm>
            <a:off x="0" y="5959435"/>
            <a:ext cx="6030800" cy="524849"/>
          </a:xfrm>
          <a:custGeom>
            <a:avLst/>
            <a:gdLst>
              <a:gd name="connsiteX0" fmla="*/ 0 w 6030800"/>
              <a:gd name="connsiteY0" fmla="*/ 0 h 524849"/>
              <a:gd name="connsiteX1" fmla="*/ 3032949 w 6030800"/>
              <a:gd name="connsiteY1" fmla="*/ 524540 h 524849"/>
              <a:gd name="connsiteX2" fmla="*/ 6030801 w 6030800"/>
              <a:gd name="connsiteY2" fmla="*/ 45876 h 524849"/>
              <a:gd name="connsiteX3" fmla="*/ 2935314 w 6030800"/>
              <a:gd name="connsiteY3" fmla="*/ 258468 h 524849"/>
              <a:gd name="connsiteX4" fmla="*/ 0 w 6030800"/>
              <a:gd name="connsiteY4" fmla="*/ 0 h 52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0800" h="524849">
                <a:moveTo>
                  <a:pt x="0" y="0"/>
                </a:moveTo>
                <a:cubicBezTo>
                  <a:pt x="0" y="0"/>
                  <a:pt x="1124043" y="507555"/>
                  <a:pt x="3032949" y="524540"/>
                </a:cubicBezTo>
                <a:cubicBezTo>
                  <a:pt x="4652838" y="538954"/>
                  <a:pt x="6030801" y="45876"/>
                  <a:pt x="6030801" y="45876"/>
                </a:cubicBezTo>
                <a:cubicBezTo>
                  <a:pt x="6030801" y="45876"/>
                  <a:pt x="4170945" y="278756"/>
                  <a:pt x="2935314" y="258468"/>
                </a:cubicBezTo>
                <a:cubicBezTo>
                  <a:pt x="923649" y="225445"/>
                  <a:pt x="0" y="0"/>
                  <a:pt x="0" y="0"/>
                </a:cubicBezTo>
                <a:close/>
              </a:path>
            </a:pathLst>
          </a:custGeom>
          <a:solidFill>
            <a:srgbClr val="85A0AB"/>
          </a:soli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827C2AE-C7BB-C44D-DAB2-CCB1A317DE97}"/>
              </a:ext>
            </a:extLst>
          </p:cNvPr>
          <p:cNvSpPr>
            <a:spLocks/>
          </p:cNvSpPr>
          <p:nvPr/>
        </p:nvSpPr>
        <p:spPr>
          <a:xfrm>
            <a:off x="6030800" y="5357191"/>
            <a:ext cx="6162038" cy="710192"/>
          </a:xfrm>
          <a:custGeom>
            <a:avLst/>
            <a:gdLst>
              <a:gd name="connsiteX0" fmla="*/ 6162038 w 6162038"/>
              <a:gd name="connsiteY0" fmla="*/ 710192 h 710192"/>
              <a:gd name="connsiteX1" fmla="*/ 3063105 w 6162038"/>
              <a:gd name="connsiteY1" fmla="*/ 419 h 710192"/>
              <a:gd name="connsiteX2" fmla="*/ 0 w 6162038"/>
              <a:gd name="connsiteY2" fmla="*/ 648121 h 710192"/>
              <a:gd name="connsiteX3" fmla="*/ 3162837 w 6162038"/>
              <a:gd name="connsiteY3" fmla="*/ 360450 h 710192"/>
              <a:gd name="connsiteX4" fmla="*/ 6162038 w 6162038"/>
              <a:gd name="connsiteY4" fmla="*/ 710192 h 71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038" h="710192">
                <a:moveTo>
                  <a:pt x="6162038" y="710192"/>
                </a:moveTo>
                <a:cubicBezTo>
                  <a:pt x="6162038" y="710192"/>
                  <a:pt x="5013520" y="23402"/>
                  <a:pt x="3063105" y="419"/>
                </a:cubicBezTo>
                <a:cubicBezTo>
                  <a:pt x="1407967" y="-19086"/>
                  <a:pt x="0" y="648121"/>
                  <a:pt x="0" y="648121"/>
                </a:cubicBezTo>
                <a:cubicBezTo>
                  <a:pt x="0" y="648121"/>
                  <a:pt x="1900329" y="332998"/>
                  <a:pt x="3162837" y="360450"/>
                </a:cubicBezTo>
                <a:cubicBezTo>
                  <a:pt x="5218245" y="405138"/>
                  <a:pt x="6162038" y="710192"/>
                  <a:pt x="6162038" y="710192"/>
                </a:cubicBezTo>
                <a:close/>
              </a:path>
            </a:pathLst>
          </a:custGeom>
          <a:solidFill>
            <a:srgbClr val="3DAC45"/>
          </a:soli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2EA029A-7FFA-9ABB-3B9E-2397CB759E2D}"/>
              </a:ext>
            </a:extLst>
          </p:cNvPr>
          <p:cNvSpPr/>
          <p:nvPr/>
        </p:nvSpPr>
        <p:spPr>
          <a:xfrm>
            <a:off x="950" y="10810948"/>
            <a:ext cx="12191887" cy="1031124"/>
          </a:xfrm>
          <a:custGeom>
            <a:avLst/>
            <a:gdLst>
              <a:gd name="connsiteX0" fmla="*/ 0 w 12191887"/>
              <a:gd name="connsiteY0" fmla="*/ 850892 h 1031124"/>
              <a:gd name="connsiteX1" fmla="*/ 3140041 w 12191887"/>
              <a:gd name="connsiteY1" fmla="*/ 994451 h 1031124"/>
              <a:gd name="connsiteX2" fmla="*/ 6064436 w 12191887"/>
              <a:gd name="connsiteY2" fmla="*/ 531948 h 1031124"/>
              <a:gd name="connsiteX3" fmla="*/ 9067107 w 12191887"/>
              <a:gd name="connsiteY3" fmla="*/ 1171 h 1031124"/>
              <a:gd name="connsiteX4" fmla="*/ 12191888 w 12191887"/>
              <a:gd name="connsiteY4" fmla="*/ 369161 h 10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887" h="1031124">
                <a:moveTo>
                  <a:pt x="0" y="850892"/>
                </a:moveTo>
                <a:cubicBezTo>
                  <a:pt x="0" y="850892"/>
                  <a:pt x="1647119" y="1128773"/>
                  <a:pt x="3140041" y="994451"/>
                </a:cubicBezTo>
                <a:cubicBezTo>
                  <a:pt x="4361460" y="884561"/>
                  <a:pt x="5271567" y="760266"/>
                  <a:pt x="6064436" y="531948"/>
                </a:cubicBezTo>
                <a:cubicBezTo>
                  <a:pt x="7148189" y="219906"/>
                  <a:pt x="8249960" y="10644"/>
                  <a:pt x="9067107" y="1171"/>
                </a:cubicBezTo>
                <a:cubicBezTo>
                  <a:pt x="11255338" y="-24133"/>
                  <a:pt x="12191888" y="369161"/>
                  <a:pt x="12191888" y="369161"/>
                </a:cubicBezTo>
              </a:path>
            </a:pathLst>
          </a:custGeom>
          <a:noFill/>
          <a:ln w="7625" cap="flat">
            <a:solidFill>
              <a:srgbClr val="B3B3B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2810A06-D276-F703-836E-C29C26EACFA8}"/>
              </a:ext>
            </a:extLst>
          </p:cNvPr>
          <p:cNvSpPr>
            <a:spLocks/>
          </p:cNvSpPr>
          <p:nvPr/>
        </p:nvSpPr>
        <p:spPr>
          <a:xfrm>
            <a:off x="950" y="5510335"/>
            <a:ext cx="12191887" cy="939418"/>
          </a:xfrm>
          <a:custGeom>
            <a:avLst/>
            <a:gdLst>
              <a:gd name="connsiteX0" fmla="*/ 0 w 12191887"/>
              <a:gd name="connsiteY0" fmla="*/ 775204 h 939418"/>
              <a:gd name="connsiteX1" fmla="*/ 3140041 w 12191887"/>
              <a:gd name="connsiteY1" fmla="*/ 906011 h 939418"/>
              <a:gd name="connsiteX2" fmla="*/ 6064436 w 12191887"/>
              <a:gd name="connsiteY2" fmla="*/ 484633 h 939418"/>
              <a:gd name="connsiteX3" fmla="*/ 9067107 w 12191887"/>
              <a:gd name="connsiteY3" fmla="*/ 1066 h 939418"/>
              <a:gd name="connsiteX4" fmla="*/ 12191888 w 12191887"/>
              <a:gd name="connsiteY4" fmla="*/ 336320 h 93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887" h="939418">
                <a:moveTo>
                  <a:pt x="0" y="775204"/>
                </a:moveTo>
                <a:cubicBezTo>
                  <a:pt x="0" y="775204"/>
                  <a:pt x="1647119" y="1028380"/>
                  <a:pt x="3140041" y="906011"/>
                </a:cubicBezTo>
                <a:cubicBezTo>
                  <a:pt x="4361460" y="805894"/>
                  <a:pt x="5271567" y="692636"/>
                  <a:pt x="6064436" y="484633"/>
                </a:cubicBezTo>
                <a:cubicBezTo>
                  <a:pt x="7148189" y="200326"/>
                  <a:pt x="8249960" y="9673"/>
                  <a:pt x="9067107" y="1066"/>
                </a:cubicBezTo>
                <a:cubicBezTo>
                  <a:pt x="11255338" y="-21984"/>
                  <a:pt x="12191888" y="336320"/>
                  <a:pt x="12191888" y="336320"/>
                </a:cubicBezTo>
              </a:path>
            </a:pathLst>
          </a:custGeom>
          <a:noFill/>
          <a:ln w="7625" cap="flat">
            <a:solidFill>
              <a:srgbClr val="B3B3B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25D9D-2673-348B-3181-EF9C9E2E6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6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4FAA3-0D77-6246-BE93-4E0DD86B7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84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C904-8908-9F8B-B5CF-F3E92D30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96" y="580351"/>
            <a:ext cx="3319021" cy="27378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F64F0-F866-C57A-EF15-978BBA474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C199D85-AA07-EBC6-BDFA-4F11C9B7AF9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9667" y="3403600"/>
            <a:ext cx="3317875" cy="2830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3000"/>
              <a:t>Subtext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0BC8EE-1840-461C-213A-A4EA0708B9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81400" y="570804"/>
            <a:ext cx="8343900" cy="5653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9727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B62871-609A-94FE-935C-68C9DFAF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273B-F06B-8677-9C25-E58C9D3496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3044" y="538065"/>
            <a:ext cx="11745912" cy="59388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8576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C1D86-866F-4B05-C41D-5E5890F42E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A1FC0E-D42D-B3E2-13BE-1A94C9D2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3" y="526107"/>
            <a:ext cx="11799274" cy="104816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C3BA24-2B6B-FB63-8B76-B14DB88119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8438" y="1828801"/>
            <a:ext cx="4316412" cy="45030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395C6A3-05D8-55E9-3AE6-76AF59E386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7250" y="1828800"/>
            <a:ext cx="7326312" cy="45030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78578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2597-6EAF-18FF-3ACA-0EE0CE543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D94-B7C5-64D8-B65C-1CD0CC5F7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338" y="641350"/>
            <a:ext cx="5553075" cy="5646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80C02E-C8DA-91F5-F42A-F4744F61EB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4587" y="641349"/>
            <a:ext cx="5553075" cy="5646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0385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2597-6EAF-18FF-3ACA-0EE0CE543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D94-B7C5-64D8-B65C-1CD0CC5F7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338" y="1770077"/>
            <a:ext cx="5553075" cy="4517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80C02E-C8DA-91F5-F42A-F4744F61EB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4587" y="1770077"/>
            <a:ext cx="5553075" cy="45175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333C35-39D2-94D8-301B-E72CAE07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2" y="526107"/>
            <a:ext cx="11375472" cy="104816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9344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DBFE-7FFF-0499-B05E-3C893E22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3" y="526107"/>
            <a:ext cx="11799274" cy="1048169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4FDB8-F5EB-F5D1-A5E1-A4B2A122E1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534BC7-9D73-BE2E-E144-02E3CAFCEA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363" y="1776046"/>
            <a:ext cx="11799274" cy="45961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5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0996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4FAA3-0D77-6246-BE93-4E0DD86B7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6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10D48C-9176-F7DC-C3E3-DCD84EE15A94}"/>
              </a:ext>
            </a:extLst>
          </p:cNvPr>
          <p:cNvSpPr/>
          <p:nvPr userDrawn="1"/>
        </p:nvSpPr>
        <p:spPr>
          <a:xfrm>
            <a:off x="4648200" y="76200"/>
            <a:ext cx="2828925" cy="266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1D690-38AF-EBCF-0A77-894F2F7FD29D}"/>
              </a:ext>
            </a:extLst>
          </p:cNvPr>
          <p:cNvSpPr/>
          <p:nvPr userDrawn="1"/>
        </p:nvSpPr>
        <p:spPr>
          <a:xfrm>
            <a:off x="4724400" y="6505575"/>
            <a:ext cx="2828925" cy="266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9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C904-8908-9F8B-B5CF-F3E92D30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96" y="580351"/>
            <a:ext cx="3319021" cy="27378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F64F0-F866-C57A-EF15-978BBA474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C199D85-AA07-EBC6-BDFA-4F11C9B7AF9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9667" y="3403600"/>
            <a:ext cx="3317875" cy="2830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3000"/>
              <a:t>Subtext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0BC8EE-1840-461C-213A-A4EA0708B9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81400" y="570804"/>
            <a:ext cx="8343900" cy="5653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lang="en-US" sz="3600" dirty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0000"/>
              </a:lnSpc>
              <a:defRPr lang="en-US" dirty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defRPr lang="en-US" dirty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0000"/>
              </a:lnSpc>
              <a:defRPr lang="en-US" dirty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0000"/>
              </a:lnSpc>
              <a:defRPr lang="en-US" dirty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859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B62871-609A-94FE-935C-68C9DFAF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273B-F06B-8677-9C25-E58C9D3496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3044" y="538065"/>
            <a:ext cx="11745912" cy="593883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771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C1D86-866F-4B05-C41D-5E5890F42E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A1FC0E-D42D-B3E2-13BE-1A94C9D2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3" y="526107"/>
            <a:ext cx="11799274" cy="104816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C3BA24-2B6B-FB63-8B76-B14DB88119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8438" y="1828801"/>
            <a:ext cx="4316412" cy="45030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395C6A3-05D8-55E9-3AE6-76AF59E386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7250" y="1828800"/>
            <a:ext cx="7326312" cy="45030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43019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2597-6EAF-18FF-3ACA-0EE0CE543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D94-B7C5-64D8-B65C-1CD0CC5F7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338" y="641350"/>
            <a:ext cx="5553075" cy="5646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80C02E-C8DA-91F5-F42A-F4744F61EB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4587" y="641349"/>
            <a:ext cx="5553075" cy="5646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335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07D297-A3AF-EFEA-F39D-A5C77E809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72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A4E7675-06BC-4E21-8233-5A61B78A4412}" type="datetime1">
              <a:rPr lang="en-US" smtClean="0"/>
              <a:t>7/7/25</a:t>
            </a:fld>
            <a:endParaRPr lang="en-US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D7B5D034-4EA1-F926-2A1E-460D5624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C7E05-1E8C-1419-3F32-ECDC17B02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4542BF-BEDE-B177-7B1D-6D0F99D13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975" y="76994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7" r:id="rId2"/>
    <p:sldLayoutId id="2147483732" r:id="rId3"/>
    <p:sldLayoutId id="2147483757" r:id="rId4"/>
    <p:sldLayoutId id="214748369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EFACA-635B-6AC9-E742-D8AB9AD6EB40}"/>
              </a:ext>
            </a:extLst>
          </p:cNvPr>
          <p:cNvSpPr txBox="1"/>
          <p:nvPr userDrawn="1"/>
        </p:nvSpPr>
        <p:spPr>
          <a:xfrm>
            <a:off x="4198834" y="1319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B6A87-B095-5F2B-61E9-A2DEE3F7F8F1}"/>
              </a:ext>
            </a:extLst>
          </p:cNvPr>
          <p:cNvSpPr txBox="1"/>
          <p:nvPr userDrawn="1"/>
        </p:nvSpPr>
        <p:spPr>
          <a:xfrm>
            <a:off x="4198834" y="651063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480E58-FCBA-72DD-C63C-2E8B58C9E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975" y="76994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66A141F-A015-AC5E-F19D-53096945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E2C372-9A3C-41C6-B24F-994F227D0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10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7" r:id="rId5"/>
    <p:sldLayoutId id="2147483705" r:id="rId6"/>
    <p:sldLayoutId id="2147483706" r:id="rId7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EFACA-635B-6AC9-E742-D8AB9AD6EB40}"/>
              </a:ext>
            </a:extLst>
          </p:cNvPr>
          <p:cNvSpPr txBox="1"/>
          <p:nvPr userDrawn="1"/>
        </p:nvSpPr>
        <p:spPr>
          <a:xfrm>
            <a:off x="4198834" y="1319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B6A87-B095-5F2B-61E9-A2DEE3F7F8F1}"/>
              </a:ext>
            </a:extLst>
          </p:cNvPr>
          <p:cNvSpPr txBox="1"/>
          <p:nvPr userDrawn="1"/>
        </p:nvSpPr>
        <p:spPr>
          <a:xfrm>
            <a:off x="4198834" y="651063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480E58-FCBA-72DD-C63C-2E8B58C9E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975" y="76994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A2C0CFA-0AF2-66DB-1458-D532D44B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2A995-BDC4-2159-E4F6-A433492DB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368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EFACA-635B-6AC9-E742-D8AB9AD6EB40}"/>
              </a:ext>
            </a:extLst>
          </p:cNvPr>
          <p:cNvSpPr txBox="1"/>
          <p:nvPr userDrawn="1"/>
        </p:nvSpPr>
        <p:spPr>
          <a:xfrm>
            <a:off x="4198834" y="1319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B6A87-B095-5F2B-61E9-A2DEE3F7F8F1}"/>
              </a:ext>
            </a:extLst>
          </p:cNvPr>
          <p:cNvSpPr txBox="1"/>
          <p:nvPr userDrawn="1"/>
        </p:nvSpPr>
        <p:spPr>
          <a:xfrm>
            <a:off x="4198834" y="651063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480E58-FCBA-72DD-C63C-2E8B58C9E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975" y="76994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9C0EDB-0962-6DEB-E310-4DD64B530D53}"/>
              </a:ext>
            </a:extLst>
          </p:cNvPr>
          <p:cNvGrpSpPr/>
          <p:nvPr userDrawn="1"/>
        </p:nvGrpSpPr>
        <p:grpSpPr>
          <a:xfrm>
            <a:off x="-10391" y="-4572"/>
            <a:ext cx="388145" cy="6867144"/>
            <a:chOff x="-17092" y="-1"/>
            <a:chExt cx="869665" cy="686465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F4EEB2-14E1-FC52-3AF1-C7C9AF31D876}"/>
                </a:ext>
              </a:extLst>
            </p:cNvPr>
            <p:cNvSpPr/>
            <p:nvPr/>
          </p:nvSpPr>
          <p:spPr>
            <a:xfrm>
              <a:off x="-17092" y="0"/>
              <a:ext cx="789632" cy="6864655"/>
            </a:xfrm>
            <a:custGeom>
              <a:avLst/>
              <a:gdLst>
                <a:gd name="connsiteX0" fmla="*/ 0 w 777668"/>
                <a:gd name="connsiteY0" fmla="*/ 0 h 6862273"/>
                <a:gd name="connsiteX1" fmla="*/ 25638 w 777668"/>
                <a:gd name="connsiteY1" fmla="*/ 6862273 h 6862273"/>
                <a:gd name="connsiteX2" fmla="*/ 495656 w 777668"/>
                <a:gd name="connsiteY2" fmla="*/ 6862273 h 6862273"/>
                <a:gd name="connsiteX3" fmla="*/ 666572 w 777668"/>
                <a:gd name="connsiteY3" fmla="*/ 6281159 h 6862273"/>
                <a:gd name="connsiteX4" fmla="*/ 777668 w 777668"/>
                <a:gd name="connsiteY4" fmla="*/ 5452217 h 6862273"/>
                <a:gd name="connsiteX5" fmla="*/ 743485 w 777668"/>
                <a:gd name="connsiteY5" fmla="*/ 4623275 h 6862273"/>
                <a:gd name="connsiteX6" fmla="*/ 675118 w 777668"/>
                <a:gd name="connsiteY6" fmla="*/ 3990886 h 6862273"/>
                <a:gd name="connsiteX7" fmla="*/ 538385 w 777668"/>
                <a:gd name="connsiteY7" fmla="*/ 3461047 h 6862273"/>
                <a:gd name="connsiteX8" fmla="*/ 299103 w 777668"/>
                <a:gd name="connsiteY8" fmla="*/ 2717563 h 6862273"/>
                <a:gd name="connsiteX9" fmla="*/ 205099 w 777668"/>
                <a:gd name="connsiteY9" fmla="*/ 1709159 h 6862273"/>
                <a:gd name="connsiteX10" fmla="*/ 282012 w 777668"/>
                <a:gd name="connsiteY10" fmla="*/ 1059679 h 6862273"/>
                <a:gd name="connsiteX11" fmla="*/ 393107 w 777668"/>
                <a:gd name="connsiteY11" fmla="*/ 470019 h 6862273"/>
                <a:gd name="connsiteX12" fmla="*/ 564023 w 777668"/>
                <a:gd name="connsiteY12" fmla="*/ 0 h 6862273"/>
                <a:gd name="connsiteX13" fmla="*/ 0 w 777668"/>
                <a:gd name="connsiteY13" fmla="*/ 0 h 6862273"/>
                <a:gd name="connsiteX0" fmla="*/ 0 w 777668"/>
                <a:gd name="connsiteY0" fmla="*/ 0 h 6862273"/>
                <a:gd name="connsiteX1" fmla="*/ 16112 w 777668"/>
                <a:gd name="connsiteY1" fmla="*/ 6862273 h 6862273"/>
                <a:gd name="connsiteX2" fmla="*/ 495656 w 777668"/>
                <a:gd name="connsiteY2" fmla="*/ 6862273 h 6862273"/>
                <a:gd name="connsiteX3" fmla="*/ 666572 w 777668"/>
                <a:gd name="connsiteY3" fmla="*/ 6281159 h 6862273"/>
                <a:gd name="connsiteX4" fmla="*/ 777668 w 777668"/>
                <a:gd name="connsiteY4" fmla="*/ 5452217 h 6862273"/>
                <a:gd name="connsiteX5" fmla="*/ 743485 w 777668"/>
                <a:gd name="connsiteY5" fmla="*/ 4623275 h 6862273"/>
                <a:gd name="connsiteX6" fmla="*/ 675118 w 777668"/>
                <a:gd name="connsiteY6" fmla="*/ 3990886 h 6862273"/>
                <a:gd name="connsiteX7" fmla="*/ 538385 w 777668"/>
                <a:gd name="connsiteY7" fmla="*/ 3461047 h 6862273"/>
                <a:gd name="connsiteX8" fmla="*/ 299103 w 777668"/>
                <a:gd name="connsiteY8" fmla="*/ 2717563 h 6862273"/>
                <a:gd name="connsiteX9" fmla="*/ 205099 w 777668"/>
                <a:gd name="connsiteY9" fmla="*/ 1709159 h 6862273"/>
                <a:gd name="connsiteX10" fmla="*/ 282012 w 777668"/>
                <a:gd name="connsiteY10" fmla="*/ 1059679 h 6862273"/>
                <a:gd name="connsiteX11" fmla="*/ 393107 w 777668"/>
                <a:gd name="connsiteY11" fmla="*/ 470019 h 6862273"/>
                <a:gd name="connsiteX12" fmla="*/ 564023 w 777668"/>
                <a:gd name="connsiteY12" fmla="*/ 0 h 6862273"/>
                <a:gd name="connsiteX13" fmla="*/ 0 w 777668"/>
                <a:gd name="connsiteY13" fmla="*/ 0 h 6862273"/>
                <a:gd name="connsiteX0" fmla="*/ 0 w 777668"/>
                <a:gd name="connsiteY0" fmla="*/ 0 h 6864655"/>
                <a:gd name="connsiteX1" fmla="*/ 16112 w 777668"/>
                <a:gd name="connsiteY1" fmla="*/ 6862273 h 6864655"/>
                <a:gd name="connsiteX2" fmla="*/ 519469 w 777668"/>
                <a:gd name="connsiteY2" fmla="*/ 6864655 h 6864655"/>
                <a:gd name="connsiteX3" fmla="*/ 666572 w 777668"/>
                <a:gd name="connsiteY3" fmla="*/ 6281159 h 6864655"/>
                <a:gd name="connsiteX4" fmla="*/ 777668 w 777668"/>
                <a:gd name="connsiteY4" fmla="*/ 5452217 h 6864655"/>
                <a:gd name="connsiteX5" fmla="*/ 743485 w 777668"/>
                <a:gd name="connsiteY5" fmla="*/ 4623275 h 6864655"/>
                <a:gd name="connsiteX6" fmla="*/ 675118 w 777668"/>
                <a:gd name="connsiteY6" fmla="*/ 3990886 h 6864655"/>
                <a:gd name="connsiteX7" fmla="*/ 538385 w 777668"/>
                <a:gd name="connsiteY7" fmla="*/ 3461047 h 6864655"/>
                <a:gd name="connsiteX8" fmla="*/ 299103 w 777668"/>
                <a:gd name="connsiteY8" fmla="*/ 2717563 h 6864655"/>
                <a:gd name="connsiteX9" fmla="*/ 205099 w 777668"/>
                <a:gd name="connsiteY9" fmla="*/ 1709159 h 6864655"/>
                <a:gd name="connsiteX10" fmla="*/ 282012 w 777668"/>
                <a:gd name="connsiteY10" fmla="*/ 1059679 h 6864655"/>
                <a:gd name="connsiteX11" fmla="*/ 393107 w 777668"/>
                <a:gd name="connsiteY11" fmla="*/ 470019 h 6864655"/>
                <a:gd name="connsiteX12" fmla="*/ 564023 w 777668"/>
                <a:gd name="connsiteY12" fmla="*/ 0 h 6864655"/>
                <a:gd name="connsiteX13" fmla="*/ 0 w 777668"/>
                <a:gd name="connsiteY13" fmla="*/ 0 h 686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668" h="6864655">
                  <a:moveTo>
                    <a:pt x="0" y="0"/>
                  </a:moveTo>
                  <a:cubicBezTo>
                    <a:pt x="5371" y="2287424"/>
                    <a:pt x="10741" y="4574849"/>
                    <a:pt x="16112" y="6862273"/>
                  </a:cubicBezTo>
                  <a:lnTo>
                    <a:pt x="519469" y="6864655"/>
                  </a:lnTo>
                  <a:lnTo>
                    <a:pt x="666572" y="6281159"/>
                  </a:lnTo>
                  <a:lnTo>
                    <a:pt x="777668" y="5452217"/>
                  </a:lnTo>
                  <a:lnTo>
                    <a:pt x="743485" y="4623275"/>
                  </a:lnTo>
                  <a:lnTo>
                    <a:pt x="675118" y="3990886"/>
                  </a:lnTo>
                  <a:lnTo>
                    <a:pt x="538385" y="3461047"/>
                  </a:lnTo>
                  <a:lnTo>
                    <a:pt x="299103" y="2717563"/>
                  </a:lnTo>
                  <a:lnTo>
                    <a:pt x="205099" y="1709159"/>
                  </a:lnTo>
                  <a:lnTo>
                    <a:pt x="282012" y="1059679"/>
                  </a:lnTo>
                  <a:lnTo>
                    <a:pt x="393107" y="470019"/>
                  </a:lnTo>
                  <a:lnTo>
                    <a:pt x="5640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54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0F466C-8C43-3AE6-EAAF-A4BEF5F0A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7" y="-1"/>
              <a:ext cx="765006" cy="685800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D4BA2C0-D040-7E5A-A7FB-48822345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EBB74F-451A-5179-DF0F-C0E494D4B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682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EFACA-635B-6AC9-E742-D8AB9AD6EB40}"/>
              </a:ext>
            </a:extLst>
          </p:cNvPr>
          <p:cNvSpPr txBox="1"/>
          <p:nvPr userDrawn="1"/>
        </p:nvSpPr>
        <p:spPr>
          <a:xfrm>
            <a:off x="4198834" y="1319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B6A87-B095-5F2B-61E9-A2DEE3F7F8F1}"/>
              </a:ext>
            </a:extLst>
          </p:cNvPr>
          <p:cNvSpPr txBox="1"/>
          <p:nvPr userDrawn="1"/>
        </p:nvSpPr>
        <p:spPr>
          <a:xfrm>
            <a:off x="4198834" y="651063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480E58-FCBA-72DD-C63C-2E8B58C9E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975" y="76994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9C0EDB-0962-6DEB-E310-4DD64B530D53}"/>
              </a:ext>
            </a:extLst>
          </p:cNvPr>
          <p:cNvGrpSpPr/>
          <p:nvPr userDrawn="1"/>
        </p:nvGrpSpPr>
        <p:grpSpPr>
          <a:xfrm>
            <a:off x="-10391" y="-4572"/>
            <a:ext cx="388145" cy="6867144"/>
            <a:chOff x="-17092" y="-1"/>
            <a:chExt cx="869665" cy="686465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F4EEB2-14E1-FC52-3AF1-C7C9AF31D876}"/>
                </a:ext>
              </a:extLst>
            </p:cNvPr>
            <p:cNvSpPr/>
            <p:nvPr/>
          </p:nvSpPr>
          <p:spPr>
            <a:xfrm>
              <a:off x="-17092" y="0"/>
              <a:ext cx="789632" cy="6864655"/>
            </a:xfrm>
            <a:custGeom>
              <a:avLst/>
              <a:gdLst>
                <a:gd name="connsiteX0" fmla="*/ 0 w 777668"/>
                <a:gd name="connsiteY0" fmla="*/ 0 h 6862273"/>
                <a:gd name="connsiteX1" fmla="*/ 25638 w 777668"/>
                <a:gd name="connsiteY1" fmla="*/ 6862273 h 6862273"/>
                <a:gd name="connsiteX2" fmla="*/ 495656 w 777668"/>
                <a:gd name="connsiteY2" fmla="*/ 6862273 h 6862273"/>
                <a:gd name="connsiteX3" fmla="*/ 666572 w 777668"/>
                <a:gd name="connsiteY3" fmla="*/ 6281159 h 6862273"/>
                <a:gd name="connsiteX4" fmla="*/ 777668 w 777668"/>
                <a:gd name="connsiteY4" fmla="*/ 5452217 h 6862273"/>
                <a:gd name="connsiteX5" fmla="*/ 743485 w 777668"/>
                <a:gd name="connsiteY5" fmla="*/ 4623275 h 6862273"/>
                <a:gd name="connsiteX6" fmla="*/ 675118 w 777668"/>
                <a:gd name="connsiteY6" fmla="*/ 3990886 h 6862273"/>
                <a:gd name="connsiteX7" fmla="*/ 538385 w 777668"/>
                <a:gd name="connsiteY7" fmla="*/ 3461047 h 6862273"/>
                <a:gd name="connsiteX8" fmla="*/ 299103 w 777668"/>
                <a:gd name="connsiteY8" fmla="*/ 2717563 h 6862273"/>
                <a:gd name="connsiteX9" fmla="*/ 205099 w 777668"/>
                <a:gd name="connsiteY9" fmla="*/ 1709159 h 6862273"/>
                <a:gd name="connsiteX10" fmla="*/ 282012 w 777668"/>
                <a:gd name="connsiteY10" fmla="*/ 1059679 h 6862273"/>
                <a:gd name="connsiteX11" fmla="*/ 393107 w 777668"/>
                <a:gd name="connsiteY11" fmla="*/ 470019 h 6862273"/>
                <a:gd name="connsiteX12" fmla="*/ 564023 w 777668"/>
                <a:gd name="connsiteY12" fmla="*/ 0 h 6862273"/>
                <a:gd name="connsiteX13" fmla="*/ 0 w 777668"/>
                <a:gd name="connsiteY13" fmla="*/ 0 h 6862273"/>
                <a:gd name="connsiteX0" fmla="*/ 0 w 777668"/>
                <a:gd name="connsiteY0" fmla="*/ 0 h 6862273"/>
                <a:gd name="connsiteX1" fmla="*/ 16112 w 777668"/>
                <a:gd name="connsiteY1" fmla="*/ 6862273 h 6862273"/>
                <a:gd name="connsiteX2" fmla="*/ 495656 w 777668"/>
                <a:gd name="connsiteY2" fmla="*/ 6862273 h 6862273"/>
                <a:gd name="connsiteX3" fmla="*/ 666572 w 777668"/>
                <a:gd name="connsiteY3" fmla="*/ 6281159 h 6862273"/>
                <a:gd name="connsiteX4" fmla="*/ 777668 w 777668"/>
                <a:gd name="connsiteY4" fmla="*/ 5452217 h 6862273"/>
                <a:gd name="connsiteX5" fmla="*/ 743485 w 777668"/>
                <a:gd name="connsiteY5" fmla="*/ 4623275 h 6862273"/>
                <a:gd name="connsiteX6" fmla="*/ 675118 w 777668"/>
                <a:gd name="connsiteY6" fmla="*/ 3990886 h 6862273"/>
                <a:gd name="connsiteX7" fmla="*/ 538385 w 777668"/>
                <a:gd name="connsiteY7" fmla="*/ 3461047 h 6862273"/>
                <a:gd name="connsiteX8" fmla="*/ 299103 w 777668"/>
                <a:gd name="connsiteY8" fmla="*/ 2717563 h 6862273"/>
                <a:gd name="connsiteX9" fmla="*/ 205099 w 777668"/>
                <a:gd name="connsiteY9" fmla="*/ 1709159 h 6862273"/>
                <a:gd name="connsiteX10" fmla="*/ 282012 w 777668"/>
                <a:gd name="connsiteY10" fmla="*/ 1059679 h 6862273"/>
                <a:gd name="connsiteX11" fmla="*/ 393107 w 777668"/>
                <a:gd name="connsiteY11" fmla="*/ 470019 h 6862273"/>
                <a:gd name="connsiteX12" fmla="*/ 564023 w 777668"/>
                <a:gd name="connsiteY12" fmla="*/ 0 h 6862273"/>
                <a:gd name="connsiteX13" fmla="*/ 0 w 777668"/>
                <a:gd name="connsiteY13" fmla="*/ 0 h 6862273"/>
                <a:gd name="connsiteX0" fmla="*/ 0 w 777668"/>
                <a:gd name="connsiteY0" fmla="*/ 0 h 6864655"/>
                <a:gd name="connsiteX1" fmla="*/ 16112 w 777668"/>
                <a:gd name="connsiteY1" fmla="*/ 6862273 h 6864655"/>
                <a:gd name="connsiteX2" fmla="*/ 519469 w 777668"/>
                <a:gd name="connsiteY2" fmla="*/ 6864655 h 6864655"/>
                <a:gd name="connsiteX3" fmla="*/ 666572 w 777668"/>
                <a:gd name="connsiteY3" fmla="*/ 6281159 h 6864655"/>
                <a:gd name="connsiteX4" fmla="*/ 777668 w 777668"/>
                <a:gd name="connsiteY4" fmla="*/ 5452217 h 6864655"/>
                <a:gd name="connsiteX5" fmla="*/ 743485 w 777668"/>
                <a:gd name="connsiteY5" fmla="*/ 4623275 h 6864655"/>
                <a:gd name="connsiteX6" fmla="*/ 675118 w 777668"/>
                <a:gd name="connsiteY6" fmla="*/ 3990886 h 6864655"/>
                <a:gd name="connsiteX7" fmla="*/ 538385 w 777668"/>
                <a:gd name="connsiteY7" fmla="*/ 3461047 h 6864655"/>
                <a:gd name="connsiteX8" fmla="*/ 299103 w 777668"/>
                <a:gd name="connsiteY8" fmla="*/ 2717563 h 6864655"/>
                <a:gd name="connsiteX9" fmla="*/ 205099 w 777668"/>
                <a:gd name="connsiteY9" fmla="*/ 1709159 h 6864655"/>
                <a:gd name="connsiteX10" fmla="*/ 282012 w 777668"/>
                <a:gd name="connsiteY10" fmla="*/ 1059679 h 6864655"/>
                <a:gd name="connsiteX11" fmla="*/ 393107 w 777668"/>
                <a:gd name="connsiteY11" fmla="*/ 470019 h 6864655"/>
                <a:gd name="connsiteX12" fmla="*/ 564023 w 777668"/>
                <a:gd name="connsiteY12" fmla="*/ 0 h 6864655"/>
                <a:gd name="connsiteX13" fmla="*/ 0 w 777668"/>
                <a:gd name="connsiteY13" fmla="*/ 0 h 686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668" h="6864655">
                  <a:moveTo>
                    <a:pt x="0" y="0"/>
                  </a:moveTo>
                  <a:cubicBezTo>
                    <a:pt x="5371" y="2287424"/>
                    <a:pt x="10741" y="4574849"/>
                    <a:pt x="16112" y="6862273"/>
                  </a:cubicBezTo>
                  <a:lnTo>
                    <a:pt x="519469" y="6864655"/>
                  </a:lnTo>
                  <a:lnTo>
                    <a:pt x="666572" y="6281159"/>
                  </a:lnTo>
                  <a:lnTo>
                    <a:pt x="777668" y="5452217"/>
                  </a:lnTo>
                  <a:lnTo>
                    <a:pt x="743485" y="4623275"/>
                  </a:lnTo>
                  <a:lnTo>
                    <a:pt x="675118" y="3990886"/>
                  </a:lnTo>
                  <a:lnTo>
                    <a:pt x="538385" y="3461047"/>
                  </a:lnTo>
                  <a:lnTo>
                    <a:pt x="299103" y="2717563"/>
                  </a:lnTo>
                  <a:lnTo>
                    <a:pt x="205099" y="1709159"/>
                  </a:lnTo>
                  <a:lnTo>
                    <a:pt x="282012" y="1059679"/>
                  </a:lnTo>
                  <a:lnTo>
                    <a:pt x="393107" y="470019"/>
                  </a:lnTo>
                  <a:lnTo>
                    <a:pt x="5640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54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0F466C-8C43-3AE6-EAAF-A4BEF5F0A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7" y="-1"/>
              <a:ext cx="765006" cy="685800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8C1EBA83-4294-CC0F-F9CE-3E99AA60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12826A-AEC4-3518-6E52-4B3B25571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056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EFACA-635B-6AC9-E742-D8AB9AD6EB40}"/>
              </a:ext>
            </a:extLst>
          </p:cNvPr>
          <p:cNvSpPr txBox="1"/>
          <p:nvPr userDrawn="1"/>
        </p:nvSpPr>
        <p:spPr>
          <a:xfrm>
            <a:off x="4198834" y="1319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B6A87-B095-5F2B-61E9-A2DEE3F7F8F1}"/>
              </a:ext>
            </a:extLst>
          </p:cNvPr>
          <p:cNvSpPr txBox="1"/>
          <p:nvPr userDrawn="1"/>
        </p:nvSpPr>
        <p:spPr>
          <a:xfrm>
            <a:off x="4198834" y="651063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480E58-FCBA-72DD-C63C-2E8B58C9E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975" y="76994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7503FB-EDD4-38FD-9156-4ACE0CBE5230}"/>
              </a:ext>
            </a:extLst>
          </p:cNvPr>
          <p:cNvSpPr/>
          <p:nvPr userDrawn="1"/>
        </p:nvSpPr>
        <p:spPr>
          <a:xfrm>
            <a:off x="-1" y="0"/>
            <a:ext cx="73152" cy="6858000"/>
          </a:xfrm>
          <a:prstGeom prst="rect">
            <a:avLst/>
          </a:prstGeom>
          <a:solidFill>
            <a:srgbClr val="32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CFB478-F5EE-9E47-AC83-BAD9FB2FBA57}"/>
              </a:ext>
            </a:extLst>
          </p:cNvPr>
          <p:cNvSpPr/>
          <p:nvPr userDrawn="1"/>
        </p:nvSpPr>
        <p:spPr>
          <a:xfrm>
            <a:off x="12120229" y="0"/>
            <a:ext cx="73152" cy="6858000"/>
          </a:xfrm>
          <a:prstGeom prst="rect">
            <a:avLst/>
          </a:prstGeom>
          <a:solidFill>
            <a:srgbClr val="40A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26F57B-6CFA-4952-649C-9B3C874F264C}"/>
              </a:ext>
            </a:extLst>
          </p:cNvPr>
          <p:cNvSpPr/>
          <p:nvPr userDrawn="1"/>
        </p:nvSpPr>
        <p:spPr>
          <a:xfrm>
            <a:off x="6096001" y="6796051"/>
            <a:ext cx="6096000" cy="70338"/>
          </a:xfrm>
          <a:prstGeom prst="rect">
            <a:avLst/>
          </a:prstGeom>
          <a:solidFill>
            <a:srgbClr val="40A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98A7C0-4A4B-D422-B6CC-B8D3B7B39A55}"/>
              </a:ext>
            </a:extLst>
          </p:cNvPr>
          <p:cNvSpPr/>
          <p:nvPr userDrawn="1"/>
        </p:nvSpPr>
        <p:spPr>
          <a:xfrm>
            <a:off x="1" y="6796051"/>
            <a:ext cx="6095999" cy="70338"/>
          </a:xfrm>
          <a:prstGeom prst="rect">
            <a:avLst/>
          </a:prstGeom>
          <a:solidFill>
            <a:srgbClr val="32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0388B-06D0-B10C-D85A-51E0DA7F8E35}"/>
              </a:ext>
            </a:extLst>
          </p:cNvPr>
          <p:cNvSpPr/>
          <p:nvPr userDrawn="1"/>
        </p:nvSpPr>
        <p:spPr>
          <a:xfrm>
            <a:off x="6093838" y="0"/>
            <a:ext cx="6096000" cy="70338"/>
          </a:xfrm>
          <a:prstGeom prst="rect">
            <a:avLst/>
          </a:prstGeom>
          <a:solidFill>
            <a:srgbClr val="40A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15E74-8ADC-AD6A-DDFB-CB386BE0543B}"/>
              </a:ext>
            </a:extLst>
          </p:cNvPr>
          <p:cNvSpPr/>
          <p:nvPr userDrawn="1"/>
        </p:nvSpPr>
        <p:spPr>
          <a:xfrm>
            <a:off x="56561" y="0"/>
            <a:ext cx="6095999" cy="70338"/>
          </a:xfrm>
          <a:prstGeom prst="rect">
            <a:avLst/>
          </a:prstGeom>
          <a:solidFill>
            <a:srgbClr val="32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DD577A-1503-D105-92C6-B50F0457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7E99ED-558E-A7C0-924F-E46B94C70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037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EFACA-635B-6AC9-E742-D8AB9AD6EB40}"/>
              </a:ext>
            </a:extLst>
          </p:cNvPr>
          <p:cNvSpPr txBox="1"/>
          <p:nvPr userDrawn="1"/>
        </p:nvSpPr>
        <p:spPr>
          <a:xfrm>
            <a:off x="4198834" y="1319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B6A87-B095-5F2B-61E9-A2DEE3F7F8F1}"/>
              </a:ext>
            </a:extLst>
          </p:cNvPr>
          <p:cNvSpPr txBox="1"/>
          <p:nvPr userDrawn="1"/>
        </p:nvSpPr>
        <p:spPr>
          <a:xfrm>
            <a:off x="4198834" y="651063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480E58-FCBA-72DD-C63C-2E8B58C9E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975" y="76994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EAB14-C76B-47D9-8095-0A145B6C5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C102CE4-4D30-6FBD-F438-52A7C3AE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D8171-4E65-B364-AAD2-61313BAA8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303C5-5F05-890E-00B4-B0B80EE54C0D}"/>
              </a:ext>
            </a:extLst>
          </p:cNvPr>
          <p:cNvSpPr txBox="1"/>
          <p:nvPr userDrawn="1"/>
        </p:nvSpPr>
        <p:spPr>
          <a:xfrm>
            <a:off x="4351234" y="1319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HEADING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22C6F-38E9-4F84-75CA-62C24E2D69C9}"/>
              </a:ext>
            </a:extLst>
          </p:cNvPr>
          <p:cNvSpPr txBox="1"/>
          <p:nvPr userDrawn="1"/>
        </p:nvSpPr>
        <p:spPr>
          <a:xfrm>
            <a:off x="4351234" y="6510638"/>
            <a:ext cx="379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F5AEE-8A3E-E11B-3483-72DE39131180}"/>
              </a:ext>
            </a:extLst>
          </p:cNvPr>
          <p:cNvSpPr/>
          <p:nvPr userDrawn="1"/>
        </p:nvSpPr>
        <p:spPr>
          <a:xfrm>
            <a:off x="-1" y="0"/>
            <a:ext cx="73152" cy="6858000"/>
          </a:xfrm>
          <a:prstGeom prst="rect">
            <a:avLst/>
          </a:prstGeom>
          <a:solidFill>
            <a:srgbClr val="32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2B10DD-1F63-C55C-A43E-46449B1E39B6}"/>
              </a:ext>
            </a:extLst>
          </p:cNvPr>
          <p:cNvSpPr/>
          <p:nvPr userDrawn="1"/>
        </p:nvSpPr>
        <p:spPr>
          <a:xfrm>
            <a:off x="12120229" y="0"/>
            <a:ext cx="73152" cy="6858000"/>
          </a:xfrm>
          <a:prstGeom prst="rect">
            <a:avLst/>
          </a:prstGeom>
          <a:solidFill>
            <a:srgbClr val="40A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10071F-3537-FB86-9049-D89114DFA8CE}"/>
              </a:ext>
            </a:extLst>
          </p:cNvPr>
          <p:cNvSpPr/>
          <p:nvPr userDrawn="1"/>
        </p:nvSpPr>
        <p:spPr>
          <a:xfrm>
            <a:off x="6096001" y="6796051"/>
            <a:ext cx="6096000" cy="70338"/>
          </a:xfrm>
          <a:prstGeom prst="rect">
            <a:avLst/>
          </a:prstGeom>
          <a:solidFill>
            <a:srgbClr val="40A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C3C9BF-E9F3-DA23-F01A-93EFBFBC2D0E}"/>
              </a:ext>
            </a:extLst>
          </p:cNvPr>
          <p:cNvSpPr/>
          <p:nvPr userDrawn="1"/>
        </p:nvSpPr>
        <p:spPr>
          <a:xfrm>
            <a:off x="1" y="6796051"/>
            <a:ext cx="6095999" cy="70338"/>
          </a:xfrm>
          <a:prstGeom prst="rect">
            <a:avLst/>
          </a:prstGeom>
          <a:solidFill>
            <a:srgbClr val="32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1E3EE0-F3A9-1769-A358-39749AD6ECAC}"/>
              </a:ext>
            </a:extLst>
          </p:cNvPr>
          <p:cNvSpPr/>
          <p:nvPr userDrawn="1"/>
        </p:nvSpPr>
        <p:spPr>
          <a:xfrm>
            <a:off x="6093838" y="0"/>
            <a:ext cx="6096000" cy="70338"/>
          </a:xfrm>
          <a:prstGeom prst="rect">
            <a:avLst/>
          </a:prstGeom>
          <a:solidFill>
            <a:srgbClr val="40A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9E7424-BABF-D856-9C95-C69E75FC087A}"/>
              </a:ext>
            </a:extLst>
          </p:cNvPr>
          <p:cNvSpPr/>
          <p:nvPr userDrawn="1"/>
        </p:nvSpPr>
        <p:spPr>
          <a:xfrm>
            <a:off x="56561" y="0"/>
            <a:ext cx="6095999" cy="70338"/>
          </a:xfrm>
          <a:prstGeom prst="rect">
            <a:avLst/>
          </a:prstGeom>
          <a:solidFill>
            <a:srgbClr val="32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6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B20D68-0FD3-1806-1548-D993A1B873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cs typeface="Segoe UI"/>
              </a:rPr>
              <a:t>NNL Perspective on Reactor-Grade Graphite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C8BAD-4DBA-9834-4E5E-8FD2FC9B8A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5538" y="3042137"/>
            <a:ext cx="9996487" cy="4403692"/>
          </a:xfrm>
        </p:spPr>
        <p:txBody>
          <a:bodyPr>
            <a:normAutofit/>
          </a:bodyPr>
          <a:lstStyle/>
          <a:p>
            <a:r>
              <a:rPr lang="en-US" sz="2800">
                <a:cs typeface="Segoe UI"/>
              </a:rPr>
              <a:t>M. L. Zerkle, A. J. Trainer</a:t>
            </a:r>
          </a:p>
          <a:p>
            <a:endParaRPr lang="en-US" sz="1050">
              <a:cs typeface="Segoe UI"/>
            </a:endParaRPr>
          </a:p>
          <a:p>
            <a:r>
              <a:rPr lang="en-US" sz="1800">
                <a:cs typeface="Segoe UI"/>
              </a:rPr>
              <a:t>1</a:t>
            </a:r>
            <a:r>
              <a:rPr lang="en-US" sz="1800" baseline="30000">
                <a:cs typeface="Segoe UI"/>
              </a:rPr>
              <a:t>st</a:t>
            </a:r>
            <a:r>
              <a:rPr lang="en-US" sz="1800">
                <a:cs typeface="Segoe UI"/>
              </a:rPr>
              <a:t> Reactor Graphite (</a:t>
            </a:r>
            <a:r>
              <a:rPr lang="en-US" sz="1800" err="1">
                <a:cs typeface="Segoe UI"/>
              </a:rPr>
              <a:t>ReGra</a:t>
            </a:r>
            <a:r>
              <a:rPr lang="en-US" sz="1800">
                <a:cs typeface="Segoe UI"/>
              </a:rPr>
              <a:t>) Workshop</a:t>
            </a:r>
          </a:p>
          <a:p>
            <a:r>
              <a:rPr lang="en-US" sz="1800">
                <a:cs typeface="Segoe UI"/>
              </a:rPr>
              <a:t>Brookhaven National Laboratory</a:t>
            </a:r>
          </a:p>
          <a:p>
            <a:r>
              <a:rPr lang="en-US" sz="1800">
                <a:cs typeface="Segoe UI"/>
              </a:rPr>
              <a:t>Upton, New York</a:t>
            </a:r>
            <a:endParaRPr lang="en-US" sz="2800">
              <a:cs typeface="Segoe UI"/>
            </a:endParaRPr>
          </a:p>
          <a:p>
            <a:r>
              <a:rPr lang="en-US" sz="1800">
                <a:cs typeface="Segoe UI"/>
              </a:rPr>
              <a:t>8-9 July, 2025</a:t>
            </a:r>
          </a:p>
          <a:p>
            <a:endParaRPr lang="en-US" sz="2800">
              <a:cs typeface="Segoe UI"/>
            </a:endParaRPr>
          </a:p>
          <a:p>
            <a:endParaRPr lang="en-US" sz="2800">
              <a:cs typeface="Segoe UI"/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6908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DCE5-359C-E759-5D9F-58DDC5C6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BFA52C-501B-2C78-42DD-3C3AD817EF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1BA298-9D98-8295-0246-6B2AF97EEF4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:r>
                  <a:rPr lang="en-US" dirty="0"/>
                  <a:t>Reactor-grade graphite has a complicated fabrication process-dependent structure that can impact thermal neutron scattering</a:t>
                </a:r>
              </a:p>
              <a:p>
                <a:r>
                  <a:rPr lang="en-US" dirty="0"/>
                  <a:t>The extinction effect appears when multiple coherent elastic scattering events effectively  ‘cancel each other out’</a:t>
                </a:r>
              </a:p>
              <a:p>
                <a:pPr lvl="1"/>
                <a:r>
                  <a:rPr lang="en-US" dirty="0"/>
                  <a:t>Occurs in regions of perfect crystals</a:t>
                </a:r>
              </a:p>
              <a:p>
                <a:pPr lvl="1"/>
                <a:r>
                  <a:rPr lang="en-US" dirty="0"/>
                  <a:t>Larger grains increase the severity of the effect</a:t>
                </a:r>
              </a:p>
              <a:p>
                <a:pPr lvl="1"/>
                <a:r>
                  <a:rPr lang="en-US" dirty="0"/>
                  <a:t>As grain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 (i.e., approaching fine powder), extinction effect becomes negligible </a:t>
                </a:r>
              </a:p>
              <a:p>
                <a:r>
                  <a:rPr lang="en-US" dirty="0"/>
                  <a:t>Recent analysis of the extinction effect on beryllium metal has been considered</a:t>
                </a:r>
              </a:p>
              <a:p>
                <a:pPr lvl="1"/>
                <a:r>
                  <a:rPr lang="en-US" dirty="0"/>
                  <a:t>Existing extinction models have been shown to overpredict the effect</a:t>
                </a:r>
              </a:p>
              <a:p>
                <a:pPr lvl="1"/>
                <a:r>
                  <a:rPr lang="en-US" dirty="0"/>
                  <a:t>Use of an effective grain size has been proposed</a:t>
                </a:r>
              </a:p>
              <a:p>
                <a:r>
                  <a:rPr lang="en-US" dirty="0"/>
                  <a:t>Concern is this extinction may need to be a considered when interpreting graphite measurements</a:t>
                </a:r>
              </a:p>
              <a:p>
                <a:r>
                  <a:rPr lang="en-US" dirty="0"/>
                  <a:t>Questions moving forward:</a:t>
                </a:r>
              </a:p>
              <a:p>
                <a:pPr lvl="1"/>
                <a:r>
                  <a:rPr lang="en-US" dirty="0"/>
                  <a:t>Can extinction notably affect thermal scattering of reactor-grade graphite being considered for use in advanced reactors? </a:t>
                </a:r>
              </a:p>
              <a:p>
                <a:pPr lvl="1"/>
                <a:r>
                  <a:rPr lang="en-US" dirty="0"/>
                  <a:t>What is the most appropriate way of treating graphite extinction?</a:t>
                </a:r>
              </a:p>
              <a:p>
                <a:pPr lvl="1"/>
                <a:r>
                  <a:rPr lang="en-US" dirty="0"/>
                  <a:t>Is use of an effective grain size appropriate? </a:t>
                </a:r>
              </a:p>
              <a:p>
                <a:pPr lvl="1"/>
                <a:r>
                  <a:rPr lang="en-US" dirty="0"/>
                  <a:t>Does extinction need to be accounted for in nuclear design methods used in design of graphite-moderated reactors?</a:t>
                </a:r>
              </a:p>
              <a:p>
                <a:r>
                  <a:rPr lang="en-US" dirty="0"/>
                  <a:t>Suspect </a:t>
                </a:r>
                <a:r>
                  <a:rPr lang="en-US"/>
                  <a:t>neutron transmission </a:t>
                </a:r>
                <a:r>
                  <a:rPr lang="en-US" dirty="0"/>
                  <a:t>measurements of reactor-grade graphite samples with </a:t>
                </a:r>
                <a:r>
                  <a:rPr lang="en-US" u="sng" dirty="0"/>
                  <a:t>well-characterized</a:t>
                </a:r>
                <a:r>
                  <a:rPr lang="en-US" dirty="0"/>
                  <a:t> grain structure will be needed to inform resolution of these questions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1BA298-9D98-8295-0246-6B2AF97EEF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3" t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48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C062-0D11-0956-64F9-5DE00CEE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NNL Perspective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88085-9466-A453-A2DB-EA3B1082B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58837-0E2F-B11B-B95C-FCB57CFACD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Reactor-grade graphite has a complicated fabrication process dependent structure</a:t>
            </a:r>
          </a:p>
          <a:p>
            <a:pPr lvl="1"/>
            <a:r>
              <a:rPr lang="en-US" dirty="0"/>
              <a:t>Effectively stochastic media</a:t>
            </a:r>
          </a:p>
          <a:p>
            <a:pPr lvl="1"/>
            <a:r>
              <a:rPr lang="en-US" dirty="0"/>
              <a:t>Wide range of porosity and texture</a:t>
            </a:r>
          </a:p>
          <a:p>
            <a:r>
              <a:rPr lang="en-US" dirty="0"/>
              <a:t>Accurate representation of thermal neutron scattering in a particular grade of reactor-graphite requires understanding of</a:t>
            </a:r>
          </a:p>
          <a:p>
            <a:pPr lvl="1"/>
            <a:r>
              <a:rPr lang="en-US" dirty="0"/>
              <a:t>As-fabricated microstructure</a:t>
            </a:r>
          </a:p>
          <a:p>
            <a:pPr lvl="1"/>
            <a:r>
              <a:rPr lang="en-US" dirty="0"/>
              <a:t>Inelastic neutron scattering properties</a:t>
            </a:r>
          </a:p>
          <a:p>
            <a:pPr lvl="1"/>
            <a:r>
              <a:rPr lang="en-US" dirty="0"/>
              <a:t>Bulk neutron transport (neutron transmission)</a:t>
            </a:r>
          </a:p>
          <a:p>
            <a:pPr lvl="2"/>
            <a:r>
              <a:rPr lang="en-US" dirty="0"/>
              <a:t>Neutron mean free path is 2.5 – 2.6 cm</a:t>
            </a:r>
          </a:p>
          <a:p>
            <a:pPr lvl="1"/>
            <a:r>
              <a:rPr lang="en-US" dirty="0"/>
              <a:t>Well characterized integral experiment benchmarks for validation</a:t>
            </a:r>
          </a:p>
          <a:p>
            <a:r>
              <a:rPr lang="en-US" dirty="0"/>
              <a:t>Current ENDF-6/GNDS formats implicitly assume isotopically oriented infinitely small fine powders</a:t>
            </a:r>
          </a:p>
          <a:p>
            <a:pPr lvl="1"/>
            <a:r>
              <a:rPr lang="en-US" dirty="0"/>
              <a:t>Many grades of reactor-grade graphite violate these assumptions</a:t>
            </a:r>
          </a:p>
          <a:p>
            <a:r>
              <a:rPr lang="en-US" dirty="0"/>
              <a:t>Let’s drill down on one of these microstructure driven complications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5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BE34-D22B-9F7D-9F22-DDC24C6FF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59271-A725-C03F-8ABD-54FA3B03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76994"/>
            <a:ext cx="11521440" cy="1048169"/>
          </a:xfrm>
        </p:spPr>
        <p:txBody>
          <a:bodyPr>
            <a:noAutofit/>
          </a:bodyPr>
          <a:lstStyle/>
          <a:p>
            <a:r>
              <a:rPr lang="en-US" sz="2800"/>
              <a:t>Crystallographic extinction affects coherent elastic cross section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E162D-3F16-E12E-9C66-B229B4B79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F43A9-F1DE-A8A7-84C4-D43CF3E12C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330" y="1380744"/>
            <a:ext cx="5518670" cy="5435847"/>
          </a:xfrm>
        </p:spPr>
        <p:txBody>
          <a:bodyPr>
            <a:normAutofit/>
          </a:bodyPr>
          <a:lstStyle/>
          <a:p>
            <a:r>
              <a:rPr lang="en-US" sz="1700"/>
              <a:t>Coherent elastic thermal scattering is characterized by a strict relationship between neutron energy and scattering angle</a:t>
            </a:r>
          </a:p>
          <a:p>
            <a:pPr lvl="1">
              <a:lnSpc>
                <a:spcPct val="115000"/>
              </a:lnSpc>
            </a:pPr>
            <a:r>
              <a:rPr lang="en-US" sz="17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a perfect crystal, there is </a:t>
            </a:r>
            <a:r>
              <a:rPr lang="en-US" sz="1700" u="sng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only one</a:t>
            </a:r>
            <a:r>
              <a:rPr lang="en-US" sz="17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scattering angle available for a given neutron energy / lattice plane scattering event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7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a neutron…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17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Scatters multiple times in the same perfect crystal to “rejoin” the initial direction of travel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17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Does not change energy (elastic)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7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Then it would appear as if the scattering event never occurred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700" u="sng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observed cross section decreases</a:t>
            </a:r>
          </a:p>
          <a:p>
            <a:pPr marL="457200" lvl="1" indent="0">
              <a:lnSpc>
                <a:spcPct val="115000"/>
              </a:lnSpc>
              <a:buNone/>
            </a:pPr>
            <a:endParaRPr lang="en-US" sz="17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7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US" sz="1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135E5C-222B-C279-945D-89614D5AF4AC}"/>
              </a:ext>
            </a:extLst>
          </p:cNvPr>
          <p:cNvGrpSpPr/>
          <p:nvPr/>
        </p:nvGrpSpPr>
        <p:grpSpPr>
          <a:xfrm>
            <a:off x="6096000" y="1537731"/>
            <a:ext cx="5518670" cy="2921814"/>
            <a:chOff x="5089034" y="1682854"/>
            <a:chExt cx="5279551" cy="3054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8">
                  <a:extLst>
                    <a:ext uri="{FF2B5EF4-FFF2-40B4-BE49-F238E27FC236}">
                      <a16:creationId xmlns:a16="http://schemas.microsoft.com/office/drawing/2014/main" id="{C0D52E62-37C1-0CA5-A55B-3397D681D80D}"/>
                    </a:ext>
                  </a:extLst>
                </p:cNvPr>
                <p:cNvSpPr txBox="1"/>
                <p:nvPr/>
              </p:nvSpPr>
              <p:spPr>
                <a:xfrm>
                  <a:off x="6630939" y="3593219"/>
                  <a:ext cx="503937" cy="444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ew York"/>
                          </a:rPr>
                          <m:t>𝜃</m:t>
                        </m:r>
                      </m:oMath>
                    </m:oMathPara>
                  </a14:m>
                  <a:endParaRPr lang="en-US" sz="3600">
                    <a:effectLst/>
                    <a:latin typeface="New York"/>
                    <a:ea typeface="Times New Roman" panose="02020603050405020304" pitchFamily="18" charset="0"/>
                    <a:cs typeface="New York"/>
                  </a:endParaRPr>
                </a:p>
              </p:txBody>
            </p:sp>
          </mc:Choice>
          <mc:Fallback xmlns="">
            <p:sp>
              <p:nvSpPr>
                <p:cNvPr id="10" name="TextBox 28">
                  <a:extLst>
                    <a:ext uri="{FF2B5EF4-FFF2-40B4-BE49-F238E27FC236}">
                      <a16:creationId xmlns:a16="http://schemas.microsoft.com/office/drawing/2014/main" id="{C0D52E62-37C1-0CA5-A55B-3397D681D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939" y="3593219"/>
                  <a:ext cx="503937" cy="44481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4CEDC4-4549-1914-6F44-7E7DC13DC8E3}"/>
                </a:ext>
              </a:extLst>
            </p:cNvPr>
            <p:cNvCxnSpPr/>
            <p:nvPr/>
          </p:nvCxnSpPr>
          <p:spPr>
            <a:xfrm flipH="1" flipV="1">
              <a:off x="6312414" y="3765143"/>
              <a:ext cx="1805682" cy="971895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30E81F-B431-8816-E3BB-7D432881E927}"/>
                </a:ext>
              </a:extLst>
            </p:cNvPr>
            <p:cNvSpPr/>
            <p:nvPr/>
          </p:nvSpPr>
          <p:spPr>
            <a:xfrm>
              <a:off x="5564132" y="3007946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8028F6-1AA2-D3FC-B535-B4E3C4785B34}"/>
                </a:ext>
              </a:extLst>
            </p:cNvPr>
            <p:cNvSpPr/>
            <p:nvPr/>
          </p:nvSpPr>
          <p:spPr>
            <a:xfrm>
              <a:off x="6312414" y="3007946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04E80AB-3881-3BF3-F7B8-BE5B5B3D4177}"/>
                </a:ext>
              </a:extLst>
            </p:cNvPr>
            <p:cNvSpPr/>
            <p:nvPr/>
          </p:nvSpPr>
          <p:spPr>
            <a:xfrm>
              <a:off x="7060693" y="3007946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90E69B-6AE2-3139-F604-5C8676566DA6}"/>
                </a:ext>
              </a:extLst>
            </p:cNvPr>
            <p:cNvSpPr/>
            <p:nvPr/>
          </p:nvSpPr>
          <p:spPr>
            <a:xfrm>
              <a:off x="5564132" y="3660702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02D0D8-8617-518D-B0BB-014AC7ED15A3}"/>
                </a:ext>
              </a:extLst>
            </p:cNvPr>
            <p:cNvSpPr/>
            <p:nvPr/>
          </p:nvSpPr>
          <p:spPr>
            <a:xfrm>
              <a:off x="6312414" y="3660702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803B6F-0096-C076-3A48-F918AB22A915}"/>
                </a:ext>
              </a:extLst>
            </p:cNvPr>
            <p:cNvSpPr/>
            <p:nvPr/>
          </p:nvSpPr>
          <p:spPr>
            <a:xfrm>
              <a:off x="7060693" y="3660702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7695E8-CC60-F2B3-EA16-7091B7938E18}"/>
                </a:ext>
              </a:extLst>
            </p:cNvPr>
            <p:cNvSpPr/>
            <p:nvPr/>
          </p:nvSpPr>
          <p:spPr>
            <a:xfrm>
              <a:off x="5564132" y="4306929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26DED2A-99C1-C883-2B33-C470CC11B96E}"/>
                </a:ext>
              </a:extLst>
            </p:cNvPr>
            <p:cNvSpPr/>
            <p:nvPr/>
          </p:nvSpPr>
          <p:spPr>
            <a:xfrm>
              <a:off x="6312414" y="4306929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7702A99-DBA2-CE1A-E725-DBDED87AF620}"/>
                </a:ext>
              </a:extLst>
            </p:cNvPr>
            <p:cNvSpPr/>
            <p:nvPr/>
          </p:nvSpPr>
          <p:spPr>
            <a:xfrm>
              <a:off x="7060693" y="4306929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Arrow: Left 20">
              <a:extLst>
                <a:ext uri="{FF2B5EF4-FFF2-40B4-BE49-F238E27FC236}">
                  <a16:creationId xmlns:a16="http://schemas.microsoft.com/office/drawing/2014/main" id="{25F89E98-B417-DA13-06AD-8BFB28B804EB}"/>
                </a:ext>
              </a:extLst>
            </p:cNvPr>
            <p:cNvSpPr/>
            <p:nvPr/>
          </p:nvSpPr>
          <p:spPr>
            <a:xfrm rot="12359613">
              <a:off x="5089034" y="3405584"/>
              <a:ext cx="1256452" cy="96630"/>
            </a:xfrm>
            <a:prstGeom prst="leftArrow">
              <a:avLst>
                <a:gd name="adj1" fmla="val 41209"/>
                <a:gd name="adj2" fmla="val 7307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Arrow: Left 21">
              <a:extLst>
                <a:ext uri="{FF2B5EF4-FFF2-40B4-BE49-F238E27FC236}">
                  <a16:creationId xmlns:a16="http://schemas.microsoft.com/office/drawing/2014/main" id="{479D1464-1B97-C302-EA22-C8C36AD7DBE0}"/>
                </a:ext>
              </a:extLst>
            </p:cNvPr>
            <p:cNvSpPr/>
            <p:nvPr/>
          </p:nvSpPr>
          <p:spPr>
            <a:xfrm rot="12359613">
              <a:off x="8818558" y="2844214"/>
              <a:ext cx="1256452" cy="114150"/>
            </a:xfrm>
            <a:prstGeom prst="leftArrow">
              <a:avLst>
                <a:gd name="adj1" fmla="val 41209"/>
                <a:gd name="adj2" fmla="val 7307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1778773-D368-914D-F960-1000E249DFA1}"/>
                </a:ext>
              </a:extLst>
            </p:cNvPr>
            <p:cNvSpPr/>
            <p:nvPr/>
          </p:nvSpPr>
          <p:spPr>
            <a:xfrm>
              <a:off x="5564132" y="2361720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22C4C8C-F0F7-F2F4-A852-E300B230F404}"/>
                </a:ext>
              </a:extLst>
            </p:cNvPr>
            <p:cNvSpPr/>
            <p:nvPr/>
          </p:nvSpPr>
          <p:spPr>
            <a:xfrm>
              <a:off x="6312414" y="2361720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Arrow: Left 24">
              <a:extLst>
                <a:ext uri="{FF2B5EF4-FFF2-40B4-BE49-F238E27FC236}">
                  <a16:creationId xmlns:a16="http://schemas.microsoft.com/office/drawing/2014/main" id="{78727E63-1D9E-8C23-6439-D216646A29AD}"/>
                </a:ext>
              </a:extLst>
            </p:cNvPr>
            <p:cNvSpPr/>
            <p:nvPr/>
          </p:nvSpPr>
          <p:spPr>
            <a:xfrm rot="9159289">
              <a:off x="6514330" y="3108851"/>
              <a:ext cx="2180625" cy="98304"/>
            </a:xfrm>
            <a:prstGeom prst="leftArrow">
              <a:avLst>
                <a:gd name="adj1" fmla="val 41209"/>
                <a:gd name="adj2" fmla="val 73077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9F6941-482B-9C0A-BA20-802415189CE8}"/>
                </a:ext>
              </a:extLst>
            </p:cNvPr>
            <p:cNvSpPr/>
            <p:nvPr/>
          </p:nvSpPr>
          <p:spPr>
            <a:xfrm>
              <a:off x="7844606" y="3007946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C726CCB-DB41-D630-CF6E-E59F2D507892}"/>
                </a:ext>
              </a:extLst>
            </p:cNvPr>
            <p:cNvSpPr/>
            <p:nvPr/>
          </p:nvSpPr>
          <p:spPr>
            <a:xfrm>
              <a:off x="7844606" y="3660702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97194B-861C-42C9-F485-02E29149B235}"/>
                </a:ext>
              </a:extLst>
            </p:cNvPr>
            <p:cNvSpPr/>
            <p:nvPr/>
          </p:nvSpPr>
          <p:spPr>
            <a:xfrm>
              <a:off x="7844606" y="4306929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1021BF9-85B4-AECA-C6B9-28729E32F5CA}"/>
                </a:ext>
              </a:extLst>
            </p:cNvPr>
            <p:cNvSpPr/>
            <p:nvPr/>
          </p:nvSpPr>
          <p:spPr>
            <a:xfrm>
              <a:off x="7844606" y="2361720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2967FF8-BC85-D4C1-62E4-F049621F9981}"/>
                </a:ext>
              </a:extLst>
            </p:cNvPr>
            <p:cNvSpPr/>
            <p:nvPr/>
          </p:nvSpPr>
          <p:spPr>
            <a:xfrm>
              <a:off x="5564132" y="1800350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13DCB23-CA2F-5E61-6F30-6EA0655B6D93}"/>
                </a:ext>
              </a:extLst>
            </p:cNvPr>
            <p:cNvSpPr/>
            <p:nvPr/>
          </p:nvSpPr>
          <p:spPr>
            <a:xfrm>
              <a:off x="6312414" y="1800350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2B96DCD-54C1-82BB-0CAB-9320B189A424}"/>
                </a:ext>
              </a:extLst>
            </p:cNvPr>
            <p:cNvSpPr/>
            <p:nvPr/>
          </p:nvSpPr>
          <p:spPr>
            <a:xfrm>
              <a:off x="7060693" y="1800350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BA0A18F-859E-08B1-6335-53969F5DF40C}"/>
                </a:ext>
              </a:extLst>
            </p:cNvPr>
            <p:cNvSpPr/>
            <p:nvPr/>
          </p:nvSpPr>
          <p:spPr>
            <a:xfrm>
              <a:off x="7844606" y="1800350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20DD95B-AC6A-1B86-5ED8-48994FA855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7293" y="1682854"/>
              <a:ext cx="1577182" cy="844210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BE1A568-7E05-621D-657B-06985A8768EE}"/>
                </a:ext>
              </a:extLst>
            </p:cNvPr>
            <p:cNvSpPr/>
            <p:nvPr/>
          </p:nvSpPr>
          <p:spPr>
            <a:xfrm>
              <a:off x="7060693" y="2361720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4">
                  <a:extLst>
                    <a:ext uri="{FF2B5EF4-FFF2-40B4-BE49-F238E27FC236}">
                      <a16:creationId xmlns:a16="http://schemas.microsoft.com/office/drawing/2014/main" id="{1EE36ABA-EF5F-C004-A713-0A403849E940}"/>
                    </a:ext>
                  </a:extLst>
                </p:cNvPr>
                <p:cNvSpPr txBox="1"/>
                <p:nvPr/>
              </p:nvSpPr>
              <p:spPr>
                <a:xfrm>
                  <a:off x="8917531" y="2284090"/>
                  <a:ext cx="536558" cy="483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ew York"/>
                          </a:rPr>
                          <m:t>𝜃</m:t>
                        </m:r>
                      </m:oMath>
                    </m:oMathPara>
                  </a14:m>
                  <a:endParaRPr lang="en-US" sz="3600">
                    <a:effectLst/>
                    <a:latin typeface="New York"/>
                    <a:ea typeface="Times New Roman" panose="02020603050405020304" pitchFamily="18" charset="0"/>
                    <a:cs typeface="New York"/>
                  </a:endParaRPr>
                </a:p>
              </p:txBody>
            </p:sp>
          </mc:Choice>
          <mc:Fallback xmlns="">
            <p:sp>
              <p:nvSpPr>
                <p:cNvPr id="36" name="TextBox 34">
                  <a:extLst>
                    <a:ext uri="{FF2B5EF4-FFF2-40B4-BE49-F238E27FC236}">
                      <a16:creationId xmlns:a16="http://schemas.microsoft.com/office/drawing/2014/main" id="{1EE36ABA-EF5F-C004-A713-0A403849E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7531" y="2284090"/>
                  <a:ext cx="536558" cy="4830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49D3759-5182-66BC-474B-993B51334364}"/>
                </a:ext>
              </a:extLst>
            </p:cNvPr>
            <p:cNvSpPr/>
            <p:nvPr/>
          </p:nvSpPr>
          <p:spPr>
            <a:xfrm>
              <a:off x="8575069" y="2361720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D40EC30-9124-ACB4-2295-E7DC2E0BD650}"/>
                </a:ext>
              </a:extLst>
            </p:cNvPr>
            <p:cNvSpPr/>
            <p:nvPr/>
          </p:nvSpPr>
          <p:spPr>
            <a:xfrm>
              <a:off x="9329288" y="2361720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505AB50-9662-F643-4DB4-7B433F20D870}"/>
                </a:ext>
              </a:extLst>
            </p:cNvPr>
            <p:cNvSpPr/>
            <p:nvPr/>
          </p:nvSpPr>
          <p:spPr>
            <a:xfrm>
              <a:off x="10077568" y="2361720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40FE7CA-BF9B-9A31-8EDC-04F2CBC5E26B}"/>
                </a:ext>
              </a:extLst>
            </p:cNvPr>
            <p:cNvSpPr/>
            <p:nvPr/>
          </p:nvSpPr>
          <p:spPr>
            <a:xfrm>
              <a:off x="8575069" y="1800350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3115F0A-5219-A657-4768-6A088B1140F5}"/>
                </a:ext>
              </a:extLst>
            </p:cNvPr>
            <p:cNvSpPr/>
            <p:nvPr/>
          </p:nvSpPr>
          <p:spPr>
            <a:xfrm>
              <a:off x="9317411" y="1787294"/>
              <a:ext cx="290255" cy="31903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3A46782-A68B-A77E-2B64-CC471F69A1E9}"/>
                </a:ext>
              </a:extLst>
            </p:cNvPr>
            <p:cNvSpPr/>
            <p:nvPr/>
          </p:nvSpPr>
          <p:spPr>
            <a:xfrm>
              <a:off x="10077568" y="1800350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CAC81F1-8FCF-1B1C-8B3D-F52EF43AC2BD}"/>
                </a:ext>
              </a:extLst>
            </p:cNvPr>
            <p:cNvSpPr/>
            <p:nvPr/>
          </p:nvSpPr>
          <p:spPr>
            <a:xfrm>
              <a:off x="8575069" y="2994892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4C18543-B478-267D-3995-843857BBDDF5}"/>
                </a:ext>
              </a:extLst>
            </p:cNvPr>
            <p:cNvSpPr/>
            <p:nvPr/>
          </p:nvSpPr>
          <p:spPr>
            <a:xfrm>
              <a:off x="9329288" y="2994892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7D02E2B-84BF-6CBE-70AF-1539BCB4BBD2}"/>
                </a:ext>
              </a:extLst>
            </p:cNvPr>
            <p:cNvSpPr/>
            <p:nvPr/>
          </p:nvSpPr>
          <p:spPr>
            <a:xfrm>
              <a:off x="10077568" y="2994892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FCB7DCC-C1A3-B1A4-2DEB-3EFCE4490F77}"/>
                </a:ext>
              </a:extLst>
            </p:cNvPr>
            <p:cNvSpPr/>
            <p:nvPr/>
          </p:nvSpPr>
          <p:spPr>
            <a:xfrm>
              <a:off x="8575069" y="3660702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31597E9-6684-8161-0158-6A73D48DFE65}"/>
                </a:ext>
              </a:extLst>
            </p:cNvPr>
            <p:cNvSpPr/>
            <p:nvPr/>
          </p:nvSpPr>
          <p:spPr>
            <a:xfrm>
              <a:off x="9329288" y="3660702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1F5A8E8-DDC8-8586-0D5D-97FB0CE03CF4}"/>
                </a:ext>
              </a:extLst>
            </p:cNvPr>
            <p:cNvSpPr/>
            <p:nvPr/>
          </p:nvSpPr>
          <p:spPr>
            <a:xfrm>
              <a:off x="10077568" y="3660702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2AF7AA6-2023-4EC3-92C8-B606AF7ADB30}"/>
                </a:ext>
              </a:extLst>
            </p:cNvPr>
            <p:cNvSpPr/>
            <p:nvPr/>
          </p:nvSpPr>
          <p:spPr>
            <a:xfrm>
              <a:off x="8575069" y="4306929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5877DC8-53C3-6A82-FDB6-384EBE7295D6}"/>
                </a:ext>
              </a:extLst>
            </p:cNvPr>
            <p:cNvSpPr/>
            <p:nvPr/>
          </p:nvSpPr>
          <p:spPr>
            <a:xfrm>
              <a:off x="9329288" y="4306929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A36EE28-3535-8FAF-D462-469B1C3142FB}"/>
                </a:ext>
              </a:extLst>
            </p:cNvPr>
            <p:cNvSpPr/>
            <p:nvPr/>
          </p:nvSpPr>
          <p:spPr>
            <a:xfrm>
              <a:off x="10077568" y="4306929"/>
              <a:ext cx="291017" cy="31976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97CEB4AE-6385-F7AC-C5E7-60B89E43725C}"/>
                </a:ext>
              </a:extLst>
            </p:cNvPr>
            <p:cNvSpPr/>
            <p:nvPr/>
          </p:nvSpPr>
          <p:spPr>
            <a:xfrm rot="2390584">
              <a:off x="6468692" y="3713185"/>
              <a:ext cx="261901" cy="301942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C7483C8-7BA6-33B5-78D2-FB48428A65DE}"/>
                </a:ext>
              </a:extLst>
            </p:cNvPr>
            <p:cNvSpPr/>
            <p:nvPr/>
          </p:nvSpPr>
          <p:spPr>
            <a:xfrm rot="2390584">
              <a:off x="8746734" y="2368028"/>
              <a:ext cx="261901" cy="301942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4B0F41D9-CAF4-684E-FC9A-549AB9538F78}"/>
              </a:ext>
            </a:extLst>
          </p:cNvPr>
          <p:cNvSpPr txBox="1">
            <a:spLocks/>
          </p:cNvSpPr>
          <p:nvPr/>
        </p:nvSpPr>
        <p:spPr>
          <a:xfrm>
            <a:off x="6355199" y="5142589"/>
            <a:ext cx="5546552" cy="7083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 sz="3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 sz="3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v"/>
              <a:defRPr sz="3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None/>
            </a:pPr>
            <a:r>
              <a:rPr lang="en-US" sz="16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phenomena is referred to as “extinction”, since the reflected (diffracted) beam may be greatly diminished </a:t>
            </a:r>
          </a:p>
        </p:txBody>
      </p:sp>
    </p:spTree>
    <p:extLst>
      <p:ext uri="{BB962C8B-B14F-4D97-AF65-F5344CB8AC3E}">
        <p14:creationId xmlns:p14="http://schemas.microsoft.com/office/powerpoint/2010/main" val="280703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C7E69-7B55-EEBA-C4F1-1F6B0E18E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473D-5F6A-5565-BC21-06B8E3C1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76994"/>
            <a:ext cx="11521440" cy="1048169"/>
          </a:xfrm>
        </p:spPr>
        <p:txBody>
          <a:bodyPr>
            <a:noAutofit/>
          </a:bodyPr>
          <a:lstStyle/>
          <a:p>
            <a:r>
              <a:rPr lang="en-US" sz="2800"/>
              <a:t>Crystallographic extinction has been an area of increased interest lately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F2D0EB-8D96-A25E-064A-2E1FF0E3D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B9EEB0C-18F9-478C-0511-23998855013E}"/>
              </a:ext>
            </a:extLst>
          </p:cNvPr>
          <p:cNvSpPr txBox="1">
            <a:spLocks/>
          </p:cNvSpPr>
          <p:nvPr/>
        </p:nvSpPr>
        <p:spPr>
          <a:xfrm>
            <a:off x="576072" y="1381990"/>
            <a:ext cx="5267520" cy="4910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>
                <a:latin typeface="Aptos" panose="020B0004020202020204" pitchFamily="34" charset="0"/>
              </a:rPr>
              <a:t>In the ND-2025 conference, two presentations focused on extinction:</a:t>
            </a:r>
          </a:p>
          <a:p>
            <a:pPr marL="457200" lvl="1" indent="0">
              <a:buNone/>
            </a:pPr>
            <a:r>
              <a:rPr lang="en-US" sz="1700">
                <a:latin typeface="Aptos" panose="020B0004020202020204" pitchFamily="34" charset="0"/>
              </a:rPr>
              <a:t>[Trainer]</a:t>
            </a:r>
          </a:p>
          <a:p>
            <a:pPr marL="914400" lvl="2" indent="0">
              <a:buNone/>
            </a:pPr>
            <a:r>
              <a:rPr lang="en-US" sz="1600">
                <a:latin typeface="Aptos" panose="020B0004020202020204" pitchFamily="34" charset="0"/>
              </a:rPr>
              <a:t>Modeling the Extinction Effect in Beryllium Metal </a:t>
            </a:r>
          </a:p>
          <a:p>
            <a:pPr marL="457200" lvl="1" indent="0">
              <a:buNone/>
            </a:pPr>
            <a:r>
              <a:rPr lang="en-US" sz="1700">
                <a:latin typeface="Aptos" panose="020B0004020202020204" pitchFamily="34" charset="0"/>
              </a:rPr>
              <a:t>[Di Julio]</a:t>
            </a:r>
          </a:p>
          <a:p>
            <a:pPr marL="914400" lvl="2" indent="0">
              <a:buNone/>
            </a:pPr>
            <a:r>
              <a:rPr lang="en-US" sz="1700">
                <a:latin typeface="Aptos" panose="020B0004020202020204" pitchFamily="34" charset="0"/>
              </a:rPr>
              <a:t>New thermal scattering libraries for beryllium metal and other polycrystalline materials including extinction effects </a:t>
            </a:r>
          </a:p>
          <a:p>
            <a:r>
              <a:rPr lang="en-US" sz="1700">
                <a:latin typeface="Aptos"/>
                <a:cs typeface="Segoe UI"/>
              </a:rPr>
              <a:t>Extinction effect is more severe for materials with larger grain sizes (no extinction effect for fine powder)</a:t>
            </a:r>
            <a:endParaRPr lang="en-US" sz="1700">
              <a:latin typeface="Aptos" panose="020B0004020202020204" pitchFamily="34" charset="0"/>
            </a:endParaRPr>
          </a:p>
          <a:p>
            <a:pPr lvl="1"/>
            <a:endParaRPr lang="en-US" sz="1700"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6EE7D3-9EA2-B2AB-FB78-08F7543C8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80" y="1495663"/>
            <a:ext cx="6209333" cy="37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D2958A2-9ACB-CFF4-57A8-22ADC0DEA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89" y="1495664"/>
            <a:ext cx="6219724" cy="37954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3">
                <a:extLst>
                  <a:ext uri="{FF2B5EF4-FFF2-40B4-BE49-F238E27FC236}">
                    <a16:creationId xmlns:a16="http://schemas.microsoft.com/office/drawing/2014/main" id="{7C471548-D49B-974B-7C9A-4A638F3EAD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072" y="5362336"/>
                <a:ext cx="10463635" cy="14186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v"/>
                  <a:defRPr sz="36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v"/>
                  <a:defRPr sz="35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v"/>
                  <a:defRPr sz="3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17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Results from Be transmission measurements show significant discrepancy with fine-powder theoretical case</a:t>
                </a:r>
              </a:p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17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Extinction model applied assuming all grains are 8.5 </a:t>
                </a:r>
                <a14:m>
                  <m:oMath xmlns:m="http://schemas.openxmlformats.org/officeDocument/2006/math">
                    <m:r>
                      <a:rPr lang="en-US" sz="1700" b="0" i="1" kern="10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1700" b="0" i="0" kern="10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16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overpredicts severity of effect</a:t>
                </a:r>
              </a:p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17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Extinction model applied using experimentally-informed effective grain size matches results</a:t>
                </a:r>
              </a:p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endParaRPr lang="en-US" sz="1700" kern="10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Content Placeholder 3">
                <a:extLst>
                  <a:ext uri="{FF2B5EF4-FFF2-40B4-BE49-F238E27FC236}">
                    <a16:creationId xmlns:a16="http://schemas.microsoft.com/office/drawing/2014/main" id="{7C471548-D49B-974B-7C9A-4A638F3E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" y="5362336"/>
                <a:ext cx="10463635" cy="1418670"/>
              </a:xfrm>
              <a:prstGeom prst="rect">
                <a:avLst/>
              </a:prstGeom>
              <a:blipFill>
                <a:blip r:embed="rId4"/>
                <a:stretch>
                  <a:fillRect l="-291" r="-2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3">
                <a:extLst>
                  <a:ext uri="{FF2B5EF4-FFF2-40B4-BE49-F238E27FC236}">
                    <a16:creationId xmlns:a16="http://schemas.microsoft.com/office/drawing/2014/main" id="{B9CCE103-A072-29FC-FE4F-88CF3C253E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9649" y="1166728"/>
                <a:ext cx="5406377" cy="43768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v"/>
                  <a:defRPr sz="36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v"/>
                  <a:defRPr sz="35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v"/>
                  <a:defRPr sz="3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5000"/>
                  </a:lnSpc>
                  <a:buNone/>
                </a:pPr>
                <a:r>
                  <a:rPr lang="en-US" sz="14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Beryllium metal (area-averaged grain size 8.5</a:t>
                </a:r>
                <a14:m>
                  <m:oMath xmlns:m="http://schemas.openxmlformats.org/officeDocument/2006/math">
                    <m:r>
                      <a:rPr lang="en-US" sz="1400" b="0" i="1" kern="10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14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m) [Trainer et al. 2025]</a:t>
                </a:r>
              </a:p>
            </p:txBody>
          </p:sp>
        </mc:Choice>
        <mc:Fallback xmlns="">
          <p:sp>
            <p:nvSpPr>
              <p:cNvPr id="58" name="Content Placeholder 3">
                <a:extLst>
                  <a:ext uri="{FF2B5EF4-FFF2-40B4-BE49-F238E27FC236}">
                    <a16:creationId xmlns:a16="http://schemas.microsoft.com/office/drawing/2014/main" id="{B9CCE103-A072-29FC-FE4F-88CF3C253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49" y="1166728"/>
                <a:ext cx="5406377" cy="437682"/>
              </a:xfrm>
              <a:prstGeom prst="rect">
                <a:avLst/>
              </a:prstGeom>
              <a:blipFill>
                <a:blip r:embed="rId5"/>
                <a:stretch>
                  <a:fillRect l="-225" r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6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9AC1E-E928-9079-0171-8CD4D9B2EA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BB0E7-754E-734D-1147-F4EF67FB2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70" y="1822945"/>
            <a:ext cx="5503545" cy="4471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87873A-1062-3DF9-4792-596CF280A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708" y="837199"/>
            <a:ext cx="5085007" cy="985746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9821F0C-EF69-2996-D504-D2A1B48D1E1D}"/>
              </a:ext>
            </a:extLst>
          </p:cNvPr>
          <p:cNvSpPr txBox="1">
            <a:spLocks/>
          </p:cNvSpPr>
          <p:nvPr/>
        </p:nvSpPr>
        <p:spPr>
          <a:xfrm>
            <a:off x="637894" y="661620"/>
            <a:ext cx="5085007" cy="58534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A paper by </a:t>
            </a:r>
            <a:r>
              <a:rPr lang="en-US" sz="2000" err="1"/>
              <a:t>Egelstaff</a:t>
            </a:r>
            <a:r>
              <a:rPr lang="en-US" sz="2000"/>
              <a:t> (1956) presented experimental results from 1952</a:t>
            </a:r>
          </a:p>
          <a:p>
            <a:pPr lvl="1"/>
            <a:r>
              <a:rPr lang="en-US" sz="1800"/>
              <a:t>Samples of British </a:t>
            </a:r>
            <a:r>
              <a:rPr lang="en-US" sz="1800" dirty="0"/>
              <a:t>reactor-grade</a:t>
            </a:r>
            <a:r>
              <a:rPr lang="en-US" sz="1800"/>
              <a:t> graphite used for the Harwell and Windscale piles </a:t>
            </a:r>
            <a:endParaRPr lang="en-US" sz="1800" dirty="0">
              <a:cs typeface="Segoe UI"/>
            </a:endParaRPr>
          </a:p>
          <a:p>
            <a:r>
              <a:rPr lang="en-US" sz="2000"/>
              <a:t>Measurements were taken to consider two different grain-extrusion directions</a:t>
            </a:r>
            <a:endParaRPr lang="en-US" sz="2000" dirty="0">
              <a:cs typeface="Segoe UI"/>
            </a:endParaRPr>
          </a:p>
          <a:p>
            <a:pPr lvl="1"/>
            <a:r>
              <a:rPr lang="en-US" sz="1800"/>
              <a:t>Results show a significant difference in cross section due to grain structure</a:t>
            </a:r>
            <a:endParaRPr lang="en-US" sz="1800" dirty="0">
              <a:cs typeface="Segoe UI"/>
            </a:endParaRPr>
          </a:p>
          <a:p>
            <a:pPr lvl="1"/>
            <a:r>
              <a:rPr lang="en-US" sz="1800"/>
              <a:t>No characterization of grain-size distribution</a:t>
            </a:r>
            <a:endParaRPr lang="en-US" sz="1800" dirty="0">
              <a:cs typeface="Segoe UI"/>
            </a:endParaRPr>
          </a:p>
          <a:p>
            <a:r>
              <a:rPr lang="en-US" sz="2000"/>
              <a:t>These results emphasize that extinction </a:t>
            </a:r>
            <a:r>
              <a:rPr lang="en-US" sz="2000" i="1"/>
              <a:t>could</a:t>
            </a:r>
            <a:r>
              <a:rPr lang="en-US" sz="2000"/>
              <a:t> </a:t>
            </a:r>
            <a:r>
              <a:rPr lang="en-US" sz="2000" i="1"/>
              <a:t>affect</a:t>
            </a:r>
            <a:r>
              <a:rPr lang="en-US" sz="2000"/>
              <a:t> thermal scattering in nuclear-grade graphite</a:t>
            </a:r>
            <a:endParaRPr lang="en-US" sz="20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8137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78E33-CF09-CDE4-7226-34CEA44CA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68DB0-64BC-77F5-94BD-C080B29AF5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EF81806-4B85-2F61-EAF8-F7B2252DA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895350"/>
            <a:ext cx="795337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B09723E-7818-D0B0-EBCF-F038F47A58B5}"/>
              </a:ext>
            </a:extLst>
          </p:cNvPr>
          <p:cNvSpPr txBox="1">
            <a:spLocks/>
          </p:cNvSpPr>
          <p:nvPr/>
        </p:nvSpPr>
        <p:spPr>
          <a:xfrm>
            <a:off x="306705" y="667512"/>
            <a:ext cx="3476625" cy="45961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Fine powder cross section generated using</a:t>
            </a:r>
          </a:p>
          <a:p>
            <a:pPr lvl="1"/>
            <a:r>
              <a:rPr lang="en-US" sz="1400"/>
              <a:t>ENDF/B-VIII.0 crystalline graphite TSL</a:t>
            </a:r>
          </a:p>
          <a:p>
            <a:pPr lvl="1"/>
            <a:r>
              <a:rPr lang="en-US" sz="1400"/>
              <a:t>Structure factors for pyrolytic graphite [</a:t>
            </a:r>
            <a:r>
              <a:rPr lang="en-US" sz="1400" err="1"/>
              <a:t>Ncrystal</a:t>
            </a:r>
            <a:r>
              <a:rPr lang="en-US" sz="1400"/>
              <a:t>]</a:t>
            </a:r>
          </a:p>
          <a:p>
            <a:pPr lvl="1"/>
            <a:r>
              <a:rPr lang="en-US" sz="1400">
                <a:cs typeface="Segoe UI"/>
              </a:rPr>
              <a:t>Implicit assumption is infinitely small randomly oriented crystallites</a:t>
            </a:r>
          </a:p>
          <a:p>
            <a:endParaRPr lang="en-US" sz="1800">
              <a:cs typeface="Segoe UI"/>
            </a:endParaRPr>
          </a:p>
          <a:p>
            <a:endParaRPr lang="en-US" sz="24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8656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54F9-C238-231C-3740-B0B4CC283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DC729-28A3-AD4A-7D2E-09791094F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05B03E4-9F9D-61E5-D1DA-1CD433412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895350"/>
            <a:ext cx="795337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DD11660-F510-129F-831E-20FFB2964172}"/>
              </a:ext>
            </a:extLst>
          </p:cNvPr>
          <p:cNvSpPr txBox="1">
            <a:spLocks/>
          </p:cNvSpPr>
          <p:nvPr/>
        </p:nvSpPr>
        <p:spPr>
          <a:xfrm>
            <a:off x="306705" y="667512"/>
            <a:ext cx="3476625" cy="2062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Fine powder cross section generated using</a:t>
            </a:r>
          </a:p>
          <a:p>
            <a:pPr lvl="1"/>
            <a:r>
              <a:rPr lang="en-US" sz="1400"/>
              <a:t>ENDF/B-VIII.0 crystalline graphite TSL</a:t>
            </a:r>
          </a:p>
          <a:p>
            <a:pPr lvl="1"/>
            <a:r>
              <a:rPr lang="en-US" sz="1400"/>
              <a:t>Structure factors for pyrolytic graphite [</a:t>
            </a:r>
            <a:r>
              <a:rPr lang="en-US" sz="1400" err="1"/>
              <a:t>Ncrystal</a:t>
            </a:r>
            <a:r>
              <a:rPr lang="en-US" sz="1400"/>
              <a:t>]</a:t>
            </a:r>
          </a:p>
          <a:p>
            <a:endParaRPr lang="en-US" sz="1800"/>
          </a:p>
          <a:p>
            <a:endParaRPr lang="en-US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AD2FA-F3E0-AEAB-89FA-680082024219}"/>
              </a:ext>
            </a:extLst>
          </p:cNvPr>
          <p:cNvSpPr txBox="1">
            <a:spLocks/>
          </p:cNvSpPr>
          <p:nvPr/>
        </p:nvSpPr>
        <p:spPr>
          <a:xfrm>
            <a:off x="306704" y="2701212"/>
            <a:ext cx="3476625" cy="13944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Extinction model follows the work of Sabine [1985,1988]</a:t>
            </a:r>
            <a:endParaRPr lang="en-US" sz="18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1317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A2025-E8B8-50FC-F65F-A913ECA60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A49C719-A7EF-1EC0-198D-A454914AC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895350"/>
            <a:ext cx="797242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D51EA2C-336B-ABD6-1A32-920952B3A662}"/>
              </a:ext>
            </a:extLst>
          </p:cNvPr>
          <p:cNvSpPr txBox="1">
            <a:spLocks/>
          </p:cNvSpPr>
          <p:nvPr/>
        </p:nvSpPr>
        <p:spPr>
          <a:xfrm>
            <a:off x="306705" y="667512"/>
            <a:ext cx="3476625" cy="2062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Fine powder cross section generated using</a:t>
            </a:r>
          </a:p>
          <a:p>
            <a:pPr lvl="1"/>
            <a:r>
              <a:rPr lang="en-US" sz="1400"/>
              <a:t>ENDF/B-VIII.0 crystalline graphite TSL</a:t>
            </a:r>
          </a:p>
          <a:p>
            <a:pPr lvl="1"/>
            <a:r>
              <a:rPr lang="en-US" sz="1400"/>
              <a:t>Structure factors for pyrolytic graphite [</a:t>
            </a:r>
            <a:r>
              <a:rPr lang="en-US" sz="1400" err="1"/>
              <a:t>Ncrystal</a:t>
            </a:r>
            <a:r>
              <a:rPr lang="en-US" sz="1400"/>
              <a:t>]</a:t>
            </a:r>
          </a:p>
          <a:p>
            <a:endParaRPr lang="en-US" sz="1800"/>
          </a:p>
          <a:p>
            <a:endParaRPr lang="en-US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3E3AB-42B0-A928-3BFB-AE41FA4D2366}"/>
              </a:ext>
            </a:extLst>
          </p:cNvPr>
          <p:cNvSpPr txBox="1">
            <a:spLocks/>
          </p:cNvSpPr>
          <p:nvPr/>
        </p:nvSpPr>
        <p:spPr>
          <a:xfrm>
            <a:off x="306704" y="2697480"/>
            <a:ext cx="3476625" cy="13944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Extinction model follows the work of Sabine [1985,1988]</a:t>
            </a:r>
            <a:endParaRPr lang="en-US" sz="1800"/>
          </a:p>
          <a:p>
            <a:endParaRPr lang="en-US" sz="240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B2D32D3-B9F3-9132-2AC3-8F315DCBAF42}"/>
              </a:ext>
            </a:extLst>
          </p:cNvPr>
          <p:cNvSpPr txBox="1">
            <a:spLocks/>
          </p:cNvSpPr>
          <p:nvPr/>
        </p:nvSpPr>
        <p:spPr>
          <a:xfrm>
            <a:off x="306704" y="4127959"/>
            <a:ext cx="3476625" cy="2338156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In recent work on Be metal, extinction models have been observed to overpredict severity of extinction effect</a:t>
            </a:r>
          </a:p>
          <a:p>
            <a:pPr lvl="1"/>
            <a:r>
              <a:rPr lang="en-US" sz="1700"/>
              <a:t>Use of an effective grain size has been proposed</a:t>
            </a:r>
            <a:endParaRPr lang="en-US" sz="1700" dirty="0">
              <a:cs typeface="Segoe UI"/>
            </a:endParaRPr>
          </a:p>
          <a:p>
            <a:pPr lvl="1"/>
            <a:r>
              <a:rPr lang="en-US" sz="1700">
                <a:cs typeface="Segoe UI"/>
              </a:rPr>
              <a:t>Does this also apply to </a:t>
            </a:r>
            <a:r>
              <a:rPr lang="en-US" sz="1700" dirty="0">
                <a:cs typeface="Segoe UI"/>
              </a:rPr>
              <a:t>reactor-grade</a:t>
            </a:r>
            <a:r>
              <a:rPr lang="en-US" sz="1700">
                <a:cs typeface="Segoe UI"/>
              </a:rPr>
              <a:t> graphite?</a:t>
            </a:r>
          </a:p>
          <a:p>
            <a:endParaRPr lang="en-US" sz="1700">
              <a:cs typeface="Segoe UI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194CFC-7EBA-5857-BAF1-EBB2D2C066F4}"/>
              </a:ext>
            </a:extLst>
          </p:cNvPr>
          <p:cNvSpPr txBox="1">
            <a:spLocks/>
          </p:cNvSpPr>
          <p:nvPr/>
        </p:nvSpPr>
        <p:spPr>
          <a:xfrm>
            <a:off x="6372807" y="1053897"/>
            <a:ext cx="5361603" cy="755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/>
              <a:t>Accurate transmission experiments of </a:t>
            </a:r>
            <a:r>
              <a:rPr lang="en-US" sz="1400" u="sng"/>
              <a:t>well-characterized</a:t>
            </a:r>
            <a:r>
              <a:rPr lang="en-US" sz="1400" i="1"/>
              <a:t> </a:t>
            </a:r>
            <a:r>
              <a:rPr lang="en-US" sz="1400" dirty="0"/>
              <a:t>reactor-grade </a:t>
            </a:r>
            <a:r>
              <a:rPr lang="en-US" sz="1400"/>
              <a:t>graphite samples are needed to further understand the real-world impact of extinction in </a:t>
            </a:r>
            <a:r>
              <a:rPr lang="en-US" sz="1400" dirty="0"/>
              <a:t>reactor-grade</a:t>
            </a:r>
            <a:r>
              <a:rPr lang="en-US" sz="1400"/>
              <a:t> graphite</a:t>
            </a:r>
            <a:endParaRPr lang="en-US" sz="14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3437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C9A5DB-6D07-B03D-064F-A8D3A6ACB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EAB14-C76B-47D9-8095-0A145B6C5E7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FB4D3-4769-E3AA-2F65-2D7021A1E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726" y="349126"/>
            <a:ext cx="7692663" cy="5755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F9A1C3-A5D0-2996-BC5E-DEF0E1B9442B}"/>
              </a:ext>
            </a:extLst>
          </p:cNvPr>
          <p:cNvSpPr txBox="1"/>
          <p:nvPr/>
        </p:nvSpPr>
        <p:spPr>
          <a:xfrm>
            <a:off x="3923096" y="6370374"/>
            <a:ext cx="8136293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/>
              <a:t>Multiscale characterization and comparison of historical and modern nuclear graphite grades [Arregui-Mena et al.]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79CC6-4873-77C0-A16F-D09132645AD8}"/>
              </a:ext>
            </a:extLst>
          </p:cNvPr>
          <p:cNvSpPr txBox="1"/>
          <p:nvPr/>
        </p:nvSpPr>
        <p:spPr>
          <a:xfrm>
            <a:off x="643811" y="1296955"/>
            <a:ext cx="3237723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/>
              <a:t>Microstructure of reactor-grade graphite can vary wildly according to manufacturing process, 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/>
              <a:t>Wide variation in grain size</a:t>
            </a:r>
            <a:endParaRPr lang="en-US" sz="1600" dirty="0">
              <a:cs typeface="Segoe 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cs typeface="Segoe UI"/>
              </a:rPr>
              <a:t>Infinitely small grain size approximation historically assumed in ENDF TSL evaluations may not apply for some of these reactor-grade </a:t>
            </a:r>
            <a:r>
              <a:rPr lang="en-US" sz="1600" dirty="0" err="1">
                <a:cs typeface="Segoe UI"/>
              </a:rPr>
              <a:t>graphites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9727804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NNL Color Set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396F"/>
      </a:accent1>
      <a:accent2>
        <a:srgbClr val="40AE49"/>
      </a:accent2>
      <a:accent3>
        <a:srgbClr val="B1A089"/>
      </a:accent3>
      <a:accent4>
        <a:srgbClr val="949598"/>
      </a:accent4>
      <a:accent5>
        <a:srgbClr val="859FAB"/>
      </a:accent5>
      <a:accent6>
        <a:srgbClr val="CFD3D5"/>
      </a:accent6>
      <a:hlink>
        <a:srgbClr val="228EFA"/>
      </a:hlink>
      <a:folHlink>
        <a:srgbClr val="A85C82"/>
      </a:folHlink>
    </a:clrScheme>
    <a:fontScheme name="Custom_2++_Vista_98_pr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 — Minimal">
  <a:themeElements>
    <a:clrScheme name="NNL Color Set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396F"/>
      </a:accent1>
      <a:accent2>
        <a:srgbClr val="40AE49"/>
      </a:accent2>
      <a:accent3>
        <a:srgbClr val="B1A089"/>
      </a:accent3>
      <a:accent4>
        <a:srgbClr val="949598"/>
      </a:accent4>
      <a:accent5>
        <a:srgbClr val="859FAB"/>
      </a:accent5>
      <a:accent6>
        <a:srgbClr val="CFD3D5"/>
      </a:accent6>
      <a:hlink>
        <a:srgbClr val="228EFA"/>
      </a:hlink>
      <a:folHlink>
        <a:srgbClr val="A85C82"/>
      </a:folHlink>
    </a:clrScheme>
    <a:fontScheme name="Custom_2++_Vista_98_pr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0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ight — Minimal">
  <a:themeElements>
    <a:clrScheme name="NNL Color Set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396F"/>
      </a:accent1>
      <a:accent2>
        <a:srgbClr val="40AE49"/>
      </a:accent2>
      <a:accent3>
        <a:srgbClr val="B1A089"/>
      </a:accent3>
      <a:accent4>
        <a:srgbClr val="949598"/>
      </a:accent4>
      <a:accent5>
        <a:srgbClr val="859FAB"/>
      </a:accent5>
      <a:accent6>
        <a:srgbClr val="CFD3D5"/>
      </a:accent6>
      <a:hlink>
        <a:srgbClr val="228EFA"/>
      </a:hlink>
      <a:folHlink>
        <a:srgbClr val="A85C82"/>
      </a:folHlink>
    </a:clrScheme>
    <a:fontScheme name="Custom_2++_Vista_98_pr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ark — Swoosh">
  <a:themeElements>
    <a:clrScheme name="NNL Color Set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396F"/>
      </a:accent1>
      <a:accent2>
        <a:srgbClr val="40AE49"/>
      </a:accent2>
      <a:accent3>
        <a:srgbClr val="B1A089"/>
      </a:accent3>
      <a:accent4>
        <a:srgbClr val="949598"/>
      </a:accent4>
      <a:accent5>
        <a:srgbClr val="859FAB"/>
      </a:accent5>
      <a:accent6>
        <a:srgbClr val="CFD3D5"/>
      </a:accent6>
      <a:hlink>
        <a:srgbClr val="228EFA"/>
      </a:hlink>
      <a:folHlink>
        <a:srgbClr val="A85C82"/>
      </a:folHlink>
    </a:clrScheme>
    <a:fontScheme name="Custom_2++_Vista_98_pr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0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ight — Swoosh">
  <a:themeElements>
    <a:clrScheme name="NNL Color Set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396F"/>
      </a:accent1>
      <a:accent2>
        <a:srgbClr val="40AE49"/>
      </a:accent2>
      <a:accent3>
        <a:srgbClr val="B1A089"/>
      </a:accent3>
      <a:accent4>
        <a:srgbClr val="949598"/>
      </a:accent4>
      <a:accent5>
        <a:srgbClr val="859FAB"/>
      </a:accent5>
      <a:accent6>
        <a:srgbClr val="CFD3D5"/>
      </a:accent6>
      <a:hlink>
        <a:srgbClr val="228EFA"/>
      </a:hlink>
      <a:folHlink>
        <a:srgbClr val="A85C82"/>
      </a:folHlink>
    </a:clrScheme>
    <a:fontScheme name="Custom_2++_Vista_98_pr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ark — Border">
  <a:themeElements>
    <a:clrScheme name="NNL Color Set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396F"/>
      </a:accent1>
      <a:accent2>
        <a:srgbClr val="40AE49"/>
      </a:accent2>
      <a:accent3>
        <a:srgbClr val="B1A089"/>
      </a:accent3>
      <a:accent4>
        <a:srgbClr val="949598"/>
      </a:accent4>
      <a:accent5>
        <a:srgbClr val="859FAB"/>
      </a:accent5>
      <a:accent6>
        <a:srgbClr val="CFD3D5"/>
      </a:accent6>
      <a:hlink>
        <a:srgbClr val="228EFA"/>
      </a:hlink>
      <a:folHlink>
        <a:srgbClr val="A85C82"/>
      </a:folHlink>
    </a:clrScheme>
    <a:fontScheme name="Custom_2++_Vista_98_pr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0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ight — Border">
  <a:themeElements>
    <a:clrScheme name="NNL Color Set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396F"/>
      </a:accent1>
      <a:accent2>
        <a:srgbClr val="40AE49"/>
      </a:accent2>
      <a:accent3>
        <a:srgbClr val="B1A089"/>
      </a:accent3>
      <a:accent4>
        <a:srgbClr val="949598"/>
      </a:accent4>
      <a:accent5>
        <a:srgbClr val="859FAB"/>
      </a:accent5>
      <a:accent6>
        <a:srgbClr val="CFD3D5"/>
      </a:accent6>
      <a:hlink>
        <a:srgbClr val="228EFA"/>
      </a:hlink>
      <a:folHlink>
        <a:srgbClr val="A85C82"/>
      </a:folHlink>
    </a:clrScheme>
    <a:fontScheme name="Custom_2++_Vista_98_pr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96CBFBB385EB418E5B4700C6277C08" ma:contentTypeVersion="16" ma:contentTypeDescription="Create a new document." ma:contentTypeScope="" ma:versionID="d4ced8bb3c83b38980c29020221ae97a">
  <xsd:schema xmlns:xsd="http://www.w3.org/2001/XMLSchema" xmlns:xs="http://www.w3.org/2001/XMLSchema" xmlns:p="http://schemas.microsoft.com/office/2006/metadata/properties" xmlns:ns2="a478888d-d955-46db-9700-164cdfca7229" xmlns:ns3="6f46f396-f626-4a40-84d2-fc3d8ef1650c" targetNamespace="http://schemas.microsoft.com/office/2006/metadata/properties" ma:root="true" ma:fieldsID="3e596ccf9ae235894e8cbc00a182940f" ns2:_="" ns3:_="">
    <xsd:import namespace="a478888d-d955-46db-9700-164cdfca7229"/>
    <xsd:import namespace="6f46f396-f626-4a40-84d2-fc3d8ef165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8888d-d955-46db-9700-164cdfca7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e8d0e3-ee5b-45f2-a8dd-a690bc15d7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6f396-f626-4a40-84d2-fc3d8ef1650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ffbe70e-f67f-4365-a746-c9ed82a786e6}" ma:internalName="TaxCatchAll" ma:showField="CatchAllData" ma:web="6f46f396-f626-4a40-84d2-fc3d8ef165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78888d-d955-46db-9700-164cdfca7229">
      <Terms xmlns="http://schemas.microsoft.com/office/infopath/2007/PartnerControls"/>
    </lcf76f155ced4ddcb4097134ff3c332f>
    <TaxCatchAll xmlns="6f46f396-f626-4a40-84d2-fc3d8ef1650c" xsi:nil="true"/>
  </documentManagement>
</p:properties>
</file>

<file path=customXml/itemProps1.xml><?xml version="1.0" encoding="utf-8"?>
<ds:datastoreItem xmlns:ds="http://schemas.openxmlformats.org/officeDocument/2006/customXml" ds:itemID="{AB3BC7FE-7CC3-44A8-A619-366881E534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D606FC-BEF5-481D-8DAF-74A3578D258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478888d-d955-46db-9700-164cdfca7229"/>
    <ds:schemaRef ds:uri="6f46f396-f626-4a40-84d2-fc3d8ef1650c"/>
  </ds:schemaRefs>
</ds:datastoreItem>
</file>

<file path=customXml/itemProps3.xml><?xml version="1.0" encoding="utf-8"?>
<ds:datastoreItem xmlns:ds="http://schemas.openxmlformats.org/officeDocument/2006/customXml" ds:itemID="{2B4A7FCA-1C38-45DB-9F9A-9B599D95C634}">
  <ds:schemaRefs>
    <ds:schemaRef ds:uri="http://schemas.microsoft.com/office/2006/metadata/properties"/>
    <ds:schemaRef ds:uri="http://www.w3.org/2000/xmlns/"/>
    <ds:schemaRef ds:uri="a478888d-d955-46db-9700-164cdfca7229"/>
    <ds:schemaRef ds:uri="http://schemas.microsoft.com/office/infopath/2007/PartnerControls"/>
    <ds:schemaRef ds:uri="6f46f396-f626-4a40-84d2-fc3d8ef1650c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828</Words>
  <Application>Microsoft Office PowerPoint</Application>
  <PresentationFormat>Widescreen</PresentationFormat>
  <Paragraphs>99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Title Slides</vt:lpstr>
      <vt:lpstr>Dark — Minimal</vt:lpstr>
      <vt:lpstr>Light — Minimal</vt:lpstr>
      <vt:lpstr>Dark — Swoosh</vt:lpstr>
      <vt:lpstr>Light — Swoosh</vt:lpstr>
      <vt:lpstr>Dark — Border</vt:lpstr>
      <vt:lpstr>Light — Border</vt:lpstr>
      <vt:lpstr>PowerPoint Presentation</vt:lpstr>
      <vt:lpstr>NNL Perspective</vt:lpstr>
      <vt:lpstr>Crystallographic extinction affects coherent elastic cross section</vt:lpstr>
      <vt:lpstr>Crystallographic extinction has been an area of increased interest lately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NNL PowerPoint Slide Presentation Template</dc:title>
  <dc:creator>Chamberlain, Michelle T. (Contractor)</dc:creator>
  <cp:lastModifiedBy>Zerkle, Michael L. (Contractor)</cp:lastModifiedBy>
  <cp:revision>3</cp:revision>
  <dcterms:created xsi:type="dcterms:W3CDTF">2022-10-05T12:46:04Z</dcterms:created>
  <dcterms:modified xsi:type="dcterms:W3CDTF">2025-07-07T21:54:32Z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0x010100C796CBFBB385EB418E5B4700C6277C08</vt:lpwstr>
  </property>
  <property fmtid="{D5CDD505-2E9C-101B-9397-08002B2CF9AE}" pid="3" name="MediaServiceImageTags">
    <vt:lpwstr/>
  </property>
  <property fmtid="{D5CDD505-2E9C-101B-9397-08002B2CF9AE}" pid="4" name="MSIP_Label_972ab08d-aa7f-4785-bc8b-d3253fb803d7_Enabled">
    <vt:lpwstr>true</vt:lpwstr>
  </property>
  <property fmtid="{D5CDD505-2E9C-101B-9397-08002B2CF9AE}" pid="5" name="MSIP_Label_972ab08d-aa7f-4785-bc8b-d3253fb803d7_SetDate">
    <vt:lpwstr>2024-10-03T12:30:24Z</vt:lpwstr>
  </property>
  <property fmtid="{D5CDD505-2E9C-101B-9397-08002B2CF9AE}" pid="6" name="MSIP_Label_972ab08d-aa7f-4785-bc8b-d3253fb803d7_Method">
    <vt:lpwstr>Privileged</vt:lpwstr>
  </property>
  <property fmtid="{D5CDD505-2E9C-101B-9397-08002B2CF9AE}" pid="7" name="MSIP_Label_972ab08d-aa7f-4785-bc8b-d3253fb803d7_Name">
    <vt:lpwstr>Document-Unclassified</vt:lpwstr>
  </property>
  <property fmtid="{D5CDD505-2E9C-101B-9397-08002B2CF9AE}" pid="8" name="MSIP_Label_972ab08d-aa7f-4785-bc8b-d3253fb803d7_SiteId">
    <vt:lpwstr>ebb151f0-4882-4a81-94a2-1e2262f517ee</vt:lpwstr>
  </property>
  <property fmtid="{D5CDD505-2E9C-101B-9397-08002B2CF9AE}" pid="9" name="MSIP_Label_972ab08d-aa7f-4785-bc8b-d3253fb803d7_ActionId">
    <vt:lpwstr>f0379b89-3ee3-4332-a2b8-9c059d6ae4ae</vt:lpwstr>
  </property>
  <property fmtid="{D5CDD505-2E9C-101B-9397-08002B2CF9AE}" pid="10" name="MSIP_Label_972ab08d-aa7f-4785-bc8b-d3253fb803d7_ContentBits">
    <vt:lpwstr>0</vt:lpwstr>
  </property>
</Properties>
</file>