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3" r:id="rId2"/>
    <p:sldMasterId id="2147483727" r:id="rId3"/>
  </p:sldMasterIdLst>
  <p:notesMasterIdLst>
    <p:notesMasterId r:id="rId27"/>
  </p:notesMasterIdLst>
  <p:sldIdLst>
    <p:sldId id="256" r:id="rId4"/>
    <p:sldId id="258" r:id="rId5"/>
    <p:sldId id="257" r:id="rId6"/>
    <p:sldId id="278" r:id="rId7"/>
    <p:sldId id="279" r:id="rId8"/>
    <p:sldId id="280" r:id="rId9"/>
    <p:sldId id="287" r:id="rId10"/>
    <p:sldId id="259" r:id="rId11"/>
    <p:sldId id="261" r:id="rId12"/>
    <p:sldId id="260" r:id="rId13"/>
    <p:sldId id="263" r:id="rId14"/>
    <p:sldId id="264" r:id="rId15"/>
    <p:sldId id="265" r:id="rId16"/>
    <p:sldId id="266" r:id="rId17"/>
    <p:sldId id="267" r:id="rId18"/>
    <p:sldId id="268" r:id="rId19"/>
    <p:sldId id="282" r:id="rId20"/>
    <p:sldId id="281" r:id="rId21"/>
    <p:sldId id="283" r:id="rId22"/>
    <p:sldId id="286" r:id="rId23"/>
    <p:sldId id="284" r:id="rId24"/>
    <p:sldId id="285" r:id="rId25"/>
    <p:sldId id="288" r:id="rId2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15:clr>
            <a:srgbClr val="A4A3A4"/>
          </p15:clr>
        </p15:guide>
        <p15:guide id="3" orient="horz" pos="16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1" autoAdjust="0"/>
    <p:restoredTop sz="94660"/>
  </p:normalViewPr>
  <p:slideViewPr>
    <p:cSldViewPr snapToGrid="0">
      <p:cViewPr varScale="1">
        <p:scale>
          <a:sx n="99" d="100"/>
          <a:sy n="99" d="100"/>
        </p:scale>
        <p:origin x="859" y="82"/>
      </p:cViewPr>
      <p:guideLst>
        <p:guide/>
        <p:guide orient="horz" pos="162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92A7B-BCDE-48D1-8BF5-8E4F405C6C4C}" type="datetimeFigureOut">
              <a:rPr lang="en-US" smtClean="0"/>
              <a:t>7/8/2025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BB2CBA-60B7-405E-A983-373EA65EC143}" type="slidenum">
              <a:rPr lang="en-US" smtClean="0"/>
              <a:t>‹#›</a:t>
            </a:fld>
            <a:endParaRPr lang="en-US"/>
          </a:p>
        </p:txBody>
      </p:sp>
    </p:spTree>
    <p:extLst>
      <p:ext uri="{BB962C8B-B14F-4D97-AF65-F5344CB8AC3E}">
        <p14:creationId xmlns:p14="http://schemas.microsoft.com/office/powerpoint/2010/main" val="3368940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BB2CBA-60B7-405E-A983-373EA65EC143}" type="slidenum">
              <a:rPr lang="en-US" smtClean="0"/>
              <a:t>14</a:t>
            </a:fld>
            <a:endParaRPr lang="en-US"/>
          </a:p>
        </p:txBody>
      </p:sp>
    </p:spTree>
    <p:extLst>
      <p:ext uri="{BB962C8B-B14F-4D97-AF65-F5344CB8AC3E}">
        <p14:creationId xmlns:p14="http://schemas.microsoft.com/office/powerpoint/2010/main" val="23948045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rgbClr val="000F7E"/>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A78D693-BA62-1E4A-A3D2-53CDC72AAEC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38560" y="190440"/>
            <a:ext cx="8805439" cy="4953060"/>
          </a:xfrm>
          <a:prstGeom prst="rect">
            <a:avLst/>
          </a:prstGeom>
          <a:ln>
            <a:noFill/>
          </a:ln>
        </p:spPr>
      </p:pic>
      <p:sp>
        <p:nvSpPr>
          <p:cNvPr id="2" name="Title 1"/>
          <p:cNvSpPr>
            <a:spLocks noGrp="1"/>
          </p:cNvSpPr>
          <p:nvPr>
            <p:ph type="ctrTitle" hasCustomPrompt="1"/>
          </p:nvPr>
        </p:nvSpPr>
        <p:spPr>
          <a:xfrm>
            <a:off x="457374" y="1486403"/>
            <a:ext cx="3830320" cy="1169551"/>
          </a:xfrm>
        </p:spPr>
        <p:txBody>
          <a:bodyPr lIns="0" tIns="0" rIns="0" bIns="0" anchor="t" anchorCtr="0">
            <a:normAutofit/>
          </a:bodyPr>
          <a:lstStyle>
            <a:lvl1pPr algn="l" fontAlgn="t">
              <a:lnSpc>
                <a:spcPct val="100000"/>
              </a:lnSpc>
              <a:defRPr sz="2400" b="1" i="0">
                <a:solidFill>
                  <a:schemeClr val="bg1"/>
                </a:solidFill>
                <a:latin typeface="Arial" panose="020B0604020202020204" pitchFamily="34" charset="0"/>
                <a:cs typeface="Arial" panose="020B0604020202020204" pitchFamily="34" charset="0"/>
              </a:defRPr>
            </a:lvl1pPr>
          </a:lstStyle>
          <a:p>
            <a:r>
              <a:rPr lang="en-US" dirty="0"/>
              <a:t>Click to add title of presentation</a:t>
            </a:r>
          </a:p>
        </p:txBody>
      </p:sp>
      <p:sp>
        <p:nvSpPr>
          <p:cNvPr id="3" name="Subtitle 2"/>
          <p:cNvSpPr>
            <a:spLocks noGrp="1"/>
          </p:cNvSpPr>
          <p:nvPr>
            <p:ph type="subTitle" idx="1" hasCustomPrompt="1"/>
          </p:nvPr>
        </p:nvSpPr>
        <p:spPr>
          <a:xfrm>
            <a:off x="457200" y="2671309"/>
            <a:ext cx="3830320" cy="485140"/>
          </a:xfrm>
        </p:spPr>
        <p:txBody>
          <a:bodyPr lIns="0" tIns="0" rIns="0" bIns="0"/>
          <a:lstStyle>
            <a:lvl1pPr marL="0" indent="0" algn="l">
              <a:buNone/>
              <a:defRPr sz="1600" b="0" i="0">
                <a:solidFill>
                  <a:schemeClr val="bg1"/>
                </a:solidFill>
                <a:latin typeface="Arial" panose="020B0604020202020204" pitchFamily="34" charset="0"/>
                <a:ea typeface="Source Sans Pro Semibold" panose="020B0503030403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presenter or presenting org</a:t>
            </a:r>
          </a:p>
        </p:txBody>
      </p:sp>
      <p:pic>
        <p:nvPicPr>
          <p:cNvPr id="13" name="Picture 12">
            <a:extLst>
              <a:ext uri="{FF2B5EF4-FFF2-40B4-BE49-F238E27FC236}">
                <a16:creationId xmlns:a16="http://schemas.microsoft.com/office/drawing/2014/main" id="{35D57AE5-8F4A-FA4E-90E4-E2EE525E9D9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58373"/>
            <a:ext cx="3331464" cy="1529754"/>
          </a:xfrm>
          <a:prstGeom prst="rect">
            <a:avLst/>
          </a:prstGeom>
        </p:spPr>
      </p:pic>
      <p:sp>
        <p:nvSpPr>
          <p:cNvPr id="8" name="Text Placeholder 7">
            <a:extLst>
              <a:ext uri="{FF2B5EF4-FFF2-40B4-BE49-F238E27FC236}">
                <a16:creationId xmlns:a16="http://schemas.microsoft.com/office/drawing/2014/main" id="{D1000446-DC24-2642-A21F-0BEA0073149F}"/>
              </a:ext>
            </a:extLst>
          </p:cNvPr>
          <p:cNvSpPr>
            <a:spLocks noGrp="1"/>
          </p:cNvSpPr>
          <p:nvPr>
            <p:ph type="body" sz="quarter" idx="13" hasCustomPrompt="1"/>
          </p:nvPr>
        </p:nvSpPr>
        <p:spPr>
          <a:xfrm>
            <a:off x="457200" y="3297127"/>
            <a:ext cx="2714105" cy="243609"/>
          </a:xfrm>
        </p:spPr>
        <p:txBody>
          <a:bodyPr lIns="0" tIns="0" rIns="0" bIns="0"/>
          <a:lstStyle>
            <a:lvl1pPr>
              <a:buNone/>
              <a:defRPr sz="1200" b="0" i="0">
                <a:solidFill>
                  <a:schemeClr val="bg1"/>
                </a:solidFill>
                <a:latin typeface="Arial" panose="020B0604020202020204" pitchFamily="34" charset="0"/>
                <a:cs typeface="Arial" panose="020B0604020202020204" pitchFamily="34" charset="0"/>
              </a:defRPr>
            </a:lvl1pPr>
          </a:lstStyle>
          <a:p>
            <a:pPr lvl="0"/>
            <a:r>
              <a:rPr lang="en-US" dirty="0"/>
              <a:t>Click to add the date of the presentation</a:t>
            </a:r>
          </a:p>
        </p:txBody>
      </p:sp>
      <p:sp>
        <p:nvSpPr>
          <p:cNvPr id="12" name="Slide Number Placeholder 3">
            <a:extLst>
              <a:ext uri="{FF2B5EF4-FFF2-40B4-BE49-F238E27FC236}">
                <a16:creationId xmlns:a16="http://schemas.microsoft.com/office/drawing/2014/main" id="{85AE9854-7A76-C34E-9D7F-DE749A698C73}"/>
              </a:ext>
            </a:extLst>
          </p:cNvPr>
          <p:cNvSpPr txBox="1">
            <a:spLocks/>
          </p:cNvSpPr>
          <p:nvPr/>
        </p:nvSpPr>
        <p:spPr>
          <a:xfrm>
            <a:off x="8705088" y="4849122"/>
            <a:ext cx="220485" cy="20285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lumMod val="65000"/>
                  </a:schemeClr>
                </a:solidFill>
              </a:rPr>
              <a:t>  </a:t>
            </a:r>
            <a:fld id="{F16E1515-8F3D-DE4D-94E5-8D9BEBCD7A49}" type="slidenum">
              <a:rPr lang="en-US" smtClean="0">
                <a:solidFill>
                  <a:schemeClr val="bg1">
                    <a:lumMod val="65000"/>
                  </a:schemeClr>
                </a:solidFill>
              </a:rPr>
              <a:pPr/>
              <a:t>‹#›</a:t>
            </a:fld>
            <a:endParaRPr lang="en-US" dirty="0">
              <a:solidFill>
                <a:schemeClr val="bg1">
                  <a:lumMod val="65000"/>
                </a:schemeClr>
              </a:solidFill>
            </a:endParaRPr>
          </a:p>
        </p:txBody>
      </p:sp>
      <p:sp>
        <p:nvSpPr>
          <p:cNvPr id="22" name="Date Placeholder 3">
            <a:extLst>
              <a:ext uri="{FF2B5EF4-FFF2-40B4-BE49-F238E27FC236}">
                <a16:creationId xmlns:a16="http://schemas.microsoft.com/office/drawing/2014/main" id="{DD9D28ED-2D06-3A46-9727-8A9B2D7E7F63}"/>
              </a:ext>
            </a:extLst>
          </p:cNvPr>
          <p:cNvSpPr txBox="1">
            <a:spLocks/>
          </p:cNvSpPr>
          <p:nvPr/>
        </p:nvSpPr>
        <p:spPr>
          <a:xfrm>
            <a:off x="8074152" y="4846002"/>
            <a:ext cx="609914" cy="148504"/>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39BF0A-C635-544F-850F-946AD8E7975B}" type="datetime1">
              <a:rPr lang="en-US" smtClean="0"/>
              <a:pPr/>
              <a:t>7/8/2025</a:t>
            </a:fld>
            <a:endParaRPr lang="en-US" dirty="0"/>
          </a:p>
        </p:txBody>
      </p:sp>
      <p:sp>
        <p:nvSpPr>
          <p:cNvPr id="5" name="Text Placeholder 4">
            <a:extLst>
              <a:ext uri="{FF2B5EF4-FFF2-40B4-BE49-F238E27FC236}">
                <a16:creationId xmlns:a16="http://schemas.microsoft.com/office/drawing/2014/main" id="{D8615BFA-90C1-0F46-AAA7-8C67D48F4666}"/>
              </a:ext>
            </a:extLst>
          </p:cNvPr>
          <p:cNvSpPr>
            <a:spLocks noGrp="1"/>
          </p:cNvSpPr>
          <p:nvPr>
            <p:ph type="body" sz="quarter" idx="14" hasCustomPrompt="1"/>
          </p:nvPr>
        </p:nvSpPr>
        <p:spPr>
          <a:xfrm>
            <a:off x="457200" y="4140122"/>
            <a:ext cx="2597150" cy="379412"/>
          </a:xfrm>
        </p:spPr>
        <p:txBody>
          <a:bodyPr lIns="0" tIns="0" rIns="0" bIns="0" anchor="t" anchorCtr="0"/>
          <a:lstStyle>
            <a:lvl1pPr>
              <a:buFontTx/>
              <a:buNone/>
              <a:defRPr sz="1000">
                <a:solidFill>
                  <a:schemeClr val="bg1">
                    <a:lumMod val="65000"/>
                  </a:schemeClr>
                </a:solidFill>
              </a:defRPr>
            </a:lvl1pPr>
            <a:lvl2pPr>
              <a:buFontTx/>
              <a:buNone/>
              <a:defRPr sz="1200">
                <a:solidFill>
                  <a:schemeClr val="bg1">
                    <a:lumMod val="65000"/>
                  </a:schemeClr>
                </a:solidFill>
              </a:defRPr>
            </a:lvl2pPr>
            <a:lvl3pPr>
              <a:buFontTx/>
              <a:buNone/>
              <a:defRPr sz="1200">
                <a:solidFill>
                  <a:schemeClr val="bg1">
                    <a:lumMod val="65000"/>
                  </a:schemeClr>
                </a:solidFill>
              </a:defRPr>
            </a:lvl3pPr>
            <a:lvl4pPr>
              <a:buFontTx/>
              <a:buNone/>
              <a:defRPr sz="1200">
                <a:solidFill>
                  <a:schemeClr val="bg1">
                    <a:lumMod val="65000"/>
                  </a:schemeClr>
                </a:solidFill>
              </a:defRPr>
            </a:lvl4pPr>
            <a:lvl5pPr>
              <a:buFontTx/>
              <a:buNone/>
              <a:defRPr sz="1200">
                <a:solidFill>
                  <a:schemeClr val="bg1">
                    <a:lumMod val="65000"/>
                  </a:schemeClr>
                </a:solidFill>
              </a:defRPr>
            </a:lvl5pPr>
          </a:lstStyle>
          <a:p>
            <a:pPr lvl="0"/>
            <a:r>
              <a:rPr lang="en-US" dirty="0"/>
              <a:t>Click to add LA-UR number</a:t>
            </a:r>
          </a:p>
        </p:txBody>
      </p:sp>
      <p:pic>
        <p:nvPicPr>
          <p:cNvPr id="14" name="Picture 13">
            <a:extLst>
              <a:ext uri="{FF2B5EF4-FFF2-40B4-BE49-F238E27FC236}">
                <a16:creationId xmlns:a16="http://schemas.microsoft.com/office/drawing/2014/main" id="{5414CA33-8F7C-674C-8C40-9D83B5A1C57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36401" y="4751400"/>
            <a:ext cx="598099" cy="274637"/>
          </a:xfrm>
          <a:prstGeom prst="rect">
            <a:avLst/>
          </a:prstGeom>
        </p:spPr>
      </p:pic>
      <p:sp>
        <p:nvSpPr>
          <p:cNvPr id="15" name="TextBox 14">
            <a:extLst>
              <a:ext uri="{FF2B5EF4-FFF2-40B4-BE49-F238E27FC236}">
                <a16:creationId xmlns:a16="http://schemas.microsoft.com/office/drawing/2014/main" id="{B45E8F88-2F04-A24D-B64D-D31A64C16106}"/>
              </a:ext>
            </a:extLst>
          </p:cNvPr>
          <p:cNvSpPr txBox="1"/>
          <p:nvPr/>
        </p:nvSpPr>
        <p:spPr>
          <a:xfrm>
            <a:off x="918682" y="4859907"/>
            <a:ext cx="3888259" cy="76944"/>
          </a:xfrm>
          <a:prstGeom prst="rect">
            <a:avLst/>
          </a:prstGeom>
          <a:noFill/>
        </p:spPr>
        <p:txBody>
          <a:bodyPr wrap="square" lIns="0" tIns="0" rIns="0" bIns="0" rtlCol="0">
            <a:spAutoFit/>
          </a:bodyPr>
          <a:lstStyle/>
          <a:p>
            <a:r>
              <a:rPr lang="en-US" sz="500" dirty="0">
                <a:solidFill>
                  <a:schemeClr val="bg1"/>
                </a:solidFill>
                <a:latin typeface="Arial" panose="020B0604020202020204" pitchFamily="34" charset="0"/>
                <a:cs typeface="Arial" panose="020B0604020202020204" pitchFamily="34" charset="0"/>
              </a:rPr>
              <a:t>Managed by Triad National Security, LLC, for the U.S. Department of Energy’s NNSA.</a:t>
            </a:r>
          </a:p>
        </p:txBody>
      </p:sp>
    </p:spTree>
    <p:extLst>
      <p:ext uri="{BB962C8B-B14F-4D97-AF65-F5344CB8AC3E}">
        <p14:creationId xmlns:p14="http://schemas.microsoft.com/office/powerpoint/2010/main" val="113205315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 Text Areas_White Background">
    <p:spTree>
      <p:nvGrpSpPr>
        <p:cNvPr id="1" name=""/>
        <p:cNvGrpSpPr/>
        <p:nvPr/>
      </p:nvGrpSpPr>
      <p:grpSpPr>
        <a:xfrm>
          <a:off x="0" y="0"/>
          <a:ext cx="0" cy="0"/>
          <a:chOff x="0" y="0"/>
          <a:chExt cx="0" cy="0"/>
        </a:xfrm>
      </p:grpSpPr>
      <p:sp>
        <p:nvSpPr>
          <p:cNvPr id="12" name="Text Placeholder 12">
            <a:extLst>
              <a:ext uri="{FF2B5EF4-FFF2-40B4-BE49-F238E27FC236}">
                <a16:creationId xmlns:a16="http://schemas.microsoft.com/office/drawing/2014/main" id="{D46214E2-32D4-424B-9DE1-4EDE4429688D}"/>
              </a:ext>
            </a:extLst>
          </p:cNvPr>
          <p:cNvSpPr>
            <a:spLocks noGrp="1"/>
          </p:cNvSpPr>
          <p:nvPr>
            <p:ph type="body" sz="quarter" idx="15" hasCustomPrompt="1"/>
          </p:nvPr>
        </p:nvSpPr>
        <p:spPr>
          <a:xfrm>
            <a:off x="457200" y="1143000"/>
            <a:ext cx="3840480" cy="272381"/>
          </a:xfrm>
        </p:spPr>
        <p:txBody>
          <a:bodyPr lIns="0" tIns="0" rIns="0" bIns="0"/>
          <a:lstStyle>
            <a:lvl1pPr marL="0" indent="0">
              <a:lnSpc>
                <a:spcPct val="100000"/>
              </a:lnSpc>
              <a:spcBef>
                <a:spcPts val="0"/>
              </a:spcBef>
              <a:buNone/>
              <a:defRPr sz="18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13" name="Text Placeholder 9">
            <a:extLst>
              <a:ext uri="{FF2B5EF4-FFF2-40B4-BE49-F238E27FC236}">
                <a16:creationId xmlns:a16="http://schemas.microsoft.com/office/drawing/2014/main" id="{240E4E95-1B27-5348-9471-7BB69800EDD4}"/>
              </a:ext>
            </a:extLst>
          </p:cNvPr>
          <p:cNvSpPr>
            <a:spLocks noGrp="1"/>
          </p:cNvSpPr>
          <p:nvPr>
            <p:ph type="body" sz="quarter" idx="14" hasCustomPrompt="1"/>
          </p:nvPr>
        </p:nvSpPr>
        <p:spPr>
          <a:xfrm>
            <a:off x="457200" y="457200"/>
            <a:ext cx="8229600" cy="667512"/>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28" name="Text Placeholder 12">
            <a:extLst>
              <a:ext uri="{FF2B5EF4-FFF2-40B4-BE49-F238E27FC236}">
                <a16:creationId xmlns:a16="http://schemas.microsoft.com/office/drawing/2014/main" id="{1B65E676-959E-0E41-8EAD-45D6F7E076BD}"/>
              </a:ext>
            </a:extLst>
          </p:cNvPr>
          <p:cNvSpPr>
            <a:spLocks noGrp="1"/>
          </p:cNvSpPr>
          <p:nvPr>
            <p:ph type="body" sz="quarter" idx="18" hasCustomPrompt="1"/>
          </p:nvPr>
        </p:nvSpPr>
        <p:spPr>
          <a:xfrm>
            <a:off x="4846320" y="1143000"/>
            <a:ext cx="3840480" cy="272381"/>
          </a:xfrm>
        </p:spPr>
        <p:txBody>
          <a:bodyPr lIns="0" tIns="0" rIns="0" bIns="0"/>
          <a:lstStyle>
            <a:lvl1pPr marL="0" indent="0">
              <a:lnSpc>
                <a:spcPct val="100000"/>
              </a:lnSpc>
              <a:spcBef>
                <a:spcPts val="0"/>
              </a:spcBef>
              <a:buNone/>
              <a:defRPr sz="18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8" name="Text Placeholder 2">
            <a:extLst>
              <a:ext uri="{FF2B5EF4-FFF2-40B4-BE49-F238E27FC236}">
                <a16:creationId xmlns:a16="http://schemas.microsoft.com/office/drawing/2014/main" id="{181900B1-3D44-764E-9A42-70386E05E549}"/>
              </a:ext>
            </a:extLst>
          </p:cNvPr>
          <p:cNvSpPr>
            <a:spLocks noGrp="1"/>
          </p:cNvSpPr>
          <p:nvPr>
            <p:ph type="body" sz="quarter" idx="20" hasCustomPrompt="1"/>
          </p:nvPr>
        </p:nvSpPr>
        <p:spPr>
          <a:xfrm>
            <a:off x="457200" y="1508760"/>
            <a:ext cx="3840480" cy="3034768"/>
          </a:xfrm>
        </p:spPr>
        <p:txBody>
          <a:bodyPr lIns="0" tIns="0" rIns="0" bIns="0">
            <a:noAutofit/>
          </a:bodyPr>
          <a:lstStyle>
            <a:lvl1pPr marL="182880" indent="-182880">
              <a:lnSpc>
                <a:spcPct val="100000"/>
              </a:lnSpc>
              <a:spcBef>
                <a:spcPts val="600"/>
              </a:spcBef>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
        <p:nvSpPr>
          <p:cNvPr id="9" name="Text Placeholder 2">
            <a:extLst>
              <a:ext uri="{FF2B5EF4-FFF2-40B4-BE49-F238E27FC236}">
                <a16:creationId xmlns:a16="http://schemas.microsoft.com/office/drawing/2014/main" id="{28685422-C0F4-174C-BFA6-015246A3D42C}"/>
              </a:ext>
            </a:extLst>
          </p:cNvPr>
          <p:cNvSpPr>
            <a:spLocks noGrp="1"/>
          </p:cNvSpPr>
          <p:nvPr>
            <p:ph type="body" sz="quarter" idx="21" hasCustomPrompt="1"/>
          </p:nvPr>
        </p:nvSpPr>
        <p:spPr>
          <a:xfrm>
            <a:off x="4846320" y="1508760"/>
            <a:ext cx="3840480" cy="3034768"/>
          </a:xfrm>
        </p:spPr>
        <p:txBody>
          <a:bodyPr lIns="0" tIns="0" rIns="0" bIns="0">
            <a:noAutofit/>
          </a:bodyPr>
          <a:lstStyle>
            <a:lvl1pPr marL="182880" indent="-182880">
              <a:lnSpc>
                <a:spcPct val="100000"/>
              </a:lnSpc>
              <a:spcBef>
                <a:spcPts val="600"/>
              </a:spcBef>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78109069"/>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 Photos and Text_White Backgroun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84D7D689-7F2D-0348-816C-97C77A8DA13C}"/>
              </a:ext>
            </a:extLst>
          </p:cNvPr>
          <p:cNvSpPr>
            <a:spLocks noGrp="1"/>
          </p:cNvSpPr>
          <p:nvPr>
            <p:ph type="title" hasCustomPrompt="1"/>
          </p:nvPr>
        </p:nvSpPr>
        <p:spPr>
          <a:xfrm>
            <a:off x="457200" y="457200"/>
            <a:ext cx="8229600" cy="667512"/>
          </a:xfrm>
        </p:spPr>
        <p:txBody>
          <a:bodyPr lIns="0" tIns="0" rIns="0" bIns="0" anchor="t" anchorCtr="0">
            <a:normAutofit/>
          </a:bodyPr>
          <a:lstStyle>
            <a:lvl1pPr algn="l">
              <a:lnSpc>
                <a:spcPct val="100000"/>
              </a:lnSpc>
              <a:defRPr sz="2400" b="1" i="0">
                <a:solidFill>
                  <a:srgbClr val="000F7E"/>
                </a:solidFill>
                <a:latin typeface="Arial" panose="020B0604020202020204" pitchFamily="34" charset="0"/>
                <a:cs typeface="Arial" panose="020B0604020202020204" pitchFamily="34" charset="0"/>
              </a:defRPr>
            </a:lvl1pPr>
          </a:lstStyle>
          <a:p>
            <a:pPr lvl="0"/>
            <a:r>
              <a:rPr lang="en-US" dirty="0"/>
              <a:t>Click to add a brief slide title</a:t>
            </a:r>
          </a:p>
        </p:txBody>
      </p:sp>
      <p:sp>
        <p:nvSpPr>
          <p:cNvPr id="24" name="Picture Placeholder 9">
            <a:extLst>
              <a:ext uri="{FF2B5EF4-FFF2-40B4-BE49-F238E27FC236}">
                <a16:creationId xmlns:a16="http://schemas.microsoft.com/office/drawing/2014/main" id="{DB2A39F7-5A62-2B4C-A657-BD57B5768EF5}"/>
              </a:ext>
            </a:extLst>
          </p:cNvPr>
          <p:cNvSpPr>
            <a:spLocks noGrp="1"/>
          </p:cNvSpPr>
          <p:nvPr>
            <p:ph type="pic" sz="quarter" idx="32"/>
          </p:nvPr>
        </p:nvSpPr>
        <p:spPr>
          <a:xfrm>
            <a:off x="457200" y="1143000"/>
            <a:ext cx="3685032" cy="2029968"/>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picture</a:t>
            </a:r>
            <a:endParaRPr lang="en-US" dirty="0"/>
          </a:p>
        </p:txBody>
      </p:sp>
      <p:sp>
        <p:nvSpPr>
          <p:cNvPr id="25" name="Text Placeholder 12">
            <a:extLst>
              <a:ext uri="{FF2B5EF4-FFF2-40B4-BE49-F238E27FC236}">
                <a16:creationId xmlns:a16="http://schemas.microsoft.com/office/drawing/2014/main" id="{6CCEB416-B433-8F46-8DFF-FFAC7ACCA5F6}"/>
              </a:ext>
            </a:extLst>
          </p:cNvPr>
          <p:cNvSpPr>
            <a:spLocks noGrp="1"/>
          </p:cNvSpPr>
          <p:nvPr>
            <p:ph type="body" sz="quarter" idx="33" hasCustomPrompt="1"/>
          </p:nvPr>
        </p:nvSpPr>
        <p:spPr>
          <a:xfrm>
            <a:off x="457200" y="3520440"/>
            <a:ext cx="3685032" cy="181084"/>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26" name="Text Placeholder 12">
            <a:extLst>
              <a:ext uri="{FF2B5EF4-FFF2-40B4-BE49-F238E27FC236}">
                <a16:creationId xmlns:a16="http://schemas.microsoft.com/office/drawing/2014/main" id="{66B16311-DD9F-7D43-964B-E92B217DC39E}"/>
              </a:ext>
            </a:extLst>
          </p:cNvPr>
          <p:cNvSpPr>
            <a:spLocks noGrp="1"/>
          </p:cNvSpPr>
          <p:nvPr>
            <p:ph type="body" sz="quarter" idx="34" hasCustomPrompt="1"/>
          </p:nvPr>
        </p:nvSpPr>
        <p:spPr>
          <a:xfrm>
            <a:off x="457200" y="3840480"/>
            <a:ext cx="3685032" cy="731520"/>
          </a:xfrm>
        </p:spPr>
        <p:txBody>
          <a:bodyPr lIns="0" tIns="0" rIns="0" bIns="0"/>
          <a:lstStyle>
            <a:lvl1pPr marL="0" indent="0">
              <a:lnSpc>
                <a:spcPct val="100000"/>
              </a:lnSpc>
              <a:spcBef>
                <a:spcPts val="60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23" name="Text Placeholder 13">
            <a:extLst>
              <a:ext uri="{FF2B5EF4-FFF2-40B4-BE49-F238E27FC236}">
                <a16:creationId xmlns:a16="http://schemas.microsoft.com/office/drawing/2014/main" id="{023AA45D-8199-F644-847B-E64A5EC3FB87}"/>
              </a:ext>
            </a:extLst>
          </p:cNvPr>
          <p:cNvSpPr>
            <a:spLocks noGrp="1"/>
          </p:cNvSpPr>
          <p:nvPr>
            <p:ph type="body" sz="quarter" idx="18" hasCustomPrompt="1"/>
          </p:nvPr>
        </p:nvSpPr>
        <p:spPr>
          <a:xfrm>
            <a:off x="457200" y="3246120"/>
            <a:ext cx="3685032" cy="1828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33" name="Picture Placeholder 9">
            <a:extLst>
              <a:ext uri="{FF2B5EF4-FFF2-40B4-BE49-F238E27FC236}">
                <a16:creationId xmlns:a16="http://schemas.microsoft.com/office/drawing/2014/main" id="{2652C890-3579-2E47-9AB6-1D78A5E47643}"/>
              </a:ext>
            </a:extLst>
          </p:cNvPr>
          <p:cNvSpPr>
            <a:spLocks noGrp="1"/>
          </p:cNvSpPr>
          <p:nvPr>
            <p:ph type="pic" sz="quarter" idx="36"/>
          </p:nvPr>
        </p:nvSpPr>
        <p:spPr>
          <a:xfrm>
            <a:off x="5001768" y="1143000"/>
            <a:ext cx="3685032" cy="2029968"/>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picture</a:t>
            </a:r>
            <a:endParaRPr lang="en-US" dirty="0"/>
          </a:p>
        </p:txBody>
      </p:sp>
      <p:sp>
        <p:nvSpPr>
          <p:cNvPr id="34" name="Text Placeholder 12">
            <a:extLst>
              <a:ext uri="{FF2B5EF4-FFF2-40B4-BE49-F238E27FC236}">
                <a16:creationId xmlns:a16="http://schemas.microsoft.com/office/drawing/2014/main" id="{DD1D0C09-D811-144F-BEBD-275B6A12072D}"/>
              </a:ext>
            </a:extLst>
          </p:cNvPr>
          <p:cNvSpPr>
            <a:spLocks noGrp="1"/>
          </p:cNvSpPr>
          <p:nvPr>
            <p:ph type="body" sz="quarter" idx="37" hasCustomPrompt="1"/>
          </p:nvPr>
        </p:nvSpPr>
        <p:spPr>
          <a:xfrm>
            <a:off x="5001768" y="3520440"/>
            <a:ext cx="3685032" cy="181084"/>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35" name="Text Placeholder 12">
            <a:extLst>
              <a:ext uri="{FF2B5EF4-FFF2-40B4-BE49-F238E27FC236}">
                <a16:creationId xmlns:a16="http://schemas.microsoft.com/office/drawing/2014/main" id="{2213ED2D-D77F-7D49-9E2D-96B09A5A751F}"/>
              </a:ext>
            </a:extLst>
          </p:cNvPr>
          <p:cNvSpPr>
            <a:spLocks noGrp="1"/>
          </p:cNvSpPr>
          <p:nvPr>
            <p:ph type="body" sz="quarter" idx="38" hasCustomPrompt="1"/>
          </p:nvPr>
        </p:nvSpPr>
        <p:spPr>
          <a:xfrm>
            <a:off x="5001768" y="3840480"/>
            <a:ext cx="3685032" cy="731520"/>
          </a:xfrm>
        </p:spPr>
        <p:txBody>
          <a:bodyPr lIns="0" tIns="0" rIns="0" bIns="0"/>
          <a:lstStyle>
            <a:lvl1pPr marL="0" indent="0">
              <a:lnSpc>
                <a:spcPct val="100000"/>
              </a:lnSpc>
              <a:spcBef>
                <a:spcPts val="60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36" name="Text Placeholder 13">
            <a:extLst>
              <a:ext uri="{FF2B5EF4-FFF2-40B4-BE49-F238E27FC236}">
                <a16:creationId xmlns:a16="http://schemas.microsoft.com/office/drawing/2014/main" id="{5AA83665-F240-0345-B903-C8950DEFAF0A}"/>
              </a:ext>
            </a:extLst>
          </p:cNvPr>
          <p:cNvSpPr>
            <a:spLocks noGrp="1"/>
          </p:cNvSpPr>
          <p:nvPr>
            <p:ph type="body" sz="quarter" idx="39" hasCustomPrompt="1"/>
          </p:nvPr>
        </p:nvSpPr>
        <p:spPr>
          <a:xfrm>
            <a:off x="5001768" y="3246120"/>
            <a:ext cx="3685032" cy="1828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Tree>
    <p:extLst>
      <p:ext uri="{BB962C8B-B14F-4D97-AF65-F5344CB8AC3E}">
        <p14:creationId xmlns:p14="http://schemas.microsoft.com/office/powerpoint/2010/main" val="335206463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 Images_White Backgroun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13F276B-7B5E-4A45-AB9F-2B475F2AEAB2}"/>
              </a:ext>
            </a:extLst>
          </p:cNvPr>
          <p:cNvSpPr>
            <a:spLocks noGrp="1"/>
          </p:cNvSpPr>
          <p:nvPr>
            <p:ph type="pic" sz="quarter" idx="13"/>
          </p:nvPr>
        </p:nvSpPr>
        <p:spPr>
          <a:xfrm>
            <a:off x="457200" y="1143000"/>
            <a:ext cx="2493282" cy="2029968"/>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picture</a:t>
            </a:r>
            <a:endParaRPr lang="en-US" dirty="0"/>
          </a:p>
        </p:txBody>
      </p:sp>
      <p:sp>
        <p:nvSpPr>
          <p:cNvPr id="13" name="Text Placeholder 12">
            <a:extLst>
              <a:ext uri="{FF2B5EF4-FFF2-40B4-BE49-F238E27FC236}">
                <a16:creationId xmlns:a16="http://schemas.microsoft.com/office/drawing/2014/main" id="{7225D86E-8C5D-1841-9FAC-7F27816076DA}"/>
              </a:ext>
            </a:extLst>
          </p:cNvPr>
          <p:cNvSpPr>
            <a:spLocks noGrp="1"/>
          </p:cNvSpPr>
          <p:nvPr>
            <p:ph type="body" sz="quarter" idx="15" hasCustomPrompt="1"/>
          </p:nvPr>
        </p:nvSpPr>
        <p:spPr>
          <a:xfrm>
            <a:off x="457200" y="3520440"/>
            <a:ext cx="2496312" cy="18288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24" name="Text Placeholder 12">
            <a:extLst>
              <a:ext uri="{FF2B5EF4-FFF2-40B4-BE49-F238E27FC236}">
                <a16:creationId xmlns:a16="http://schemas.microsoft.com/office/drawing/2014/main" id="{3F0E9DEE-404F-3B49-8159-94FE1CD3739D}"/>
              </a:ext>
            </a:extLst>
          </p:cNvPr>
          <p:cNvSpPr>
            <a:spLocks noGrp="1"/>
          </p:cNvSpPr>
          <p:nvPr>
            <p:ph type="body" sz="quarter" idx="30" hasCustomPrompt="1"/>
          </p:nvPr>
        </p:nvSpPr>
        <p:spPr>
          <a:xfrm>
            <a:off x="457200" y="3840480"/>
            <a:ext cx="2496312" cy="73152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22" name="Title 1">
            <a:extLst>
              <a:ext uri="{FF2B5EF4-FFF2-40B4-BE49-F238E27FC236}">
                <a16:creationId xmlns:a16="http://schemas.microsoft.com/office/drawing/2014/main" id="{F7A3DBA4-BE0E-254D-B5C0-8A64DDD66A6B}"/>
              </a:ext>
            </a:extLst>
          </p:cNvPr>
          <p:cNvSpPr>
            <a:spLocks noGrp="1"/>
          </p:cNvSpPr>
          <p:nvPr>
            <p:ph type="title" hasCustomPrompt="1"/>
          </p:nvPr>
        </p:nvSpPr>
        <p:spPr>
          <a:xfrm>
            <a:off x="457200" y="457200"/>
            <a:ext cx="8229600" cy="667512"/>
          </a:xfrm>
        </p:spPr>
        <p:txBody>
          <a:bodyPr lIns="0" tIns="0" rIns="0" bIns="0" anchor="t" anchorCtr="0">
            <a:normAutofit/>
          </a:bodyPr>
          <a:lstStyle>
            <a:lvl1pPr algn="l">
              <a:lnSpc>
                <a:spcPct val="100000"/>
              </a:lnSpc>
              <a:defRPr sz="2400" b="1" i="0">
                <a:solidFill>
                  <a:srgbClr val="000F7E"/>
                </a:solidFill>
                <a:latin typeface="Arial" panose="020B0604020202020204" pitchFamily="34" charset="0"/>
                <a:cs typeface="Arial" panose="020B0604020202020204" pitchFamily="34" charset="0"/>
              </a:defRPr>
            </a:lvl1pPr>
          </a:lstStyle>
          <a:p>
            <a:pPr lvl="0"/>
            <a:r>
              <a:rPr lang="en-US" dirty="0"/>
              <a:t>Click to add a brief slide title</a:t>
            </a:r>
          </a:p>
        </p:txBody>
      </p:sp>
      <p:sp>
        <p:nvSpPr>
          <p:cNvPr id="33" name="Text Placeholder 13">
            <a:extLst>
              <a:ext uri="{FF2B5EF4-FFF2-40B4-BE49-F238E27FC236}">
                <a16:creationId xmlns:a16="http://schemas.microsoft.com/office/drawing/2014/main" id="{41D2BBC2-2746-3640-A719-673E2A8446C3}"/>
              </a:ext>
            </a:extLst>
          </p:cNvPr>
          <p:cNvSpPr>
            <a:spLocks noGrp="1"/>
          </p:cNvSpPr>
          <p:nvPr>
            <p:ph type="body" sz="quarter" idx="33" hasCustomPrompt="1"/>
          </p:nvPr>
        </p:nvSpPr>
        <p:spPr>
          <a:xfrm>
            <a:off x="457200" y="3246120"/>
            <a:ext cx="2496312" cy="1828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34" name="Picture Placeholder 9">
            <a:extLst>
              <a:ext uri="{FF2B5EF4-FFF2-40B4-BE49-F238E27FC236}">
                <a16:creationId xmlns:a16="http://schemas.microsoft.com/office/drawing/2014/main" id="{89502A4B-C79D-094E-AB5C-63DF6E12EF81}"/>
              </a:ext>
            </a:extLst>
          </p:cNvPr>
          <p:cNvSpPr>
            <a:spLocks noGrp="1"/>
          </p:cNvSpPr>
          <p:nvPr>
            <p:ph type="pic" sz="quarter" idx="34"/>
          </p:nvPr>
        </p:nvSpPr>
        <p:spPr>
          <a:xfrm>
            <a:off x="3327400" y="1143000"/>
            <a:ext cx="2496312" cy="2029968"/>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picture</a:t>
            </a:r>
            <a:endParaRPr lang="en-US" dirty="0"/>
          </a:p>
        </p:txBody>
      </p:sp>
      <p:sp>
        <p:nvSpPr>
          <p:cNvPr id="35" name="Text Placeholder 12">
            <a:extLst>
              <a:ext uri="{FF2B5EF4-FFF2-40B4-BE49-F238E27FC236}">
                <a16:creationId xmlns:a16="http://schemas.microsoft.com/office/drawing/2014/main" id="{5EAC29D9-3DBA-0242-8290-359D5CA84B64}"/>
              </a:ext>
            </a:extLst>
          </p:cNvPr>
          <p:cNvSpPr>
            <a:spLocks noGrp="1"/>
          </p:cNvSpPr>
          <p:nvPr>
            <p:ph type="body" sz="quarter" idx="35" hasCustomPrompt="1"/>
          </p:nvPr>
        </p:nvSpPr>
        <p:spPr>
          <a:xfrm>
            <a:off x="3335992" y="3520440"/>
            <a:ext cx="2496312" cy="18288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36" name="Text Placeholder 12">
            <a:extLst>
              <a:ext uri="{FF2B5EF4-FFF2-40B4-BE49-F238E27FC236}">
                <a16:creationId xmlns:a16="http://schemas.microsoft.com/office/drawing/2014/main" id="{3F9A309D-AA80-C54C-9A92-012D53D91C2B}"/>
              </a:ext>
            </a:extLst>
          </p:cNvPr>
          <p:cNvSpPr>
            <a:spLocks noGrp="1"/>
          </p:cNvSpPr>
          <p:nvPr>
            <p:ph type="body" sz="quarter" idx="36" hasCustomPrompt="1"/>
          </p:nvPr>
        </p:nvSpPr>
        <p:spPr>
          <a:xfrm>
            <a:off x="3335992" y="3840480"/>
            <a:ext cx="2496312" cy="73152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37" name="Text Placeholder 13">
            <a:extLst>
              <a:ext uri="{FF2B5EF4-FFF2-40B4-BE49-F238E27FC236}">
                <a16:creationId xmlns:a16="http://schemas.microsoft.com/office/drawing/2014/main" id="{03EA5BB2-66F6-4F44-964B-E9F9D73F216A}"/>
              </a:ext>
            </a:extLst>
          </p:cNvPr>
          <p:cNvSpPr>
            <a:spLocks noGrp="1"/>
          </p:cNvSpPr>
          <p:nvPr>
            <p:ph type="body" sz="quarter" idx="37" hasCustomPrompt="1"/>
          </p:nvPr>
        </p:nvSpPr>
        <p:spPr>
          <a:xfrm>
            <a:off x="3335991" y="3246120"/>
            <a:ext cx="2496312" cy="1828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38" name="Picture Placeholder 9">
            <a:extLst>
              <a:ext uri="{FF2B5EF4-FFF2-40B4-BE49-F238E27FC236}">
                <a16:creationId xmlns:a16="http://schemas.microsoft.com/office/drawing/2014/main" id="{898309A4-718B-084E-8229-17E4D40AEA42}"/>
              </a:ext>
            </a:extLst>
          </p:cNvPr>
          <p:cNvSpPr>
            <a:spLocks noGrp="1"/>
          </p:cNvSpPr>
          <p:nvPr>
            <p:ph type="pic" sz="quarter" idx="38"/>
          </p:nvPr>
        </p:nvSpPr>
        <p:spPr>
          <a:xfrm>
            <a:off x="6188617" y="1143000"/>
            <a:ext cx="2496312" cy="2029968"/>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picture</a:t>
            </a:r>
            <a:endParaRPr lang="en-US" dirty="0"/>
          </a:p>
        </p:txBody>
      </p:sp>
      <p:sp>
        <p:nvSpPr>
          <p:cNvPr id="39" name="Text Placeholder 12">
            <a:extLst>
              <a:ext uri="{FF2B5EF4-FFF2-40B4-BE49-F238E27FC236}">
                <a16:creationId xmlns:a16="http://schemas.microsoft.com/office/drawing/2014/main" id="{36A0BC0D-8996-364B-A361-13CBBB9B4789}"/>
              </a:ext>
            </a:extLst>
          </p:cNvPr>
          <p:cNvSpPr>
            <a:spLocks noGrp="1"/>
          </p:cNvSpPr>
          <p:nvPr>
            <p:ph type="body" sz="quarter" idx="39" hasCustomPrompt="1"/>
          </p:nvPr>
        </p:nvSpPr>
        <p:spPr>
          <a:xfrm>
            <a:off x="6198777" y="3520440"/>
            <a:ext cx="2496312" cy="182880"/>
          </a:xfrm>
        </p:spPr>
        <p:txBody>
          <a:bodyPr lIns="0" tIns="0" rIns="0" bIns="0"/>
          <a:lstStyle>
            <a:lvl1pPr marL="0" indent="0">
              <a:lnSpc>
                <a:spcPct val="100000"/>
              </a:lnSpc>
              <a:spcBef>
                <a:spcPts val="0"/>
              </a:spcBef>
              <a:buNone/>
              <a:defRPr sz="1400" b="1" i="0">
                <a:solidFill>
                  <a:srgbClr val="09198D"/>
                </a:solidFill>
                <a:latin typeface="Arial" panose="020B0604020202020204" pitchFamily="34" charset="0"/>
                <a:cs typeface="Arial" panose="020B0604020202020204" pitchFamily="34" charset="0"/>
              </a:defRPr>
            </a:lvl1pPr>
          </a:lstStyle>
          <a:p>
            <a:pPr lvl="0"/>
            <a:r>
              <a:rPr lang="en-US" dirty="0"/>
              <a:t>Click to add subhead</a:t>
            </a:r>
          </a:p>
        </p:txBody>
      </p:sp>
      <p:sp>
        <p:nvSpPr>
          <p:cNvPr id="40" name="Text Placeholder 12">
            <a:extLst>
              <a:ext uri="{FF2B5EF4-FFF2-40B4-BE49-F238E27FC236}">
                <a16:creationId xmlns:a16="http://schemas.microsoft.com/office/drawing/2014/main" id="{8D60D97D-2394-F140-9FBA-975ED64074F0}"/>
              </a:ext>
            </a:extLst>
          </p:cNvPr>
          <p:cNvSpPr>
            <a:spLocks noGrp="1"/>
          </p:cNvSpPr>
          <p:nvPr>
            <p:ph type="body" sz="quarter" idx="40" hasCustomPrompt="1"/>
          </p:nvPr>
        </p:nvSpPr>
        <p:spPr>
          <a:xfrm>
            <a:off x="6199632" y="3840480"/>
            <a:ext cx="2496312" cy="73152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41" name="Text Placeholder 13">
            <a:extLst>
              <a:ext uri="{FF2B5EF4-FFF2-40B4-BE49-F238E27FC236}">
                <a16:creationId xmlns:a16="http://schemas.microsoft.com/office/drawing/2014/main" id="{5AA90BFA-AE15-3049-88D8-EA2FDB94E716}"/>
              </a:ext>
            </a:extLst>
          </p:cNvPr>
          <p:cNvSpPr>
            <a:spLocks noGrp="1"/>
          </p:cNvSpPr>
          <p:nvPr>
            <p:ph type="body" sz="quarter" idx="41" hasCustomPrompt="1"/>
          </p:nvPr>
        </p:nvSpPr>
        <p:spPr>
          <a:xfrm>
            <a:off x="6198067" y="3246120"/>
            <a:ext cx="2496312" cy="182880"/>
          </a:xfrm>
        </p:spPr>
        <p:txBody>
          <a:bodyPr lIns="0" tIns="0" rIns="0" bIns="0"/>
          <a:lstStyle>
            <a:lvl1pPr marL="0" indent="0">
              <a:lnSpc>
                <a:spcPct val="100000"/>
              </a:lnSpc>
              <a:spcBef>
                <a:spcPts val="0"/>
              </a:spcBef>
              <a:buNone/>
              <a:defRPr sz="700" b="0" i="1">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Tree>
    <p:extLst>
      <p:ext uri="{BB962C8B-B14F-4D97-AF65-F5344CB8AC3E}">
        <p14:creationId xmlns:p14="http://schemas.microsoft.com/office/powerpoint/2010/main" val="2929323039"/>
      </p:ext>
    </p:extLst>
  </p:cSld>
  <p:clrMapOvr>
    <a:masterClrMapping/>
  </p:clrMapOvr>
  <p:extLst>
    <p:ext uri="{DCECCB84-F9BA-43D5-87BE-67443E8EF086}">
      <p15:sldGuideLst xmlns:p15="http://schemas.microsoft.com/office/powerpoint/2012/main">
        <p15:guide id="1" orient="horz" pos="36">
          <p15:clr>
            <a:srgbClr val="FBAE40"/>
          </p15:clr>
        </p15:guide>
        <p15:guide id="2" pos="4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 Images_White Background">
    <p:spTree>
      <p:nvGrpSpPr>
        <p:cNvPr id="1" name=""/>
        <p:cNvGrpSpPr/>
        <p:nvPr/>
      </p:nvGrpSpPr>
      <p:grpSpPr>
        <a:xfrm>
          <a:off x="0" y="0"/>
          <a:ext cx="0" cy="0"/>
          <a:chOff x="0" y="0"/>
          <a:chExt cx="0" cy="0"/>
        </a:xfrm>
      </p:grpSpPr>
      <p:sp>
        <p:nvSpPr>
          <p:cNvPr id="30" name="Picture Placeholder 9">
            <a:extLst>
              <a:ext uri="{FF2B5EF4-FFF2-40B4-BE49-F238E27FC236}">
                <a16:creationId xmlns:a16="http://schemas.microsoft.com/office/drawing/2014/main" id="{61FE822B-AC64-EF4D-8FBA-F5A67DA6075B}"/>
              </a:ext>
            </a:extLst>
          </p:cNvPr>
          <p:cNvSpPr>
            <a:spLocks noGrp="1"/>
          </p:cNvSpPr>
          <p:nvPr>
            <p:ph type="pic" sz="quarter" idx="49"/>
          </p:nvPr>
        </p:nvSpPr>
        <p:spPr>
          <a:xfrm>
            <a:off x="457200" y="1143000"/>
            <a:ext cx="1828800" cy="2029968"/>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picture</a:t>
            </a:r>
            <a:endParaRPr lang="en-US" dirty="0"/>
          </a:p>
        </p:txBody>
      </p:sp>
      <p:sp>
        <p:nvSpPr>
          <p:cNvPr id="31" name="Text Placeholder 12">
            <a:extLst>
              <a:ext uri="{FF2B5EF4-FFF2-40B4-BE49-F238E27FC236}">
                <a16:creationId xmlns:a16="http://schemas.microsoft.com/office/drawing/2014/main" id="{55F05C8A-25A6-8743-93FA-19E18F32CEE5}"/>
              </a:ext>
            </a:extLst>
          </p:cNvPr>
          <p:cNvSpPr>
            <a:spLocks noGrp="1"/>
          </p:cNvSpPr>
          <p:nvPr>
            <p:ph type="body" sz="quarter" idx="50" hasCustomPrompt="1"/>
          </p:nvPr>
        </p:nvSpPr>
        <p:spPr>
          <a:xfrm>
            <a:off x="457200" y="3520440"/>
            <a:ext cx="1828800" cy="18288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35" name="Text Placeholder 12">
            <a:extLst>
              <a:ext uri="{FF2B5EF4-FFF2-40B4-BE49-F238E27FC236}">
                <a16:creationId xmlns:a16="http://schemas.microsoft.com/office/drawing/2014/main" id="{5FCE87CD-A10E-D049-9E39-8C800BEF41A7}"/>
              </a:ext>
            </a:extLst>
          </p:cNvPr>
          <p:cNvSpPr>
            <a:spLocks noGrp="1"/>
          </p:cNvSpPr>
          <p:nvPr>
            <p:ph type="body" sz="quarter" idx="30" hasCustomPrompt="1"/>
          </p:nvPr>
        </p:nvSpPr>
        <p:spPr>
          <a:xfrm>
            <a:off x="457200" y="3840480"/>
            <a:ext cx="1828800" cy="73152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50" name="Text Placeholder 13">
            <a:extLst>
              <a:ext uri="{FF2B5EF4-FFF2-40B4-BE49-F238E27FC236}">
                <a16:creationId xmlns:a16="http://schemas.microsoft.com/office/drawing/2014/main" id="{7B382B21-A741-2447-9794-C4BAAA2A3487}"/>
              </a:ext>
            </a:extLst>
          </p:cNvPr>
          <p:cNvSpPr>
            <a:spLocks noGrp="1"/>
          </p:cNvSpPr>
          <p:nvPr>
            <p:ph type="body" sz="quarter" idx="33" hasCustomPrompt="1"/>
          </p:nvPr>
        </p:nvSpPr>
        <p:spPr>
          <a:xfrm>
            <a:off x="457200" y="3246120"/>
            <a:ext cx="1828800" cy="1828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71" name="Title 1">
            <a:extLst>
              <a:ext uri="{FF2B5EF4-FFF2-40B4-BE49-F238E27FC236}">
                <a16:creationId xmlns:a16="http://schemas.microsoft.com/office/drawing/2014/main" id="{819E2C4F-8306-5F45-9827-3921D5E3EBB9}"/>
              </a:ext>
            </a:extLst>
          </p:cNvPr>
          <p:cNvSpPr>
            <a:spLocks noGrp="1"/>
          </p:cNvSpPr>
          <p:nvPr>
            <p:ph type="title" hasCustomPrompt="1"/>
          </p:nvPr>
        </p:nvSpPr>
        <p:spPr>
          <a:xfrm>
            <a:off x="457200" y="457200"/>
            <a:ext cx="8229600" cy="667512"/>
          </a:xfrm>
        </p:spPr>
        <p:txBody>
          <a:bodyPr lIns="0" tIns="0" rIns="0" bIns="0" anchor="t" anchorCtr="0">
            <a:normAutofit/>
          </a:bodyPr>
          <a:lstStyle>
            <a:lvl1pPr algn="l">
              <a:lnSpc>
                <a:spcPct val="100000"/>
              </a:lnSpc>
              <a:defRPr sz="2400" b="1" i="0">
                <a:solidFill>
                  <a:srgbClr val="000F7E"/>
                </a:solidFill>
                <a:latin typeface="Arial" panose="020B0604020202020204" pitchFamily="34" charset="0"/>
                <a:cs typeface="Arial" panose="020B0604020202020204" pitchFamily="34" charset="0"/>
              </a:defRPr>
            </a:lvl1pPr>
          </a:lstStyle>
          <a:p>
            <a:pPr lvl="0"/>
            <a:r>
              <a:rPr lang="en-US" dirty="0"/>
              <a:t>Click to add a brief slide title</a:t>
            </a:r>
          </a:p>
        </p:txBody>
      </p:sp>
      <p:sp>
        <p:nvSpPr>
          <p:cNvPr id="20" name="Picture Placeholder 9">
            <a:extLst>
              <a:ext uri="{FF2B5EF4-FFF2-40B4-BE49-F238E27FC236}">
                <a16:creationId xmlns:a16="http://schemas.microsoft.com/office/drawing/2014/main" id="{D4247F89-81E5-374A-93B4-95F0EBEEB198}"/>
              </a:ext>
            </a:extLst>
          </p:cNvPr>
          <p:cNvSpPr>
            <a:spLocks noGrp="1"/>
          </p:cNvSpPr>
          <p:nvPr>
            <p:ph type="pic" sz="quarter" idx="51"/>
          </p:nvPr>
        </p:nvSpPr>
        <p:spPr>
          <a:xfrm>
            <a:off x="2600960" y="1143000"/>
            <a:ext cx="1828800" cy="2029968"/>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picture</a:t>
            </a:r>
            <a:endParaRPr lang="en-US" dirty="0"/>
          </a:p>
        </p:txBody>
      </p:sp>
      <p:sp>
        <p:nvSpPr>
          <p:cNvPr id="21" name="Text Placeholder 12">
            <a:extLst>
              <a:ext uri="{FF2B5EF4-FFF2-40B4-BE49-F238E27FC236}">
                <a16:creationId xmlns:a16="http://schemas.microsoft.com/office/drawing/2014/main" id="{F7F65FAA-0013-D547-8E1C-08509B0C9756}"/>
              </a:ext>
            </a:extLst>
          </p:cNvPr>
          <p:cNvSpPr>
            <a:spLocks noGrp="1"/>
          </p:cNvSpPr>
          <p:nvPr>
            <p:ph type="body" sz="quarter" idx="52" hasCustomPrompt="1"/>
          </p:nvPr>
        </p:nvSpPr>
        <p:spPr>
          <a:xfrm>
            <a:off x="2600960" y="3520440"/>
            <a:ext cx="1828800" cy="18288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22" name="Text Placeholder 12">
            <a:extLst>
              <a:ext uri="{FF2B5EF4-FFF2-40B4-BE49-F238E27FC236}">
                <a16:creationId xmlns:a16="http://schemas.microsoft.com/office/drawing/2014/main" id="{E0CC8275-50BB-9D46-8CBD-03E17397C17B}"/>
              </a:ext>
            </a:extLst>
          </p:cNvPr>
          <p:cNvSpPr>
            <a:spLocks noGrp="1"/>
          </p:cNvSpPr>
          <p:nvPr>
            <p:ph type="body" sz="quarter" idx="53" hasCustomPrompt="1"/>
          </p:nvPr>
        </p:nvSpPr>
        <p:spPr>
          <a:xfrm>
            <a:off x="2600960" y="3840480"/>
            <a:ext cx="1828800" cy="73152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23" name="Text Placeholder 13">
            <a:extLst>
              <a:ext uri="{FF2B5EF4-FFF2-40B4-BE49-F238E27FC236}">
                <a16:creationId xmlns:a16="http://schemas.microsoft.com/office/drawing/2014/main" id="{657B4D06-BD92-7545-B5A7-8502A750427B}"/>
              </a:ext>
            </a:extLst>
          </p:cNvPr>
          <p:cNvSpPr>
            <a:spLocks noGrp="1"/>
          </p:cNvSpPr>
          <p:nvPr>
            <p:ph type="body" sz="quarter" idx="54" hasCustomPrompt="1"/>
          </p:nvPr>
        </p:nvSpPr>
        <p:spPr>
          <a:xfrm>
            <a:off x="2600960" y="3246120"/>
            <a:ext cx="1828800" cy="1828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24" name="Picture Placeholder 9">
            <a:extLst>
              <a:ext uri="{FF2B5EF4-FFF2-40B4-BE49-F238E27FC236}">
                <a16:creationId xmlns:a16="http://schemas.microsoft.com/office/drawing/2014/main" id="{CF4ED884-6C25-824B-BDBF-AF0431A6640B}"/>
              </a:ext>
            </a:extLst>
          </p:cNvPr>
          <p:cNvSpPr>
            <a:spLocks noGrp="1"/>
          </p:cNvSpPr>
          <p:nvPr>
            <p:ph type="pic" sz="quarter" idx="55"/>
          </p:nvPr>
        </p:nvSpPr>
        <p:spPr>
          <a:xfrm>
            <a:off x="4734560" y="1143000"/>
            <a:ext cx="1828800" cy="2029968"/>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picture</a:t>
            </a:r>
            <a:endParaRPr lang="en-US" dirty="0"/>
          </a:p>
        </p:txBody>
      </p:sp>
      <p:sp>
        <p:nvSpPr>
          <p:cNvPr id="25" name="Text Placeholder 12">
            <a:extLst>
              <a:ext uri="{FF2B5EF4-FFF2-40B4-BE49-F238E27FC236}">
                <a16:creationId xmlns:a16="http://schemas.microsoft.com/office/drawing/2014/main" id="{AA0BC496-BA6C-7C4D-AC5E-A59885AE42AF}"/>
              </a:ext>
            </a:extLst>
          </p:cNvPr>
          <p:cNvSpPr>
            <a:spLocks noGrp="1"/>
          </p:cNvSpPr>
          <p:nvPr>
            <p:ph type="body" sz="quarter" idx="56" hasCustomPrompt="1"/>
          </p:nvPr>
        </p:nvSpPr>
        <p:spPr>
          <a:xfrm>
            <a:off x="4734560" y="3520440"/>
            <a:ext cx="1828800" cy="18288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26" name="Text Placeholder 12">
            <a:extLst>
              <a:ext uri="{FF2B5EF4-FFF2-40B4-BE49-F238E27FC236}">
                <a16:creationId xmlns:a16="http://schemas.microsoft.com/office/drawing/2014/main" id="{07D1AADA-118E-BE41-B80B-51BBD18F656A}"/>
              </a:ext>
            </a:extLst>
          </p:cNvPr>
          <p:cNvSpPr>
            <a:spLocks noGrp="1"/>
          </p:cNvSpPr>
          <p:nvPr>
            <p:ph type="body" sz="quarter" idx="57" hasCustomPrompt="1"/>
          </p:nvPr>
        </p:nvSpPr>
        <p:spPr>
          <a:xfrm>
            <a:off x="4734560" y="3840480"/>
            <a:ext cx="1828800" cy="73152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27" name="Text Placeholder 13">
            <a:extLst>
              <a:ext uri="{FF2B5EF4-FFF2-40B4-BE49-F238E27FC236}">
                <a16:creationId xmlns:a16="http://schemas.microsoft.com/office/drawing/2014/main" id="{E24E11C2-3904-B24A-8E60-8EA03D6D30B9}"/>
              </a:ext>
            </a:extLst>
          </p:cNvPr>
          <p:cNvSpPr>
            <a:spLocks noGrp="1"/>
          </p:cNvSpPr>
          <p:nvPr>
            <p:ph type="body" sz="quarter" idx="58" hasCustomPrompt="1"/>
          </p:nvPr>
        </p:nvSpPr>
        <p:spPr>
          <a:xfrm>
            <a:off x="4734560" y="3246120"/>
            <a:ext cx="1828800" cy="1828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28" name="Picture Placeholder 9">
            <a:extLst>
              <a:ext uri="{FF2B5EF4-FFF2-40B4-BE49-F238E27FC236}">
                <a16:creationId xmlns:a16="http://schemas.microsoft.com/office/drawing/2014/main" id="{17E6B775-F183-E24D-B8C8-C5A9D75E35BE}"/>
              </a:ext>
            </a:extLst>
          </p:cNvPr>
          <p:cNvSpPr>
            <a:spLocks noGrp="1"/>
          </p:cNvSpPr>
          <p:nvPr>
            <p:ph type="pic" sz="quarter" idx="59"/>
          </p:nvPr>
        </p:nvSpPr>
        <p:spPr>
          <a:xfrm>
            <a:off x="6858000" y="1143000"/>
            <a:ext cx="1828800" cy="2029968"/>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picture</a:t>
            </a:r>
            <a:endParaRPr lang="en-US" dirty="0"/>
          </a:p>
        </p:txBody>
      </p:sp>
      <p:sp>
        <p:nvSpPr>
          <p:cNvPr id="29" name="Text Placeholder 12">
            <a:extLst>
              <a:ext uri="{FF2B5EF4-FFF2-40B4-BE49-F238E27FC236}">
                <a16:creationId xmlns:a16="http://schemas.microsoft.com/office/drawing/2014/main" id="{7BA052C5-1320-4341-BC7F-17F881F3CCB5}"/>
              </a:ext>
            </a:extLst>
          </p:cNvPr>
          <p:cNvSpPr>
            <a:spLocks noGrp="1"/>
          </p:cNvSpPr>
          <p:nvPr>
            <p:ph type="body" sz="quarter" idx="60" hasCustomPrompt="1"/>
          </p:nvPr>
        </p:nvSpPr>
        <p:spPr>
          <a:xfrm>
            <a:off x="6858000" y="3520440"/>
            <a:ext cx="1828800" cy="18288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32" name="Text Placeholder 12">
            <a:extLst>
              <a:ext uri="{FF2B5EF4-FFF2-40B4-BE49-F238E27FC236}">
                <a16:creationId xmlns:a16="http://schemas.microsoft.com/office/drawing/2014/main" id="{2BD7FEF4-B67E-064E-B1C5-49DA8EA68519}"/>
              </a:ext>
            </a:extLst>
          </p:cNvPr>
          <p:cNvSpPr>
            <a:spLocks noGrp="1"/>
          </p:cNvSpPr>
          <p:nvPr>
            <p:ph type="body" sz="quarter" idx="61" hasCustomPrompt="1"/>
          </p:nvPr>
        </p:nvSpPr>
        <p:spPr>
          <a:xfrm>
            <a:off x="6858000" y="3840480"/>
            <a:ext cx="1828800" cy="73152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33" name="Text Placeholder 13">
            <a:extLst>
              <a:ext uri="{FF2B5EF4-FFF2-40B4-BE49-F238E27FC236}">
                <a16:creationId xmlns:a16="http://schemas.microsoft.com/office/drawing/2014/main" id="{EF1030E4-D0AC-614F-A18A-38721222865A}"/>
              </a:ext>
            </a:extLst>
          </p:cNvPr>
          <p:cNvSpPr>
            <a:spLocks noGrp="1"/>
          </p:cNvSpPr>
          <p:nvPr>
            <p:ph type="body" sz="quarter" idx="62" hasCustomPrompt="1"/>
          </p:nvPr>
        </p:nvSpPr>
        <p:spPr>
          <a:xfrm>
            <a:off x="6858000" y="3246120"/>
            <a:ext cx="1828800" cy="1828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Tree>
    <p:extLst>
      <p:ext uri="{BB962C8B-B14F-4D97-AF65-F5344CB8AC3E}">
        <p14:creationId xmlns:p14="http://schemas.microsoft.com/office/powerpoint/2010/main" val="261949560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l White_Visual Data">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0C70A86-A745-E949-B1D0-41B5D2173BC5}"/>
              </a:ext>
            </a:extLst>
          </p:cNvPr>
          <p:cNvSpPr>
            <a:spLocks noGrp="1"/>
          </p:cNvSpPr>
          <p:nvPr>
            <p:ph type="title" hasCustomPrompt="1"/>
          </p:nvPr>
        </p:nvSpPr>
        <p:spPr>
          <a:xfrm>
            <a:off x="457200" y="457200"/>
            <a:ext cx="8229600" cy="667512"/>
          </a:xfrm>
        </p:spPr>
        <p:txBody>
          <a:bodyPr lIns="0" tIns="0" rIns="0" bIns="0" anchor="t" anchorCtr="0">
            <a:normAutofit/>
          </a:bodyPr>
          <a:lstStyle>
            <a:lvl1pPr algn="l">
              <a:lnSpc>
                <a:spcPct val="100000"/>
              </a:lnSpc>
              <a:defRPr sz="2400" b="1" i="0">
                <a:solidFill>
                  <a:srgbClr val="000F7E"/>
                </a:solidFill>
                <a:latin typeface="Arial" panose="020B0604020202020204" pitchFamily="34" charset="0"/>
                <a:cs typeface="Arial" panose="020B0604020202020204" pitchFamily="34" charset="0"/>
              </a:defRPr>
            </a:lvl1pPr>
          </a:lstStyle>
          <a:p>
            <a:pPr lvl="0"/>
            <a:r>
              <a:rPr lang="en-US" dirty="0"/>
              <a:t>Click to add a brief slide title</a:t>
            </a:r>
          </a:p>
        </p:txBody>
      </p:sp>
      <p:sp>
        <p:nvSpPr>
          <p:cNvPr id="14" name="Picture Placeholder 13">
            <a:extLst>
              <a:ext uri="{FF2B5EF4-FFF2-40B4-BE49-F238E27FC236}">
                <a16:creationId xmlns:a16="http://schemas.microsoft.com/office/drawing/2014/main" id="{3374AFBB-4A85-9144-9EB0-15F9294B61FD}"/>
              </a:ext>
            </a:extLst>
          </p:cNvPr>
          <p:cNvSpPr>
            <a:spLocks noGrp="1"/>
          </p:cNvSpPr>
          <p:nvPr>
            <p:ph type="pic" sz="quarter" idx="12" hasCustomPrompt="1"/>
          </p:nvPr>
        </p:nvSpPr>
        <p:spPr>
          <a:xfrm>
            <a:off x="457200" y="1143000"/>
            <a:ext cx="8229600" cy="3106216"/>
          </a:xfrm>
        </p:spPr>
        <p:txBody>
          <a:bodyPr/>
          <a:lstStyle>
            <a:lvl1pPr>
              <a:buNone/>
              <a:defRPr sz="1600">
                <a:latin typeface="Arial" panose="020B0604020202020204" pitchFamily="34" charset="0"/>
                <a:cs typeface="Arial" panose="020B0604020202020204" pitchFamily="34" charset="0"/>
              </a:defRPr>
            </a:lvl1pPr>
          </a:lstStyle>
          <a:p>
            <a:r>
              <a:rPr lang="en-US" dirty="0"/>
              <a:t>Click icon to add graph, photo, or data visualization</a:t>
            </a:r>
          </a:p>
        </p:txBody>
      </p:sp>
      <p:sp>
        <p:nvSpPr>
          <p:cNvPr id="17" name="Text Placeholder 13">
            <a:extLst>
              <a:ext uri="{FF2B5EF4-FFF2-40B4-BE49-F238E27FC236}">
                <a16:creationId xmlns:a16="http://schemas.microsoft.com/office/drawing/2014/main" id="{F0B3C679-22DF-8940-B381-273549871C67}"/>
              </a:ext>
            </a:extLst>
          </p:cNvPr>
          <p:cNvSpPr>
            <a:spLocks noGrp="1"/>
          </p:cNvSpPr>
          <p:nvPr>
            <p:ph type="body" sz="quarter" idx="18" hasCustomPrompt="1"/>
          </p:nvPr>
        </p:nvSpPr>
        <p:spPr>
          <a:xfrm>
            <a:off x="457200" y="4396742"/>
            <a:ext cx="8229600" cy="1828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2" name="Rectangle 1">
            <a:extLst>
              <a:ext uri="{FF2B5EF4-FFF2-40B4-BE49-F238E27FC236}">
                <a16:creationId xmlns:a16="http://schemas.microsoft.com/office/drawing/2014/main" id="{B371237F-D7E9-904A-BC33-1E69BDE7303D}"/>
              </a:ext>
            </a:extLst>
          </p:cNvPr>
          <p:cNvSpPr/>
          <p:nvPr/>
        </p:nvSpPr>
        <p:spPr>
          <a:xfrm>
            <a:off x="-832136" y="0"/>
            <a:ext cx="565609" cy="565609"/>
          </a:xfrm>
          <a:prstGeom prst="rect">
            <a:avLst/>
          </a:prstGeom>
          <a:solidFill>
            <a:srgbClr val="0A19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A7B0030-82A1-3149-AAC5-8B912D85AC60}"/>
              </a:ext>
            </a:extLst>
          </p:cNvPr>
          <p:cNvSpPr/>
          <p:nvPr/>
        </p:nvSpPr>
        <p:spPr>
          <a:xfrm>
            <a:off x="-832136" y="999242"/>
            <a:ext cx="565609" cy="565609"/>
          </a:xfrm>
          <a:prstGeom prst="rect">
            <a:avLst/>
          </a:prstGeom>
          <a:solidFill>
            <a:srgbClr val="1A70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F678108-D8E6-6F48-9E71-79B4060AB9EF}"/>
              </a:ext>
            </a:extLst>
          </p:cNvPr>
          <p:cNvSpPr/>
          <p:nvPr/>
        </p:nvSpPr>
        <p:spPr>
          <a:xfrm>
            <a:off x="-832136" y="2036191"/>
            <a:ext cx="565609" cy="565609"/>
          </a:xfrm>
          <a:prstGeom prst="rect">
            <a:avLst/>
          </a:prstGeom>
          <a:solidFill>
            <a:srgbClr val="00AA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2500438-DFE5-1541-A57C-CCDAE308867C}"/>
              </a:ext>
            </a:extLst>
          </p:cNvPr>
          <p:cNvSpPr/>
          <p:nvPr/>
        </p:nvSpPr>
        <p:spPr>
          <a:xfrm>
            <a:off x="-832136" y="3073140"/>
            <a:ext cx="565609" cy="565609"/>
          </a:xfrm>
          <a:prstGeom prst="rect">
            <a:avLst/>
          </a:prstGeom>
          <a:solidFill>
            <a:srgbClr val="FF91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EA0A870-4CCE-B041-ADAA-FFD498F6B5DE}"/>
              </a:ext>
            </a:extLst>
          </p:cNvPr>
          <p:cNvSpPr txBox="1"/>
          <p:nvPr/>
        </p:nvSpPr>
        <p:spPr>
          <a:xfrm>
            <a:off x="-1784645" y="-715416"/>
            <a:ext cx="1518118" cy="461665"/>
          </a:xfrm>
          <a:prstGeom prst="rect">
            <a:avLst/>
          </a:prstGeom>
          <a:noFill/>
        </p:spPr>
        <p:txBody>
          <a:bodyPr wrap="square" rtlCol="0">
            <a:spAutoFit/>
          </a:bodyPr>
          <a:lstStyle/>
          <a:p>
            <a:r>
              <a:rPr lang="en-US" sz="1200" dirty="0">
                <a:solidFill>
                  <a:schemeClr val="tx1"/>
                </a:solidFill>
                <a:latin typeface="Arial" panose="020B0604020202020204" pitchFamily="34" charset="0"/>
                <a:cs typeface="Arial" panose="020B0604020202020204" pitchFamily="34" charset="0"/>
              </a:rPr>
              <a:t>LANL-APPROVED </a:t>
            </a:r>
          </a:p>
          <a:p>
            <a:r>
              <a:rPr lang="en-US" sz="1200" dirty="0">
                <a:solidFill>
                  <a:schemeClr val="tx1"/>
                </a:solidFill>
                <a:latin typeface="Arial" panose="020B0604020202020204" pitchFamily="34" charset="0"/>
                <a:cs typeface="Arial" panose="020B0604020202020204" pitchFamily="34" charset="0"/>
              </a:rPr>
              <a:t>COLOR PALETTE </a:t>
            </a:r>
          </a:p>
        </p:txBody>
      </p:sp>
      <p:sp>
        <p:nvSpPr>
          <p:cNvPr id="4" name="TextBox 3">
            <a:extLst>
              <a:ext uri="{FF2B5EF4-FFF2-40B4-BE49-F238E27FC236}">
                <a16:creationId xmlns:a16="http://schemas.microsoft.com/office/drawing/2014/main" id="{4DBAD157-F0FF-E841-B877-5FF726EE6DB4}"/>
              </a:ext>
            </a:extLst>
          </p:cNvPr>
          <p:cNvSpPr txBox="1"/>
          <p:nvPr/>
        </p:nvSpPr>
        <p:spPr>
          <a:xfrm>
            <a:off x="-2109430" y="-2497"/>
            <a:ext cx="1307950" cy="33855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PRIMARY COLOR: ULTRAMARINE</a:t>
            </a:r>
          </a:p>
        </p:txBody>
      </p:sp>
      <p:sp>
        <p:nvSpPr>
          <p:cNvPr id="21" name="TextBox 20">
            <a:extLst>
              <a:ext uri="{FF2B5EF4-FFF2-40B4-BE49-F238E27FC236}">
                <a16:creationId xmlns:a16="http://schemas.microsoft.com/office/drawing/2014/main" id="{75EF9DA1-1206-D94F-936A-8C56D3FA0437}"/>
              </a:ext>
            </a:extLst>
          </p:cNvPr>
          <p:cNvSpPr txBox="1"/>
          <p:nvPr/>
        </p:nvSpPr>
        <p:spPr>
          <a:xfrm>
            <a:off x="-2109430" y="987317"/>
            <a:ext cx="1307950" cy="33855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SECONDARY COLOR: BLUE</a:t>
            </a:r>
          </a:p>
        </p:txBody>
      </p:sp>
      <p:sp>
        <p:nvSpPr>
          <p:cNvPr id="22" name="TextBox 21">
            <a:extLst>
              <a:ext uri="{FF2B5EF4-FFF2-40B4-BE49-F238E27FC236}">
                <a16:creationId xmlns:a16="http://schemas.microsoft.com/office/drawing/2014/main" id="{3418CEFD-1271-3F43-A3DB-664C3A2A6F61}"/>
              </a:ext>
            </a:extLst>
          </p:cNvPr>
          <p:cNvSpPr txBox="1"/>
          <p:nvPr/>
        </p:nvSpPr>
        <p:spPr>
          <a:xfrm>
            <a:off x="-2109430" y="2033693"/>
            <a:ext cx="1307950" cy="33855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EXTENDED PALETTE: GREEN</a:t>
            </a:r>
          </a:p>
        </p:txBody>
      </p:sp>
      <p:sp>
        <p:nvSpPr>
          <p:cNvPr id="23" name="TextBox 22">
            <a:extLst>
              <a:ext uri="{FF2B5EF4-FFF2-40B4-BE49-F238E27FC236}">
                <a16:creationId xmlns:a16="http://schemas.microsoft.com/office/drawing/2014/main" id="{252C2957-98B7-7447-A979-8F5F9439F931}"/>
              </a:ext>
            </a:extLst>
          </p:cNvPr>
          <p:cNvSpPr txBox="1"/>
          <p:nvPr/>
        </p:nvSpPr>
        <p:spPr>
          <a:xfrm>
            <a:off x="-2109430" y="3080068"/>
            <a:ext cx="1307950" cy="33855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EXTENDED PALETTE: ORANGE</a:t>
            </a:r>
          </a:p>
        </p:txBody>
      </p:sp>
      <p:sp>
        <p:nvSpPr>
          <p:cNvPr id="15" name="Rectangle 14">
            <a:extLst>
              <a:ext uri="{FF2B5EF4-FFF2-40B4-BE49-F238E27FC236}">
                <a16:creationId xmlns:a16="http://schemas.microsoft.com/office/drawing/2014/main" id="{C17D5F0D-5C60-5143-BF1E-4A0546C4287F}"/>
              </a:ext>
            </a:extLst>
          </p:cNvPr>
          <p:cNvSpPr/>
          <p:nvPr/>
        </p:nvSpPr>
        <p:spPr>
          <a:xfrm>
            <a:off x="-832136" y="4156183"/>
            <a:ext cx="565609" cy="565609"/>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2CA6A2F-D5F2-CB4B-A618-B3021CB6FE30}"/>
              </a:ext>
            </a:extLst>
          </p:cNvPr>
          <p:cNvSpPr txBox="1"/>
          <p:nvPr/>
        </p:nvSpPr>
        <p:spPr>
          <a:xfrm>
            <a:off x="-2109430" y="4163111"/>
            <a:ext cx="1307950" cy="33855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MONOCHROMATIC: GREY</a:t>
            </a:r>
          </a:p>
        </p:txBody>
      </p:sp>
    </p:spTree>
    <p:extLst>
      <p:ext uri="{BB962C8B-B14F-4D97-AF65-F5344CB8AC3E}">
        <p14:creationId xmlns:p14="http://schemas.microsoft.com/office/powerpoint/2010/main" val="4163876240"/>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lue Background 2_TOC or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49708-8F60-B848-8CBD-C589BF8C177E}"/>
              </a:ext>
            </a:extLst>
          </p:cNvPr>
          <p:cNvSpPr>
            <a:spLocks noGrp="1"/>
          </p:cNvSpPr>
          <p:nvPr>
            <p:ph type="ctrTitle" hasCustomPrompt="1"/>
          </p:nvPr>
        </p:nvSpPr>
        <p:spPr>
          <a:xfrm>
            <a:off x="457200" y="457200"/>
            <a:ext cx="8229600" cy="685800"/>
          </a:xfrm>
        </p:spPr>
        <p:txBody>
          <a:bodyPr anchor="t" anchorCtr="0"/>
          <a:lstStyle>
            <a:lvl1pPr algn="l">
              <a:defRPr sz="2400" baseline="0">
                <a:latin typeface="Arial" panose="020B0604020202020204" pitchFamily="34" charset="0"/>
              </a:defRPr>
            </a:lvl1pPr>
          </a:lstStyle>
          <a:p>
            <a:r>
              <a:rPr lang="en-US" dirty="0"/>
              <a:t>Click to add Title, Table of Contents, or Agenda</a:t>
            </a:r>
          </a:p>
        </p:txBody>
      </p:sp>
      <p:sp>
        <p:nvSpPr>
          <p:cNvPr id="9" name="Text Placeholder 8">
            <a:extLst>
              <a:ext uri="{FF2B5EF4-FFF2-40B4-BE49-F238E27FC236}">
                <a16:creationId xmlns:a16="http://schemas.microsoft.com/office/drawing/2014/main" id="{9F7BDE90-6843-5841-BCCB-3479AD558E83}"/>
              </a:ext>
            </a:extLst>
          </p:cNvPr>
          <p:cNvSpPr>
            <a:spLocks noGrp="1"/>
          </p:cNvSpPr>
          <p:nvPr>
            <p:ph type="body" sz="quarter" idx="10"/>
          </p:nvPr>
        </p:nvSpPr>
        <p:spPr>
          <a:xfrm>
            <a:off x="457200" y="1143000"/>
            <a:ext cx="8229600" cy="3200400"/>
          </a:xfrm>
        </p:spPr>
        <p:txBody>
          <a:bodyPr/>
          <a:lstStyle>
            <a:lvl1pPr marL="228600" indent="-217488">
              <a:buClr>
                <a:srgbClr val="3296DC"/>
              </a:buClr>
              <a:buFont typeface="+mj-lt"/>
              <a:buAutoNum type="arabicPeriod"/>
              <a:tabLst/>
              <a:defRPr/>
            </a:lvl1pPr>
            <a:lvl2pPr marL="458788" indent="-230188">
              <a:buClr>
                <a:srgbClr val="3296DC"/>
              </a:buClr>
              <a:buFont typeface="+mj-lt"/>
              <a:buAutoNum type="arabicPeriod"/>
              <a:tabLst/>
              <a:defRPr/>
            </a:lvl2pPr>
            <a:lvl3pPr marL="687388" indent="-228600">
              <a:buClr>
                <a:srgbClr val="3296DC"/>
              </a:buClr>
              <a:buFont typeface="+mj-lt"/>
              <a:buAutoNum type="arabicPeriod"/>
              <a:tabLst/>
              <a:defRPr/>
            </a:lvl3pPr>
            <a:lvl4pPr marL="1546225" indent="-174625">
              <a:tabLst/>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1284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E44170-361B-47EA-506B-420DD8B2D379}"/>
              </a:ext>
            </a:extLst>
          </p:cNvPr>
          <p:cNvSpPr>
            <a:spLocks noGrp="1"/>
          </p:cNvSpPr>
          <p:nvPr>
            <p:ph type="title"/>
          </p:nvPr>
        </p:nvSpPr>
        <p:spPr>
          <a:xfrm>
            <a:off x="628650" y="857250"/>
            <a:ext cx="7886700" cy="410766"/>
          </a:xfrm>
        </p:spPr>
        <p:txBody>
          <a:bodyPr/>
          <a:lstStyle/>
          <a:p>
            <a:r>
              <a:rPr lang="es-ES" dirty="0"/>
              <a:t>Haga clic para modificar el estilo de título del patrón</a:t>
            </a:r>
          </a:p>
        </p:txBody>
      </p:sp>
      <p:sp>
        <p:nvSpPr>
          <p:cNvPr id="3" name="Marcador de contenido 2">
            <a:extLst>
              <a:ext uri="{FF2B5EF4-FFF2-40B4-BE49-F238E27FC236}">
                <a16:creationId xmlns:a16="http://schemas.microsoft.com/office/drawing/2014/main" id="{10611B12-5AF3-A6D6-028C-344CE04199EE}"/>
              </a:ext>
            </a:extLst>
          </p:cNvPr>
          <p:cNvSpPr>
            <a:spLocks noGrp="1"/>
          </p:cNvSpPr>
          <p:nvPr>
            <p:ph idx="1"/>
          </p:nvPr>
        </p:nvSpPr>
        <p:spPr>
          <a:xfrm>
            <a:off x="628650" y="1550194"/>
            <a:ext cx="7886700" cy="3082529"/>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a:extLst>
              <a:ext uri="{FF2B5EF4-FFF2-40B4-BE49-F238E27FC236}">
                <a16:creationId xmlns:a16="http://schemas.microsoft.com/office/drawing/2014/main" id="{082B6E33-EE85-11EA-0DDD-9F2EE369ACD7}"/>
              </a:ext>
            </a:extLst>
          </p:cNvPr>
          <p:cNvSpPr>
            <a:spLocks noGrp="1"/>
          </p:cNvSpPr>
          <p:nvPr>
            <p:ph type="dt" sz="half" idx="10"/>
          </p:nvPr>
        </p:nvSpPr>
        <p:spPr/>
        <p:txBody>
          <a:bodyPr/>
          <a:lstStyle/>
          <a:p>
            <a:fld id="{4EB24887-5EE8-4387-A265-01307F7D84A9}" type="datetimeFigureOut">
              <a:rPr lang="es-ES" smtClean="0"/>
              <a:t>08/07/2025</a:t>
            </a:fld>
            <a:endParaRPr lang="es-ES"/>
          </a:p>
        </p:txBody>
      </p:sp>
      <p:sp>
        <p:nvSpPr>
          <p:cNvPr id="5" name="Marcador de pie de página 4">
            <a:extLst>
              <a:ext uri="{FF2B5EF4-FFF2-40B4-BE49-F238E27FC236}">
                <a16:creationId xmlns:a16="http://schemas.microsoft.com/office/drawing/2014/main" id="{2F077EBE-CE35-A891-B0DE-9C2A018BC82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1DB1B08-EEE9-7471-4C61-2E97ACEDD6C3}"/>
              </a:ext>
            </a:extLst>
          </p:cNvPr>
          <p:cNvSpPr>
            <a:spLocks noGrp="1"/>
          </p:cNvSpPr>
          <p:nvPr>
            <p:ph type="sldNum" sz="quarter" idx="12"/>
          </p:nvPr>
        </p:nvSpPr>
        <p:spPr/>
        <p:txBody>
          <a:bodyPr/>
          <a:lstStyle/>
          <a:p>
            <a:fld id="{265B1252-D230-487A-94A4-4BA60442782E}" type="slidenum">
              <a:rPr lang="es-ES" smtClean="0"/>
              <a:t>‹#›</a:t>
            </a:fld>
            <a:endParaRPr lang="es-ES"/>
          </a:p>
        </p:txBody>
      </p:sp>
      <p:pic>
        <p:nvPicPr>
          <p:cNvPr id="7" name="Google Shape;32;p4">
            <a:extLst>
              <a:ext uri="{FF2B5EF4-FFF2-40B4-BE49-F238E27FC236}">
                <a16:creationId xmlns:a16="http://schemas.microsoft.com/office/drawing/2014/main" id="{CB4E8A6B-3D06-34A1-116B-76B45337A968}"/>
              </a:ext>
            </a:extLst>
          </p:cNvPr>
          <p:cNvPicPr preferRelativeResize="0"/>
          <p:nvPr userDrawn="1"/>
        </p:nvPicPr>
        <p:blipFill>
          <a:blip r:embed="rId2" cstate="hqprint">
            <a:alphaModFix/>
            <a:extLst>
              <a:ext uri="{28A0092B-C50C-407E-A947-70E740481C1C}">
                <a14:useLocalDpi xmlns:a14="http://schemas.microsoft.com/office/drawing/2010/main"/>
              </a:ext>
            </a:extLst>
          </a:blip>
          <a:stretch>
            <a:fillRect/>
          </a:stretch>
        </p:blipFill>
        <p:spPr>
          <a:xfrm>
            <a:off x="459862" y="4836826"/>
            <a:ext cx="1032113" cy="204281"/>
          </a:xfrm>
          <a:prstGeom prst="rect">
            <a:avLst/>
          </a:prstGeom>
          <a:noFill/>
          <a:ln>
            <a:noFill/>
          </a:ln>
        </p:spPr>
      </p:pic>
    </p:spTree>
    <p:extLst>
      <p:ext uri="{BB962C8B-B14F-4D97-AF65-F5344CB8AC3E}">
        <p14:creationId xmlns:p14="http://schemas.microsoft.com/office/powerpoint/2010/main" val="3254512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LOGO_Blue BG_Title and text only">
    <p:bg>
      <p:bgPr>
        <a:solidFill>
          <a:srgbClr val="000F7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2C70FB-7F53-074A-B6BE-83A5226B145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48077"/>
          <a:stretch/>
        </p:blipFill>
        <p:spPr>
          <a:xfrm>
            <a:off x="4572000" y="190440"/>
            <a:ext cx="4571999" cy="4953060"/>
          </a:xfrm>
          <a:prstGeom prst="rect">
            <a:avLst/>
          </a:prstGeom>
          <a:ln>
            <a:noFill/>
          </a:ln>
        </p:spPr>
      </p:pic>
      <p:sp>
        <p:nvSpPr>
          <p:cNvPr id="5" name="Slide Number Placeholder 3">
            <a:extLst>
              <a:ext uri="{FF2B5EF4-FFF2-40B4-BE49-F238E27FC236}">
                <a16:creationId xmlns:a16="http://schemas.microsoft.com/office/drawing/2014/main" id="{1D7EDC4A-BEF6-BF42-9D9A-F47ED202C474}"/>
              </a:ext>
            </a:extLst>
          </p:cNvPr>
          <p:cNvSpPr txBox="1">
            <a:spLocks/>
          </p:cNvSpPr>
          <p:nvPr/>
        </p:nvSpPr>
        <p:spPr>
          <a:xfrm>
            <a:off x="8705088" y="4846001"/>
            <a:ext cx="220485" cy="20285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lumMod val="65000"/>
                  </a:schemeClr>
                </a:solidFill>
              </a:rPr>
              <a:t>  </a:t>
            </a:r>
            <a:fld id="{F16E1515-8F3D-DE4D-94E5-8D9BEBCD7A49}" type="slidenum">
              <a:rPr lang="en-US" smtClean="0">
                <a:solidFill>
                  <a:schemeClr val="bg1">
                    <a:lumMod val="65000"/>
                  </a:schemeClr>
                </a:solidFill>
              </a:rPr>
              <a:pPr/>
              <a:t>‹#›</a:t>
            </a:fld>
            <a:endParaRPr lang="en-US" dirty="0">
              <a:solidFill>
                <a:schemeClr val="bg1">
                  <a:lumMod val="65000"/>
                </a:schemeClr>
              </a:solidFill>
            </a:endParaRPr>
          </a:p>
        </p:txBody>
      </p:sp>
      <p:sp>
        <p:nvSpPr>
          <p:cNvPr id="6" name="Date Placeholder 3">
            <a:extLst>
              <a:ext uri="{FF2B5EF4-FFF2-40B4-BE49-F238E27FC236}">
                <a16:creationId xmlns:a16="http://schemas.microsoft.com/office/drawing/2014/main" id="{90837E2F-4F21-1044-BFBE-A09264C747AB}"/>
              </a:ext>
            </a:extLst>
          </p:cNvPr>
          <p:cNvSpPr txBox="1">
            <a:spLocks/>
          </p:cNvSpPr>
          <p:nvPr/>
        </p:nvSpPr>
        <p:spPr>
          <a:xfrm>
            <a:off x="8074152" y="4846002"/>
            <a:ext cx="609914" cy="148504"/>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39BF0A-C635-544F-850F-946AD8E7975B}" type="datetime1">
              <a:rPr lang="en-US" smtClean="0"/>
              <a:pPr/>
              <a:t>7/8/2025</a:t>
            </a:fld>
            <a:endParaRPr lang="en-US" dirty="0"/>
          </a:p>
        </p:txBody>
      </p:sp>
      <p:sp>
        <p:nvSpPr>
          <p:cNvPr id="10" name="Text Placeholder 9">
            <a:extLst>
              <a:ext uri="{FF2B5EF4-FFF2-40B4-BE49-F238E27FC236}">
                <a16:creationId xmlns:a16="http://schemas.microsoft.com/office/drawing/2014/main" id="{97296882-4466-CA4B-838A-C94D33F4B27A}"/>
              </a:ext>
            </a:extLst>
          </p:cNvPr>
          <p:cNvSpPr>
            <a:spLocks noGrp="1"/>
          </p:cNvSpPr>
          <p:nvPr>
            <p:ph type="body" sz="quarter" idx="14" hasCustomPrompt="1"/>
          </p:nvPr>
        </p:nvSpPr>
        <p:spPr>
          <a:xfrm>
            <a:off x="457200" y="457200"/>
            <a:ext cx="8229600" cy="669156"/>
          </a:xfrm>
        </p:spPr>
        <p:txBody>
          <a:bodyPr lIns="0" tIns="0" rIns="0" bIns="0">
            <a:noAutofit/>
          </a:bodyPr>
          <a:lstStyle>
            <a:lvl1pPr marL="0" indent="0">
              <a:lnSpc>
                <a:spcPct val="100000"/>
              </a:lnSpc>
              <a:spcBef>
                <a:spcPts val="0"/>
              </a:spcBef>
              <a:buNone/>
              <a:defRPr sz="2400" b="1" i="0">
                <a:solidFill>
                  <a:schemeClr val="bg1"/>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11" name="Text Placeholder 2">
            <a:extLst>
              <a:ext uri="{FF2B5EF4-FFF2-40B4-BE49-F238E27FC236}">
                <a16:creationId xmlns:a16="http://schemas.microsoft.com/office/drawing/2014/main" id="{F479DEE7-37EE-CA4D-8507-ABBFE1A5E82C}"/>
              </a:ext>
            </a:extLst>
          </p:cNvPr>
          <p:cNvSpPr>
            <a:spLocks noGrp="1"/>
          </p:cNvSpPr>
          <p:nvPr>
            <p:ph type="body" sz="quarter" idx="19" hasCustomPrompt="1"/>
          </p:nvPr>
        </p:nvSpPr>
        <p:spPr>
          <a:xfrm>
            <a:off x="457200" y="1143000"/>
            <a:ext cx="8229600" cy="3195638"/>
          </a:xfrm>
        </p:spPr>
        <p:txBody>
          <a:bodyPr wrap="square" lIns="0" tIns="0" rIns="0" bIns="0">
            <a:noAutofit/>
          </a:bodyPr>
          <a:lstStyle>
            <a:lvl1pPr marL="230188" indent="-230188">
              <a:lnSpc>
                <a:spcPct val="100000"/>
              </a:lnSpc>
              <a:spcBef>
                <a:spcPts val="600"/>
              </a:spcBef>
              <a:tabLst/>
              <a:defRPr>
                <a:solidFill>
                  <a:schemeClr val="bg1"/>
                </a:solidFill>
              </a:defRPr>
            </a:lvl1pPr>
            <a:lvl2pPr marL="460375" indent="-230188">
              <a:tabLst/>
              <a:defRPr>
                <a:solidFill>
                  <a:schemeClr val="bg1"/>
                </a:solidFill>
              </a:defRPr>
            </a:lvl2pPr>
            <a:lvl3pPr>
              <a:defRPr>
                <a:solidFill>
                  <a:schemeClr val="bg1"/>
                </a:solidFill>
              </a:defRPr>
            </a:lvl3pPr>
            <a:lvl4pPr marL="914400" indent="-227013">
              <a:tabLst/>
              <a:defRPr>
                <a:solidFill>
                  <a:schemeClr val="bg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287048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OC or Agenda">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C25BDFE-288F-694A-8F3E-5EA7C70FB20B}"/>
              </a:ext>
            </a:extLst>
          </p:cNvPr>
          <p:cNvSpPr>
            <a:spLocks noGrp="1"/>
          </p:cNvSpPr>
          <p:nvPr>
            <p:ph type="title" hasCustomPrompt="1"/>
          </p:nvPr>
        </p:nvSpPr>
        <p:spPr>
          <a:xfrm>
            <a:off x="457200" y="457200"/>
            <a:ext cx="8229600" cy="667512"/>
          </a:xfrm>
        </p:spPr>
        <p:txBody>
          <a:bodyPr lIns="0" tIns="0" rIns="0" bIns="0" anchor="t" anchorCtr="0">
            <a:noAutofit/>
          </a:bodyPr>
          <a:lstStyle>
            <a:lvl1pPr algn="l">
              <a:lnSpc>
                <a:spcPct val="100000"/>
              </a:lnSpc>
              <a:defRPr sz="2400" b="1" i="0">
                <a:solidFill>
                  <a:schemeClr val="bg1"/>
                </a:solidFill>
                <a:latin typeface="Arial" panose="020B0604020202020204" pitchFamily="34" charset="0"/>
                <a:cs typeface="Arial" panose="020B0604020202020204" pitchFamily="34" charset="0"/>
              </a:defRPr>
            </a:lvl1pPr>
          </a:lstStyle>
          <a:p>
            <a:r>
              <a:rPr lang="en-US" dirty="0"/>
              <a:t>Click to add Title, Table of Contents, or Agenda</a:t>
            </a:r>
          </a:p>
        </p:txBody>
      </p:sp>
      <p:sp>
        <p:nvSpPr>
          <p:cNvPr id="13" name="Text Placeholder 10">
            <a:extLst>
              <a:ext uri="{FF2B5EF4-FFF2-40B4-BE49-F238E27FC236}">
                <a16:creationId xmlns:a16="http://schemas.microsoft.com/office/drawing/2014/main" id="{543AE689-5E80-EF4B-BEB2-12EB7E2E7577}"/>
              </a:ext>
            </a:extLst>
          </p:cNvPr>
          <p:cNvSpPr>
            <a:spLocks noGrp="1"/>
          </p:cNvSpPr>
          <p:nvPr>
            <p:ph type="body" sz="quarter" idx="14" hasCustomPrompt="1"/>
          </p:nvPr>
        </p:nvSpPr>
        <p:spPr>
          <a:xfrm>
            <a:off x="473671" y="2035380"/>
            <a:ext cx="1098804" cy="843802"/>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15" name="Text Placeholder 10">
            <a:extLst>
              <a:ext uri="{FF2B5EF4-FFF2-40B4-BE49-F238E27FC236}">
                <a16:creationId xmlns:a16="http://schemas.microsoft.com/office/drawing/2014/main" id="{EF08DEE9-E8E9-294E-AFDB-272348017E85}"/>
              </a:ext>
            </a:extLst>
          </p:cNvPr>
          <p:cNvSpPr>
            <a:spLocks noGrp="1"/>
          </p:cNvSpPr>
          <p:nvPr>
            <p:ph type="body" sz="quarter" idx="17" hasCustomPrompt="1"/>
          </p:nvPr>
        </p:nvSpPr>
        <p:spPr>
          <a:xfrm>
            <a:off x="1897816" y="2035380"/>
            <a:ext cx="1098804" cy="843802"/>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17" name="Text Placeholder 10">
            <a:extLst>
              <a:ext uri="{FF2B5EF4-FFF2-40B4-BE49-F238E27FC236}">
                <a16:creationId xmlns:a16="http://schemas.microsoft.com/office/drawing/2014/main" id="{F515D795-953A-8047-83C7-D0752DBDB0F1}"/>
              </a:ext>
            </a:extLst>
          </p:cNvPr>
          <p:cNvSpPr>
            <a:spLocks noGrp="1"/>
          </p:cNvSpPr>
          <p:nvPr>
            <p:ph type="body" sz="quarter" idx="20" hasCustomPrompt="1"/>
          </p:nvPr>
        </p:nvSpPr>
        <p:spPr>
          <a:xfrm>
            <a:off x="3311063" y="2035380"/>
            <a:ext cx="1098804" cy="843802"/>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19" name="Text Placeholder 10">
            <a:extLst>
              <a:ext uri="{FF2B5EF4-FFF2-40B4-BE49-F238E27FC236}">
                <a16:creationId xmlns:a16="http://schemas.microsoft.com/office/drawing/2014/main" id="{EC01086B-B4A6-8A48-849F-4A810C93BBC1}"/>
              </a:ext>
            </a:extLst>
          </p:cNvPr>
          <p:cNvSpPr>
            <a:spLocks noGrp="1"/>
          </p:cNvSpPr>
          <p:nvPr>
            <p:ph type="body" sz="quarter" idx="23" hasCustomPrompt="1"/>
          </p:nvPr>
        </p:nvSpPr>
        <p:spPr>
          <a:xfrm>
            <a:off x="4751419" y="2035380"/>
            <a:ext cx="1098804" cy="843802"/>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21" name="Text Placeholder 10">
            <a:extLst>
              <a:ext uri="{FF2B5EF4-FFF2-40B4-BE49-F238E27FC236}">
                <a16:creationId xmlns:a16="http://schemas.microsoft.com/office/drawing/2014/main" id="{C2E775BD-5F42-B44F-98CB-85BE7A979F1C}"/>
              </a:ext>
            </a:extLst>
          </p:cNvPr>
          <p:cNvSpPr>
            <a:spLocks noGrp="1"/>
          </p:cNvSpPr>
          <p:nvPr>
            <p:ph type="body" sz="quarter" idx="26" hasCustomPrompt="1"/>
          </p:nvPr>
        </p:nvSpPr>
        <p:spPr>
          <a:xfrm>
            <a:off x="6176589" y="2035380"/>
            <a:ext cx="1098804" cy="843802"/>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23" name="Text Placeholder 10">
            <a:extLst>
              <a:ext uri="{FF2B5EF4-FFF2-40B4-BE49-F238E27FC236}">
                <a16:creationId xmlns:a16="http://schemas.microsoft.com/office/drawing/2014/main" id="{9266F9AF-0547-674E-8536-FB560908A4EF}"/>
              </a:ext>
            </a:extLst>
          </p:cNvPr>
          <p:cNvSpPr>
            <a:spLocks noGrp="1"/>
          </p:cNvSpPr>
          <p:nvPr>
            <p:ph type="body" sz="quarter" idx="29" hasCustomPrompt="1"/>
          </p:nvPr>
        </p:nvSpPr>
        <p:spPr>
          <a:xfrm>
            <a:off x="7603643" y="2035380"/>
            <a:ext cx="1098804" cy="843802"/>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38" name="Text Placeholder 37">
            <a:extLst>
              <a:ext uri="{FF2B5EF4-FFF2-40B4-BE49-F238E27FC236}">
                <a16:creationId xmlns:a16="http://schemas.microsoft.com/office/drawing/2014/main" id="{1F14FC34-4139-5E42-8B4C-3D14628AB150}"/>
              </a:ext>
            </a:extLst>
          </p:cNvPr>
          <p:cNvSpPr>
            <a:spLocks noGrp="1"/>
          </p:cNvSpPr>
          <p:nvPr>
            <p:ph type="body" sz="quarter" idx="35" hasCustomPrompt="1"/>
          </p:nvPr>
        </p:nvSpPr>
        <p:spPr>
          <a:xfrm>
            <a:off x="473671" y="1589748"/>
            <a:ext cx="248625" cy="213487"/>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01</a:t>
            </a:r>
          </a:p>
        </p:txBody>
      </p:sp>
      <p:sp>
        <p:nvSpPr>
          <p:cNvPr id="39" name="Text Placeholder 37">
            <a:extLst>
              <a:ext uri="{FF2B5EF4-FFF2-40B4-BE49-F238E27FC236}">
                <a16:creationId xmlns:a16="http://schemas.microsoft.com/office/drawing/2014/main" id="{9C51006D-405B-1540-844A-A08EDAFBA83C}"/>
              </a:ext>
            </a:extLst>
          </p:cNvPr>
          <p:cNvSpPr>
            <a:spLocks noGrp="1"/>
          </p:cNvSpPr>
          <p:nvPr>
            <p:ph type="body" sz="quarter" idx="36" hasCustomPrompt="1"/>
          </p:nvPr>
        </p:nvSpPr>
        <p:spPr>
          <a:xfrm>
            <a:off x="1917717" y="1589748"/>
            <a:ext cx="248625" cy="213487"/>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02</a:t>
            </a:r>
          </a:p>
        </p:txBody>
      </p:sp>
      <p:sp>
        <p:nvSpPr>
          <p:cNvPr id="40" name="Text Placeholder 37">
            <a:extLst>
              <a:ext uri="{FF2B5EF4-FFF2-40B4-BE49-F238E27FC236}">
                <a16:creationId xmlns:a16="http://schemas.microsoft.com/office/drawing/2014/main" id="{B91A61BE-01BD-F145-9B92-D20E78E3DAB3}"/>
              </a:ext>
            </a:extLst>
          </p:cNvPr>
          <p:cNvSpPr>
            <a:spLocks noGrp="1"/>
          </p:cNvSpPr>
          <p:nvPr>
            <p:ph type="body" sz="quarter" idx="37" hasCustomPrompt="1"/>
          </p:nvPr>
        </p:nvSpPr>
        <p:spPr>
          <a:xfrm>
            <a:off x="3321193" y="1589748"/>
            <a:ext cx="248625" cy="213487"/>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03</a:t>
            </a:r>
          </a:p>
        </p:txBody>
      </p:sp>
      <p:sp>
        <p:nvSpPr>
          <p:cNvPr id="41" name="Text Placeholder 37">
            <a:extLst>
              <a:ext uri="{FF2B5EF4-FFF2-40B4-BE49-F238E27FC236}">
                <a16:creationId xmlns:a16="http://schemas.microsoft.com/office/drawing/2014/main" id="{D5F2828C-B1EF-364B-8D48-33FAC26A311E}"/>
              </a:ext>
            </a:extLst>
          </p:cNvPr>
          <p:cNvSpPr>
            <a:spLocks noGrp="1"/>
          </p:cNvSpPr>
          <p:nvPr>
            <p:ph type="body" sz="quarter" idx="38" hasCustomPrompt="1"/>
          </p:nvPr>
        </p:nvSpPr>
        <p:spPr>
          <a:xfrm>
            <a:off x="4745412" y="1589748"/>
            <a:ext cx="248625" cy="213487"/>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04</a:t>
            </a:r>
          </a:p>
        </p:txBody>
      </p:sp>
      <p:sp>
        <p:nvSpPr>
          <p:cNvPr id="42" name="Text Placeholder 37">
            <a:extLst>
              <a:ext uri="{FF2B5EF4-FFF2-40B4-BE49-F238E27FC236}">
                <a16:creationId xmlns:a16="http://schemas.microsoft.com/office/drawing/2014/main" id="{0D5B74BE-11D4-3E4C-AA8A-16543EABA184}"/>
              </a:ext>
            </a:extLst>
          </p:cNvPr>
          <p:cNvSpPr>
            <a:spLocks noGrp="1"/>
          </p:cNvSpPr>
          <p:nvPr>
            <p:ph type="body" sz="quarter" idx="39" hasCustomPrompt="1"/>
          </p:nvPr>
        </p:nvSpPr>
        <p:spPr>
          <a:xfrm>
            <a:off x="6200883" y="1589748"/>
            <a:ext cx="248625" cy="213487"/>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05</a:t>
            </a:r>
          </a:p>
        </p:txBody>
      </p:sp>
      <p:sp>
        <p:nvSpPr>
          <p:cNvPr id="43" name="Text Placeholder 37">
            <a:extLst>
              <a:ext uri="{FF2B5EF4-FFF2-40B4-BE49-F238E27FC236}">
                <a16:creationId xmlns:a16="http://schemas.microsoft.com/office/drawing/2014/main" id="{A61A0372-A989-7542-8743-212304AD1943}"/>
              </a:ext>
            </a:extLst>
          </p:cNvPr>
          <p:cNvSpPr>
            <a:spLocks noGrp="1"/>
          </p:cNvSpPr>
          <p:nvPr>
            <p:ph type="body" sz="quarter" idx="40" hasCustomPrompt="1"/>
          </p:nvPr>
        </p:nvSpPr>
        <p:spPr>
          <a:xfrm>
            <a:off x="7600235" y="1589748"/>
            <a:ext cx="248625" cy="213487"/>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06</a:t>
            </a:r>
          </a:p>
        </p:txBody>
      </p:sp>
      <p:sp>
        <p:nvSpPr>
          <p:cNvPr id="3" name="Text Placeholder 2">
            <a:extLst>
              <a:ext uri="{FF2B5EF4-FFF2-40B4-BE49-F238E27FC236}">
                <a16:creationId xmlns:a16="http://schemas.microsoft.com/office/drawing/2014/main" id="{70FF70A5-083D-2649-B16E-E603A2ACAC1F}"/>
              </a:ext>
            </a:extLst>
          </p:cNvPr>
          <p:cNvSpPr>
            <a:spLocks noGrp="1"/>
          </p:cNvSpPr>
          <p:nvPr>
            <p:ph type="body" sz="quarter" idx="41" hasCustomPrompt="1"/>
          </p:nvPr>
        </p:nvSpPr>
        <p:spPr>
          <a:xfrm>
            <a:off x="457519" y="3042072"/>
            <a:ext cx="1097280" cy="1289050"/>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
        <p:nvSpPr>
          <p:cNvPr id="28" name="Text Placeholder 2">
            <a:extLst>
              <a:ext uri="{FF2B5EF4-FFF2-40B4-BE49-F238E27FC236}">
                <a16:creationId xmlns:a16="http://schemas.microsoft.com/office/drawing/2014/main" id="{E60BD62F-9DEA-AD47-9777-0410E222A0EB}"/>
              </a:ext>
            </a:extLst>
          </p:cNvPr>
          <p:cNvSpPr>
            <a:spLocks noGrp="1"/>
          </p:cNvSpPr>
          <p:nvPr>
            <p:ph type="body" sz="quarter" idx="42" hasCustomPrompt="1"/>
          </p:nvPr>
        </p:nvSpPr>
        <p:spPr>
          <a:xfrm>
            <a:off x="1868606" y="3044952"/>
            <a:ext cx="1130626" cy="1289050"/>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
        <p:nvSpPr>
          <p:cNvPr id="30" name="Text Placeholder 2">
            <a:extLst>
              <a:ext uri="{FF2B5EF4-FFF2-40B4-BE49-F238E27FC236}">
                <a16:creationId xmlns:a16="http://schemas.microsoft.com/office/drawing/2014/main" id="{6520748F-3B1C-7D44-9F74-07C77A95BDF4}"/>
              </a:ext>
            </a:extLst>
          </p:cNvPr>
          <p:cNvSpPr>
            <a:spLocks noGrp="1"/>
          </p:cNvSpPr>
          <p:nvPr>
            <p:ph type="body" sz="quarter" idx="43" hasCustomPrompt="1"/>
          </p:nvPr>
        </p:nvSpPr>
        <p:spPr>
          <a:xfrm>
            <a:off x="3298553" y="3044952"/>
            <a:ext cx="1130626" cy="1289050"/>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
        <p:nvSpPr>
          <p:cNvPr id="31" name="Text Placeholder 2">
            <a:extLst>
              <a:ext uri="{FF2B5EF4-FFF2-40B4-BE49-F238E27FC236}">
                <a16:creationId xmlns:a16="http://schemas.microsoft.com/office/drawing/2014/main" id="{41F05B3B-46BF-E34A-B6EB-3B5C40F9DF42}"/>
              </a:ext>
            </a:extLst>
          </p:cNvPr>
          <p:cNvSpPr>
            <a:spLocks noGrp="1"/>
          </p:cNvSpPr>
          <p:nvPr>
            <p:ph type="body" sz="quarter" idx="44" hasCustomPrompt="1"/>
          </p:nvPr>
        </p:nvSpPr>
        <p:spPr>
          <a:xfrm>
            <a:off x="4743305" y="3044952"/>
            <a:ext cx="1130626" cy="1289050"/>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
        <p:nvSpPr>
          <p:cNvPr id="45" name="Text Placeholder 2">
            <a:extLst>
              <a:ext uri="{FF2B5EF4-FFF2-40B4-BE49-F238E27FC236}">
                <a16:creationId xmlns:a16="http://schemas.microsoft.com/office/drawing/2014/main" id="{70A64131-E697-7142-892C-FECA1AF2C56E}"/>
              </a:ext>
            </a:extLst>
          </p:cNvPr>
          <p:cNvSpPr>
            <a:spLocks noGrp="1"/>
          </p:cNvSpPr>
          <p:nvPr>
            <p:ph type="body" sz="quarter" idx="45" hasCustomPrompt="1"/>
          </p:nvPr>
        </p:nvSpPr>
        <p:spPr>
          <a:xfrm>
            <a:off x="6172200" y="3044952"/>
            <a:ext cx="1130626" cy="1289050"/>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
        <p:nvSpPr>
          <p:cNvPr id="46" name="Text Placeholder 2">
            <a:extLst>
              <a:ext uri="{FF2B5EF4-FFF2-40B4-BE49-F238E27FC236}">
                <a16:creationId xmlns:a16="http://schemas.microsoft.com/office/drawing/2014/main" id="{EF72F97E-E60E-FB4D-82AA-CB9ACA474A87}"/>
              </a:ext>
            </a:extLst>
          </p:cNvPr>
          <p:cNvSpPr>
            <a:spLocks noGrp="1"/>
          </p:cNvSpPr>
          <p:nvPr>
            <p:ph type="body" sz="quarter" idx="46" hasCustomPrompt="1"/>
          </p:nvPr>
        </p:nvSpPr>
        <p:spPr>
          <a:xfrm>
            <a:off x="7596233" y="3044952"/>
            <a:ext cx="1130626" cy="1289050"/>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Tree>
    <p:extLst>
      <p:ext uri="{BB962C8B-B14F-4D97-AF65-F5344CB8AC3E}">
        <p14:creationId xmlns:p14="http://schemas.microsoft.com/office/powerpoint/2010/main" val="2752133198"/>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Text Only-No Subhead">
    <p:bg>
      <p:bgPr>
        <a:solidFill>
          <a:srgbClr val="000F7E"/>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457200" y="457200"/>
            <a:ext cx="8229600" cy="669156"/>
          </a:xfrm>
        </p:spPr>
        <p:txBody>
          <a:bodyPr lIns="0" tIns="0" rIns="0" bIns="0">
            <a:noAutofit/>
          </a:bodyPr>
          <a:lstStyle>
            <a:lvl1pPr marL="0" indent="0">
              <a:lnSpc>
                <a:spcPct val="100000"/>
              </a:lnSpc>
              <a:spcBef>
                <a:spcPts val="0"/>
              </a:spcBef>
              <a:buNone/>
              <a:defRPr sz="2400" b="1" i="0">
                <a:solidFill>
                  <a:schemeClr val="bg1"/>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424F4C0B-8E0E-D247-8998-89B0F977E901}"/>
              </a:ext>
            </a:extLst>
          </p:cNvPr>
          <p:cNvSpPr>
            <a:spLocks noGrp="1"/>
          </p:cNvSpPr>
          <p:nvPr>
            <p:ph type="body" sz="quarter" idx="19" hasCustomPrompt="1"/>
          </p:nvPr>
        </p:nvSpPr>
        <p:spPr>
          <a:xfrm>
            <a:off x="457200" y="1143000"/>
            <a:ext cx="12463272" cy="3195638"/>
          </a:xfrm>
        </p:spPr>
        <p:txBody>
          <a:bodyPr wrap="square" lIns="0" tIns="0" rIns="0" bIns="0">
            <a:noAutofit/>
          </a:bodyPr>
          <a:lstStyle>
            <a:lvl1pPr marL="230188" indent="-230188">
              <a:lnSpc>
                <a:spcPct val="100000"/>
              </a:lnSpc>
              <a:spcBef>
                <a:spcPts val="600"/>
              </a:spcBef>
              <a:tabLst/>
              <a:defRPr>
                <a:solidFill>
                  <a:schemeClr val="bg1"/>
                </a:solidFill>
              </a:defRPr>
            </a:lvl1pPr>
            <a:lvl2pPr marL="460375" indent="-230188">
              <a:tabLst/>
              <a:defRPr>
                <a:solidFill>
                  <a:schemeClr val="bg1"/>
                </a:solidFill>
              </a:defRPr>
            </a:lvl2pPr>
            <a:lvl3pPr>
              <a:defRPr>
                <a:solidFill>
                  <a:schemeClr val="bg1"/>
                </a:solidFill>
              </a:defRPr>
            </a:lvl3pPr>
            <a:lvl4pPr marL="914400" indent="-227013">
              <a:tabLst/>
              <a:defRPr>
                <a:solidFill>
                  <a:schemeClr val="bg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6895572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ext and Photo Statement_White Backgroun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5376672" y="0"/>
            <a:ext cx="3767327" cy="5143500"/>
          </a:xfrm>
          <a:noFill/>
          <a:ln>
            <a:noFill/>
          </a:ln>
        </p:spPr>
        <p:txBody>
          <a:bodyPr/>
          <a:lstStyle>
            <a:lvl1pPr>
              <a:buFontTx/>
              <a:buNone/>
              <a:defRPr>
                <a:solidFill>
                  <a:srgbClr val="000F7E"/>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0" name="Text Placeholder 9">
            <a:extLst>
              <a:ext uri="{FF2B5EF4-FFF2-40B4-BE49-F238E27FC236}">
                <a16:creationId xmlns:a16="http://schemas.microsoft.com/office/drawing/2014/main" id="{0E3296A8-807F-5647-9E27-81056A80893E}"/>
              </a:ext>
            </a:extLst>
          </p:cNvPr>
          <p:cNvSpPr>
            <a:spLocks noGrp="1"/>
          </p:cNvSpPr>
          <p:nvPr>
            <p:ph type="body" sz="quarter" idx="14" hasCustomPrompt="1"/>
          </p:nvPr>
        </p:nvSpPr>
        <p:spPr>
          <a:xfrm>
            <a:off x="457200" y="457200"/>
            <a:ext cx="4526280" cy="669156"/>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14" name="Text Placeholder 13">
            <a:extLst>
              <a:ext uri="{FF2B5EF4-FFF2-40B4-BE49-F238E27FC236}">
                <a16:creationId xmlns:a16="http://schemas.microsoft.com/office/drawing/2014/main" id="{A66E7E14-724D-564D-8C8A-AA19AF322B91}"/>
              </a:ext>
            </a:extLst>
          </p:cNvPr>
          <p:cNvSpPr>
            <a:spLocks noGrp="1"/>
          </p:cNvSpPr>
          <p:nvPr>
            <p:ph type="body" sz="quarter" idx="18" hasCustomPrompt="1"/>
          </p:nvPr>
        </p:nvSpPr>
        <p:spPr>
          <a:xfrm>
            <a:off x="3871609" y="4420821"/>
            <a:ext cx="1505063" cy="4251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3" name="Text Placeholder 2">
            <a:extLst>
              <a:ext uri="{FF2B5EF4-FFF2-40B4-BE49-F238E27FC236}">
                <a16:creationId xmlns:a16="http://schemas.microsoft.com/office/drawing/2014/main" id="{CBC950A1-C470-5C48-B92A-282D2269A941}"/>
              </a:ext>
            </a:extLst>
          </p:cNvPr>
          <p:cNvSpPr>
            <a:spLocks noGrp="1"/>
          </p:cNvSpPr>
          <p:nvPr>
            <p:ph type="body" sz="quarter" idx="19" hasCustomPrompt="1"/>
          </p:nvPr>
        </p:nvSpPr>
        <p:spPr>
          <a:xfrm>
            <a:off x="457200" y="1143000"/>
            <a:ext cx="4525963" cy="3195638"/>
          </a:xfrm>
        </p:spPr>
        <p:txBody>
          <a:bodyPr lIns="0" tIns="0" rIns="0" bIns="0">
            <a:noAutofit/>
          </a:bodyPr>
          <a:lstStyle>
            <a:lvl1pPr marL="230188" indent="-230188">
              <a:lnSpc>
                <a:spcPct val="100000"/>
              </a:lnSpc>
              <a:spcBef>
                <a:spcPts val="600"/>
              </a:spcBef>
              <a:tabLs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25594958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ue Background_TOC or Agenda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49708-8F60-B848-8CBD-C589BF8C177E}"/>
              </a:ext>
            </a:extLst>
          </p:cNvPr>
          <p:cNvSpPr>
            <a:spLocks noGrp="1"/>
          </p:cNvSpPr>
          <p:nvPr>
            <p:ph type="ctrTitle" hasCustomPrompt="1"/>
          </p:nvPr>
        </p:nvSpPr>
        <p:spPr>
          <a:xfrm>
            <a:off x="457200" y="457200"/>
            <a:ext cx="8229600" cy="685800"/>
          </a:xfrm>
        </p:spPr>
        <p:txBody>
          <a:bodyPr anchor="t" anchorCtr="0"/>
          <a:lstStyle>
            <a:lvl1pPr algn="l">
              <a:defRPr sz="2400" baseline="0">
                <a:latin typeface="Arial" panose="020B0604020202020204" pitchFamily="34" charset="0"/>
              </a:defRPr>
            </a:lvl1pPr>
          </a:lstStyle>
          <a:p>
            <a:r>
              <a:rPr lang="en-US" dirty="0"/>
              <a:t>Click to add Title, Table of Contents, or Agenda</a:t>
            </a:r>
          </a:p>
        </p:txBody>
      </p:sp>
      <p:sp>
        <p:nvSpPr>
          <p:cNvPr id="9" name="Text Placeholder 8">
            <a:extLst>
              <a:ext uri="{FF2B5EF4-FFF2-40B4-BE49-F238E27FC236}">
                <a16:creationId xmlns:a16="http://schemas.microsoft.com/office/drawing/2014/main" id="{9F7BDE90-6843-5841-BCCB-3479AD558E83}"/>
              </a:ext>
            </a:extLst>
          </p:cNvPr>
          <p:cNvSpPr>
            <a:spLocks noGrp="1"/>
          </p:cNvSpPr>
          <p:nvPr>
            <p:ph type="body" sz="quarter" idx="10"/>
          </p:nvPr>
        </p:nvSpPr>
        <p:spPr>
          <a:xfrm>
            <a:off x="457200" y="1143000"/>
            <a:ext cx="8229600" cy="3200400"/>
          </a:xfrm>
        </p:spPr>
        <p:txBody>
          <a:bodyPr/>
          <a:lstStyle>
            <a:lvl1pPr marL="228600" indent="-228600">
              <a:buClr>
                <a:schemeClr val="bg1"/>
              </a:buClr>
              <a:tabLst/>
              <a:defRPr/>
            </a:lvl1pPr>
            <a:lvl2pPr marL="458788" indent="-230188">
              <a:buClr>
                <a:schemeClr val="bg1"/>
              </a:buClr>
              <a:buFont typeface="System Font Regular"/>
              <a:buChar char="⁃"/>
              <a:tabLst/>
              <a:defRPr/>
            </a:lvl2pPr>
            <a:lvl3pPr marL="687388" indent="-228600">
              <a:buClr>
                <a:schemeClr val="bg1"/>
              </a:buClr>
              <a:tabLst/>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60208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ue Background 2_TOC or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49708-8F60-B848-8CBD-C589BF8C177E}"/>
              </a:ext>
            </a:extLst>
          </p:cNvPr>
          <p:cNvSpPr>
            <a:spLocks noGrp="1"/>
          </p:cNvSpPr>
          <p:nvPr>
            <p:ph type="ctrTitle" hasCustomPrompt="1"/>
          </p:nvPr>
        </p:nvSpPr>
        <p:spPr>
          <a:xfrm>
            <a:off x="457200" y="457200"/>
            <a:ext cx="8229600" cy="685800"/>
          </a:xfrm>
        </p:spPr>
        <p:txBody>
          <a:bodyPr anchor="t" anchorCtr="0"/>
          <a:lstStyle>
            <a:lvl1pPr algn="l">
              <a:defRPr sz="2400" baseline="0">
                <a:latin typeface="Arial" panose="020B0604020202020204" pitchFamily="34" charset="0"/>
              </a:defRPr>
            </a:lvl1pPr>
          </a:lstStyle>
          <a:p>
            <a:r>
              <a:rPr lang="en-US" dirty="0"/>
              <a:t>Click to add Title, Table of Contents, or Agenda</a:t>
            </a:r>
          </a:p>
        </p:txBody>
      </p:sp>
      <p:sp>
        <p:nvSpPr>
          <p:cNvPr id="9" name="Text Placeholder 8">
            <a:extLst>
              <a:ext uri="{FF2B5EF4-FFF2-40B4-BE49-F238E27FC236}">
                <a16:creationId xmlns:a16="http://schemas.microsoft.com/office/drawing/2014/main" id="{9F7BDE90-6843-5841-BCCB-3479AD558E83}"/>
              </a:ext>
            </a:extLst>
          </p:cNvPr>
          <p:cNvSpPr>
            <a:spLocks noGrp="1"/>
          </p:cNvSpPr>
          <p:nvPr>
            <p:ph type="body" sz="quarter" idx="10"/>
          </p:nvPr>
        </p:nvSpPr>
        <p:spPr>
          <a:xfrm>
            <a:off x="457200" y="1143000"/>
            <a:ext cx="8229600" cy="3200400"/>
          </a:xfrm>
        </p:spPr>
        <p:txBody>
          <a:bodyPr/>
          <a:lstStyle>
            <a:lvl1pPr marL="228600" indent="-217488">
              <a:buClr>
                <a:srgbClr val="3296DC"/>
              </a:buClr>
              <a:buFont typeface="+mj-lt"/>
              <a:buAutoNum type="arabicPeriod"/>
              <a:tabLst/>
              <a:defRPr/>
            </a:lvl1pPr>
            <a:lvl2pPr marL="458788" indent="-230188">
              <a:buClr>
                <a:srgbClr val="3296DC"/>
              </a:buClr>
              <a:buFont typeface="+mj-lt"/>
              <a:buAutoNum type="arabicPeriod"/>
              <a:tabLst/>
              <a:defRPr/>
            </a:lvl2pPr>
            <a:lvl3pPr marL="687388" indent="-228600">
              <a:buClr>
                <a:srgbClr val="3296DC"/>
              </a:buClr>
              <a:buFont typeface="+mj-lt"/>
              <a:buAutoNum type="arabicPeriod"/>
              <a:tabLst/>
              <a:defRPr/>
            </a:lvl3pPr>
            <a:lvl4pPr marL="1546225" indent="-174625">
              <a:tabLs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82987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8B5F25-3AED-69CA-946F-126827E2AA3C}"/>
              </a:ext>
            </a:extLst>
          </p:cNvPr>
          <p:cNvSpPr>
            <a:spLocks noGrp="1"/>
          </p:cNvSpPr>
          <p:nvPr>
            <p:ph type="ctrTitle"/>
          </p:nvPr>
        </p:nvSpPr>
        <p:spPr>
          <a:xfrm>
            <a:off x="193963" y="990684"/>
            <a:ext cx="6629401" cy="1112044"/>
          </a:xfrm>
          <a:solidFill>
            <a:srgbClr val="41C0F0"/>
          </a:solidFill>
        </p:spPr>
        <p:txBody>
          <a:bodyPr anchor="ctr" anchorCtr="0">
            <a:normAutofit/>
          </a:bodyPr>
          <a:lstStyle>
            <a:lvl1pPr algn="l">
              <a:defRPr sz="3000" b="1">
                <a:solidFill>
                  <a:schemeClr val="bg1"/>
                </a:solidFill>
                <a:latin typeface="+mn-lt"/>
              </a:defRPr>
            </a:lvl1pPr>
          </a:lstStyle>
          <a:p>
            <a:r>
              <a:rPr lang="es-ES" dirty="0"/>
              <a:t>Haga clic para modificar el estilo de título del patrón</a:t>
            </a:r>
          </a:p>
        </p:txBody>
      </p:sp>
      <p:sp>
        <p:nvSpPr>
          <p:cNvPr id="3" name="Subtítulo 2">
            <a:extLst>
              <a:ext uri="{FF2B5EF4-FFF2-40B4-BE49-F238E27FC236}">
                <a16:creationId xmlns:a16="http://schemas.microsoft.com/office/drawing/2014/main" id="{0CCCFF4E-C053-5115-BD90-0F471F213327}"/>
              </a:ext>
            </a:extLst>
          </p:cNvPr>
          <p:cNvSpPr>
            <a:spLocks noGrp="1"/>
          </p:cNvSpPr>
          <p:nvPr>
            <p:ph type="subTitle" idx="1"/>
          </p:nvPr>
        </p:nvSpPr>
        <p:spPr>
          <a:xfrm>
            <a:off x="193963" y="2102728"/>
            <a:ext cx="4059383" cy="571200"/>
          </a:xfrm>
        </p:spPr>
        <p:txBody>
          <a:bodyPr/>
          <a:lstStyle>
            <a:lvl1pPr marL="0" indent="0" algn="l">
              <a:buNone/>
              <a:defRPr sz="1800">
                <a:solidFill>
                  <a:srgbClr val="2D5B9E"/>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dirty="0"/>
              <a:t>Haga clic para modificar el estilo de subtítulo del patrón</a:t>
            </a:r>
          </a:p>
        </p:txBody>
      </p:sp>
    </p:spTree>
    <p:extLst>
      <p:ext uri="{BB962C8B-B14F-4D97-AF65-F5344CB8AC3E}">
        <p14:creationId xmlns:p14="http://schemas.microsoft.com/office/powerpoint/2010/main" val="40498102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E44170-361B-47EA-506B-420DD8B2D379}"/>
              </a:ext>
            </a:extLst>
          </p:cNvPr>
          <p:cNvSpPr>
            <a:spLocks noGrp="1"/>
          </p:cNvSpPr>
          <p:nvPr>
            <p:ph type="title"/>
          </p:nvPr>
        </p:nvSpPr>
        <p:spPr>
          <a:xfrm>
            <a:off x="628650" y="857250"/>
            <a:ext cx="7886700" cy="410766"/>
          </a:xfrm>
        </p:spPr>
        <p:txBody>
          <a:bodyPr/>
          <a:lstStyle/>
          <a:p>
            <a:r>
              <a:rPr lang="es-ES" dirty="0"/>
              <a:t>Haga clic para modificar el estilo de título del patrón</a:t>
            </a:r>
          </a:p>
        </p:txBody>
      </p:sp>
      <p:sp>
        <p:nvSpPr>
          <p:cNvPr id="3" name="Marcador de contenido 2">
            <a:extLst>
              <a:ext uri="{FF2B5EF4-FFF2-40B4-BE49-F238E27FC236}">
                <a16:creationId xmlns:a16="http://schemas.microsoft.com/office/drawing/2014/main" id="{10611B12-5AF3-A6D6-028C-344CE04199EE}"/>
              </a:ext>
            </a:extLst>
          </p:cNvPr>
          <p:cNvSpPr>
            <a:spLocks noGrp="1"/>
          </p:cNvSpPr>
          <p:nvPr>
            <p:ph idx="1"/>
          </p:nvPr>
        </p:nvSpPr>
        <p:spPr>
          <a:xfrm>
            <a:off x="628650" y="1550194"/>
            <a:ext cx="7886700" cy="3082529"/>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a:extLst>
              <a:ext uri="{FF2B5EF4-FFF2-40B4-BE49-F238E27FC236}">
                <a16:creationId xmlns:a16="http://schemas.microsoft.com/office/drawing/2014/main" id="{082B6E33-EE85-11EA-0DDD-9F2EE369ACD7}"/>
              </a:ext>
            </a:extLst>
          </p:cNvPr>
          <p:cNvSpPr>
            <a:spLocks noGrp="1"/>
          </p:cNvSpPr>
          <p:nvPr>
            <p:ph type="dt" sz="half" idx="10"/>
          </p:nvPr>
        </p:nvSpPr>
        <p:spPr/>
        <p:txBody>
          <a:bodyPr/>
          <a:lstStyle/>
          <a:p>
            <a:fld id="{4EB24887-5EE8-4387-A265-01307F7D84A9}" type="datetimeFigureOut">
              <a:rPr lang="es-ES" smtClean="0"/>
              <a:t>08/07/2025</a:t>
            </a:fld>
            <a:endParaRPr lang="es-ES"/>
          </a:p>
        </p:txBody>
      </p:sp>
      <p:sp>
        <p:nvSpPr>
          <p:cNvPr id="5" name="Marcador de pie de página 4">
            <a:extLst>
              <a:ext uri="{FF2B5EF4-FFF2-40B4-BE49-F238E27FC236}">
                <a16:creationId xmlns:a16="http://schemas.microsoft.com/office/drawing/2014/main" id="{2F077EBE-CE35-A891-B0DE-9C2A018BC82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1DB1B08-EEE9-7471-4C61-2E97ACEDD6C3}"/>
              </a:ext>
            </a:extLst>
          </p:cNvPr>
          <p:cNvSpPr>
            <a:spLocks noGrp="1"/>
          </p:cNvSpPr>
          <p:nvPr>
            <p:ph type="sldNum" sz="quarter" idx="12"/>
          </p:nvPr>
        </p:nvSpPr>
        <p:spPr/>
        <p:txBody>
          <a:bodyPr/>
          <a:lstStyle/>
          <a:p>
            <a:fld id="{265B1252-D230-487A-94A4-4BA60442782E}" type="slidenum">
              <a:rPr lang="es-ES" smtClean="0"/>
              <a:t>‹#›</a:t>
            </a:fld>
            <a:endParaRPr lang="es-ES"/>
          </a:p>
        </p:txBody>
      </p:sp>
      <p:pic>
        <p:nvPicPr>
          <p:cNvPr id="7" name="Google Shape;32;p4">
            <a:extLst>
              <a:ext uri="{FF2B5EF4-FFF2-40B4-BE49-F238E27FC236}">
                <a16:creationId xmlns:a16="http://schemas.microsoft.com/office/drawing/2014/main" id="{CB4E8A6B-3D06-34A1-116B-76B45337A968}"/>
              </a:ext>
            </a:extLst>
          </p:cNvPr>
          <p:cNvPicPr preferRelativeResize="0"/>
          <p:nvPr userDrawn="1"/>
        </p:nvPicPr>
        <p:blipFill>
          <a:blip r:embed="rId2">
            <a:alphaModFix/>
          </a:blip>
          <a:stretch>
            <a:fillRect/>
          </a:stretch>
        </p:blipFill>
        <p:spPr>
          <a:xfrm>
            <a:off x="459862" y="4836826"/>
            <a:ext cx="1032113" cy="204281"/>
          </a:xfrm>
          <a:prstGeom prst="rect">
            <a:avLst/>
          </a:prstGeom>
          <a:noFill/>
          <a:ln>
            <a:noFill/>
          </a:ln>
        </p:spPr>
      </p:pic>
    </p:spTree>
    <p:extLst>
      <p:ext uri="{BB962C8B-B14F-4D97-AF65-F5344CB8AC3E}">
        <p14:creationId xmlns:p14="http://schemas.microsoft.com/office/powerpoint/2010/main" val="13447735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E21105-2F9D-9E9B-2755-5FACC2890A4A}"/>
              </a:ext>
            </a:extLst>
          </p:cNvPr>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D1BC21DE-23B9-FDDD-0E42-9A4B1BB3D9D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0AC0565-13DB-4CF7-B0E2-6393D94D2CB6}"/>
              </a:ext>
            </a:extLst>
          </p:cNvPr>
          <p:cNvSpPr>
            <a:spLocks noGrp="1"/>
          </p:cNvSpPr>
          <p:nvPr>
            <p:ph type="dt" sz="half" idx="10"/>
          </p:nvPr>
        </p:nvSpPr>
        <p:spPr/>
        <p:txBody>
          <a:bodyPr/>
          <a:lstStyle/>
          <a:p>
            <a:fld id="{4EB24887-5EE8-4387-A265-01307F7D84A9}" type="datetimeFigureOut">
              <a:rPr lang="es-ES" smtClean="0"/>
              <a:t>08/07/2025</a:t>
            </a:fld>
            <a:endParaRPr lang="es-ES"/>
          </a:p>
        </p:txBody>
      </p:sp>
      <p:sp>
        <p:nvSpPr>
          <p:cNvPr id="5" name="Marcador de pie de página 4">
            <a:extLst>
              <a:ext uri="{FF2B5EF4-FFF2-40B4-BE49-F238E27FC236}">
                <a16:creationId xmlns:a16="http://schemas.microsoft.com/office/drawing/2014/main" id="{54895E32-5563-DDD4-F90B-9F94AD61493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2E7B7E6-513C-9348-305E-E6ECA9DC93F9}"/>
              </a:ext>
            </a:extLst>
          </p:cNvPr>
          <p:cNvSpPr>
            <a:spLocks noGrp="1"/>
          </p:cNvSpPr>
          <p:nvPr>
            <p:ph type="sldNum" sz="quarter" idx="12"/>
          </p:nvPr>
        </p:nvSpPr>
        <p:spPr/>
        <p:txBody>
          <a:bodyPr/>
          <a:lstStyle/>
          <a:p>
            <a:fld id="{265B1252-D230-487A-94A4-4BA60442782E}" type="slidenum">
              <a:rPr lang="es-ES" smtClean="0"/>
              <a:t>‹#›</a:t>
            </a:fld>
            <a:endParaRPr lang="es-ES"/>
          </a:p>
        </p:txBody>
      </p:sp>
    </p:spTree>
    <p:extLst>
      <p:ext uri="{BB962C8B-B14F-4D97-AF65-F5344CB8AC3E}">
        <p14:creationId xmlns:p14="http://schemas.microsoft.com/office/powerpoint/2010/main" val="20358964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98A781-4A9E-F19A-5356-AE212DD0F58E}"/>
              </a:ext>
            </a:extLst>
          </p:cNvPr>
          <p:cNvSpPr>
            <a:spLocks noGrp="1"/>
          </p:cNvSpPr>
          <p:nvPr>
            <p:ph type="title"/>
          </p:nvPr>
        </p:nvSpPr>
        <p:spPr>
          <a:xfrm>
            <a:off x="628650" y="785812"/>
            <a:ext cx="7886700" cy="482204"/>
          </a:xfrm>
        </p:spPr>
        <p:txBody>
          <a:bodyPr/>
          <a:lstStyle/>
          <a:p>
            <a:r>
              <a:rPr lang="es-ES" dirty="0"/>
              <a:t>Haga clic para modificar el estilo de título del patrón</a:t>
            </a:r>
          </a:p>
        </p:txBody>
      </p:sp>
      <p:sp>
        <p:nvSpPr>
          <p:cNvPr id="3" name="Marcador de contenido 2">
            <a:extLst>
              <a:ext uri="{FF2B5EF4-FFF2-40B4-BE49-F238E27FC236}">
                <a16:creationId xmlns:a16="http://schemas.microsoft.com/office/drawing/2014/main" id="{50C0D30C-5F0A-C180-A137-A0CE6DF53396}"/>
              </a:ext>
            </a:extLst>
          </p:cNvPr>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EBF7ED3-C72E-97F6-85C1-02017C16C2A3}"/>
              </a:ext>
            </a:extLst>
          </p:cNvPr>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8D6653D-A4AF-31F2-766D-EF4715A524C6}"/>
              </a:ext>
            </a:extLst>
          </p:cNvPr>
          <p:cNvSpPr>
            <a:spLocks noGrp="1"/>
          </p:cNvSpPr>
          <p:nvPr>
            <p:ph type="dt" sz="half" idx="10"/>
          </p:nvPr>
        </p:nvSpPr>
        <p:spPr/>
        <p:txBody>
          <a:bodyPr/>
          <a:lstStyle/>
          <a:p>
            <a:fld id="{4EB24887-5EE8-4387-A265-01307F7D84A9}" type="datetimeFigureOut">
              <a:rPr lang="es-ES" smtClean="0"/>
              <a:t>08/07/2025</a:t>
            </a:fld>
            <a:endParaRPr lang="es-ES"/>
          </a:p>
        </p:txBody>
      </p:sp>
      <p:sp>
        <p:nvSpPr>
          <p:cNvPr id="6" name="Marcador de pie de página 5">
            <a:extLst>
              <a:ext uri="{FF2B5EF4-FFF2-40B4-BE49-F238E27FC236}">
                <a16:creationId xmlns:a16="http://schemas.microsoft.com/office/drawing/2014/main" id="{9F204A96-C8F3-6A20-C8C6-6C49DBDF942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E888086-D46E-501B-2AD7-8E33AB10C43C}"/>
              </a:ext>
            </a:extLst>
          </p:cNvPr>
          <p:cNvSpPr>
            <a:spLocks noGrp="1"/>
          </p:cNvSpPr>
          <p:nvPr>
            <p:ph type="sldNum" sz="quarter" idx="12"/>
          </p:nvPr>
        </p:nvSpPr>
        <p:spPr/>
        <p:txBody>
          <a:bodyPr/>
          <a:lstStyle/>
          <a:p>
            <a:fld id="{265B1252-D230-487A-94A4-4BA60442782E}" type="slidenum">
              <a:rPr lang="es-ES" smtClean="0"/>
              <a:t>‹#›</a:t>
            </a:fld>
            <a:endParaRPr lang="es-ES"/>
          </a:p>
        </p:txBody>
      </p:sp>
    </p:spTree>
    <p:extLst>
      <p:ext uri="{BB962C8B-B14F-4D97-AF65-F5344CB8AC3E}">
        <p14:creationId xmlns:p14="http://schemas.microsoft.com/office/powerpoint/2010/main" val="30730533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A93F78-DFCD-BD0A-7157-EA7DD764C0B5}"/>
              </a:ext>
            </a:extLst>
          </p:cNvPr>
          <p:cNvSpPr>
            <a:spLocks noGrp="1"/>
          </p:cNvSpPr>
          <p:nvPr>
            <p:ph type="title"/>
          </p:nvPr>
        </p:nvSpPr>
        <p:spPr>
          <a:xfrm>
            <a:off x="629841" y="650082"/>
            <a:ext cx="7886700" cy="617934"/>
          </a:xfrm>
        </p:spPr>
        <p:txBody>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A270B260-06AD-4B37-5B91-093C783738D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84C0D58-C218-A0CC-7A2D-4FDADF7E5199}"/>
              </a:ext>
            </a:extLst>
          </p:cNvPr>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17E94A0-CFEE-F2B3-7D92-89F26870641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F991D89-7BF5-1C61-A45E-BB9D84401774}"/>
              </a:ext>
            </a:extLst>
          </p:cNvPr>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F9FC3A1-8F38-3A17-863A-D7E4AF3E007C}"/>
              </a:ext>
            </a:extLst>
          </p:cNvPr>
          <p:cNvSpPr>
            <a:spLocks noGrp="1"/>
          </p:cNvSpPr>
          <p:nvPr>
            <p:ph type="dt" sz="half" idx="10"/>
          </p:nvPr>
        </p:nvSpPr>
        <p:spPr/>
        <p:txBody>
          <a:bodyPr/>
          <a:lstStyle/>
          <a:p>
            <a:fld id="{4EB24887-5EE8-4387-A265-01307F7D84A9}" type="datetimeFigureOut">
              <a:rPr lang="es-ES" smtClean="0"/>
              <a:t>08/07/2025</a:t>
            </a:fld>
            <a:endParaRPr lang="es-ES"/>
          </a:p>
        </p:txBody>
      </p:sp>
      <p:sp>
        <p:nvSpPr>
          <p:cNvPr id="8" name="Marcador de pie de página 7">
            <a:extLst>
              <a:ext uri="{FF2B5EF4-FFF2-40B4-BE49-F238E27FC236}">
                <a16:creationId xmlns:a16="http://schemas.microsoft.com/office/drawing/2014/main" id="{FB00B064-605A-D4BC-02BD-0B6FE2902A6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9AD508D-74AD-1588-9A65-6EB60C98AAF1}"/>
              </a:ext>
            </a:extLst>
          </p:cNvPr>
          <p:cNvSpPr>
            <a:spLocks noGrp="1"/>
          </p:cNvSpPr>
          <p:nvPr>
            <p:ph type="sldNum" sz="quarter" idx="12"/>
          </p:nvPr>
        </p:nvSpPr>
        <p:spPr/>
        <p:txBody>
          <a:bodyPr/>
          <a:lstStyle/>
          <a:p>
            <a:fld id="{265B1252-D230-487A-94A4-4BA60442782E}" type="slidenum">
              <a:rPr lang="es-ES" smtClean="0"/>
              <a:t>‹#›</a:t>
            </a:fld>
            <a:endParaRPr lang="es-ES"/>
          </a:p>
        </p:txBody>
      </p:sp>
    </p:spTree>
    <p:extLst>
      <p:ext uri="{BB962C8B-B14F-4D97-AF65-F5344CB8AC3E}">
        <p14:creationId xmlns:p14="http://schemas.microsoft.com/office/powerpoint/2010/main" val="3752084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3BC83F-E65E-96AA-C6B5-928D57F08F4F}"/>
              </a:ext>
            </a:extLst>
          </p:cNvPr>
          <p:cNvSpPr>
            <a:spLocks noGrp="1"/>
          </p:cNvSpPr>
          <p:nvPr>
            <p:ph type="title"/>
          </p:nvPr>
        </p:nvSpPr>
        <p:spPr>
          <a:xfrm>
            <a:off x="628650" y="702469"/>
            <a:ext cx="7886700" cy="994172"/>
          </a:xfrm>
        </p:spPr>
        <p:txBody>
          <a:bodyPr/>
          <a:lstStyle/>
          <a:p>
            <a:r>
              <a:rPr lang="es-ES" dirty="0"/>
              <a:t>Haga clic para modificar el estilo de título del patrón</a:t>
            </a:r>
          </a:p>
        </p:txBody>
      </p:sp>
      <p:sp>
        <p:nvSpPr>
          <p:cNvPr id="3" name="Marcador de fecha 2">
            <a:extLst>
              <a:ext uri="{FF2B5EF4-FFF2-40B4-BE49-F238E27FC236}">
                <a16:creationId xmlns:a16="http://schemas.microsoft.com/office/drawing/2014/main" id="{CC830919-1988-D507-F52F-619261782C46}"/>
              </a:ext>
            </a:extLst>
          </p:cNvPr>
          <p:cNvSpPr>
            <a:spLocks noGrp="1"/>
          </p:cNvSpPr>
          <p:nvPr>
            <p:ph type="dt" sz="half" idx="10"/>
          </p:nvPr>
        </p:nvSpPr>
        <p:spPr/>
        <p:txBody>
          <a:bodyPr/>
          <a:lstStyle/>
          <a:p>
            <a:fld id="{4EB24887-5EE8-4387-A265-01307F7D84A9}" type="datetimeFigureOut">
              <a:rPr lang="es-ES" smtClean="0"/>
              <a:t>08/07/2025</a:t>
            </a:fld>
            <a:endParaRPr lang="es-ES"/>
          </a:p>
        </p:txBody>
      </p:sp>
      <p:sp>
        <p:nvSpPr>
          <p:cNvPr id="4" name="Marcador de pie de página 3">
            <a:extLst>
              <a:ext uri="{FF2B5EF4-FFF2-40B4-BE49-F238E27FC236}">
                <a16:creationId xmlns:a16="http://schemas.microsoft.com/office/drawing/2014/main" id="{78FFD34A-59DB-3973-166F-C07F7D9564C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D23806E-F579-E4CD-4FC1-CCACD6106149}"/>
              </a:ext>
            </a:extLst>
          </p:cNvPr>
          <p:cNvSpPr>
            <a:spLocks noGrp="1"/>
          </p:cNvSpPr>
          <p:nvPr>
            <p:ph type="sldNum" sz="quarter" idx="12"/>
          </p:nvPr>
        </p:nvSpPr>
        <p:spPr/>
        <p:txBody>
          <a:bodyPr/>
          <a:lstStyle/>
          <a:p>
            <a:fld id="{265B1252-D230-487A-94A4-4BA60442782E}" type="slidenum">
              <a:rPr lang="es-ES" smtClean="0"/>
              <a:t>‹#›</a:t>
            </a:fld>
            <a:endParaRPr lang="es-ES"/>
          </a:p>
        </p:txBody>
      </p:sp>
    </p:spTree>
    <p:extLst>
      <p:ext uri="{BB962C8B-B14F-4D97-AF65-F5344CB8AC3E}">
        <p14:creationId xmlns:p14="http://schemas.microsoft.com/office/powerpoint/2010/main" val="1536114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E7E56E0-58B5-B336-930C-1BF288F605DD}"/>
              </a:ext>
            </a:extLst>
          </p:cNvPr>
          <p:cNvSpPr>
            <a:spLocks noGrp="1"/>
          </p:cNvSpPr>
          <p:nvPr>
            <p:ph type="dt" sz="half" idx="10"/>
          </p:nvPr>
        </p:nvSpPr>
        <p:spPr/>
        <p:txBody>
          <a:bodyPr/>
          <a:lstStyle/>
          <a:p>
            <a:fld id="{4EB24887-5EE8-4387-A265-01307F7D84A9}" type="datetimeFigureOut">
              <a:rPr lang="es-ES" smtClean="0"/>
              <a:t>08/07/2025</a:t>
            </a:fld>
            <a:endParaRPr lang="es-ES"/>
          </a:p>
        </p:txBody>
      </p:sp>
      <p:sp>
        <p:nvSpPr>
          <p:cNvPr id="3" name="Marcador de pie de página 2">
            <a:extLst>
              <a:ext uri="{FF2B5EF4-FFF2-40B4-BE49-F238E27FC236}">
                <a16:creationId xmlns:a16="http://schemas.microsoft.com/office/drawing/2014/main" id="{F56C8AA6-EF6C-F9B2-A5CD-FC6C75B8606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DFB23D0-B600-5583-DF56-BBA036073769}"/>
              </a:ext>
            </a:extLst>
          </p:cNvPr>
          <p:cNvSpPr>
            <a:spLocks noGrp="1"/>
          </p:cNvSpPr>
          <p:nvPr>
            <p:ph type="sldNum" sz="quarter" idx="12"/>
          </p:nvPr>
        </p:nvSpPr>
        <p:spPr/>
        <p:txBody>
          <a:bodyPr/>
          <a:lstStyle/>
          <a:p>
            <a:fld id="{265B1252-D230-487A-94A4-4BA60442782E}" type="slidenum">
              <a:rPr lang="es-ES" smtClean="0"/>
              <a:t>‹#›</a:t>
            </a:fld>
            <a:endParaRPr lang="es-ES"/>
          </a:p>
        </p:txBody>
      </p:sp>
    </p:spTree>
    <p:extLst>
      <p:ext uri="{BB962C8B-B14F-4D97-AF65-F5344CB8AC3E}">
        <p14:creationId xmlns:p14="http://schemas.microsoft.com/office/powerpoint/2010/main" val="35550612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366E7D-248D-A3EE-CB84-E3658E4E7DC2}"/>
              </a:ext>
            </a:extLst>
          </p:cNvPr>
          <p:cNvSpPr>
            <a:spLocks noGrp="1"/>
          </p:cNvSpPr>
          <p:nvPr>
            <p:ph type="title"/>
          </p:nvPr>
        </p:nvSpPr>
        <p:spPr>
          <a:xfrm>
            <a:off x="629841" y="903685"/>
            <a:ext cx="2949178" cy="802481"/>
          </a:xfrm>
        </p:spPr>
        <p:txBody>
          <a:bodyPr anchor="b"/>
          <a:lstStyle>
            <a:lvl1pPr>
              <a:defRPr sz="2400"/>
            </a:lvl1pPr>
          </a:lstStyle>
          <a:p>
            <a:r>
              <a:rPr lang="es-ES" dirty="0"/>
              <a:t>Haga clic para modificar el estilo de título del patrón</a:t>
            </a:r>
          </a:p>
        </p:txBody>
      </p:sp>
      <p:sp>
        <p:nvSpPr>
          <p:cNvPr id="3" name="Marcador de contenido 2">
            <a:extLst>
              <a:ext uri="{FF2B5EF4-FFF2-40B4-BE49-F238E27FC236}">
                <a16:creationId xmlns:a16="http://schemas.microsoft.com/office/drawing/2014/main" id="{344C1D01-F0A5-EE3F-C9CE-5EB369867071}"/>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ABCF394-9FFD-2D78-8CB2-D63C05039FA2}"/>
              </a:ext>
            </a:extLst>
          </p:cNvPr>
          <p:cNvSpPr>
            <a:spLocks noGrp="1"/>
          </p:cNvSpPr>
          <p:nvPr>
            <p:ph type="body" sz="half" idx="2"/>
          </p:nvPr>
        </p:nvSpPr>
        <p:spPr>
          <a:xfrm>
            <a:off x="629841" y="2071687"/>
            <a:ext cx="2949178" cy="233005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4B3233CD-5F7D-1485-AC80-F86D2A6B2F30}"/>
              </a:ext>
            </a:extLst>
          </p:cNvPr>
          <p:cNvSpPr>
            <a:spLocks noGrp="1"/>
          </p:cNvSpPr>
          <p:nvPr>
            <p:ph type="dt" sz="half" idx="10"/>
          </p:nvPr>
        </p:nvSpPr>
        <p:spPr/>
        <p:txBody>
          <a:bodyPr/>
          <a:lstStyle/>
          <a:p>
            <a:fld id="{4EB24887-5EE8-4387-A265-01307F7D84A9}" type="datetimeFigureOut">
              <a:rPr lang="es-ES" smtClean="0"/>
              <a:t>08/07/2025</a:t>
            </a:fld>
            <a:endParaRPr lang="es-ES"/>
          </a:p>
        </p:txBody>
      </p:sp>
      <p:sp>
        <p:nvSpPr>
          <p:cNvPr id="6" name="Marcador de pie de página 5">
            <a:extLst>
              <a:ext uri="{FF2B5EF4-FFF2-40B4-BE49-F238E27FC236}">
                <a16:creationId xmlns:a16="http://schemas.microsoft.com/office/drawing/2014/main" id="{D58214C6-109F-B186-9D03-E6A1D80BC86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0798075-37D8-2398-C059-A4F219E3E45D}"/>
              </a:ext>
            </a:extLst>
          </p:cNvPr>
          <p:cNvSpPr>
            <a:spLocks noGrp="1"/>
          </p:cNvSpPr>
          <p:nvPr>
            <p:ph type="sldNum" sz="quarter" idx="12"/>
          </p:nvPr>
        </p:nvSpPr>
        <p:spPr/>
        <p:txBody>
          <a:bodyPr/>
          <a:lstStyle/>
          <a:p>
            <a:fld id="{265B1252-D230-487A-94A4-4BA60442782E}" type="slidenum">
              <a:rPr lang="es-ES" smtClean="0"/>
              <a:t>‹#›</a:t>
            </a:fld>
            <a:endParaRPr lang="es-ES"/>
          </a:p>
        </p:txBody>
      </p:sp>
    </p:spTree>
    <p:extLst>
      <p:ext uri="{BB962C8B-B14F-4D97-AF65-F5344CB8AC3E}">
        <p14:creationId xmlns:p14="http://schemas.microsoft.com/office/powerpoint/2010/main" val="1505165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ext Only-No Subhea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457200" y="457200"/>
            <a:ext cx="8229600" cy="669156"/>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424F4C0B-8E0E-D247-8998-89B0F977E901}"/>
              </a:ext>
            </a:extLst>
          </p:cNvPr>
          <p:cNvSpPr>
            <a:spLocks noGrp="1"/>
          </p:cNvSpPr>
          <p:nvPr>
            <p:ph type="body" sz="quarter" idx="19" hasCustomPrompt="1"/>
          </p:nvPr>
        </p:nvSpPr>
        <p:spPr>
          <a:xfrm>
            <a:off x="457200" y="1143000"/>
            <a:ext cx="8229600" cy="3195638"/>
          </a:xfrm>
        </p:spPr>
        <p:txBody>
          <a:bodyPr wrap="square" lIns="0" tIns="0" rIns="0" bIns="0">
            <a:noAutofit/>
          </a:bodyPr>
          <a:lstStyle>
            <a:lvl1pPr marL="230188" indent="-230188">
              <a:lnSpc>
                <a:spcPct val="100000"/>
              </a:lnSpc>
              <a:spcBef>
                <a:spcPts val="600"/>
              </a:spcBef>
              <a:tabLst/>
              <a:defRPr>
                <a:solidFill>
                  <a:schemeClr val="tx1"/>
                </a:solidFill>
              </a:defRPr>
            </a:lvl1pPr>
            <a:lvl2pPr marL="460375" indent="-230188">
              <a:tabLst/>
              <a:defRPr>
                <a:solidFill>
                  <a:schemeClr val="tx1"/>
                </a:solidFill>
              </a:defRPr>
            </a:lvl2pPr>
            <a:lvl3pPr>
              <a:defRPr>
                <a:solidFill>
                  <a:schemeClr val="tx1"/>
                </a:solidFill>
              </a:defRPr>
            </a:lvl3pPr>
            <a:lvl4pPr marL="914400" indent="-227013">
              <a:tabLst/>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765500"/>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44C501-E52F-48D9-DF98-8039D0FB9C84}"/>
              </a:ext>
            </a:extLst>
          </p:cNvPr>
          <p:cNvSpPr>
            <a:spLocks noGrp="1"/>
          </p:cNvSpPr>
          <p:nvPr>
            <p:ph type="title"/>
          </p:nvPr>
        </p:nvSpPr>
        <p:spPr>
          <a:xfrm>
            <a:off x="627459" y="912019"/>
            <a:ext cx="2949178" cy="802481"/>
          </a:xfrm>
        </p:spPr>
        <p:txBody>
          <a:bodyPr anchor="b"/>
          <a:lstStyle>
            <a:lvl1pPr>
              <a:defRPr sz="2400"/>
            </a:lvl1pPr>
          </a:lstStyle>
          <a:p>
            <a:r>
              <a:rPr lang="es-ES" dirty="0"/>
              <a:t>Haga clic para modificar el estilo de título del patrón</a:t>
            </a:r>
          </a:p>
        </p:txBody>
      </p:sp>
      <p:sp>
        <p:nvSpPr>
          <p:cNvPr id="3" name="Marcador de posición de imagen 2">
            <a:extLst>
              <a:ext uri="{FF2B5EF4-FFF2-40B4-BE49-F238E27FC236}">
                <a16:creationId xmlns:a16="http://schemas.microsoft.com/office/drawing/2014/main" id="{0E57AD8B-1696-9AEB-EEB6-5FA1F716711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Marcador de texto 3">
            <a:extLst>
              <a:ext uri="{FF2B5EF4-FFF2-40B4-BE49-F238E27FC236}">
                <a16:creationId xmlns:a16="http://schemas.microsoft.com/office/drawing/2014/main" id="{81643588-5560-3C2D-E8E4-C69D058D2B15}"/>
              </a:ext>
            </a:extLst>
          </p:cNvPr>
          <p:cNvSpPr>
            <a:spLocks noGrp="1"/>
          </p:cNvSpPr>
          <p:nvPr>
            <p:ph type="body" sz="half" idx="2"/>
          </p:nvPr>
        </p:nvSpPr>
        <p:spPr>
          <a:xfrm>
            <a:off x="629841" y="1978818"/>
            <a:ext cx="2949178" cy="242292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2721A117-D2F0-0CC5-1849-9391427C76BB}"/>
              </a:ext>
            </a:extLst>
          </p:cNvPr>
          <p:cNvSpPr>
            <a:spLocks noGrp="1"/>
          </p:cNvSpPr>
          <p:nvPr>
            <p:ph type="dt" sz="half" idx="10"/>
          </p:nvPr>
        </p:nvSpPr>
        <p:spPr/>
        <p:txBody>
          <a:bodyPr/>
          <a:lstStyle/>
          <a:p>
            <a:fld id="{4EB24887-5EE8-4387-A265-01307F7D84A9}" type="datetimeFigureOut">
              <a:rPr lang="es-ES" smtClean="0"/>
              <a:t>08/07/2025</a:t>
            </a:fld>
            <a:endParaRPr lang="es-ES"/>
          </a:p>
        </p:txBody>
      </p:sp>
      <p:sp>
        <p:nvSpPr>
          <p:cNvPr id="6" name="Marcador de pie de página 5">
            <a:extLst>
              <a:ext uri="{FF2B5EF4-FFF2-40B4-BE49-F238E27FC236}">
                <a16:creationId xmlns:a16="http://schemas.microsoft.com/office/drawing/2014/main" id="{1584B6BE-38B0-7FF4-E20E-0E59244564F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9DFE340-CDF2-0690-027E-7FF1D9A837CB}"/>
              </a:ext>
            </a:extLst>
          </p:cNvPr>
          <p:cNvSpPr>
            <a:spLocks noGrp="1"/>
          </p:cNvSpPr>
          <p:nvPr>
            <p:ph type="sldNum" sz="quarter" idx="12"/>
          </p:nvPr>
        </p:nvSpPr>
        <p:spPr/>
        <p:txBody>
          <a:bodyPr/>
          <a:lstStyle/>
          <a:p>
            <a:fld id="{265B1252-D230-487A-94A4-4BA60442782E}" type="slidenum">
              <a:rPr lang="es-ES" smtClean="0"/>
              <a:t>‹#›</a:t>
            </a:fld>
            <a:endParaRPr lang="es-ES"/>
          </a:p>
        </p:txBody>
      </p:sp>
    </p:spTree>
    <p:extLst>
      <p:ext uri="{BB962C8B-B14F-4D97-AF65-F5344CB8AC3E}">
        <p14:creationId xmlns:p14="http://schemas.microsoft.com/office/powerpoint/2010/main" val="28164225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6A3003-ABF0-7426-78D3-29EBEEA671A5}"/>
              </a:ext>
            </a:extLst>
          </p:cNvPr>
          <p:cNvSpPr>
            <a:spLocks noGrp="1"/>
          </p:cNvSpPr>
          <p:nvPr>
            <p:ph type="title"/>
          </p:nvPr>
        </p:nvSpPr>
        <p:spPr>
          <a:xfrm>
            <a:off x="628650" y="692944"/>
            <a:ext cx="7886700" cy="575072"/>
          </a:xfrm>
        </p:spPr>
        <p:txBody>
          <a:bodyPr/>
          <a:lstStyle/>
          <a:p>
            <a:r>
              <a:rPr lang="es-ES" dirty="0"/>
              <a:t>Haga clic para modificar el estilo de título del patrón</a:t>
            </a:r>
          </a:p>
        </p:txBody>
      </p:sp>
      <p:sp>
        <p:nvSpPr>
          <p:cNvPr id="3" name="Marcador de texto vertical 2">
            <a:extLst>
              <a:ext uri="{FF2B5EF4-FFF2-40B4-BE49-F238E27FC236}">
                <a16:creationId xmlns:a16="http://schemas.microsoft.com/office/drawing/2014/main" id="{1DD4F4B1-4E18-77CF-8CFB-C65B4510724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1419F08-D76D-63D3-A055-3D89B4D5A8F4}"/>
              </a:ext>
            </a:extLst>
          </p:cNvPr>
          <p:cNvSpPr>
            <a:spLocks noGrp="1"/>
          </p:cNvSpPr>
          <p:nvPr>
            <p:ph type="dt" sz="half" idx="10"/>
          </p:nvPr>
        </p:nvSpPr>
        <p:spPr/>
        <p:txBody>
          <a:bodyPr/>
          <a:lstStyle/>
          <a:p>
            <a:fld id="{4EB24887-5EE8-4387-A265-01307F7D84A9}" type="datetimeFigureOut">
              <a:rPr lang="es-ES" smtClean="0"/>
              <a:t>08/07/2025</a:t>
            </a:fld>
            <a:endParaRPr lang="es-ES"/>
          </a:p>
        </p:txBody>
      </p:sp>
      <p:sp>
        <p:nvSpPr>
          <p:cNvPr id="5" name="Marcador de pie de página 4">
            <a:extLst>
              <a:ext uri="{FF2B5EF4-FFF2-40B4-BE49-F238E27FC236}">
                <a16:creationId xmlns:a16="http://schemas.microsoft.com/office/drawing/2014/main" id="{49EDA8D3-4140-49AD-E0C7-174130EFA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87537C0-D5FC-50E0-DDA4-BA42266B7D1E}"/>
              </a:ext>
            </a:extLst>
          </p:cNvPr>
          <p:cNvSpPr>
            <a:spLocks noGrp="1"/>
          </p:cNvSpPr>
          <p:nvPr>
            <p:ph type="sldNum" sz="quarter" idx="12"/>
          </p:nvPr>
        </p:nvSpPr>
        <p:spPr/>
        <p:txBody>
          <a:bodyPr/>
          <a:lstStyle/>
          <a:p>
            <a:fld id="{265B1252-D230-487A-94A4-4BA60442782E}" type="slidenum">
              <a:rPr lang="es-ES" smtClean="0"/>
              <a:t>‹#›</a:t>
            </a:fld>
            <a:endParaRPr lang="es-ES"/>
          </a:p>
        </p:txBody>
      </p:sp>
    </p:spTree>
    <p:extLst>
      <p:ext uri="{BB962C8B-B14F-4D97-AF65-F5344CB8AC3E}">
        <p14:creationId xmlns:p14="http://schemas.microsoft.com/office/powerpoint/2010/main" val="20943892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A47155C-AFF8-F7D1-F545-B272D86277C5}"/>
              </a:ext>
            </a:extLst>
          </p:cNvPr>
          <p:cNvSpPr>
            <a:spLocks noGrp="1"/>
          </p:cNvSpPr>
          <p:nvPr>
            <p:ph type="title" orient="vert"/>
          </p:nvPr>
        </p:nvSpPr>
        <p:spPr>
          <a:xfrm>
            <a:off x="6543675" y="671512"/>
            <a:ext cx="1971675" cy="3961210"/>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D92C9FD-D0A0-F67D-19A0-77BA99C8E985}"/>
              </a:ext>
            </a:extLst>
          </p:cNvPr>
          <p:cNvSpPr>
            <a:spLocks noGrp="1"/>
          </p:cNvSpPr>
          <p:nvPr>
            <p:ph type="body" orient="vert" idx="1"/>
          </p:nvPr>
        </p:nvSpPr>
        <p:spPr>
          <a:xfrm>
            <a:off x="628650" y="671512"/>
            <a:ext cx="5800725" cy="3961210"/>
          </a:xfrm>
        </p:spPr>
        <p:txBody>
          <a:bodyPr vert="eaVert"/>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a:extLst>
              <a:ext uri="{FF2B5EF4-FFF2-40B4-BE49-F238E27FC236}">
                <a16:creationId xmlns:a16="http://schemas.microsoft.com/office/drawing/2014/main" id="{49357D8E-B3EF-B2A0-1B74-2CBFE2654155}"/>
              </a:ext>
            </a:extLst>
          </p:cNvPr>
          <p:cNvSpPr>
            <a:spLocks noGrp="1"/>
          </p:cNvSpPr>
          <p:nvPr>
            <p:ph type="dt" sz="half" idx="10"/>
          </p:nvPr>
        </p:nvSpPr>
        <p:spPr/>
        <p:txBody>
          <a:bodyPr/>
          <a:lstStyle/>
          <a:p>
            <a:fld id="{4EB24887-5EE8-4387-A265-01307F7D84A9}" type="datetimeFigureOut">
              <a:rPr lang="es-ES" smtClean="0"/>
              <a:t>08/07/2025</a:t>
            </a:fld>
            <a:endParaRPr lang="es-ES"/>
          </a:p>
        </p:txBody>
      </p:sp>
      <p:sp>
        <p:nvSpPr>
          <p:cNvPr id="5" name="Marcador de pie de página 4">
            <a:extLst>
              <a:ext uri="{FF2B5EF4-FFF2-40B4-BE49-F238E27FC236}">
                <a16:creationId xmlns:a16="http://schemas.microsoft.com/office/drawing/2014/main" id="{D5E75BC5-1978-24B8-A662-8B39478DC13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5E36829-0FFE-6D78-BC12-C40DCD4C6687}"/>
              </a:ext>
            </a:extLst>
          </p:cNvPr>
          <p:cNvSpPr>
            <a:spLocks noGrp="1"/>
          </p:cNvSpPr>
          <p:nvPr>
            <p:ph type="sldNum" sz="quarter" idx="12"/>
          </p:nvPr>
        </p:nvSpPr>
        <p:spPr/>
        <p:txBody>
          <a:bodyPr/>
          <a:lstStyle/>
          <a:p>
            <a:fld id="{265B1252-D230-487A-94A4-4BA60442782E}" type="slidenum">
              <a:rPr lang="es-ES" smtClean="0"/>
              <a:t>‹#›</a:t>
            </a:fld>
            <a:endParaRPr lang="es-ES"/>
          </a:p>
        </p:txBody>
      </p:sp>
    </p:spTree>
    <p:extLst>
      <p:ext uri="{BB962C8B-B14F-4D97-AF65-F5344CB8AC3E}">
        <p14:creationId xmlns:p14="http://schemas.microsoft.com/office/powerpoint/2010/main" val="1549549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ext Only_w logo wtrmr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1CB73A-3EB2-0F4B-A749-FE602CE5F24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7867" t="3208" r="30052" b="19629"/>
          <a:stretch/>
        </p:blipFill>
        <p:spPr>
          <a:xfrm>
            <a:off x="3064933" y="-141546"/>
            <a:ext cx="6079068" cy="5285046"/>
          </a:xfrm>
          <a:prstGeom prst="rect">
            <a:avLst/>
          </a:prstGeom>
        </p:spPr>
      </p:pic>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457200" y="457200"/>
            <a:ext cx="8226054" cy="669156"/>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790429E5-795A-8A43-A273-2BC100111C02}"/>
              </a:ext>
            </a:extLst>
          </p:cNvPr>
          <p:cNvSpPr>
            <a:spLocks noGrp="1"/>
          </p:cNvSpPr>
          <p:nvPr>
            <p:ph type="body" sz="quarter" idx="19" hasCustomPrompt="1"/>
          </p:nvPr>
        </p:nvSpPr>
        <p:spPr>
          <a:xfrm>
            <a:off x="457200" y="1142999"/>
            <a:ext cx="8226054" cy="3200400"/>
          </a:xfrm>
        </p:spPr>
        <p:txBody>
          <a:bodyPr lIns="0" tIns="0" rIns="0" bIns="0">
            <a:noAutofit/>
          </a:bodyPr>
          <a:lstStyle>
            <a:lvl1pPr marL="230188" indent="-230188">
              <a:lnSpc>
                <a:spcPct val="100000"/>
              </a:lnSpc>
              <a:spcBef>
                <a:spcPts val="600"/>
              </a:spcBef>
              <a:tabLs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
        <p:nvSpPr>
          <p:cNvPr id="8" name="Slide Number Placeholder 3">
            <a:extLst>
              <a:ext uri="{FF2B5EF4-FFF2-40B4-BE49-F238E27FC236}">
                <a16:creationId xmlns:a16="http://schemas.microsoft.com/office/drawing/2014/main" id="{351EB0E6-A70D-CE45-BB73-DE0110A910ED}"/>
              </a:ext>
            </a:extLst>
          </p:cNvPr>
          <p:cNvSpPr txBox="1">
            <a:spLocks/>
          </p:cNvSpPr>
          <p:nvPr/>
        </p:nvSpPr>
        <p:spPr>
          <a:xfrm>
            <a:off x="8705088" y="4846001"/>
            <a:ext cx="220485" cy="20285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lumMod val="65000"/>
                  </a:schemeClr>
                </a:solidFill>
              </a:rPr>
              <a:t>  </a:t>
            </a:r>
            <a:fld id="{F16E1515-8F3D-DE4D-94E5-8D9BEBCD7A49}" type="slidenum">
              <a:rPr lang="en-US" smtClean="0">
                <a:solidFill>
                  <a:schemeClr val="bg1">
                    <a:lumMod val="65000"/>
                  </a:schemeClr>
                </a:solidFill>
              </a:rPr>
              <a:pPr/>
              <a:t>‹#›</a:t>
            </a:fld>
            <a:endParaRPr lang="en-US" dirty="0">
              <a:solidFill>
                <a:schemeClr val="bg1">
                  <a:lumMod val="65000"/>
                </a:schemeClr>
              </a:solidFill>
            </a:endParaRPr>
          </a:p>
        </p:txBody>
      </p:sp>
      <p:sp>
        <p:nvSpPr>
          <p:cNvPr id="9" name="Date Placeholder 3">
            <a:extLst>
              <a:ext uri="{FF2B5EF4-FFF2-40B4-BE49-F238E27FC236}">
                <a16:creationId xmlns:a16="http://schemas.microsoft.com/office/drawing/2014/main" id="{E7AA508B-E60F-E649-B511-759C564E884D}"/>
              </a:ext>
            </a:extLst>
          </p:cNvPr>
          <p:cNvSpPr txBox="1">
            <a:spLocks/>
          </p:cNvSpPr>
          <p:nvPr/>
        </p:nvSpPr>
        <p:spPr>
          <a:xfrm>
            <a:off x="8074152" y="4846320"/>
            <a:ext cx="609914" cy="148504"/>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39BF0A-C635-544F-850F-946AD8E7975B}" type="datetime1">
              <a:rPr lang="en-US" smtClean="0"/>
              <a:pPr/>
              <a:t>7/8/2025</a:t>
            </a:fld>
            <a:endParaRPr lang="en-US" dirty="0"/>
          </a:p>
        </p:txBody>
      </p:sp>
    </p:spTree>
    <p:extLst>
      <p:ext uri="{BB962C8B-B14F-4D97-AF65-F5344CB8AC3E}">
        <p14:creationId xmlns:p14="http://schemas.microsoft.com/office/powerpoint/2010/main" val="3229979990"/>
      </p:ext>
    </p:extLst>
  </p:cSld>
  <p:clrMapOvr>
    <a:masterClrMapping/>
  </p:clrMapOvr>
  <p:extLst>
    <p:ext uri="{DCECCB84-F9BA-43D5-87BE-67443E8EF086}">
      <p15:sldGuideLst xmlns:p15="http://schemas.microsoft.com/office/powerpoint/2012/main">
        <p15:guide id="1" orient="horz" pos="18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Only">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225D86E-8C5D-1841-9FAC-7F27816076DA}"/>
              </a:ext>
            </a:extLst>
          </p:cNvPr>
          <p:cNvSpPr>
            <a:spLocks noGrp="1"/>
          </p:cNvSpPr>
          <p:nvPr>
            <p:ph type="body" sz="quarter" idx="15" hasCustomPrompt="1"/>
          </p:nvPr>
        </p:nvSpPr>
        <p:spPr>
          <a:xfrm>
            <a:off x="457200" y="1143000"/>
            <a:ext cx="8226055" cy="272381"/>
          </a:xfrm>
        </p:spPr>
        <p:txBody>
          <a:bodyPr lIns="0" tIns="0" rIns="0" bIns="0"/>
          <a:lstStyle>
            <a:lvl1pPr marL="0" indent="0">
              <a:lnSpc>
                <a:spcPct val="100000"/>
              </a:lnSpc>
              <a:spcBef>
                <a:spcPts val="0"/>
              </a:spcBef>
              <a:buNone/>
              <a:defRPr sz="18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457200" y="457200"/>
            <a:ext cx="8226054" cy="669156"/>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790429E5-795A-8A43-A273-2BC100111C02}"/>
              </a:ext>
            </a:extLst>
          </p:cNvPr>
          <p:cNvSpPr>
            <a:spLocks noGrp="1"/>
          </p:cNvSpPr>
          <p:nvPr>
            <p:ph type="body" sz="quarter" idx="19" hasCustomPrompt="1"/>
          </p:nvPr>
        </p:nvSpPr>
        <p:spPr>
          <a:xfrm>
            <a:off x="457200" y="1508760"/>
            <a:ext cx="8226054" cy="2906613"/>
          </a:xfrm>
        </p:spPr>
        <p:txBody>
          <a:bodyPr lIns="0" tIns="0" rIns="0" bIns="0">
            <a:noAutofit/>
          </a:bodyPr>
          <a:lstStyle>
            <a:lvl1pPr marL="182880" indent="-182880">
              <a:lnSpc>
                <a:spcPct val="100000"/>
              </a:lnSpc>
              <a:spcBef>
                <a:spcPts val="600"/>
              </a:spcBef>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650234188"/>
      </p:ext>
    </p:extLst>
  </p:cSld>
  <p:clrMapOvr>
    <a:masterClrMapping/>
  </p:clrMapOvr>
  <p:extLst>
    <p:ext uri="{DCECCB84-F9BA-43D5-87BE-67443E8EF086}">
      <p15:sldGuideLst xmlns:p15="http://schemas.microsoft.com/office/powerpoint/2012/main">
        <p15:guide id="1" orient="horz" pos="3108">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ll White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7828731"/>
      </p:ext>
    </p:extLst>
  </p:cSld>
  <p:clrMapOvr>
    <a:masterClrMapping/>
  </p:clrMapOvr>
  <p:extLst>
    <p:ext uri="{DCECCB84-F9BA-43D5-87BE-67443E8EF086}">
      <p15:sldGuideLst xmlns:p15="http://schemas.microsoft.com/office/powerpoint/2012/main">
        <p15:guide id="1" orient="horz" pos="300">
          <p15:clr>
            <a:srgbClr val="FBAE40"/>
          </p15:clr>
        </p15:guide>
        <p15:guide id="2" pos="28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ccent with Text and 1 Phot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5376672" y="0"/>
            <a:ext cx="3767327" cy="5143500"/>
          </a:xfrm>
          <a:noFill/>
          <a:ln>
            <a:noFill/>
          </a:ln>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picture</a:t>
            </a:r>
            <a:endParaRPr lang="en-US" dirty="0"/>
          </a:p>
        </p:txBody>
      </p:sp>
      <p:sp>
        <p:nvSpPr>
          <p:cNvPr id="6" name="Rectangle 5">
            <a:extLst>
              <a:ext uri="{FF2B5EF4-FFF2-40B4-BE49-F238E27FC236}">
                <a16:creationId xmlns:a16="http://schemas.microsoft.com/office/drawing/2014/main" id="{8D1DBF6C-0676-5247-8404-7764B27D9124}"/>
              </a:ext>
            </a:extLst>
          </p:cNvPr>
          <p:cNvSpPr/>
          <p:nvPr/>
        </p:nvSpPr>
        <p:spPr>
          <a:xfrm>
            <a:off x="0" y="0"/>
            <a:ext cx="5376672" cy="5143500"/>
          </a:xfrm>
          <a:prstGeom prst="rect">
            <a:avLst/>
          </a:prstGeom>
          <a:solidFill>
            <a:srgbClr val="000F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EDF54824-3A03-A745-AD49-C744B2A21DEA}"/>
              </a:ext>
            </a:extLst>
          </p:cNvPr>
          <p:cNvSpPr>
            <a:spLocks noGrp="1"/>
          </p:cNvSpPr>
          <p:nvPr>
            <p:ph type="body" sz="quarter" idx="14" hasCustomPrompt="1"/>
          </p:nvPr>
        </p:nvSpPr>
        <p:spPr>
          <a:xfrm>
            <a:off x="457200" y="457200"/>
            <a:ext cx="4523368" cy="669156"/>
          </a:xfrm>
        </p:spPr>
        <p:txBody>
          <a:bodyPr lIns="0" tIns="0" rIns="0" bIns="0">
            <a:noAutofit/>
          </a:bodyPr>
          <a:lstStyle>
            <a:lvl1pPr marL="0" indent="0">
              <a:lnSpc>
                <a:spcPct val="100000"/>
              </a:lnSpc>
              <a:spcBef>
                <a:spcPts val="0"/>
              </a:spcBef>
              <a:buNone/>
              <a:defRPr sz="2400" b="1" i="0">
                <a:solidFill>
                  <a:schemeClr val="bg1"/>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17" name="Text Placeholder 13">
            <a:extLst>
              <a:ext uri="{FF2B5EF4-FFF2-40B4-BE49-F238E27FC236}">
                <a16:creationId xmlns:a16="http://schemas.microsoft.com/office/drawing/2014/main" id="{2709C09F-8C0C-7248-AEB2-1C7859F51F5A}"/>
              </a:ext>
            </a:extLst>
          </p:cNvPr>
          <p:cNvSpPr>
            <a:spLocks noGrp="1"/>
          </p:cNvSpPr>
          <p:nvPr>
            <p:ph type="body" sz="quarter" idx="18" hasCustomPrompt="1"/>
          </p:nvPr>
        </p:nvSpPr>
        <p:spPr>
          <a:xfrm>
            <a:off x="3871609" y="4420821"/>
            <a:ext cx="1505254" cy="4251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9" name="Text Placeholder 2">
            <a:extLst>
              <a:ext uri="{FF2B5EF4-FFF2-40B4-BE49-F238E27FC236}">
                <a16:creationId xmlns:a16="http://schemas.microsoft.com/office/drawing/2014/main" id="{6E94CDEA-D510-9F45-84BD-82CAA8464E4C}"/>
              </a:ext>
            </a:extLst>
          </p:cNvPr>
          <p:cNvSpPr>
            <a:spLocks noGrp="1"/>
          </p:cNvSpPr>
          <p:nvPr>
            <p:ph type="body" sz="quarter" idx="19" hasCustomPrompt="1"/>
          </p:nvPr>
        </p:nvSpPr>
        <p:spPr>
          <a:xfrm>
            <a:off x="457200" y="1143000"/>
            <a:ext cx="4525963" cy="3195638"/>
          </a:xfrm>
        </p:spPr>
        <p:txBody>
          <a:bodyPr lIns="0" tIns="0" rIns="0" bIns="0">
            <a:noAutofit/>
          </a:bodyPr>
          <a:lstStyle>
            <a:lvl1pPr marL="182880" indent="-182880">
              <a:lnSpc>
                <a:spcPct val="100000"/>
              </a:lnSpc>
              <a:spcBef>
                <a:spcPts val="600"/>
              </a:spcBef>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pic>
        <p:nvPicPr>
          <p:cNvPr id="10" name="Picture 9">
            <a:extLst>
              <a:ext uri="{FF2B5EF4-FFF2-40B4-BE49-F238E27FC236}">
                <a16:creationId xmlns:a16="http://schemas.microsoft.com/office/drawing/2014/main" id="{D444A7A8-335B-174E-9471-7B8989F4296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29184" y="4809234"/>
            <a:ext cx="1037332" cy="202856"/>
          </a:xfrm>
          <a:prstGeom prst="rect">
            <a:avLst/>
          </a:prstGeom>
        </p:spPr>
      </p:pic>
    </p:spTree>
    <p:extLst>
      <p:ext uri="{BB962C8B-B14F-4D97-AF65-F5344CB8AC3E}">
        <p14:creationId xmlns:p14="http://schemas.microsoft.com/office/powerpoint/2010/main" val="353892554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 and 2 Photos_White Backgroun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856035B-8130-D844-B0F2-44CBE0D28699}"/>
              </a:ext>
            </a:extLst>
          </p:cNvPr>
          <p:cNvSpPr>
            <a:spLocks noGrp="1"/>
          </p:cNvSpPr>
          <p:nvPr>
            <p:ph type="pic" sz="quarter" idx="16"/>
          </p:nvPr>
        </p:nvSpPr>
        <p:spPr>
          <a:xfrm>
            <a:off x="5376673" y="2571750"/>
            <a:ext cx="3767327" cy="2571750"/>
          </a:xfrm>
          <a:noFill/>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picture</a:t>
            </a:r>
            <a:endParaRPr lang="en-US" dirty="0"/>
          </a:p>
        </p:txBody>
      </p:sp>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5376672" y="0"/>
            <a:ext cx="3767328" cy="2571750"/>
          </a:xfrm>
          <a:noFill/>
          <a:ln>
            <a:noFill/>
          </a:ln>
        </p:spPr>
        <p:txBody>
          <a:bodyPr/>
          <a:lstStyle>
            <a:lvl1pPr marL="171450" marR="0" indent="-171450" algn="l" defTabSz="685800" rtl="0" eaLnBrk="1" fontAlgn="auto" latinLnBrk="0" hangingPunct="1">
              <a:lnSpc>
                <a:spcPct val="90000"/>
              </a:lnSpc>
              <a:spcBef>
                <a:spcPts val="750"/>
              </a:spcBef>
              <a:spcAft>
                <a:spcPts val="0"/>
              </a:spcAft>
              <a:buClrTx/>
              <a:buSzTx/>
              <a:buFontTx/>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Tx/>
              <a:buNone/>
              <a:tabLst/>
              <a:defRPr/>
            </a:pPr>
            <a:r>
              <a:rPr lang="en-US"/>
              <a:t>Click icon to add picture</a:t>
            </a:r>
            <a:endParaRPr lang="en-US" dirty="0"/>
          </a:p>
        </p:txBody>
      </p:sp>
      <p:sp>
        <p:nvSpPr>
          <p:cNvPr id="21" name="Text Placeholder 9">
            <a:extLst>
              <a:ext uri="{FF2B5EF4-FFF2-40B4-BE49-F238E27FC236}">
                <a16:creationId xmlns:a16="http://schemas.microsoft.com/office/drawing/2014/main" id="{B4117486-5C49-E242-8CBE-03C8F8711246}"/>
              </a:ext>
            </a:extLst>
          </p:cNvPr>
          <p:cNvSpPr>
            <a:spLocks noGrp="1"/>
          </p:cNvSpPr>
          <p:nvPr>
            <p:ph type="body" sz="quarter" idx="14" hasCustomPrompt="1"/>
          </p:nvPr>
        </p:nvSpPr>
        <p:spPr>
          <a:xfrm>
            <a:off x="457200" y="457200"/>
            <a:ext cx="4523368" cy="667512"/>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24" name="Text Placeholder 13">
            <a:extLst>
              <a:ext uri="{FF2B5EF4-FFF2-40B4-BE49-F238E27FC236}">
                <a16:creationId xmlns:a16="http://schemas.microsoft.com/office/drawing/2014/main" id="{FE409C5D-AFD1-7745-A713-F12280BE810D}"/>
              </a:ext>
            </a:extLst>
          </p:cNvPr>
          <p:cNvSpPr>
            <a:spLocks noGrp="1"/>
          </p:cNvSpPr>
          <p:nvPr>
            <p:ph type="body" sz="quarter" idx="19" hasCustomPrompt="1"/>
          </p:nvPr>
        </p:nvSpPr>
        <p:spPr>
          <a:xfrm>
            <a:off x="3871609" y="4420821"/>
            <a:ext cx="1505254" cy="4251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9" name="Text Placeholder 2">
            <a:extLst>
              <a:ext uri="{FF2B5EF4-FFF2-40B4-BE49-F238E27FC236}">
                <a16:creationId xmlns:a16="http://schemas.microsoft.com/office/drawing/2014/main" id="{AE46F9CE-9C02-284E-A17F-0C31F82B2F5B}"/>
              </a:ext>
            </a:extLst>
          </p:cNvPr>
          <p:cNvSpPr>
            <a:spLocks noGrp="1"/>
          </p:cNvSpPr>
          <p:nvPr>
            <p:ph type="body" sz="quarter" idx="20" hasCustomPrompt="1"/>
          </p:nvPr>
        </p:nvSpPr>
        <p:spPr>
          <a:xfrm>
            <a:off x="457200" y="1143000"/>
            <a:ext cx="4525963" cy="3195638"/>
          </a:xfrm>
        </p:spPr>
        <p:txBody>
          <a:bodyPr lIns="0" tIns="0" rIns="0" bIns="0">
            <a:noAutofit/>
          </a:bodyPr>
          <a:lstStyle>
            <a:lvl1pPr marL="182880" indent="-182880">
              <a:lnSpc>
                <a:spcPct val="100000"/>
              </a:lnSpc>
              <a:spcBef>
                <a:spcPts val="600"/>
              </a:spcBef>
              <a:defRPr/>
            </a:lvl1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79677387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ccent with 2 Photos and Blue Backgroun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856035B-8130-D844-B0F2-44CBE0D28699}"/>
              </a:ext>
            </a:extLst>
          </p:cNvPr>
          <p:cNvSpPr>
            <a:spLocks noGrp="1"/>
          </p:cNvSpPr>
          <p:nvPr>
            <p:ph type="pic" sz="quarter" idx="16"/>
          </p:nvPr>
        </p:nvSpPr>
        <p:spPr>
          <a:xfrm>
            <a:off x="5376673" y="2571750"/>
            <a:ext cx="3767328" cy="2571750"/>
          </a:xfrm>
          <a:noFill/>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9198D"/>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picture</a:t>
            </a:r>
            <a:endParaRPr lang="en-US" dirty="0"/>
          </a:p>
        </p:txBody>
      </p:sp>
      <p:sp>
        <p:nvSpPr>
          <p:cNvPr id="6" name="Rectangle 5">
            <a:extLst>
              <a:ext uri="{FF2B5EF4-FFF2-40B4-BE49-F238E27FC236}">
                <a16:creationId xmlns:a16="http://schemas.microsoft.com/office/drawing/2014/main" id="{8D1DBF6C-0676-5247-8404-7764B27D9124}"/>
              </a:ext>
            </a:extLst>
          </p:cNvPr>
          <p:cNvSpPr/>
          <p:nvPr/>
        </p:nvSpPr>
        <p:spPr>
          <a:xfrm>
            <a:off x="0" y="0"/>
            <a:ext cx="5376672" cy="5143500"/>
          </a:xfrm>
          <a:prstGeom prst="rect">
            <a:avLst/>
          </a:prstGeom>
          <a:solidFill>
            <a:srgbClr val="000F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5376672" y="0"/>
            <a:ext cx="3767328" cy="2571750"/>
          </a:xfrm>
          <a:noFill/>
          <a:ln>
            <a:noFill/>
          </a:ln>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9198D"/>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picture</a:t>
            </a:r>
            <a:endParaRPr lang="en-US" dirty="0"/>
          </a:p>
        </p:txBody>
      </p:sp>
      <p:sp>
        <p:nvSpPr>
          <p:cNvPr id="14" name="Text Placeholder 9">
            <a:extLst>
              <a:ext uri="{FF2B5EF4-FFF2-40B4-BE49-F238E27FC236}">
                <a16:creationId xmlns:a16="http://schemas.microsoft.com/office/drawing/2014/main" id="{225C079B-5F34-5149-9937-5E0A7D19101F}"/>
              </a:ext>
            </a:extLst>
          </p:cNvPr>
          <p:cNvSpPr>
            <a:spLocks noGrp="1"/>
          </p:cNvSpPr>
          <p:nvPr>
            <p:ph type="body" sz="quarter" idx="14" hasCustomPrompt="1"/>
          </p:nvPr>
        </p:nvSpPr>
        <p:spPr>
          <a:xfrm>
            <a:off x="457200" y="457200"/>
            <a:ext cx="4523368" cy="667512"/>
          </a:xfrm>
        </p:spPr>
        <p:txBody>
          <a:bodyPr lIns="0" tIns="0" rIns="0" bIns="0">
            <a:noAutofit/>
          </a:bodyPr>
          <a:lstStyle>
            <a:lvl1pPr marL="0" indent="0">
              <a:lnSpc>
                <a:spcPct val="100000"/>
              </a:lnSpc>
              <a:spcBef>
                <a:spcPts val="0"/>
              </a:spcBef>
              <a:buNone/>
              <a:defRPr sz="2400" b="1" i="0">
                <a:solidFill>
                  <a:schemeClr val="bg1"/>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21" name="Text Placeholder 13">
            <a:extLst>
              <a:ext uri="{FF2B5EF4-FFF2-40B4-BE49-F238E27FC236}">
                <a16:creationId xmlns:a16="http://schemas.microsoft.com/office/drawing/2014/main" id="{2C113B2A-25B6-4D4F-BE66-8FD128DADFB0}"/>
              </a:ext>
            </a:extLst>
          </p:cNvPr>
          <p:cNvSpPr>
            <a:spLocks noGrp="1"/>
          </p:cNvSpPr>
          <p:nvPr>
            <p:ph type="body" sz="quarter" idx="19" hasCustomPrompt="1"/>
          </p:nvPr>
        </p:nvSpPr>
        <p:spPr>
          <a:xfrm>
            <a:off x="3871609" y="4420821"/>
            <a:ext cx="1505254" cy="4251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9" name="Text Placeholder 2">
            <a:extLst>
              <a:ext uri="{FF2B5EF4-FFF2-40B4-BE49-F238E27FC236}">
                <a16:creationId xmlns:a16="http://schemas.microsoft.com/office/drawing/2014/main" id="{24511911-ADCF-3F4A-9C7A-1469A5E07464}"/>
              </a:ext>
            </a:extLst>
          </p:cNvPr>
          <p:cNvSpPr>
            <a:spLocks noGrp="1"/>
          </p:cNvSpPr>
          <p:nvPr>
            <p:ph type="body" sz="quarter" idx="20" hasCustomPrompt="1"/>
          </p:nvPr>
        </p:nvSpPr>
        <p:spPr>
          <a:xfrm>
            <a:off x="457200" y="1143000"/>
            <a:ext cx="4525963" cy="3195638"/>
          </a:xfrm>
        </p:spPr>
        <p:txBody>
          <a:bodyPr lIns="0" tIns="0" rIns="0" bIns="0">
            <a:noAutofit/>
          </a:bodyPr>
          <a:lstStyle>
            <a:lvl1pPr marL="182880" indent="-182880">
              <a:lnSpc>
                <a:spcPct val="100000"/>
              </a:lnSpc>
              <a:spcBef>
                <a:spcPts val="600"/>
              </a:spcBef>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pic>
        <p:nvPicPr>
          <p:cNvPr id="10" name="Picture 9">
            <a:extLst>
              <a:ext uri="{FF2B5EF4-FFF2-40B4-BE49-F238E27FC236}">
                <a16:creationId xmlns:a16="http://schemas.microsoft.com/office/drawing/2014/main" id="{B3BC7184-67F4-D44E-A683-638A4BD086F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29184" y="4809234"/>
            <a:ext cx="1037332" cy="202856"/>
          </a:xfrm>
          <a:prstGeom prst="rect">
            <a:avLst/>
          </a:prstGeom>
        </p:spPr>
      </p:pic>
    </p:spTree>
    <p:extLst>
      <p:ext uri="{BB962C8B-B14F-4D97-AF65-F5344CB8AC3E}">
        <p14:creationId xmlns:p14="http://schemas.microsoft.com/office/powerpoint/2010/main" val="3054402206"/>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6.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8.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666276"/>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143000"/>
            <a:ext cx="8229600" cy="3328416"/>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Slide Number Placeholder 3">
            <a:extLst>
              <a:ext uri="{FF2B5EF4-FFF2-40B4-BE49-F238E27FC236}">
                <a16:creationId xmlns:a16="http://schemas.microsoft.com/office/drawing/2014/main" id="{2553C9D7-E9D0-FF4B-A8C0-A88200BA90FB}"/>
              </a:ext>
            </a:extLst>
          </p:cNvPr>
          <p:cNvSpPr txBox="1">
            <a:spLocks/>
          </p:cNvSpPr>
          <p:nvPr/>
        </p:nvSpPr>
        <p:spPr>
          <a:xfrm>
            <a:off x="8708182" y="4846001"/>
            <a:ext cx="220485" cy="20285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lumMod val="65000"/>
                  </a:schemeClr>
                </a:solidFill>
              </a:rPr>
              <a:t>  </a:t>
            </a:r>
            <a:fld id="{F16E1515-8F3D-DE4D-94E5-8D9BEBCD7A49}" type="slidenum">
              <a:rPr lang="en-US" smtClean="0">
                <a:solidFill>
                  <a:schemeClr val="bg1">
                    <a:lumMod val="65000"/>
                  </a:schemeClr>
                </a:solidFill>
              </a:rPr>
              <a:pPr/>
              <a:t>‹#›</a:t>
            </a:fld>
            <a:endParaRPr lang="en-US" dirty="0">
              <a:solidFill>
                <a:schemeClr val="bg1">
                  <a:lumMod val="65000"/>
                </a:schemeClr>
              </a:solidFill>
            </a:endParaRPr>
          </a:p>
        </p:txBody>
      </p:sp>
      <p:sp>
        <p:nvSpPr>
          <p:cNvPr id="5" name="Date Placeholder 3">
            <a:extLst>
              <a:ext uri="{FF2B5EF4-FFF2-40B4-BE49-F238E27FC236}">
                <a16:creationId xmlns:a16="http://schemas.microsoft.com/office/drawing/2014/main" id="{DD9D28ED-2D06-3A46-9727-8A9B2D7E7F63}"/>
              </a:ext>
            </a:extLst>
          </p:cNvPr>
          <p:cNvSpPr txBox="1">
            <a:spLocks/>
          </p:cNvSpPr>
          <p:nvPr/>
        </p:nvSpPr>
        <p:spPr>
          <a:xfrm>
            <a:off x="8076886" y="4846002"/>
            <a:ext cx="609914" cy="148504"/>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39BF0A-C635-544F-850F-946AD8E7975B}" type="datetime1">
              <a:rPr lang="en-US" smtClean="0"/>
              <a:pPr/>
              <a:t>7/8/2025</a:t>
            </a:fld>
            <a:endParaRPr lang="en-US" dirty="0"/>
          </a:p>
        </p:txBody>
      </p:sp>
      <p:pic>
        <p:nvPicPr>
          <p:cNvPr id="10" name="Picture 9">
            <a:extLst>
              <a:ext uri="{FF2B5EF4-FFF2-40B4-BE49-F238E27FC236}">
                <a16:creationId xmlns:a16="http://schemas.microsoft.com/office/drawing/2014/main" id="{10DDB747-6C5D-1648-A189-AC12B7E17882}"/>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329184" y="4811397"/>
            <a:ext cx="1033271" cy="202062"/>
          </a:xfrm>
          <a:prstGeom prst="rect">
            <a:avLst/>
          </a:prstGeom>
        </p:spPr>
      </p:pic>
    </p:spTree>
    <p:extLst>
      <p:ext uri="{BB962C8B-B14F-4D97-AF65-F5344CB8AC3E}">
        <p14:creationId xmlns:p14="http://schemas.microsoft.com/office/powerpoint/2010/main" val="3392560624"/>
      </p:ext>
    </p:extLst>
  </p:cSld>
  <p:clrMap bg1="lt1" tx1="dk1" bg2="lt2" tx2="dk2" accent1="accent1" accent2="accent2" accent3="accent3" accent4="accent4" accent5="accent5" accent6="accent6" hlink="hlink" folHlink="folHlink"/>
  <p:sldLayoutIdLst>
    <p:sldLayoutId id="2147483661" r:id="rId1"/>
    <p:sldLayoutId id="2147483687" r:id="rId2"/>
    <p:sldLayoutId id="2147483692" r:id="rId3"/>
    <p:sldLayoutId id="2147483707" r:id="rId4"/>
    <p:sldLayoutId id="2147483686" r:id="rId5"/>
    <p:sldLayoutId id="2147483690" r:id="rId6"/>
    <p:sldLayoutId id="2147483667" r:id="rId7"/>
    <p:sldLayoutId id="2147483688" r:id="rId8"/>
    <p:sldLayoutId id="2147483674" r:id="rId9"/>
    <p:sldLayoutId id="2147483684" r:id="rId10"/>
    <p:sldLayoutId id="2147483678" r:id="rId11"/>
    <p:sldLayoutId id="2147483680" r:id="rId12"/>
    <p:sldLayoutId id="2147483682" r:id="rId13"/>
    <p:sldLayoutId id="2147483689" r:id="rId14"/>
    <p:sldLayoutId id="2147483724" r:id="rId15"/>
    <p:sldLayoutId id="2147483726" r:id="rId16"/>
  </p:sldLayoutIdLst>
  <p:hf hdr="0"/>
  <p:txStyles>
    <p:title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p:titleStyle>
    <p:bodyStyle>
      <a:lvl1pPr marL="230188" indent="-222250" algn="l" defTabSz="685800" rtl="0" eaLnBrk="1" latinLnBrk="0" hangingPunct="1">
        <a:lnSpc>
          <a:spcPct val="100000"/>
        </a:lnSpc>
        <a:spcBef>
          <a:spcPts val="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08">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F7E"/>
        </a:solidFill>
        <a:effectLst/>
      </p:bgPr>
    </p:bg>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39A08365-AEEB-3D48-A287-0A6C23C5D3D6}"/>
              </a:ext>
            </a:extLst>
          </p:cNvPr>
          <p:cNvSpPr txBox="1">
            <a:spLocks/>
          </p:cNvSpPr>
          <p:nvPr/>
        </p:nvSpPr>
        <p:spPr>
          <a:xfrm>
            <a:off x="8705088" y="4849122"/>
            <a:ext cx="220485" cy="20285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lumMod val="65000"/>
                  </a:schemeClr>
                </a:solidFill>
              </a:rPr>
              <a:t>  </a:t>
            </a:r>
            <a:fld id="{F16E1515-8F3D-DE4D-94E5-8D9BEBCD7A49}" type="slidenum">
              <a:rPr lang="en-US" smtClean="0">
                <a:solidFill>
                  <a:schemeClr val="bg1">
                    <a:lumMod val="65000"/>
                  </a:schemeClr>
                </a:solidFill>
              </a:rPr>
              <a:pPr/>
              <a:t>‹#›</a:t>
            </a:fld>
            <a:endParaRPr lang="en-US" dirty="0">
              <a:solidFill>
                <a:schemeClr val="bg1">
                  <a:lumMod val="65000"/>
                </a:schemeClr>
              </a:solidFill>
            </a:endParaRPr>
          </a:p>
        </p:txBody>
      </p:sp>
      <p:sp>
        <p:nvSpPr>
          <p:cNvPr id="11" name="Date Placeholder 3">
            <a:extLst>
              <a:ext uri="{FF2B5EF4-FFF2-40B4-BE49-F238E27FC236}">
                <a16:creationId xmlns:a16="http://schemas.microsoft.com/office/drawing/2014/main" id="{B198D408-451C-7649-B63F-9BB20EE7A64E}"/>
              </a:ext>
            </a:extLst>
          </p:cNvPr>
          <p:cNvSpPr txBox="1">
            <a:spLocks/>
          </p:cNvSpPr>
          <p:nvPr/>
        </p:nvSpPr>
        <p:spPr>
          <a:xfrm>
            <a:off x="8074152" y="4846002"/>
            <a:ext cx="609914" cy="148504"/>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39BF0A-C635-544F-850F-946AD8E7975B}" type="datetime1">
              <a:rPr lang="en-US" smtClean="0"/>
              <a:pPr/>
              <a:t>7/8/2025</a:t>
            </a:fld>
            <a:endParaRPr lang="en-US" dirty="0"/>
          </a:p>
        </p:txBody>
      </p:sp>
      <p:sp>
        <p:nvSpPr>
          <p:cNvPr id="2" name="Title Placeholder 1">
            <a:extLst>
              <a:ext uri="{FF2B5EF4-FFF2-40B4-BE49-F238E27FC236}">
                <a16:creationId xmlns:a16="http://schemas.microsoft.com/office/drawing/2014/main" id="{C999391D-1BCF-B249-A015-254233AECE82}"/>
              </a:ext>
            </a:extLst>
          </p:cNvPr>
          <p:cNvSpPr>
            <a:spLocks noGrp="1"/>
          </p:cNvSpPr>
          <p:nvPr>
            <p:ph type="title"/>
          </p:nvPr>
        </p:nvSpPr>
        <p:spPr>
          <a:xfrm>
            <a:off x="457200" y="457200"/>
            <a:ext cx="7886700" cy="667512"/>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4682BBD0-F847-394A-96EA-C2F6C3D00601}"/>
              </a:ext>
            </a:extLst>
          </p:cNvPr>
          <p:cNvSpPr>
            <a:spLocks noGrp="1"/>
          </p:cNvSpPr>
          <p:nvPr>
            <p:ph type="body" idx="1"/>
          </p:nvPr>
        </p:nvSpPr>
        <p:spPr>
          <a:xfrm>
            <a:off x="457200" y="1143000"/>
            <a:ext cx="7886700" cy="326231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5" name="Picture 4">
            <a:extLst>
              <a:ext uri="{FF2B5EF4-FFF2-40B4-BE49-F238E27FC236}">
                <a16:creationId xmlns:a16="http://schemas.microsoft.com/office/drawing/2014/main" id="{3F50E74A-F632-C648-A3E6-DE91F970873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29184" y="4809234"/>
            <a:ext cx="1037332" cy="202856"/>
          </a:xfrm>
          <a:prstGeom prst="rect">
            <a:avLst/>
          </a:prstGeom>
        </p:spPr>
      </p:pic>
    </p:spTree>
    <p:extLst>
      <p:ext uri="{BB962C8B-B14F-4D97-AF65-F5344CB8AC3E}">
        <p14:creationId xmlns:p14="http://schemas.microsoft.com/office/powerpoint/2010/main" val="226994202"/>
      </p:ext>
    </p:extLst>
  </p:cSld>
  <p:clrMap bg1="lt1" tx1="dk1" bg2="lt2" tx2="dk2" accent1="accent1" accent2="accent2" accent3="accent3" accent4="accent4" accent5="accent5" accent6="accent6" hlink="hlink" folHlink="folHlink"/>
  <p:sldLayoutIdLst>
    <p:sldLayoutId id="2147483725" r:id="rId1"/>
    <p:sldLayoutId id="2147483675" r:id="rId2"/>
    <p:sldLayoutId id="2147483708" r:id="rId3"/>
    <p:sldLayoutId id="2147483694" r:id="rId4"/>
    <p:sldLayoutId id="2147483705" r:id="rId5"/>
  </p:sldLayoutIdLst>
  <p:txStyles>
    <p:titleStyle>
      <a:lvl1pPr algn="l" defTabSz="914400" rtl="0" eaLnBrk="1" latinLnBrk="0" hangingPunct="1">
        <a:lnSpc>
          <a:spcPct val="100000"/>
        </a:lnSpc>
        <a:spcBef>
          <a:spcPct val="0"/>
        </a:spcBef>
        <a:buNone/>
        <a:defRPr sz="24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0663" algn="l" defTabSz="914400" rtl="0" eaLnBrk="1" latinLnBrk="0" hangingPunct="1">
        <a:lnSpc>
          <a:spcPct val="100000"/>
        </a:lnSpc>
        <a:spcBef>
          <a:spcPts val="600"/>
        </a:spcBef>
        <a:buClr>
          <a:schemeClr val="bg1"/>
        </a:buClr>
        <a:buFont typeface="Arial" panose="020B0604020202020204" pitchFamily="34" charset="0"/>
        <a:buChar char="•"/>
        <a:tabLst/>
        <a:defRPr sz="1800" b="0" i="0" kern="1200">
          <a:solidFill>
            <a:schemeClr val="bg1"/>
          </a:solidFill>
          <a:latin typeface="Arial" panose="020B0604020202020204" pitchFamily="34" charset="0"/>
          <a:ea typeface="+mn-ea"/>
          <a:cs typeface="Arial" panose="020B0604020202020204" pitchFamily="34" charset="0"/>
        </a:defRPr>
      </a:lvl1pPr>
      <a:lvl2pPr marL="458788" indent="-230188" algn="l" defTabSz="914400" rtl="0" eaLnBrk="1" latinLnBrk="0" hangingPunct="1">
        <a:lnSpc>
          <a:spcPct val="90000"/>
        </a:lnSpc>
        <a:spcBef>
          <a:spcPts val="375"/>
        </a:spcBef>
        <a:buClr>
          <a:schemeClr val="bg1"/>
        </a:buClr>
        <a:buSzPct val="100000"/>
        <a:buFont typeface="System Font Regular"/>
        <a:buChar char="–"/>
        <a:tabLst/>
        <a:defRPr sz="1600" kern="1200">
          <a:solidFill>
            <a:schemeClr val="bg1"/>
          </a:solidFill>
          <a:latin typeface="Arial" panose="020B0604020202020204" pitchFamily="34" charset="0"/>
          <a:ea typeface="+mn-ea"/>
          <a:cs typeface="Arial" panose="020B0604020202020204" pitchFamily="34" charset="0"/>
        </a:defRPr>
      </a:lvl2pPr>
      <a:lvl3pPr marL="687388" indent="-228600" algn="l" defTabSz="914400" rtl="0" eaLnBrk="1" latinLnBrk="0" hangingPunct="1">
        <a:lnSpc>
          <a:spcPct val="90000"/>
        </a:lnSpc>
        <a:spcBef>
          <a:spcPts val="500"/>
        </a:spcBef>
        <a:buClr>
          <a:schemeClr val="bg1"/>
        </a:buClr>
        <a:buFont typeface="Wingdings" pitchFamily="2" charset="2"/>
        <a:buChar char="§"/>
        <a:tabLst/>
        <a:defRPr sz="1400" kern="1200">
          <a:solidFill>
            <a:schemeClr val="bg1"/>
          </a:solidFill>
          <a:latin typeface="Arial" panose="020B0604020202020204" pitchFamily="34" charset="0"/>
          <a:ea typeface="+mn-ea"/>
          <a:cs typeface="Arial" panose="020B0604020202020204" pitchFamily="34" charset="0"/>
        </a:defRPr>
      </a:lvl3pPr>
      <a:lvl4pPr marL="917575" indent="-230188" algn="l" defTabSz="914400" rtl="0" eaLnBrk="1" latinLnBrk="0" hangingPunct="1">
        <a:lnSpc>
          <a:spcPct val="90000"/>
        </a:lnSpc>
        <a:spcBef>
          <a:spcPts val="500"/>
        </a:spcBef>
        <a:buClr>
          <a:schemeClr val="bg1"/>
        </a:buClr>
        <a:buSzPct val="100000"/>
        <a:buFont typeface="System Font Regular"/>
        <a:buChar char="–"/>
        <a:tabLst/>
        <a:defRPr sz="12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q"/>
        <a:defRPr sz="16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08">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62528F0-2C68-4A33-76A1-B7B9B362AEBD}"/>
              </a:ext>
            </a:extLst>
          </p:cNvPr>
          <p:cNvSpPr>
            <a:spLocks noGrp="1"/>
          </p:cNvSpPr>
          <p:nvPr>
            <p:ph type="title"/>
          </p:nvPr>
        </p:nvSpPr>
        <p:spPr>
          <a:xfrm>
            <a:off x="628650" y="510778"/>
            <a:ext cx="7886700" cy="757238"/>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0365E065-1AC4-5757-23BE-22EBE94924A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EF9828-12E5-17AE-4A61-B3AC46534B2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EB24887-5EE8-4387-A265-01307F7D84A9}" type="datetimeFigureOut">
              <a:rPr lang="es-ES" smtClean="0"/>
              <a:t>08/07/2025</a:t>
            </a:fld>
            <a:endParaRPr lang="es-ES"/>
          </a:p>
        </p:txBody>
      </p:sp>
      <p:sp>
        <p:nvSpPr>
          <p:cNvPr id="5" name="Marcador de pie de página 4">
            <a:extLst>
              <a:ext uri="{FF2B5EF4-FFF2-40B4-BE49-F238E27FC236}">
                <a16:creationId xmlns:a16="http://schemas.microsoft.com/office/drawing/2014/main" id="{7D9D1625-2BE2-762C-32B8-57A01717A19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9CCD69BA-0DCC-EFB8-F8CD-5986DCE4566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65B1252-D230-487A-94A4-4BA60442782E}" type="slidenum">
              <a:rPr lang="es-ES" smtClean="0"/>
              <a:t>‹#›</a:t>
            </a:fld>
            <a:endParaRPr lang="es-ES"/>
          </a:p>
        </p:txBody>
      </p:sp>
    </p:spTree>
    <p:extLst>
      <p:ext uri="{BB962C8B-B14F-4D97-AF65-F5344CB8AC3E}">
        <p14:creationId xmlns:p14="http://schemas.microsoft.com/office/powerpoint/2010/main" val="2267959714"/>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6.xml"/><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6.xml"/><Relationship Id="rId5" Type="http://schemas.openxmlformats.org/officeDocument/2006/relationships/image" Target="../media/image53.jpeg"/><Relationship Id="rId4" Type="http://schemas.openxmlformats.org/officeDocument/2006/relationships/image" Target="../media/image52.jpg"/></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microsoft.com/office/2007/relationships/hdphoto" Target="../media/hdphoto2.wdp"/><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93CD8-39C5-F896-9C9D-1CD66A738486}"/>
              </a:ext>
            </a:extLst>
          </p:cNvPr>
          <p:cNvSpPr>
            <a:spLocks noGrp="1"/>
          </p:cNvSpPr>
          <p:nvPr>
            <p:ph type="ctrTitle"/>
          </p:nvPr>
        </p:nvSpPr>
        <p:spPr/>
        <p:txBody>
          <a:bodyPr/>
          <a:lstStyle/>
          <a:p>
            <a:r>
              <a:rPr lang="en-US" dirty="0"/>
              <a:t>Deimos and Graphite TSLs</a:t>
            </a:r>
          </a:p>
        </p:txBody>
      </p:sp>
      <p:sp>
        <p:nvSpPr>
          <p:cNvPr id="3" name="Subtitle 2">
            <a:extLst>
              <a:ext uri="{FF2B5EF4-FFF2-40B4-BE49-F238E27FC236}">
                <a16:creationId xmlns:a16="http://schemas.microsoft.com/office/drawing/2014/main" id="{FF297F77-3B49-EA12-5B7C-A00C952FEFDF}"/>
              </a:ext>
            </a:extLst>
          </p:cNvPr>
          <p:cNvSpPr>
            <a:spLocks noGrp="1"/>
          </p:cNvSpPr>
          <p:nvPr>
            <p:ph type="subTitle" idx="1"/>
          </p:nvPr>
        </p:nvSpPr>
        <p:spPr/>
        <p:txBody>
          <a:bodyPr>
            <a:normAutofit lnSpcReduction="10000"/>
          </a:bodyPr>
          <a:lstStyle/>
          <a:p>
            <a:r>
              <a:rPr lang="en-US" dirty="0"/>
              <a:t>Nicholas Thompson, Peter Brain, Theresa Cutler, Kristin Stolte, Adrien </a:t>
            </a:r>
            <a:r>
              <a:rPr lang="en-US" dirty="0" err="1"/>
              <a:t>Terricabras</a:t>
            </a:r>
            <a:endParaRPr lang="en-US" dirty="0"/>
          </a:p>
        </p:txBody>
      </p:sp>
      <p:sp>
        <p:nvSpPr>
          <p:cNvPr id="4" name="Text Placeholder 3">
            <a:extLst>
              <a:ext uri="{FF2B5EF4-FFF2-40B4-BE49-F238E27FC236}">
                <a16:creationId xmlns:a16="http://schemas.microsoft.com/office/drawing/2014/main" id="{450B91B1-0BE2-675A-81DD-139C313BEF53}"/>
              </a:ext>
            </a:extLst>
          </p:cNvPr>
          <p:cNvSpPr>
            <a:spLocks noGrp="1"/>
          </p:cNvSpPr>
          <p:nvPr>
            <p:ph type="body" sz="quarter" idx="13"/>
          </p:nvPr>
        </p:nvSpPr>
        <p:spPr/>
        <p:txBody>
          <a:bodyPr/>
          <a:lstStyle/>
          <a:p>
            <a:r>
              <a:rPr lang="en-US" dirty="0"/>
              <a:t>July 9</a:t>
            </a:r>
            <a:r>
              <a:rPr lang="en-US" baseline="30000" dirty="0"/>
              <a:t>th</a:t>
            </a:r>
            <a:r>
              <a:rPr lang="en-US" dirty="0"/>
              <a:t>, 2025</a:t>
            </a:r>
          </a:p>
        </p:txBody>
      </p:sp>
      <p:sp>
        <p:nvSpPr>
          <p:cNvPr id="5" name="Text Placeholder 4">
            <a:extLst>
              <a:ext uri="{FF2B5EF4-FFF2-40B4-BE49-F238E27FC236}">
                <a16:creationId xmlns:a16="http://schemas.microsoft.com/office/drawing/2014/main" id="{49EE38DC-2B11-9DF4-1BD3-A6A5DFC38F9F}"/>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062881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26DCD-77FC-38F9-37AE-A625A3D98C5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8941E9B-CA63-83B7-4206-A71119756455}"/>
              </a:ext>
            </a:extLst>
          </p:cNvPr>
          <p:cNvSpPr>
            <a:spLocks noGrp="1"/>
          </p:cNvSpPr>
          <p:nvPr>
            <p:ph type="body" sz="quarter" idx="14"/>
          </p:nvPr>
        </p:nvSpPr>
        <p:spPr/>
        <p:txBody>
          <a:bodyPr/>
          <a:lstStyle/>
          <a:p>
            <a:r>
              <a:rPr lang="en-US" dirty="0"/>
              <a:t>Deimos Experiment</a:t>
            </a:r>
          </a:p>
        </p:txBody>
      </p:sp>
      <p:sp>
        <p:nvSpPr>
          <p:cNvPr id="3" name="Text Placeholder 2">
            <a:extLst>
              <a:ext uri="{FF2B5EF4-FFF2-40B4-BE49-F238E27FC236}">
                <a16:creationId xmlns:a16="http://schemas.microsoft.com/office/drawing/2014/main" id="{F3794D74-7072-D42A-8C93-6A53CF198829}"/>
              </a:ext>
            </a:extLst>
          </p:cNvPr>
          <p:cNvSpPr>
            <a:spLocks noGrp="1"/>
          </p:cNvSpPr>
          <p:nvPr>
            <p:ph type="body" sz="quarter" idx="19"/>
          </p:nvPr>
        </p:nvSpPr>
        <p:spPr>
          <a:xfrm>
            <a:off x="457201" y="1142999"/>
            <a:ext cx="4717668" cy="3200400"/>
          </a:xfrm>
        </p:spPr>
        <p:txBody>
          <a:bodyPr/>
          <a:lstStyle/>
          <a:p>
            <a:r>
              <a:rPr lang="en-US" dirty="0"/>
              <a:t>After first critical measurements, next set of experiments focused on measurements as a function of temperature</a:t>
            </a:r>
          </a:p>
          <a:p>
            <a:r>
              <a:rPr lang="en-US" dirty="0"/>
              <a:t>Neutron noise measurements were also performed</a:t>
            </a:r>
          </a:p>
          <a:p>
            <a:endParaRPr lang="en-US" dirty="0"/>
          </a:p>
          <a:p>
            <a:endParaRPr lang="en-US" dirty="0"/>
          </a:p>
        </p:txBody>
      </p:sp>
      <p:pic>
        <p:nvPicPr>
          <p:cNvPr id="7" name="Picture 6">
            <a:extLst>
              <a:ext uri="{FF2B5EF4-FFF2-40B4-BE49-F238E27FC236}">
                <a16:creationId xmlns:a16="http://schemas.microsoft.com/office/drawing/2014/main" id="{F131030C-87A5-AC18-7135-5761F39DDF5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373590" y="0"/>
            <a:ext cx="3709817" cy="2476500"/>
          </a:xfrm>
          <a:prstGeom prst="rect">
            <a:avLst/>
          </a:prstGeom>
        </p:spPr>
      </p:pic>
      <p:pic>
        <p:nvPicPr>
          <p:cNvPr id="9" name="Picture 8">
            <a:extLst>
              <a:ext uri="{FF2B5EF4-FFF2-40B4-BE49-F238E27FC236}">
                <a16:creationId xmlns:a16="http://schemas.microsoft.com/office/drawing/2014/main" id="{9F03D5A2-85E5-16B6-F22B-06E823417230}"/>
              </a:ext>
            </a:extLst>
          </p:cNvPr>
          <p:cNvPicPr>
            <a:picLocks noChangeAspect="1"/>
          </p:cNvPicPr>
          <p:nvPr/>
        </p:nvPicPr>
        <p:blipFill>
          <a:blip r:embed="rId3" cstate="hqprint">
            <a:extLst>
              <a:ext uri="{28A0092B-C50C-407E-A947-70E740481C1C}">
                <a14:useLocalDpi xmlns:a14="http://schemas.microsoft.com/office/drawing/2010/main"/>
              </a:ext>
            </a:extLst>
          </a:blip>
          <a:srcRect l="30825"/>
          <a:stretch/>
        </p:blipFill>
        <p:spPr>
          <a:xfrm rot="16200000">
            <a:off x="6650223" y="2615064"/>
            <a:ext cx="2476498" cy="2389871"/>
          </a:xfrm>
          <a:prstGeom prst="rect">
            <a:avLst/>
          </a:prstGeom>
        </p:spPr>
      </p:pic>
      <p:pic>
        <p:nvPicPr>
          <p:cNvPr id="6" name="Picture 5">
            <a:extLst>
              <a:ext uri="{FF2B5EF4-FFF2-40B4-BE49-F238E27FC236}">
                <a16:creationId xmlns:a16="http://schemas.microsoft.com/office/drawing/2014/main" id="{16E5A85D-66FD-AAA2-E67A-6168AF5D645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816035" y="2571749"/>
            <a:ext cx="3709815" cy="2476499"/>
          </a:xfrm>
          <a:prstGeom prst="rect">
            <a:avLst/>
          </a:prstGeom>
        </p:spPr>
      </p:pic>
    </p:spTree>
    <p:extLst>
      <p:ext uri="{BB962C8B-B14F-4D97-AF65-F5344CB8AC3E}">
        <p14:creationId xmlns:p14="http://schemas.microsoft.com/office/powerpoint/2010/main" val="3273178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92623E-0056-940F-9472-D015F22C5698}"/>
              </a:ext>
            </a:extLst>
          </p:cNvPr>
          <p:cNvSpPr>
            <a:spLocks noGrp="1"/>
          </p:cNvSpPr>
          <p:nvPr>
            <p:ph type="body" sz="quarter" idx="14"/>
          </p:nvPr>
        </p:nvSpPr>
        <p:spPr>
          <a:xfrm>
            <a:off x="600445" y="289388"/>
            <a:ext cx="8229600" cy="669156"/>
          </a:xfrm>
        </p:spPr>
        <p:txBody>
          <a:bodyPr/>
          <a:lstStyle/>
          <a:p>
            <a:r>
              <a:rPr lang="en-US" dirty="0"/>
              <a:t>Deimos Results</a:t>
            </a:r>
          </a:p>
        </p:txBody>
      </p:sp>
      <p:graphicFrame>
        <p:nvGraphicFramePr>
          <p:cNvPr id="4" name="Table 3">
            <a:extLst>
              <a:ext uri="{FF2B5EF4-FFF2-40B4-BE49-F238E27FC236}">
                <a16:creationId xmlns:a16="http://schemas.microsoft.com/office/drawing/2014/main" id="{56F7721D-7666-A027-874B-FABF385C4E0B}"/>
              </a:ext>
            </a:extLst>
          </p:cNvPr>
          <p:cNvGraphicFramePr>
            <a:graphicFrameLocks noGrp="1"/>
          </p:cNvGraphicFramePr>
          <p:nvPr>
            <p:extLst>
              <p:ext uri="{D42A27DB-BD31-4B8C-83A1-F6EECF244321}">
                <p14:modId xmlns:p14="http://schemas.microsoft.com/office/powerpoint/2010/main" val="1329251937"/>
              </p:ext>
            </p:extLst>
          </p:nvPr>
        </p:nvGraphicFramePr>
        <p:xfrm>
          <a:off x="1492251" y="664312"/>
          <a:ext cx="7159254" cy="4189800"/>
        </p:xfrm>
        <a:graphic>
          <a:graphicData uri="http://schemas.openxmlformats.org/drawingml/2006/table">
            <a:tbl>
              <a:tblPr/>
              <a:tblGrid>
                <a:gridCol w="882649">
                  <a:extLst>
                    <a:ext uri="{9D8B030D-6E8A-4147-A177-3AD203B41FA5}">
                      <a16:colId xmlns:a16="http://schemas.microsoft.com/office/drawing/2014/main" val="46332885"/>
                    </a:ext>
                  </a:extLst>
                </a:gridCol>
                <a:gridCol w="495656">
                  <a:extLst>
                    <a:ext uri="{9D8B030D-6E8A-4147-A177-3AD203B41FA5}">
                      <a16:colId xmlns:a16="http://schemas.microsoft.com/office/drawing/2014/main" val="1365439275"/>
                    </a:ext>
                  </a:extLst>
                </a:gridCol>
                <a:gridCol w="634615">
                  <a:extLst>
                    <a:ext uri="{9D8B030D-6E8A-4147-A177-3AD203B41FA5}">
                      <a16:colId xmlns:a16="http://schemas.microsoft.com/office/drawing/2014/main" val="3530725630"/>
                    </a:ext>
                  </a:extLst>
                </a:gridCol>
                <a:gridCol w="634615">
                  <a:extLst>
                    <a:ext uri="{9D8B030D-6E8A-4147-A177-3AD203B41FA5}">
                      <a16:colId xmlns:a16="http://schemas.microsoft.com/office/drawing/2014/main" val="3515641745"/>
                    </a:ext>
                  </a:extLst>
                </a:gridCol>
                <a:gridCol w="942006">
                  <a:extLst>
                    <a:ext uri="{9D8B030D-6E8A-4147-A177-3AD203B41FA5}">
                      <a16:colId xmlns:a16="http://schemas.microsoft.com/office/drawing/2014/main" val="2650402854"/>
                    </a:ext>
                  </a:extLst>
                </a:gridCol>
                <a:gridCol w="1123798">
                  <a:extLst>
                    <a:ext uri="{9D8B030D-6E8A-4147-A177-3AD203B41FA5}">
                      <a16:colId xmlns:a16="http://schemas.microsoft.com/office/drawing/2014/main" val="3231172476"/>
                    </a:ext>
                  </a:extLst>
                </a:gridCol>
                <a:gridCol w="872596">
                  <a:extLst>
                    <a:ext uri="{9D8B030D-6E8A-4147-A177-3AD203B41FA5}">
                      <a16:colId xmlns:a16="http://schemas.microsoft.com/office/drawing/2014/main" val="2683290121"/>
                    </a:ext>
                  </a:extLst>
                </a:gridCol>
                <a:gridCol w="1573319">
                  <a:extLst>
                    <a:ext uri="{9D8B030D-6E8A-4147-A177-3AD203B41FA5}">
                      <a16:colId xmlns:a16="http://schemas.microsoft.com/office/drawing/2014/main" val="526896684"/>
                    </a:ext>
                  </a:extLst>
                </a:gridCol>
              </a:tblGrid>
              <a:tr h="141074">
                <a:tc>
                  <a:txBody>
                    <a:bodyPr/>
                    <a:lstStyle/>
                    <a:p>
                      <a:pPr algn="l"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LC1</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LC2</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LC3</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Fuel loading</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Heaters installed</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Temperature</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Heater info / Config</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52104780"/>
                  </a:ext>
                </a:extLst>
              </a:tr>
              <a:tr h="103702">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9/18/2024</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dirty="0">
                          <a:solidFill>
                            <a:srgbClr val="000000"/>
                          </a:solidFill>
                          <a:effectLst/>
                          <a:latin typeface="Arial" panose="020B0604020202020204" pitchFamily="34" charset="0"/>
                          <a:cs typeface="Arial" panose="020B0604020202020204" pitchFamily="34" charset="0"/>
                        </a:rPr>
                        <a:t>19.12</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19.04</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19.21</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296 fuel rods</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yes</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11.3</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6403694"/>
                  </a:ext>
                </a:extLst>
              </a:tr>
              <a:tr h="103702">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9/18/2024</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41.73</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41.58</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dirty="0">
                          <a:solidFill>
                            <a:srgbClr val="000000"/>
                          </a:solidFill>
                          <a:effectLst/>
                          <a:latin typeface="Arial" panose="020B0604020202020204" pitchFamily="34" charset="0"/>
                          <a:cs typeface="Arial" panose="020B0604020202020204" pitchFamily="34" charset="0"/>
                        </a:rPr>
                        <a:t>41.94</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299 fuel rods</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yes</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15.3</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01949795"/>
                  </a:ext>
                </a:extLst>
              </a:tr>
              <a:tr h="103702">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9/19/2024</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42.1</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dirty="0">
                          <a:solidFill>
                            <a:srgbClr val="000000"/>
                          </a:solidFill>
                          <a:effectLst/>
                          <a:latin typeface="Arial" panose="020B0604020202020204" pitchFamily="34" charset="0"/>
                          <a:cs typeface="Arial" panose="020B0604020202020204" pitchFamily="34" charset="0"/>
                        </a:rPr>
                        <a:t>41.94</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42.13</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299 fuel rods</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yes</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10.9</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0116801"/>
                  </a:ext>
                </a:extLst>
              </a:tr>
              <a:tr h="103702">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9/19/2024</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44.01</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43.94</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44.03</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300 fuel rods</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yes</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19.7</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4522043"/>
                  </a:ext>
                </a:extLst>
              </a:tr>
              <a:tr h="103702">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9/24/2024</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46.27</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46.04</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46.26</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300 fuel rods</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yes</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14.5</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2603764"/>
                  </a:ext>
                </a:extLst>
              </a:tr>
              <a:tr h="103702">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9/24/2024</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20.8</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20.75</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dirty="0">
                          <a:solidFill>
                            <a:srgbClr val="000000"/>
                          </a:solidFill>
                          <a:effectLst/>
                          <a:latin typeface="Arial" panose="020B0604020202020204" pitchFamily="34" charset="0"/>
                          <a:cs typeface="Arial" panose="020B0604020202020204" pitchFamily="34" charset="0"/>
                        </a:rPr>
                        <a:t>20.8</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300 fuel rods</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yes</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45.1</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full core</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2612057"/>
                  </a:ext>
                </a:extLst>
              </a:tr>
              <a:tr h="103702">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9/24/2024</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7.36</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dirty="0">
                          <a:solidFill>
                            <a:srgbClr val="000000"/>
                          </a:solidFill>
                          <a:effectLst/>
                          <a:latin typeface="Arial" panose="020B0604020202020204" pitchFamily="34" charset="0"/>
                          <a:cs typeface="Arial" panose="020B0604020202020204" pitchFamily="34" charset="0"/>
                        </a:rPr>
                        <a:t>7.31</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7.4</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300 fuel rods</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yes</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dirty="0">
                          <a:solidFill>
                            <a:srgbClr val="000000"/>
                          </a:solidFill>
                          <a:effectLst/>
                          <a:latin typeface="Arial" panose="020B0604020202020204" pitchFamily="34" charset="0"/>
                          <a:cs typeface="Arial" panose="020B0604020202020204" pitchFamily="34" charset="0"/>
                        </a:rPr>
                        <a:t>65.1</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full core</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29432209"/>
                  </a:ext>
                </a:extLst>
              </a:tr>
              <a:tr h="103702">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9/24/2024</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4.62</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dirty="0">
                          <a:solidFill>
                            <a:srgbClr val="000000"/>
                          </a:solidFill>
                          <a:effectLst/>
                          <a:latin typeface="Arial" panose="020B0604020202020204" pitchFamily="34" charset="0"/>
                          <a:cs typeface="Arial" panose="020B0604020202020204" pitchFamily="34" charset="0"/>
                        </a:rPr>
                        <a:t>4.39</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4.49</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300 fuel rods</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yes</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70</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full core</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4622896"/>
                  </a:ext>
                </a:extLst>
              </a:tr>
              <a:tr h="103702">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9/24/2024</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0.58</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0.56</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0.66</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300 fuel rods</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yes</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77.5</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full core</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5040357"/>
                  </a:ext>
                </a:extLst>
              </a:tr>
              <a:tr h="103702">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9/25/2024</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63.46</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63.31</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63.43</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302 fuel rods</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yes</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dirty="0">
                          <a:solidFill>
                            <a:srgbClr val="000000"/>
                          </a:solidFill>
                          <a:effectLst/>
                          <a:latin typeface="Arial" panose="020B0604020202020204" pitchFamily="34" charset="0"/>
                          <a:cs typeface="Arial" panose="020B0604020202020204" pitchFamily="34" charset="0"/>
                        </a:rPr>
                        <a:t>26</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center only</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8139713"/>
                  </a:ext>
                </a:extLst>
              </a:tr>
              <a:tr h="103702">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9/25/2024</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53.44</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53.28</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53.41</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302 fuel rods</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yes</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45.3</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center only</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817953"/>
                  </a:ext>
                </a:extLst>
              </a:tr>
              <a:tr h="103702">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9/25/2024</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42.24</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42.07</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42.24</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302 fuel rods</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yes</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77</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center only</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52017927"/>
                  </a:ext>
                </a:extLst>
              </a:tr>
              <a:tr h="103702">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9/25/2024</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29.93</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29.8</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29.96</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302 fuel rods</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yes</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dirty="0">
                          <a:solidFill>
                            <a:srgbClr val="000000"/>
                          </a:solidFill>
                          <a:effectLst/>
                          <a:latin typeface="Arial" panose="020B0604020202020204" pitchFamily="34" charset="0"/>
                          <a:cs typeface="Arial" panose="020B0604020202020204" pitchFamily="34" charset="0"/>
                        </a:rPr>
                        <a:t>105</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center only</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4654146"/>
                  </a:ext>
                </a:extLst>
              </a:tr>
              <a:tr h="103702">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9/26/2024</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24.67</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24.59</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24.71</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298 fuel rods</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yes</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dirty="0">
                          <a:solidFill>
                            <a:srgbClr val="000000"/>
                          </a:solidFill>
                          <a:effectLst/>
                          <a:latin typeface="Arial" panose="020B0604020202020204" pitchFamily="34" charset="0"/>
                          <a:cs typeface="Arial" panose="020B0604020202020204" pitchFamily="34" charset="0"/>
                        </a:rPr>
                        <a:t>23</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outer core only</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9453165"/>
                  </a:ext>
                </a:extLst>
              </a:tr>
              <a:tr h="103702">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9/26/2024</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14.56</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14.52</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14.58</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298 fuel rods</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yes</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43.7</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outer core only</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2927678"/>
                  </a:ext>
                </a:extLst>
              </a:tr>
              <a:tr h="103702">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9/26/2024</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4.44</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4.3</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4.47</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298 fuel rods</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yes</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65</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outer core only</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04695608"/>
                  </a:ext>
                </a:extLst>
              </a:tr>
              <a:tr h="141074">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10/16/2024</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17.19</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17.2</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17.02</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275 fuel rods</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no</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17.1</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Config 1</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5245252"/>
                  </a:ext>
                </a:extLst>
              </a:tr>
              <a:tr h="141074">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10/17/2024</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14.43</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14.39</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14.46</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271 fuel rods</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no</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17.8</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Config 2</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28790567"/>
                  </a:ext>
                </a:extLst>
              </a:tr>
              <a:tr h="141074">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10/28/2024</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13.94</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13.8</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13.92</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275 fuel rods</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no</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19.8</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Config 3</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5023438"/>
                  </a:ext>
                </a:extLst>
              </a:tr>
              <a:tr h="141074">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10/29/2024</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21.16</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21</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21.18</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270 fuel rods</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no</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20.2</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Config 4</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9706712"/>
                  </a:ext>
                </a:extLst>
              </a:tr>
              <a:tr h="141074">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10/30/2024</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22.79</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22.71</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22.84</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258 fuel rods</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no</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20.2</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Config 5</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3891548"/>
                  </a:ext>
                </a:extLst>
              </a:tr>
              <a:tr h="141074">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10/31/2024</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15.71</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15.63</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15.73</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275 fuel rods</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no</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20.4</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Config 1 Reproducibility</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371269"/>
                  </a:ext>
                </a:extLst>
              </a:tr>
              <a:tr h="141074">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10/31/2024</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12.57</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12.5</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12.57</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271 fuel rods</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rial" panose="020B0604020202020204" pitchFamily="34" charset="0"/>
                          <a:cs typeface="Arial" panose="020B0604020202020204" pitchFamily="34" charset="0"/>
                        </a:rPr>
                        <a:t>no</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rial" panose="020B0604020202020204" pitchFamily="34" charset="0"/>
                          <a:cs typeface="Arial" panose="020B0604020202020204" pitchFamily="34" charset="0"/>
                        </a:rPr>
                        <a:t>20.4</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Config 2 Reproducibility</a:t>
                      </a:r>
                    </a:p>
                  </a:txBody>
                  <a:tcPr marL="6935" marR="6935" marT="69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99851882"/>
                  </a:ext>
                </a:extLst>
              </a:tr>
            </a:tbl>
          </a:graphicData>
        </a:graphic>
      </p:graphicFrame>
    </p:spTree>
    <p:extLst>
      <p:ext uri="{BB962C8B-B14F-4D97-AF65-F5344CB8AC3E}">
        <p14:creationId xmlns:p14="http://schemas.microsoft.com/office/powerpoint/2010/main" val="2267891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B32616-5D01-898D-B69C-C6D666E587AF}"/>
              </a:ext>
            </a:extLst>
          </p:cNvPr>
          <p:cNvSpPr>
            <a:spLocks noGrp="1"/>
          </p:cNvSpPr>
          <p:nvPr>
            <p:ph type="body" sz="quarter" idx="14"/>
          </p:nvPr>
        </p:nvSpPr>
        <p:spPr/>
        <p:txBody>
          <a:bodyPr/>
          <a:lstStyle/>
          <a:p>
            <a:r>
              <a:rPr lang="en-US" dirty="0"/>
              <a:t>Deimos Configurations</a:t>
            </a:r>
          </a:p>
        </p:txBody>
      </p:sp>
      <p:sp>
        <p:nvSpPr>
          <p:cNvPr id="3" name="Text Placeholder 2">
            <a:extLst>
              <a:ext uri="{FF2B5EF4-FFF2-40B4-BE49-F238E27FC236}">
                <a16:creationId xmlns:a16="http://schemas.microsoft.com/office/drawing/2014/main" id="{1FB314EC-54F5-BDA5-168B-9DC9350D0B34}"/>
              </a:ext>
            </a:extLst>
          </p:cNvPr>
          <p:cNvSpPr>
            <a:spLocks noGrp="1"/>
          </p:cNvSpPr>
          <p:nvPr>
            <p:ph type="body" sz="quarter" idx="19"/>
          </p:nvPr>
        </p:nvSpPr>
        <p:spPr>
          <a:xfrm>
            <a:off x="457200" y="1143000"/>
            <a:ext cx="4248150" cy="3195638"/>
          </a:xfrm>
        </p:spPr>
        <p:txBody>
          <a:bodyPr/>
          <a:lstStyle/>
          <a:p>
            <a:r>
              <a:rPr lang="en-US" dirty="0"/>
              <a:t>Five different configurations built for the benchmark with different numbers of fuel pins and effective pitches</a:t>
            </a:r>
          </a:p>
        </p:txBody>
      </p:sp>
      <p:pic>
        <p:nvPicPr>
          <p:cNvPr id="9" name="Picture 8">
            <a:extLst>
              <a:ext uri="{FF2B5EF4-FFF2-40B4-BE49-F238E27FC236}">
                <a16:creationId xmlns:a16="http://schemas.microsoft.com/office/drawing/2014/main" id="{7176B13A-4876-FFD7-5135-0622BA5824E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04877" y="2449680"/>
            <a:ext cx="4178298" cy="2344736"/>
          </a:xfrm>
          <a:prstGeom prst="rect">
            <a:avLst/>
          </a:prstGeom>
        </p:spPr>
      </p:pic>
      <p:pic>
        <p:nvPicPr>
          <p:cNvPr id="11" name="Picture 10">
            <a:extLst>
              <a:ext uri="{FF2B5EF4-FFF2-40B4-BE49-F238E27FC236}">
                <a16:creationId xmlns:a16="http://schemas.microsoft.com/office/drawing/2014/main" id="{41121EEE-5051-D3F4-2427-21BA27121FB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200650" y="2373970"/>
            <a:ext cx="3625848" cy="2420446"/>
          </a:xfrm>
          <a:prstGeom prst="rect">
            <a:avLst/>
          </a:prstGeom>
        </p:spPr>
      </p:pic>
      <p:pic>
        <p:nvPicPr>
          <p:cNvPr id="12" name="Content Placeholder 4">
            <a:extLst>
              <a:ext uri="{FF2B5EF4-FFF2-40B4-BE49-F238E27FC236}">
                <a16:creationId xmlns:a16="http://schemas.microsoft.com/office/drawing/2014/main" id="{9A5B255F-F9E9-75A3-86D8-BC5CB84225B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906175" y="1"/>
            <a:ext cx="4084944" cy="2292350"/>
          </a:xfrm>
          <a:prstGeom prst="rect">
            <a:avLst/>
          </a:prstGeom>
        </p:spPr>
      </p:pic>
    </p:spTree>
    <p:extLst>
      <p:ext uri="{BB962C8B-B14F-4D97-AF65-F5344CB8AC3E}">
        <p14:creationId xmlns:p14="http://schemas.microsoft.com/office/powerpoint/2010/main" val="3837757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B7B5F-AD61-7606-3916-9D0A4AE0B6D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81E14E8-8293-A1F1-6AC7-5DE892E272D9}"/>
              </a:ext>
            </a:extLst>
          </p:cNvPr>
          <p:cNvSpPr>
            <a:spLocks noGrp="1"/>
          </p:cNvSpPr>
          <p:nvPr>
            <p:ph type="body" sz="quarter" idx="14"/>
          </p:nvPr>
        </p:nvSpPr>
        <p:spPr/>
        <p:txBody>
          <a:bodyPr/>
          <a:lstStyle/>
          <a:p>
            <a:r>
              <a:rPr lang="en-US" dirty="0"/>
              <a:t>Deimos Configurations</a:t>
            </a:r>
          </a:p>
        </p:txBody>
      </p:sp>
      <p:grpSp>
        <p:nvGrpSpPr>
          <p:cNvPr id="7" name="Group 4">
            <a:extLst>
              <a:ext uri="{FF2B5EF4-FFF2-40B4-BE49-F238E27FC236}">
                <a16:creationId xmlns:a16="http://schemas.microsoft.com/office/drawing/2014/main" id="{8901249A-8D61-8E8A-C760-9E1016D982EC}"/>
              </a:ext>
            </a:extLst>
          </p:cNvPr>
          <p:cNvGrpSpPr>
            <a:grpSpLocks noChangeAspect="1"/>
          </p:cNvGrpSpPr>
          <p:nvPr/>
        </p:nvGrpSpPr>
        <p:grpSpPr bwMode="auto">
          <a:xfrm>
            <a:off x="303213" y="939800"/>
            <a:ext cx="2911393" cy="2146300"/>
            <a:chOff x="2071" y="1252"/>
            <a:chExt cx="2306" cy="1700"/>
          </a:xfrm>
        </p:grpSpPr>
        <p:sp>
          <p:nvSpPr>
            <p:cNvPr id="8" name="AutoShape 3">
              <a:extLst>
                <a:ext uri="{FF2B5EF4-FFF2-40B4-BE49-F238E27FC236}">
                  <a16:creationId xmlns:a16="http://schemas.microsoft.com/office/drawing/2014/main" id="{2B4856D1-54E2-6D99-28B1-8C61CB700BFF}"/>
                </a:ext>
              </a:extLst>
            </p:cNvPr>
            <p:cNvSpPr>
              <a:spLocks noChangeAspect="1" noChangeArrowheads="1" noTextEdit="1"/>
            </p:cNvSpPr>
            <p:nvPr/>
          </p:nvSpPr>
          <p:spPr bwMode="auto">
            <a:xfrm>
              <a:off x="2071" y="1252"/>
              <a:ext cx="2306" cy="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a:extLst>
                <a:ext uri="{FF2B5EF4-FFF2-40B4-BE49-F238E27FC236}">
                  <a16:creationId xmlns:a16="http://schemas.microsoft.com/office/drawing/2014/main" id="{42F4CAC9-D301-749A-872A-A6F1EE4016B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71" y="1252"/>
              <a:ext cx="2308" cy="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13">
            <a:extLst>
              <a:ext uri="{FF2B5EF4-FFF2-40B4-BE49-F238E27FC236}">
                <a16:creationId xmlns:a16="http://schemas.microsoft.com/office/drawing/2014/main" id="{AA706AA3-AF45-0C2F-6749-6DF77A1593DD}"/>
              </a:ext>
            </a:extLst>
          </p:cNvPr>
          <p:cNvPicPr>
            <a:picLocks noChangeAspect="1"/>
          </p:cNvPicPr>
          <p:nvPr/>
        </p:nvPicPr>
        <p:blipFill>
          <a:blip r:embed="rId3"/>
          <a:stretch>
            <a:fillRect/>
          </a:stretch>
        </p:blipFill>
        <p:spPr>
          <a:xfrm>
            <a:off x="3316117" y="938433"/>
            <a:ext cx="2842914" cy="2141922"/>
          </a:xfrm>
          <a:prstGeom prst="rect">
            <a:avLst/>
          </a:prstGeom>
        </p:spPr>
      </p:pic>
      <p:pic>
        <p:nvPicPr>
          <p:cNvPr id="16" name="Picture 15">
            <a:extLst>
              <a:ext uri="{FF2B5EF4-FFF2-40B4-BE49-F238E27FC236}">
                <a16:creationId xmlns:a16="http://schemas.microsoft.com/office/drawing/2014/main" id="{127C48CF-9B72-478F-E709-D2BE1AF16C9D}"/>
              </a:ext>
            </a:extLst>
          </p:cNvPr>
          <p:cNvPicPr>
            <a:picLocks noChangeAspect="1"/>
          </p:cNvPicPr>
          <p:nvPr/>
        </p:nvPicPr>
        <p:blipFill>
          <a:blip r:embed="rId4"/>
          <a:stretch>
            <a:fillRect/>
          </a:stretch>
        </p:blipFill>
        <p:spPr>
          <a:xfrm>
            <a:off x="6236024" y="938433"/>
            <a:ext cx="2907976" cy="2141923"/>
          </a:xfrm>
          <a:prstGeom prst="rect">
            <a:avLst/>
          </a:prstGeom>
        </p:spPr>
      </p:pic>
      <p:pic>
        <p:nvPicPr>
          <p:cNvPr id="18" name="Picture 17">
            <a:extLst>
              <a:ext uri="{FF2B5EF4-FFF2-40B4-BE49-F238E27FC236}">
                <a16:creationId xmlns:a16="http://schemas.microsoft.com/office/drawing/2014/main" id="{2081C2DC-27D9-DFBD-FDBD-0DA014A775C1}"/>
              </a:ext>
            </a:extLst>
          </p:cNvPr>
          <p:cNvPicPr>
            <a:picLocks noChangeAspect="1"/>
          </p:cNvPicPr>
          <p:nvPr/>
        </p:nvPicPr>
        <p:blipFill>
          <a:blip r:embed="rId5"/>
          <a:stretch>
            <a:fillRect/>
          </a:stretch>
        </p:blipFill>
        <p:spPr>
          <a:xfrm>
            <a:off x="1935906" y="3173632"/>
            <a:ext cx="2412252" cy="1775530"/>
          </a:xfrm>
          <a:prstGeom prst="rect">
            <a:avLst/>
          </a:prstGeom>
        </p:spPr>
      </p:pic>
      <p:pic>
        <p:nvPicPr>
          <p:cNvPr id="20" name="Picture 19">
            <a:extLst>
              <a:ext uri="{FF2B5EF4-FFF2-40B4-BE49-F238E27FC236}">
                <a16:creationId xmlns:a16="http://schemas.microsoft.com/office/drawing/2014/main" id="{70246C1B-1267-6193-1685-8BC79D31D445}"/>
              </a:ext>
            </a:extLst>
          </p:cNvPr>
          <p:cNvPicPr>
            <a:picLocks noChangeAspect="1"/>
          </p:cNvPicPr>
          <p:nvPr/>
        </p:nvPicPr>
        <p:blipFill>
          <a:blip r:embed="rId6"/>
          <a:stretch>
            <a:fillRect/>
          </a:stretch>
        </p:blipFill>
        <p:spPr>
          <a:xfrm>
            <a:off x="4458675" y="3087363"/>
            <a:ext cx="2685075" cy="2056137"/>
          </a:xfrm>
          <a:prstGeom prst="rect">
            <a:avLst/>
          </a:prstGeom>
        </p:spPr>
      </p:pic>
    </p:spTree>
    <p:extLst>
      <p:ext uri="{BB962C8B-B14F-4D97-AF65-F5344CB8AC3E}">
        <p14:creationId xmlns:p14="http://schemas.microsoft.com/office/powerpoint/2010/main" val="2969785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8B347C-47D1-AA9F-1260-C9AA50413014}"/>
              </a:ext>
            </a:extLst>
          </p:cNvPr>
          <p:cNvSpPr>
            <a:spLocks noGrp="1"/>
          </p:cNvSpPr>
          <p:nvPr>
            <p:ph type="body" sz="quarter" idx="14"/>
          </p:nvPr>
        </p:nvSpPr>
        <p:spPr/>
        <p:txBody>
          <a:bodyPr/>
          <a:lstStyle/>
          <a:p>
            <a:r>
              <a:rPr lang="en-US" dirty="0"/>
              <a:t>Deimos Status</a:t>
            </a:r>
          </a:p>
        </p:txBody>
      </p:sp>
      <p:sp>
        <p:nvSpPr>
          <p:cNvPr id="3" name="Text Placeholder 2">
            <a:extLst>
              <a:ext uri="{FF2B5EF4-FFF2-40B4-BE49-F238E27FC236}">
                <a16:creationId xmlns:a16="http://schemas.microsoft.com/office/drawing/2014/main" id="{E6467660-808D-15B5-FCC7-4C7B6835131A}"/>
              </a:ext>
            </a:extLst>
          </p:cNvPr>
          <p:cNvSpPr>
            <a:spLocks noGrp="1"/>
          </p:cNvSpPr>
          <p:nvPr>
            <p:ph type="body" sz="quarter" idx="19"/>
          </p:nvPr>
        </p:nvSpPr>
        <p:spPr/>
        <p:txBody>
          <a:bodyPr/>
          <a:lstStyle/>
          <a:p>
            <a:r>
              <a:rPr lang="en-US" dirty="0"/>
              <a:t>Currently working on benchmarking and analysis of experimental results</a:t>
            </a:r>
          </a:p>
          <a:p>
            <a:pPr lvl="1"/>
            <a:r>
              <a:rPr lang="en-US" dirty="0"/>
              <a:t>Expect many papers in the next few years!</a:t>
            </a:r>
          </a:p>
          <a:p>
            <a:r>
              <a:rPr lang="en-US" dirty="0"/>
              <a:t>Follow-on work – Theta (already completed!), Westinghouse critical experiment, </a:t>
            </a:r>
            <a:r>
              <a:rPr lang="en-US" dirty="0" err="1"/>
              <a:t>ZiaCore</a:t>
            </a:r>
            <a:r>
              <a:rPr lang="en-US" dirty="0"/>
              <a:t> LDRD</a:t>
            </a:r>
          </a:p>
        </p:txBody>
      </p:sp>
      <p:grpSp>
        <p:nvGrpSpPr>
          <p:cNvPr id="13" name="Group 12">
            <a:extLst>
              <a:ext uri="{FF2B5EF4-FFF2-40B4-BE49-F238E27FC236}">
                <a16:creationId xmlns:a16="http://schemas.microsoft.com/office/drawing/2014/main" id="{32E499AE-4A7E-1ED5-F5CC-00864DDECFBF}"/>
              </a:ext>
            </a:extLst>
          </p:cNvPr>
          <p:cNvGrpSpPr/>
          <p:nvPr/>
        </p:nvGrpSpPr>
        <p:grpSpPr>
          <a:xfrm>
            <a:off x="1406867" y="2425544"/>
            <a:ext cx="3514383" cy="2616200"/>
            <a:chOff x="981417" y="2425544"/>
            <a:chExt cx="3514383" cy="2616200"/>
          </a:xfrm>
        </p:grpSpPr>
        <p:pic>
          <p:nvPicPr>
            <p:cNvPr id="5" name="Picture 4">
              <a:extLst>
                <a:ext uri="{FF2B5EF4-FFF2-40B4-BE49-F238E27FC236}">
                  <a16:creationId xmlns:a16="http://schemas.microsoft.com/office/drawing/2014/main" id="{93165A5E-CBF2-9377-E81E-357865A21294}"/>
                </a:ext>
              </a:extLst>
            </p:cNvPr>
            <p:cNvPicPr>
              <a:picLocks noChangeAspect="1"/>
            </p:cNvPicPr>
            <p:nvPr/>
          </p:nvPicPr>
          <p:blipFill>
            <a:blip r:embed="rId3" cstate="hqprint">
              <a:extLst>
                <a:ext uri="{28A0092B-C50C-407E-A947-70E740481C1C}">
                  <a14:useLocalDpi xmlns:a14="http://schemas.microsoft.com/office/drawing/2010/main"/>
                </a:ext>
              </a:extLst>
            </a:blip>
            <a:srcRect r="9894"/>
            <a:stretch/>
          </p:blipFill>
          <p:spPr>
            <a:xfrm>
              <a:off x="981417" y="2425544"/>
              <a:ext cx="3514383" cy="2616200"/>
            </a:xfrm>
            <a:prstGeom prst="rect">
              <a:avLst/>
            </a:prstGeom>
          </p:spPr>
        </p:pic>
        <p:sp>
          <p:nvSpPr>
            <p:cNvPr id="6" name="Rectangle 5">
              <a:extLst>
                <a:ext uri="{FF2B5EF4-FFF2-40B4-BE49-F238E27FC236}">
                  <a16:creationId xmlns:a16="http://schemas.microsoft.com/office/drawing/2014/main" id="{E52A960A-6798-5026-D4D4-804CA1B330CC}"/>
                </a:ext>
              </a:extLst>
            </p:cNvPr>
            <p:cNvSpPr/>
            <p:nvPr/>
          </p:nvSpPr>
          <p:spPr>
            <a:xfrm>
              <a:off x="2744736" y="4059320"/>
              <a:ext cx="103860" cy="14034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3A2BBBF-1A20-8383-AE76-940EBAD36E23}"/>
                </a:ext>
              </a:extLst>
            </p:cNvPr>
            <p:cNvSpPr/>
            <p:nvPr/>
          </p:nvSpPr>
          <p:spPr>
            <a:xfrm>
              <a:off x="3342824" y="4257244"/>
              <a:ext cx="89534" cy="1439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AA5C358-3BD4-E446-89F9-1CACA4501ADE}"/>
                </a:ext>
              </a:extLst>
            </p:cNvPr>
            <p:cNvSpPr/>
            <p:nvPr/>
          </p:nvSpPr>
          <p:spPr>
            <a:xfrm>
              <a:off x="3969564" y="3875790"/>
              <a:ext cx="103860" cy="15114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0F33EA6-09F7-6738-616B-A5CF22908817}"/>
                </a:ext>
              </a:extLst>
            </p:cNvPr>
            <p:cNvSpPr/>
            <p:nvPr/>
          </p:nvSpPr>
          <p:spPr>
            <a:xfrm>
              <a:off x="2391971" y="3751637"/>
              <a:ext cx="56407" cy="13314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7FC5FB22-2AA9-C95B-FD9B-9A8EAA3AD03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121780" y="2425544"/>
            <a:ext cx="3919090" cy="2616200"/>
          </a:xfrm>
          <a:prstGeom prst="rect">
            <a:avLst/>
          </a:prstGeom>
        </p:spPr>
      </p:pic>
    </p:spTree>
    <p:extLst>
      <p:ext uri="{BB962C8B-B14F-4D97-AF65-F5344CB8AC3E}">
        <p14:creationId xmlns:p14="http://schemas.microsoft.com/office/powerpoint/2010/main" val="2637652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388545-F7F8-EBA1-5FBB-69AC2BA402A4}"/>
              </a:ext>
            </a:extLst>
          </p:cNvPr>
          <p:cNvSpPr>
            <a:spLocks noGrp="1"/>
          </p:cNvSpPr>
          <p:nvPr>
            <p:ph type="body" sz="quarter" idx="14"/>
          </p:nvPr>
        </p:nvSpPr>
        <p:spPr/>
        <p:txBody>
          <a:bodyPr/>
          <a:lstStyle/>
          <a:p>
            <a:r>
              <a:rPr lang="en-US" dirty="0"/>
              <a:t>THETA</a:t>
            </a:r>
          </a:p>
        </p:txBody>
      </p:sp>
      <p:sp>
        <p:nvSpPr>
          <p:cNvPr id="3" name="Text Placeholder 2">
            <a:extLst>
              <a:ext uri="{FF2B5EF4-FFF2-40B4-BE49-F238E27FC236}">
                <a16:creationId xmlns:a16="http://schemas.microsoft.com/office/drawing/2014/main" id="{4E1D7643-E37E-498B-AA1C-784A087BA65A}"/>
              </a:ext>
            </a:extLst>
          </p:cNvPr>
          <p:cNvSpPr>
            <a:spLocks noGrp="1"/>
          </p:cNvSpPr>
          <p:nvPr>
            <p:ph type="body" sz="quarter" idx="19"/>
          </p:nvPr>
        </p:nvSpPr>
        <p:spPr>
          <a:xfrm>
            <a:off x="457200" y="1143000"/>
            <a:ext cx="4870450" cy="3195638"/>
          </a:xfrm>
        </p:spPr>
        <p:txBody>
          <a:bodyPr/>
          <a:lstStyle/>
          <a:p>
            <a:r>
              <a:rPr lang="en-US" dirty="0"/>
              <a:t>Funded by DNCSH and collaboration with Kairos Power – performed in Feb 2025</a:t>
            </a:r>
          </a:p>
          <a:p>
            <a:r>
              <a:rPr lang="en-US" dirty="0"/>
              <a:t>Three configurations based on Deimos platform, but adding polyethylene, stainless steel, and borated polyethylene rods</a:t>
            </a:r>
          </a:p>
          <a:p>
            <a:r>
              <a:rPr lang="en-US" dirty="0"/>
              <a:t>Will also become benchmarks in the ICSBEP</a:t>
            </a:r>
          </a:p>
        </p:txBody>
      </p:sp>
      <p:pic>
        <p:nvPicPr>
          <p:cNvPr id="5" name="Picture 4">
            <a:extLst>
              <a:ext uri="{FF2B5EF4-FFF2-40B4-BE49-F238E27FC236}">
                <a16:creationId xmlns:a16="http://schemas.microsoft.com/office/drawing/2014/main" id="{7A93B354-4A3E-4176-3C45-DC0665EA3F5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376502" y="402177"/>
            <a:ext cx="3530601" cy="2353734"/>
          </a:xfrm>
          <a:prstGeom prst="rect">
            <a:avLst/>
          </a:prstGeom>
        </p:spPr>
      </p:pic>
      <p:pic>
        <p:nvPicPr>
          <p:cNvPr id="14" name="Picture 13">
            <a:extLst>
              <a:ext uri="{FF2B5EF4-FFF2-40B4-BE49-F238E27FC236}">
                <a16:creationId xmlns:a16="http://schemas.microsoft.com/office/drawing/2014/main" id="{B4951FA8-1D6F-2D9A-C6EB-3CAD9BBB58A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978400" y="3079749"/>
            <a:ext cx="3091516" cy="2063751"/>
          </a:xfrm>
          <a:prstGeom prst="rect">
            <a:avLst/>
          </a:prstGeom>
        </p:spPr>
      </p:pic>
      <p:pic>
        <p:nvPicPr>
          <p:cNvPr id="16" name="Picture 15">
            <a:extLst>
              <a:ext uri="{FF2B5EF4-FFF2-40B4-BE49-F238E27FC236}">
                <a16:creationId xmlns:a16="http://schemas.microsoft.com/office/drawing/2014/main" id="{53B758FD-74B2-5AF7-0720-FCCA42DEFEF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838034" y="3079750"/>
            <a:ext cx="3091514" cy="2063750"/>
          </a:xfrm>
          <a:prstGeom prst="rect">
            <a:avLst/>
          </a:prstGeom>
        </p:spPr>
      </p:pic>
    </p:spTree>
    <p:extLst>
      <p:ext uri="{BB962C8B-B14F-4D97-AF65-F5344CB8AC3E}">
        <p14:creationId xmlns:p14="http://schemas.microsoft.com/office/powerpoint/2010/main" val="4149783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73E72-27CB-E666-F907-19BA40A38B7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24E49EC-6A0E-A865-360D-50EC7040EE07}"/>
              </a:ext>
            </a:extLst>
          </p:cNvPr>
          <p:cNvSpPr>
            <a:spLocks noGrp="1"/>
          </p:cNvSpPr>
          <p:nvPr>
            <p:ph type="body" sz="quarter" idx="14"/>
          </p:nvPr>
        </p:nvSpPr>
        <p:spPr/>
        <p:txBody>
          <a:bodyPr/>
          <a:lstStyle/>
          <a:p>
            <a:r>
              <a:rPr lang="en-US" dirty="0"/>
              <a:t>THETA</a:t>
            </a:r>
          </a:p>
        </p:txBody>
      </p:sp>
      <p:sp>
        <p:nvSpPr>
          <p:cNvPr id="3" name="Text Placeholder 2">
            <a:extLst>
              <a:ext uri="{FF2B5EF4-FFF2-40B4-BE49-F238E27FC236}">
                <a16:creationId xmlns:a16="http://schemas.microsoft.com/office/drawing/2014/main" id="{CC463644-E155-1272-BD84-5BB2D6DE1232}"/>
              </a:ext>
            </a:extLst>
          </p:cNvPr>
          <p:cNvSpPr>
            <a:spLocks noGrp="1"/>
          </p:cNvSpPr>
          <p:nvPr>
            <p:ph type="body" sz="quarter" idx="19"/>
          </p:nvPr>
        </p:nvSpPr>
        <p:spPr>
          <a:xfrm>
            <a:off x="457200" y="1143000"/>
            <a:ext cx="3077802" cy="3195638"/>
          </a:xfrm>
        </p:spPr>
        <p:txBody>
          <a:bodyPr/>
          <a:lstStyle/>
          <a:p>
            <a:r>
              <a:rPr lang="en-US" dirty="0"/>
              <a:t>Also performed ‘add on’ experiments including neutron noise and flux wire irradiation</a:t>
            </a:r>
          </a:p>
          <a:p>
            <a:endParaRPr lang="en-US" dirty="0"/>
          </a:p>
        </p:txBody>
      </p:sp>
      <p:pic>
        <p:nvPicPr>
          <p:cNvPr id="7" name="Picture 6">
            <a:extLst>
              <a:ext uri="{FF2B5EF4-FFF2-40B4-BE49-F238E27FC236}">
                <a16:creationId xmlns:a16="http://schemas.microsoft.com/office/drawing/2014/main" id="{6D86646E-856A-E194-4ECD-95CA3DB4FE0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97840" y="2749550"/>
            <a:ext cx="2983692" cy="1991773"/>
          </a:xfrm>
          <a:prstGeom prst="rect">
            <a:avLst/>
          </a:prstGeom>
        </p:spPr>
      </p:pic>
      <p:pic>
        <p:nvPicPr>
          <p:cNvPr id="9" name="Picture 8">
            <a:extLst>
              <a:ext uri="{FF2B5EF4-FFF2-40B4-BE49-F238E27FC236}">
                <a16:creationId xmlns:a16="http://schemas.microsoft.com/office/drawing/2014/main" id="{566FBD88-B172-C237-1887-547FF31ADDC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512972" y="3057424"/>
            <a:ext cx="2626953" cy="1753631"/>
          </a:xfrm>
          <a:prstGeom prst="rect">
            <a:avLst/>
          </a:prstGeom>
        </p:spPr>
      </p:pic>
      <p:pic>
        <p:nvPicPr>
          <p:cNvPr id="6" name="Picture 5">
            <a:extLst>
              <a:ext uri="{FF2B5EF4-FFF2-40B4-BE49-F238E27FC236}">
                <a16:creationId xmlns:a16="http://schemas.microsoft.com/office/drawing/2014/main" id="{46FBE691-8F24-C4B4-DC66-4DAA41F7DD92}"/>
              </a:ext>
            </a:extLst>
          </p:cNvPr>
          <p:cNvPicPr>
            <a:picLocks noChangeAspect="1"/>
          </p:cNvPicPr>
          <p:nvPr/>
        </p:nvPicPr>
        <p:blipFill>
          <a:blip r:embed="rId4" cstate="hqprint">
            <a:extLst>
              <a:ext uri="{28A0092B-C50C-407E-A947-70E740481C1C}">
                <a14:useLocalDpi xmlns:a14="http://schemas.microsoft.com/office/drawing/2010/main"/>
              </a:ext>
            </a:extLst>
          </a:blip>
          <a:srcRect r="26987"/>
          <a:stretch/>
        </p:blipFill>
        <p:spPr>
          <a:xfrm rot="16200000">
            <a:off x="3369752" y="292741"/>
            <a:ext cx="2749351" cy="2513710"/>
          </a:xfrm>
          <a:prstGeom prst="rect">
            <a:avLst/>
          </a:prstGeom>
        </p:spPr>
      </p:pic>
      <p:grpSp>
        <p:nvGrpSpPr>
          <p:cNvPr id="14" name="Group 13">
            <a:extLst>
              <a:ext uri="{FF2B5EF4-FFF2-40B4-BE49-F238E27FC236}">
                <a16:creationId xmlns:a16="http://schemas.microsoft.com/office/drawing/2014/main" id="{2D41F07B-06D8-87D3-E680-D386E6C3755F}"/>
              </a:ext>
            </a:extLst>
          </p:cNvPr>
          <p:cNvGrpSpPr/>
          <p:nvPr/>
        </p:nvGrpSpPr>
        <p:grpSpPr>
          <a:xfrm>
            <a:off x="6028257" y="590352"/>
            <a:ext cx="3077802" cy="2057400"/>
            <a:chOff x="719498" y="0"/>
            <a:chExt cx="7705004" cy="5143500"/>
          </a:xfrm>
        </p:grpSpPr>
        <p:pic>
          <p:nvPicPr>
            <p:cNvPr id="10" name="Picture 9">
              <a:extLst>
                <a:ext uri="{FF2B5EF4-FFF2-40B4-BE49-F238E27FC236}">
                  <a16:creationId xmlns:a16="http://schemas.microsoft.com/office/drawing/2014/main" id="{A13D53AA-96AF-A1DE-AF07-80FB46D0A0D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19498" y="0"/>
              <a:ext cx="7705004" cy="5143500"/>
            </a:xfrm>
            <a:prstGeom prst="rect">
              <a:avLst/>
            </a:prstGeom>
          </p:spPr>
        </p:pic>
        <p:sp>
          <p:nvSpPr>
            <p:cNvPr id="12" name="Rectangle 11">
              <a:extLst>
                <a:ext uri="{FF2B5EF4-FFF2-40B4-BE49-F238E27FC236}">
                  <a16:creationId xmlns:a16="http://schemas.microsoft.com/office/drawing/2014/main" id="{819C972F-5FAF-3628-2EC8-36413D9D41A8}"/>
                </a:ext>
              </a:extLst>
            </p:cNvPr>
            <p:cNvSpPr/>
            <p:nvPr/>
          </p:nvSpPr>
          <p:spPr>
            <a:xfrm>
              <a:off x="5187950" y="2955981"/>
              <a:ext cx="82550" cy="1809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299C29DE-4EC0-EFD9-BB27-B623D17A955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16200000">
            <a:off x="6543281" y="3073323"/>
            <a:ext cx="2275394" cy="1518947"/>
          </a:xfrm>
          <a:prstGeom prst="rect">
            <a:avLst/>
          </a:prstGeom>
        </p:spPr>
      </p:pic>
    </p:spTree>
    <p:extLst>
      <p:ext uri="{BB962C8B-B14F-4D97-AF65-F5344CB8AC3E}">
        <p14:creationId xmlns:p14="http://schemas.microsoft.com/office/powerpoint/2010/main" val="2580058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2A1933-7CF7-71CB-61FB-7364724159B8}"/>
              </a:ext>
            </a:extLst>
          </p:cNvPr>
          <p:cNvSpPr>
            <a:spLocks noGrp="1"/>
          </p:cNvSpPr>
          <p:nvPr>
            <p:ph type="body" sz="quarter" idx="14"/>
          </p:nvPr>
        </p:nvSpPr>
        <p:spPr/>
        <p:txBody>
          <a:bodyPr/>
          <a:lstStyle/>
          <a:p>
            <a:r>
              <a:rPr lang="en-US" dirty="0"/>
              <a:t>Simulations of Deimos</a:t>
            </a:r>
          </a:p>
        </p:txBody>
      </p:sp>
      <p:sp>
        <p:nvSpPr>
          <p:cNvPr id="3" name="Text Placeholder 2">
            <a:extLst>
              <a:ext uri="{FF2B5EF4-FFF2-40B4-BE49-F238E27FC236}">
                <a16:creationId xmlns:a16="http://schemas.microsoft.com/office/drawing/2014/main" id="{684AEE53-FAF5-B41C-A088-C9FC5FC943D0}"/>
              </a:ext>
            </a:extLst>
          </p:cNvPr>
          <p:cNvSpPr>
            <a:spLocks noGrp="1"/>
          </p:cNvSpPr>
          <p:nvPr>
            <p:ph type="body" sz="quarter" idx="19"/>
          </p:nvPr>
        </p:nvSpPr>
        <p:spPr/>
        <p:txBody>
          <a:bodyPr/>
          <a:lstStyle/>
          <a:p>
            <a:r>
              <a:rPr lang="en-US" dirty="0"/>
              <a:t>Since Deimos is still in the benchmarking process, there is no official ‘benchmark model’ yet, and so any comparisons between experimental and simulated results are very preliminary and need to be taken with a grain of salt</a:t>
            </a:r>
          </a:p>
          <a:p>
            <a:pPr lvl="1"/>
            <a:r>
              <a:rPr lang="en-US" dirty="0"/>
              <a:t>Modeling of the TRISO particles is quite difficult to get right!</a:t>
            </a:r>
          </a:p>
          <a:p>
            <a:r>
              <a:rPr lang="en-US" dirty="0"/>
              <a:t>However, these results will give an indication of how sensitive to graphite TSLs Deimos is</a:t>
            </a:r>
          </a:p>
          <a:p>
            <a:r>
              <a:rPr lang="en-US" dirty="0"/>
              <a:t>Once they are official benchmarks in the ICSBEP, they will be useful tools, especially for the nuclear criticality safety community</a:t>
            </a:r>
          </a:p>
        </p:txBody>
      </p:sp>
    </p:spTree>
    <p:extLst>
      <p:ext uri="{BB962C8B-B14F-4D97-AF65-F5344CB8AC3E}">
        <p14:creationId xmlns:p14="http://schemas.microsoft.com/office/powerpoint/2010/main" val="908723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5536D7-CDDB-F96D-223F-95AC770BC652}"/>
              </a:ext>
            </a:extLst>
          </p:cNvPr>
          <p:cNvSpPr>
            <a:spLocks noGrp="1"/>
          </p:cNvSpPr>
          <p:nvPr>
            <p:ph type="body" sz="quarter" idx="14"/>
          </p:nvPr>
        </p:nvSpPr>
        <p:spPr/>
        <p:txBody>
          <a:bodyPr/>
          <a:lstStyle/>
          <a:p>
            <a:r>
              <a:rPr lang="en-US" dirty="0"/>
              <a:t>Simulations of Deimos</a:t>
            </a:r>
          </a:p>
        </p:txBody>
      </p:sp>
      <p:sp>
        <p:nvSpPr>
          <p:cNvPr id="3" name="Text Placeholder 2">
            <a:extLst>
              <a:ext uri="{FF2B5EF4-FFF2-40B4-BE49-F238E27FC236}">
                <a16:creationId xmlns:a16="http://schemas.microsoft.com/office/drawing/2014/main" id="{F7D98962-ADB8-1DB3-394A-4D557D7A49AC}"/>
              </a:ext>
            </a:extLst>
          </p:cNvPr>
          <p:cNvSpPr>
            <a:spLocks noGrp="1"/>
          </p:cNvSpPr>
          <p:nvPr>
            <p:ph type="body" sz="quarter" idx="19"/>
          </p:nvPr>
        </p:nvSpPr>
        <p:spPr>
          <a:xfrm>
            <a:off x="457200" y="1143000"/>
            <a:ext cx="2965450" cy="3195638"/>
          </a:xfrm>
        </p:spPr>
        <p:txBody>
          <a:bodyPr/>
          <a:lstStyle/>
          <a:p>
            <a:r>
              <a:rPr lang="en-US" dirty="0"/>
              <a:t>Peter Brain has done a lot of work on this</a:t>
            </a:r>
          </a:p>
          <a:p>
            <a:r>
              <a:rPr lang="en-US" dirty="0"/>
              <a:t>He presented at ND2025 two weeks ago</a:t>
            </a:r>
          </a:p>
          <a:p>
            <a:r>
              <a:rPr lang="en-US" dirty="0"/>
              <a:t>He looked at k</a:t>
            </a:r>
            <a:r>
              <a:rPr lang="en-US" baseline="-25000" dirty="0"/>
              <a:t>eff</a:t>
            </a:r>
            <a:r>
              <a:rPr lang="en-US" dirty="0"/>
              <a:t> as a function of packing fraction, sphericity, and TSLs</a:t>
            </a:r>
          </a:p>
          <a:p>
            <a:r>
              <a:rPr lang="en-US" dirty="0"/>
              <a:t>If you want his full talk, let me know!</a:t>
            </a:r>
          </a:p>
          <a:p>
            <a:r>
              <a:rPr lang="en-US" dirty="0"/>
              <a:t>ENDF80SaB2</a:t>
            </a:r>
          </a:p>
          <a:p>
            <a:pPr lvl="1"/>
            <a:r>
              <a:rPr lang="en-US" dirty="0" err="1"/>
              <a:t>grph</a:t>
            </a:r>
            <a:r>
              <a:rPr lang="en-US" dirty="0"/>
              <a:t>, grph10, grph30</a:t>
            </a:r>
          </a:p>
          <a:p>
            <a:endParaRPr lang="en-US" dirty="0"/>
          </a:p>
        </p:txBody>
      </p:sp>
      <p:pic>
        <p:nvPicPr>
          <p:cNvPr id="5" name="Picture 4">
            <a:extLst>
              <a:ext uri="{FF2B5EF4-FFF2-40B4-BE49-F238E27FC236}">
                <a16:creationId xmlns:a16="http://schemas.microsoft.com/office/drawing/2014/main" id="{FEDB0441-F257-2800-5FFD-142285B35464}"/>
              </a:ext>
            </a:extLst>
          </p:cNvPr>
          <p:cNvPicPr>
            <a:picLocks noChangeAspect="1"/>
          </p:cNvPicPr>
          <p:nvPr/>
        </p:nvPicPr>
        <p:blipFill>
          <a:blip r:embed="rId2"/>
          <a:stretch>
            <a:fillRect/>
          </a:stretch>
        </p:blipFill>
        <p:spPr>
          <a:xfrm>
            <a:off x="3422650" y="1126356"/>
            <a:ext cx="5577464" cy="3129800"/>
          </a:xfrm>
          <a:prstGeom prst="rect">
            <a:avLst/>
          </a:prstGeom>
        </p:spPr>
      </p:pic>
    </p:spTree>
    <p:extLst>
      <p:ext uri="{BB962C8B-B14F-4D97-AF65-F5344CB8AC3E}">
        <p14:creationId xmlns:p14="http://schemas.microsoft.com/office/powerpoint/2010/main" val="1361342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C3715-F6F9-82F3-107D-0D3C299E0BFB}"/>
              </a:ext>
            </a:extLst>
          </p:cNvPr>
          <p:cNvSpPr>
            <a:spLocks noGrp="1"/>
          </p:cNvSpPr>
          <p:nvPr>
            <p:ph type="title"/>
          </p:nvPr>
        </p:nvSpPr>
        <p:spPr>
          <a:xfrm>
            <a:off x="538588" y="590550"/>
            <a:ext cx="7886700" cy="410766"/>
          </a:xfrm>
        </p:spPr>
        <p:txBody>
          <a:bodyPr>
            <a:normAutofit/>
          </a:bodyPr>
          <a:lstStyle/>
          <a:p>
            <a:r>
              <a:rPr lang="en-US" noProof="0" dirty="0"/>
              <a:t>TSL for Graphite Porosity</a:t>
            </a:r>
          </a:p>
        </p:txBody>
      </p:sp>
      <p:sp>
        <p:nvSpPr>
          <p:cNvPr id="8" name="Content Placeholder 2">
            <a:extLst>
              <a:ext uri="{FF2B5EF4-FFF2-40B4-BE49-F238E27FC236}">
                <a16:creationId xmlns:a16="http://schemas.microsoft.com/office/drawing/2014/main" id="{7F70B205-54E2-BB63-E638-766DD3931F40}"/>
              </a:ext>
            </a:extLst>
          </p:cNvPr>
          <p:cNvSpPr txBox="1">
            <a:spLocks/>
          </p:cNvSpPr>
          <p:nvPr/>
        </p:nvSpPr>
        <p:spPr>
          <a:xfrm>
            <a:off x="595742" y="1122759"/>
            <a:ext cx="7886700" cy="308252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No observable impact of TSL porosity on Infinite Lattice</a:t>
            </a:r>
          </a:p>
          <a:p>
            <a:pPr lvl="1"/>
            <a:r>
              <a:rPr lang="en-US" sz="1800" dirty="0"/>
              <a:t>Combination of intermediate spectra and lack of large graphite sections</a:t>
            </a:r>
          </a:p>
          <a:p>
            <a:r>
              <a:rPr lang="en-US" sz="2100" dirty="0"/>
              <a:t> Roughly 15-20 </a:t>
            </a:r>
            <a:r>
              <a:rPr lang="en-US" sz="2100" dirty="0" err="1"/>
              <a:t>pcm</a:t>
            </a:r>
            <a:r>
              <a:rPr lang="en-US" sz="2100" dirty="0"/>
              <a:t>/% porosity between 0% </a:t>
            </a:r>
            <a:r>
              <a:rPr lang="en-US" sz="2100" dirty="0">
                <a:sym typeface="Wingdings" panose="05000000000000000000" pitchFamily="2" charset="2"/>
              </a:rPr>
              <a:t> 30% for Deimos</a:t>
            </a:r>
            <a:endParaRPr lang="en-US" sz="2100" dirty="0"/>
          </a:p>
        </p:txBody>
      </p:sp>
      <p:pic>
        <p:nvPicPr>
          <p:cNvPr id="13" name="Picture 12" descr="Graphical user interface&#10;&#10;AI-generated content may be incorrect.">
            <a:extLst>
              <a:ext uri="{FF2B5EF4-FFF2-40B4-BE49-F238E27FC236}">
                <a16:creationId xmlns:a16="http://schemas.microsoft.com/office/drawing/2014/main" id="{5C8F2580-0C32-FF90-8FF5-0837156518E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710978" y="2005012"/>
            <a:ext cx="4114806" cy="3200405"/>
          </a:xfrm>
          <a:prstGeom prst="rect">
            <a:avLst/>
          </a:prstGeom>
        </p:spPr>
      </p:pic>
      <p:pic>
        <p:nvPicPr>
          <p:cNvPr id="15" name="Picture 14" descr="Diagram&#10;&#10;AI-generated content may be incorrect.">
            <a:extLst>
              <a:ext uri="{FF2B5EF4-FFF2-40B4-BE49-F238E27FC236}">
                <a16:creationId xmlns:a16="http://schemas.microsoft.com/office/drawing/2014/main" id="{6A3B4350-06E9-7D89-7A80-5FA18CF0564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5743" y="2034182"/>
            <a:ext cx="3963251" cy="3082529"/>
          </a:xfrm>
          <a:prstGeom prst="rect">
            <a:avLst/>
          </a:prstGeom>
        </p:spPr>
      </p:pic>
      <p:pic>
        <p:nvPicPr>
          <p:cNvPr id="3" name="Picture 2">
            <a:extLst>
              <a:ext uri="{FF2B5EF4-FFF2-40B4-BE49-F238E27FC236}">
                <a16:creationId xmlns:a16="http://schemas.microsoft.com/office/drawing/2014/main" id="{D97262CA-06CA-756B-1C6A-B60A43D20AB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416800" y="1"/>
            <a:ext cx="1727200" cy="1449738"/>
          </a:xfrm>
          <a:prstGeom prst="rect">
            <a:avLst/>
          </a:prstGeom>
        </p:spPr>
      </p:pic>
    </p:spTree>
    <p:extLst>
      <p:ext uri="{BB962C8B-B14F-4D97-AF65-F5344CB8AC3E}">
        <p14:creationId xmlns:p14="http://schemas.microsoft.com/office/powerpoint/2010/main" val="992393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C464EC-5D79-6280-A000-42108578803D}"/>
              </a:ext>
            </a:extLst>
          </p:cNvPr>
          <p:cNvSpPr>
            <a:spLocks noGrp="1"/>
          </p:cNvSpPr>
          <p:nvPr>
            <p:ph type="body" sz="quarter" idx="14"/>
          </p:nvPr>
        </p:nvSpPr>
        <p:spPr/>
        <p:txBody>
          <a:bodyPr/>
          <a:lstStyle/>
          <a:p>
            <a:r>
              <a:rPr lang="en-US" dirty="0"/>
              <a:t>NCERC Overview</a:t>
            </a:r>
          </a:p>
        </p:txBody>
      </p:sp>
      <p:sp>
        <p:nvSpPr>
          <p:cNvPr id="3" name="Text Placeholder 2">
            <a:extLst>
              <a:ext uri="{FF2B5EF4-FFF2-40B4-BE49-F238E27FC236}">
                <a16:creationId xmlns:a16="http://schemas.microsoft.com/office/drawing/2014/main" id="{6E2A066B-1618-4CF3-2D38-F32D412F93B2}"/>
              </a:ext>
            </a:extLst>
          </p:cNvPr>
          <p:cNvSpPr>
            <a:spLocks noGrp="1"/>
          </p:cNvSpPr>
          <p:nvPr>
            <p:ph type="body" sz="quarter" idx="19"/>
          </p:nvPr>
        </p:nvSpPr>
        <p:spPr>
          <a:xfrm>
            <a:off x="457200" y="1142999"/>
            <a:ext cx="5607050" cy="3200400"/>
          </a:xfrm>
        </p:spPr>
        <p:txBody>
          <a:bodyPr/>
          <a:lstStyle/>
          <a:p>
            <a:r>
              <a:rPr lang="en-US" dirty="0"/>
              <a:t>National Criticality Experiments Research Center </a:t>
            </a:r>
          </a:p>
          <a:p>
            <a:r>
              <a:rPr lang="en-US" dirty="0"/>
              <a:t>Located at Nevada National Security Site at the Device Assembly Facility</a:t>
            </a:r>
          </a:p>
          <a:p>
            <a:r>
              <a:rPr lang="en-US" dirty="0"/>
              <a:t>NCERC is operated by Los Alamos National Laboratory (LANL)</a:t>
            </a:r>
          </a:p>
          <a:p>
            <a:r>
              <a:rPr lang="en-US" dirty="0"/>
              <a:t>Four critical assemblies (Comet, Planet, Flattop, Godiva IV)</a:t>
            </a:r>
          </a:p>
          <a:p>
            <a:r>
              <a:rPr lang="en-US" dirty="0"/>
              <a:t>Large amount of special nuclear material enables a wide variety of experiments to be performed</a:t>
            </a:r>
          </a:p>
          <a:p>
            <a:pPr lvl="1"/>
            <a:r>
              <a:rPr lang="en-US" dirty="0"/>
              <a:t>Subcritical, critical, even up to above prompt critical</a:t>
            </a:r>
          </a:p>
          <a:p>
            <a:pPr lvl="1"/>
            <a:r>
              <a:rPr lang="en-US" dirty="0"/>
              <a:t>Fast, intermediate, thermal spectrum</a:t>
            </a:r>
          </a:p>
          <a:p>
            <a:endParaRPr lang="en-US" dirty="0"/>
          </a:p>
        </p:txBody>
      </p:sp>
      <p:pic>
        <p:nvPicPr>
          <p:cNvPr id="4" name="Picture Placeholder 10">
            <a:extLst>
              <a:ext uri="{FF2B5EF4-FFF2-40B4-BE49-F238E27FC236}">
                <a16:creationId xmlns:a16="http://schemas.microsoft.com/office/drawing/2014/main" id="{207353CC-DE4B-BFC6-D645-C4457FE4E93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31977" r="-31977"/>
          <a:stretch/>
        </p:blipFill>
        <p:spPr>
          <a:xfrm>
            <a:off x="5734819" y="193098"/>
            <a:ext cx="2136106" cy="2916407"/>
          </a:xfrm>
          <a:prstGeom prst="rect">
            <a:avLst/>
          </a:prstGeom>
        </p:spPr>
      </p:pic>
      <p:pic>
        <p:nvPicPr>
          <p:cNvPr id="5" name="Picture Placeholder 6">
            <a:extLst>
              <a:ext uri="{FF2B5EF4-FFF2-40B4-BE49-F238E27FC236}">
                <a16:creationId xmlns:a16="http://schemas.microsoft.com/office/drawing/2014/main" id="{126332B0-97A6-B8E9-019D-2104D9EEC8B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121672" y="3435166"/>
            <a:ext cx="1912483" cy="1708334"/>
          </a:xfrm>
          <a:prstGeom prst="rect">
            <a:avLst/>
          </a:prstGeom>
        </p:spPr>
      </p:pic>
      <p:pic>
        <p:nvPicPr>
          <p:cNvPr id="6" name="Picture Placeholder 7">
            <a:extLst>
              <a:ext uri="{FF2B5EF4-FFF2-40B4-BE49-F238E27FC236}">
                <a16:creationId xmlns:a16="http://schemas.microsoft.com/office/drawing/2014/main" id="{284CA9EF-6BE0-9FD0-BD50-DFAED296E7C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51484" b="-51484"/>
          <a:stretch/>
        </p:blipFill>
        <p:spPr>
          <a:xfrm>
            <a:off x="7541493" y="-536588"/>
            <a:ext cx="1602507" cy="2187889"/>
          </a:xfrm>
          <a:prstGeom prst="rect">
            <a:avLst/>
          </a:prstGeom>
        </p:spPr>
      </p:pic>
      <p:pic>
        <p:nvPicPr>
          <p:cNvPr id="7" name="Picture Placeholder 7">
            <a:extLst>
              <a:ext uri="{FF2B5EF4-FFF2-40B4-BE49-F238E27FC236}">
                <a16:creationId xmlns:a16="http://schemas.microsoft.com/office/drawing/2014/main" id="{989C8628-AB76-9CCD-D55E-2A8ED7AB5D08}"/>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7441474" y="1036128"/>
            <a:ext cx="1712073" cy="2337479"/>
          </a:xfrm>
          <a:prstGeom prst="rect">
            <a:avLst/>
          </a:prstGeom>
        </p:spPr>
      </p:pic>
    </p:spTree>
    <p:extLst>
      <p:ext uri="{BB962C8B-B14F-4D97-AF65-F5344CB8AC3E}">
        <p14:creationId xmlns:p14="http://schemas.microsoft.com/office/powerpoint/2010/main" val="4215184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9E4568-2CC5-5822-FC41-4799A26CCA70}"/>
              </a:ext>
            </a:extLst>
          </p:cNvPr>
          <p:cNvSpPr>
            <a:spLocks noGrp="1"/>
          </p:cNvSpPr>
          <p:nvPr>
            <p:ph type="body" sz="quarter" idx="14"/>
          </p:nvPr>
        </p:nvSpPr>
        <p:spPr/>
        <p:txBody>
          <a:bodyPr/>
          <a:lstStyle/>
          <a:p>
            <a:r>
              <a:rPr lang="en-US" dirty="0"/>
              <a:t>TSL vs Free Gas</a:t>
            </a:r>
          </a:p>
        </p:txBody>
      </p:sp>
      <p:sp>
        <p:nvSpPr>
          <p:cNvPr id="3" name="Text Placeholder 2">
            <a:extLst>
              <a:ext uri="{FF2B5EF4-FFF2-40B4-BE49-F238E27FC236}">
                <a16:creationId xmlns:a16="http://schemas.microsoft.com/office/drawing/2014/main" id="{C40E10EB-0450-7EDE-713F-55E0A7BBCB57}"/>
              </a:ext>
            </a:extLst>
          </p:cNvPr>
          <p:cNvSpPr>
            <a:spLocks noGrp="1"/>
          </p:cNvSpPr>
          <p:nvPr>
            <p:ph type="body" sz="quarter" idx="19"/>
          </p:nvPr>
        </p:nvSpPr>
        <p:spPr/>
        <p:txBody>
          <a:bodyPr/>
          <a:lstStyle/>
          <a:p>
            <a:r>
              <a:rPr lang="en-US" dirty="0"/>
              <a:t>Compared grph.40t with free gas (no TSL)</a:t>
            </a:r>
          </a:p>
          <a:p>
            <a:r>
              <a:rPr lang="en-US" dirty="0"/>
              <a:t>keff for free gas is a little higher than 30% porosity  </a:t>
            </a:r>
          </a:p>
        </p:txBody>
      </p:sp>
      <p:graphicFrame>
        <p:nvGraphicFramePr>
          <p:cNvPr id="4" name="Table 3">
            <a:extLst>
              <a:ext uri="{FF2B5EF4-FFF2-40B4-BE49-F238E27FC236}">
                <a16:creationId xmlns:a16="http://schemas.microsoft.com/office/drawing/2014/main" id="{EEEFAFF1-03A8-86E9-17A2-779F676D7D05}"/>
              </a:ext>
            </a:extLst>
          </p:cNvPr>
          <p:cNvGraphicFramePr>
            <a:graphicFrameLocks noGrp="1"/>
          </p:cNvGraphicFramePr>
          <p:nvPr>
            <p:extLst>
              <p:ext uri="{D42A27DB-BD31-4B8C-83A1-F6EECF244321}">
                <p14:modId xmlns:p14="http://schemas.microsoft.com/office/powerpoint/2010/main" val="1197781853"/>
              </p:ext>
            </p:extLst>
          </p:nvPr>
        </p:nvGraphicFramePr>
        <p:xfrm>
          <a:off x="457200" y="2470718"/>
          <a:ext cx="7338848" cy="1013460"/>
        </p:xfrm>
        <a:graphic>
          <a:graphicData uri="http://schemas.openxmlformats.org/drawingml/2006/table">
            <a:tbl>
              <a:tblPr>
                <a:tableStyleId>{5C22544A-7EE6-4342-B048-85BDC9FD1C3A}</a:tableStyleId>
              </a:tblPr>
              <a:tblGrid>
                <a:gridCol w="2386307">
                  <a:extLst>
                    <a:ext uri="{9D8B030D-6E8A-4147-A177-3AD203B41FA5}">
                      <a16:colId xmlns:a16="http://schemas.microsoft.com/office/drawing/2014/main" val="1193402752"/>
                    </a:ext>
                  </a:extLst>
                </a:gridCol>
                <a:gridCol w="1229711">
                  <a:extLst>
                    <a:ext uri="{9D8B030D-6E8A-4147-A177-3AD203B41FA5}">
                      <a16:colId xmlns:a16="http://schemas.microsoft.com/office/drawing/2014/main" val="2451185730"/>
                    </a:ext>
                  </a:extLst>
                </a:gridCol>
                <a:gridCol w="1276547">
                  <a:extLst>
                    <a:ext uri="{9D8B030D-6E8A-4147-A177-3AD203B41FA5}">
                      <a16:colId xmlns:a16="http://schemas.microsoft.com/office/drawing/2014/main" val="784106307"/>
                    </a:ext>
                  </a:extLst>
                </a:gridCol>
                <a:gridCol w="2446283">
                  <a:extLst>
                    <a:ext uri="{9D8B030D-6E8A-4147-A177-3AD203B41FA5}">
                      <a16:colId xmlns:a16="http://schemas.microsoft.com/office/drawing/2014/main" val="3410272738"/>
                    </a:ext>
                  </a:extLst>
                </a:gridCol>
              </a:tblGrid>
              <a:tr h="190500">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TRISO Packing Fraction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600" u="none" strike="noStrike">
                          <a:effectLst/>
                          <a:latin typeface="Arial" panose="020B0604020202020204" pitchFamily="34" charset="0"/>
                          <a:cs typeface="Arial" panose="020B0604020202020204" pitchFamily="34" charset="0"/>
                        </a:rPr>
                        <a:t>TSL</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600" u="none" strike="noStrike">
                          <a:effectLst/>
                          <a:latin typeface="Arial" panose="020B0604020202020204" pitchFamily="34" charset="0"/>
                          <a:cs typeface="Arial" panose="020B0604020202020204" pitchFamily="34" charset="0"/>
                        </a:rPr>
                        <a:t>Free gas</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600" u="none" strike="noStrike">
                          <a:effectLst/>
                          <a:latin typeface="Arial" panose="020B0604020202020204" pitchFamily="34" charset="0"/>
                          <a:cs typeface="Arial" panose="020B0604020202020204" pitchFamily="34" charset="0"/>
                        </a:rPr>
                        <a:t>Free gas - TSL [pcm]</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08666319"/>
                  </a:ext>
                </a:extLst>
              </a:tr>
              <a:tr h="190500">
                <a:tc>
                  <a:txBody>
                    <a:bodyPr/>
                    <a:lstStyle/>
                    <a:p>
                      <a:pPr algn="r" fontAlgn="b"/>
                      <a:r>
                        <a:rPr lang="en-US" sz="1600" u="none" strike="noStrike">
                          <a:effectLst/>
                          <a:latin typeface="Arial" panose="020B0604020202020204" pitchFamily="34" charset="0"/>
                          <a:cs typeface="Arial" panose="020B0604020202020204" pitchFamily="34" charset="0"/>
                        </a:rPr>
                        <a:t>60</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600" u="none" strike="noStrike" dirty="0">
                          <a:effectLst/>
                          <a:latin typeface="Arial" panose="020B0604020202020204" pitchFamily="34" charset="0"/>
                          <a:cs typeface="Arial" panose="020B0604020202020204" pitchFamily="34" charset="0"/>
                        </a:rPr>
                        <a:t>0.99032</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600" u="none" strike="noStrike" dirty="0">
                          <a:effectLst/>
                          <a:latin typeface="Arial" panose="020B0604020202020204" pitchFamily="34" charset="0"/>
                          <a:cs typeface="Arial" panose="020B0604020202020204" pitchFamily="34" charset="0"/>
                        </a:rPr>
                        <a:t>0.99685</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600" u="none" strike="noStrike">
                          <a:effectLst/>
                          <a:latin typeface="Arial" panose="020B0604020202020204" pitchFamily="34" charset="0"/>
                          <a:cs typeface="Arial" panose="020B0604020202020204" pitchFamily="34" charset="0"/>
                        </a:rPr>
                        <a:t>653</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19201848"/>
                  </a:ext>
                </a:extLst>
              </a:tr>
              <a:tr h="190500">
                <a:tc>
                  <a:txBody>
                    <a:bodyPr/>
                    <a:lstStyle/>
                    <a:p>
                      <a:pPr algn="r" fontAlgn="b"/>
                      <a:r>
                        <a:rPr lang="en-US" sz="1600" u="none" strike="noStrike">
                          <a:effectLst/>
                          <a:latin typeface="Arial" panose="020B0604020202020204" pitchFamily="34" charset="0"/>
                          <a:cs typeface="Arial" panose="020B0604020202020204" pitchFamily="34" charset="0"/>
                        </a:rPr>
                        <a:t>62</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600" u="none" strike="noStrike">
                          <a:effectLst/>
                          <a:latin typeface="Arial" panose="020B0604020202020204" pitchFamily="34" charset="0"/>
                          <a:cs typeface="Arial" panose="020B0604020202020204" pitchFamily="34" charset="0"/>
                        </a:rPr>
                        <a:t>0.99337</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600" u="none" strike="noStrike" dirty="0">
                          <a:effectLst/>
                          <a:latin typeface="Arial" panose="020B0604020202020204" pitchFamily="34" charset="0"/>
                          <a:cs typeface="Arial" panose="020B0604020202020204" pitchFamily="34" charset="0"/>
                        </a:rPr>
                        <a:t>0.99984</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600" u="none" strike="noStrike" dirty="0">
                          <a:effectLst/>
                          <a:latin typeface="Arial" panose="020B0604020202020204" pitchFamily="34" charset="0"/>
                          <a:cs typeface="Arial" panose="020B0604020202020204" pitchFamily="34" charset="0"/>
                        </a:rPr>
                        <a:t>647</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0848234"/>
                  </a:ext>
                </a:extLst>
              </a:tr>
              <a:tr h="190500">
                <a:tc>
                  <a:txBody>
                    <a:bodyPr/>
                    <a:lstStyle/>
                    <a:p>
                      <a:pPr algn="r" fontAlgn="b"/>
                      <a:r>
                        <a:rPr lang="en-US" sz="1600" u="none" strike="noStrike">
                          <a:effectLst/>
                          <a:latin typeface="Arial" panose="020B0604020202020204" pitchFamily="34" charset="0"/>
                          <a:cs typeface="Arial" panose="020B0604020202020204" pitchFamily="34" charset="0"/>
                        </a:rPr>
                        <a:t>65</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600" u="none" strike="noStrike">
                          <a:effectLst/>
                          <a:latin typeface="Arial" panose="020B0604020202020204" pitchFamily="34" charset="0"/>
                          <a:cs typeface="Arial" panose="020B0604020202020204" pitchFamily="34" charset="0"/>
                        </a:rPr>
                        <a:t>0.99749</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600" u="none" strike="noStrike">
                          <a:effectLst/>
                          <a:latin typeface="Arial" panose="020B0604020202020204" pitchFamily="34" charset="0"/>
                          <a:cs typeface="Arial" panose="020B0604020202020204" pitchFamily="34" charset="0"/>
                        </a:rPr>
                        <a:t>1.00409</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600" u="none" strike="noStrike" dirty="0">
                          <a:effectLst/>
                          <a:latin typeface="Arial" panose="020B0604020202020204" pitchFamily="34" charset="0"/>
                          <a:cs typeface="Arial" panose="020B0604020202020204" pitchFamily="34" charset="0"/>
                        </a:rPr>
                        <a:t>660</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42001572"/>
                  </a:ext>
                </a:extLst>
              </a:tr>
            </a:tbl>
          </a:graphicData>
        </a:graphic>
      </p:graphicFrame>
    </p:spTree>
    <p:extLst>
      <p:ext uri="{BB962C8B-B14F-4D97-AF65-F5344CB8AC3E}">
        <p14:creationId xmlns:p14="http://schemas.microsoft.com/office/powerpoint/2010/main" val="3814394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C122DE-4DEB-32FD-7EAC-975F37083EB0}"/>
              </a:ext>
            </a:extLst>
          </p:cNvPr>
          <p:cNvSpPr>
            <a:spLocks noGrp="1"/>
          </p:cNvSpPr>
          <p:nvPr>
            <p:ph type="body" sz="quarter" idx="14"/>
          </p:nvPr>
        </p:nvSpPr>
        <p:spPr/>
        <p:txBody>
          <a:bodyPr/>
          <a:lstStyle/>
          <a:p>
            <a:r>
              <a:rPr lang="en-US" dirty="0"/>
              <a:t>Graphite TSLs</a:t>
            </a:r>
          </a:p>
        </p:txBody>
      </p:sp>
      <p:sp>
        <p:nvSpPr>
          <p:cNvPr id="3" name="Text Placeholder 2">
            <a:extLst>
              <a:ext uri="{FF2B5EF4-FFF2-40B4-BE49-F238E27FC236}">
                <a16:creationId xmlns:a16="http://schemas.microsoft.com/office/drawing/2014/main" id="{2F416C8F-30A5-5BAB-20DB-D9F1C49FA008}"/>
              </a:ext>
            </a:extLst>
          </p:cNvPr>
          <p:cNvSpPr>
            <a:spLocks noGrp="1"/>
          </p:cNvSpPr>
          <p:nvPr>
            <p:ph type="body" sz="quarter" idx="19"/>
          </p:nvPr>
        </p:nvSpPr>
        <p:spPr/>
        <p:txBody>
          <a:bodyPr/>
          <a:lstStyle/>
          <a:p>
            <a:r>
              <a:rPr lang="en-US" dirty="0"/>
              <a:t>About a 500 </a:t>
            </a:r>
            <a:r>
              <a:rPr lang="en-US" dirty="0" err="1"/>
              <a:t>pcm</a:t>
            </a:r>
            <a:r>
              <a:rPr lang="en-US" dirty="0"/>
              <a:t> difference between nominal (0% porosity) and 30% porosity graphite TSL</a:t>
            </a:r>
          </a:p>
          <a:p>
            <a:r>
              <a:rPr lang="en-US" dirty="0"/>
              <a:t>About 650 </a:t>
            </a:r>
            <a:r>
              <a:rPr lang="en-US" dirty="0" err="1"/>
              <a:t>pcm</a:t>
            </a:r>
            <a:r>
              <a:rPr lang="en-US" dirty="0"/>
              <a:t> difference between nominal (0% porosity) and free gas (no TSL)</a:t>
            </a:r>
          </a:p>
          <a:p>
            <a:r>
              <a:rPr lang="en-US" dirty="0"/>
              <a:t>Definitely a difference between how graphite is simulated, especially with the number of benchmark configurations Deimos and THETA will have</a:t>
            </a:r>
          </a:p>
        </p:txBody>
      </p:sp>
    </p:spTree>
    <p:extLst>
      <p:ext uri="{BB962C8B-B14F-4D97-AF65-F5344CB8AC3E}">
        <p14:creationId xmlns:p14="http://schemas.microsoft.com/office/powerpoint/2010/main" val="1728310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16FBD-8054-5D97-970A-D9489FE1B7F6}"/>
              </a:ext>
            </a:extLst>
          </p:cNvPr>
          <p:cNvSpPr>
            <a:spLocks noGrp="1"/>
          </p:cNvSpPr>
          <p:nvPr>
            <p:ph type="title"/>
          </p:nvPr>
        </p:nvSpPr>
        <p:spPr/>
        <p:txBody>
          <a:bodyPr>
            <a:normAutofit/>
          </a:bodyPr>
          <a:lstStyle/>
          <a:p>
            <a:r>
              <a:rPr lang="en-US" noProof="0" dirty="0"/>
              <a:t>Acknowledgements</a:t>
            </a:r>
          </a:p>
        </p:txBody>
      </p:sp>
      <p:sp>
        <p:nvSpPr>
          <p:cNvPr id="3" name="Content Placeholder 2">
            <a:extLst>
              <a:ext uri="{FF2B5EF4-FFF2-40B4-BE49-F238E27FC236}">
                <a16:creationId xmlns:a16="http://schemas.microsoft.com/office/drawing/2014/main" id="{B252493C-AD2C-5520-0A8D-8A47033499E6}"/>
              </a:ext>
            </a:extLst>
          </p:cNvPr>
          <p:cNvSpPr>
            <a:spLocks noGrp="1"/>
          </p:cNvSpPr>
          <p:nvPr>
            <p:ph idx="1"/>
          </p:nvPr>
        </p:nvSpPr>
        <p:spPr/>
        <p:txBody>
          <a:bodyPr>
            <a:normAutofit/>
          </a:bodyPr>
          <a:lstStyle/>
          <a:p>
            <a:pPr marL="0" indent="0">
              <a:buNone/>
            </a:pPr>
            <a:r>
              <a:rPr lang="en-US" sz="1350" dirty="0"/>
              <a:t>	This work was supported by the DOE/NRC Criticality Safety for Commercial-Scale HALEU for Fuel Cycle and Transportation (DNCSH) project, a collaboration between United States Department of Energy (DOE) and the Nuclear Regulatory Commission (NRC), a component of the Office of Nuclear Energy’s HALEU Availability Program.</a:t>
            </a:r>
          </a:p>
          <a:p>
            <a:pPr marL="0" indent="0">
              <a:buNone/>
            </a:pPr>
            <a:r>
              <a:rPr lang="en-US" sz="1350" dirty="0"/>
              <a:t>	The Deimos experiment design was supported by the US Department of Energy through the Los Alamos National Laboratory and the Laboratory Directed Research &amp; Development “Next Generation Small Nuclear Reactors”, 20220084DR.</a:t>
            </a:r>
          </a:p>
          <a:p>
            <a:pPr marL="0" indent="0">
              <a:buNone/>
            </a:pPr>
            <a:r>
              <a:rPr lang="en-US" sz="1350" dirty="0"/>
              <a:t>	NCERC is supported by the DOE Nuclear Criticality Safety Program, funded and managed by the National Nuclear Security Administration for the Department of Energy.</a:t>
            </a:r>
          </a:p>
        </p:txBody>
      </p:sp>
      <p:pic>
        <p:nvPicPr>
          <p:cNvPr id="4" name="Picture 3">
            <a:extLst>
              <a:ext uri="{FF2B5EF4-FFF2-40B4-BE49-F238E27FC236}">
                <a16:creationId xmlns:a16="http://schemas.microsoft.com/office/drawing/2014/main" id="{91F19AF1-93E0-B209-0C95-1B0D477BF519}"/>
              </a:ext>
            </a:extLst>
          </p:cNvPr>
          <p:cNvPicPr>
            <a:picLocks noChangeAspect="1"/>
          </p:cNvPicPr>
          <p:nvPr/>
        </p:nvPicPr>
        <p:blipFill>
          <a:blip r:embed="rId2"/>
          <a:stretch>
            <a:fillRect/>
          </a:stretch>
        </p:blipFill>
        <p:spPr>
          <a:xfrm>
            <a:off x="2995211" y="3869023"/>
            <a:ext cx="1714500" cy="792616"/>
          </a:xfrm>
          <a:prstGeom prst="rect">
            <a:avLst/>
          </a:prstGeom>
        </p:spPr>
      </p:pic>
      <p:pic>
        <p:nvPicPr>
          <p:cNvPr id="5" name="Picture 4">
            <a:extLst>
              <a:ext uri="{FF2B5EF4-FFF2-40B4-BE49-F238E27FC236}">
                <a16:creationId xmlns:a16="http://schemas.microsoft.com/office/drawing/2014/main" id="{B9F069E9-E95A-40C1-6BEF-6189F66BBF0B}"/>
              </a:ext>
            </a:extLst>
          </p:cNvPr>
          <p:cNvPicPr>
            <a:picLocks noChangeAspect="1"/>
          </p:cNvPicPr>
          <p:nvPr/>
        </p:nvPicPr>
        <p:blipFill>
          <a:blip r:embed="rId3"/>
          <a:stretch>
            <a:fillRect/>
          </a:stretch>
        </p:blipFill>
        <p:spPr>
          <a:xfrm>
            <a:off x="4850181" y="3549892"/>
            <a:ext cx="1548715" cy="1430877"/>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B7023FAE-2223-52FD-A4FF-91F7FECD1B0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80812" y="3530415"/>
            <a:ext cx="1469830" cy="1469830"/>
          </a:xfrm>
          <a:prstGeom prst="rect">
            <a:avLst/>
          </a:prstGeom>
        </p:spPr>
      </p:pic>
      <p:pic>
        <p:nvPicPr>
          <p:cNvPr id="7" name="Picture 6" descr="Logo, company name&#10;&#10;Description automatically generated">
            <a:extLst>
              <a:ext uri="{FF2B5EF4-FFF2-40B4-BE49-F238E27FC236}">
                <a16:creationId xmlns:a16="http://schemas.microsoft.com/office/drawing/2014/main" id="{62338C3B-7BBC-0AF9-1266-62DF3915E69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41621" y="3767922"/>
            <a:ext cx="1302543" cy="922634"/>
          </a:xfrm>
          <a:prstGeom prst="rect">
            <a:avLst/>
          </a:prstGeom>
          <a:ln>
            <a:noFill/>
          </a:ln>
        </p:spPr>
      </p:pic>
    </p:spTree>
    <p:extLst>
      <p:ext uri="{BB962C8B-B14F-4D97-AF65-F5344CB8AC3E}">
        <p14:creationId xmlns:p14="http://schemas.microsoft.com/office/powerpoint/2010/main" val="2402492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B466B-D913-4C3F-90C5-EC8AD1E8A205}"/>
              </a:ext>
            </a:extLst>
          </p:cNvPr>
          <p:cNvSpPr>
            <a:spLocks noGrp="1"/>
          </p:cNvSpPr>
          <p:nvPr>
            <p:ph type="title"/>
          </p:nvPr>
        </p:nvSpPr>
        <p:spPr/>
        <p:txBody>
          <a:bodyPr>
            <a:normAutofit fontScale="90000"/>
          </a:bodyPr>
          <a:lstStyle/>
          <a:p>
            <a:r>
              <a:rPr lang="en-US" dirty="0"/>
              <a:t>Then and Now</a:t>
            </a:r>
          </a:p>
        </p:txBody>
      </p:sp>
      <mc:AlternateContent xmlns:mc="http://schemas.openxmlformats.org/markup-compatibility/2006">
        <mc:Choice xmlns:a14="http://schemas.microsoft.com/office/drawing/2010/main" Requires="a14">
          <p:graphicFrame>
            <p:nvGraphicFramePr>
              <p:cNvPr id="6" name="Content Placeholder 5">
                <a:extLst>
                  <a:ext uri="{FF2B5EF4-FFF2-40B4-BE49-F238E27FC236}">
                    <a16:creationId xmlns:a16="http://schemas.microsoft.com/office/drawing/2014/main" id="{E991CB70-4BD6-94A3-43F2-5372FEB3B607}"/>
                  </a:ext>
                </a:extLst>
              </p:cNvPr>
              <p:cNvGraphicFramePr>
                <a:graphicFrameLocks noGrp="1"/>
              </p:cNvGraphicFramePr>
              <p:nvPr>
                <p:ph idx="1"/>
              </p:nvPr>
            </p:nvGraphicFramePr>
            <p:xfrm>
              <a:off x="628650" y="1550194"/>
              <a:ext cx="7886697" cy="3082290"/>
            </p:xfrm>
            <a:graphic>
              <a:graphicData uri="http://schemas.openxmlformats.org/drawingml/2006/table">
                <a:tbl>
                  <a:tblPr firstRow="1" bandRow="1">
                    <a:tableStyleId>{5C22544A-7EE6-4342-B048-85BDC9FD1C3A}</a:tableStyleId>
                  </a:tblPr>
                  <a:tblGrid>
                    <a:gridCol w="2628899">
                      <a:extLst>
                        <a:ext uri="{9D8B030D-6E8A-4147-A177-3AD203B41FA5}">
                          <a16:colId xmlns:a16="http://schemas.microsoft.com/office/drawing/2014/main" val="2493993428"/>
                        </a:ext>
                      </a:extLst>
                    </a:gridCol>
                    <a:gridCol w="2628899">
                      <a:extLst>
                        <a:ext uri="{9D8B030D-6E8A-4147-A177-3AD203B41FA5}">
                          <a16:colId xmlns:a16="http://schemas.microsoft.com/office/drawing/2014/main" val="3392376905"/>
                        </a:ext>
                      </a:extLst>
                    </a:gridCol>
                    <a:gridCol w="2628899">
                      <a:extLst>
                        <a:ext uri="{9D8B030D-6E8A-4147-A177-3AD203B41FA5}">
                          <a16:colId xmlns:a16="http://schemas.microsoft.com/office/drawing/2014/main" val="2454386272"/>
                        </a:ext>
                      </a:extLst>
                    </a:gridCol>
                  </a:tblGrid>
                  <a:tr h="278130">
                    <a:tc>
                      <a:txBody>
                        <a:bodyPr/>
                        <a:lstStyle/>
                        <a:p>
                          <a:r>
                            <a:rPr lang="en-US" sz="1000" dirty="0"/>
                            <a:t>PARAMETER</a:t>
                          </a:r>
                        </a:p>
                      </a:txBody>
                      <a:tcPr marL="68580" marR="68580" marT="34290" marB="34290"/>
                    </a:tc>
                    <a:tc>
                      <a:txBody>
                        <a:bodyPr/>
                        <a:lstStyle/>
                        <a:p>
                          <a:r>
                            <a:rPr lang="en-US" sz="1000" dirty="0"/>
                            <a:t>Literature</a:t>
                          </a:r>
                        </a:p>
                      </a:txBody>
                      <a:tcPr marL="68580" marR="68580" marT="34290" marB="34290"/>
                    </a:tc>
                    <a:tc>
                      <a:txBody>
                        <a:bodyPr/>
                        <a:lstStyle/>
                        <a:p>
                          <a:r>
                            <a:rPr lang="en-US" sz="1000" dirty="0"/>
                            <a:t>2024/2025 Analysis</a:t>
                          </a:r>
                        </a:p>
                      </a:txBody>
                      <a:tcPr marL="68580" marR="68580" marT="34290" marB="34290"/>
                    </a:tc>
                    <a:extLst>
                      <a:ext uri="{0D108BD9-81ED-4DB2-BD59-A6C34878D82A}">
                        <a16:rowId xmlns:a16="http://schemas.microsoft.com/office/drawing/2014/main" val="3391673813"/>
                      </a:ext>
                    </a:extLst>
                  </a:tr>
                  <a:tr h="278130">
                    <a:tc>
                      <a:txBody>
                        <a:bodyPr/>
                        <a:lstStyle/>
                        <a:p>
                          <a:r>
                            <a:rPr lang="en-US" sz="1000" dirty="0"/>
                            <a:t>Packing Fraction</a:t>
                          </a:r>
                        </a:p>
                      </a:txBody>
                      <a:tcPr marL="68580" marR="68580" marT="34290" marB="34290"/>
                    </a:tc>
                    <a:tc>
                      <a:txBody>
                        <a:bodyPr/>
                        <a:lstStyle/>
                        <a:p>
                          <a:pPr algn="ctr"/>
                          <a:r>
                            <a:rPr lang="en-US" sz="1000" dirty="0"/>
                            <a:t>60-66%</a:t>
                          </a:r>
                        </a:p>
                      </a:txBody>
                      <a:tcPr marL="68580" marR="68580" marT="34290" marB="34290"/>
                    </a:tc>
                    <a:tc>
                      <a:txBody>
                        <a:bodyPr/>
                        <a:lstStyle/>
                        <a:p>
                          <a:pPr algn="ctr"/>
                          <a:r>
                            <a:rPr lang="en-US" sz="1000" dirty="0"/>
                            <a:t>62.2%</a:t>
                          </a:r>
                        </a:p>
                      </a:txBody>
                      <a:tcPr marL="68580" marR="68580" marT="34290" marB="34290"/>
                    </a:tc>
                    <a:extLst>
                      <a:ext uri="{0D108BD9-81ED-4DB2-BD59-A6C34878D82A}">
                        <a16:rowId xmlns:a16="http://schemas.microsoft.com/office/drawing/2014/main" val="4183374042"/>
                      </a:ext>
                    </a:extLst>
                  </a:tr>
                  <a:tr h="278130">
                    <a:tc>
                      <a:txBody>
                        <a:bodyPr/>
                        <a:lstStyle/>
                        <a:p>
                          <a:r>
                            <a:rPr lang="en-US" sz="1000" dirty="0"/>
                            <a:t>Sphericity</a:t>
                          </a:r>
                        </a:p>
                      </a:txBody>
                      <a:tcPr marL="68580" marR="68580" marT="34290" marB="34290"/>
                    </a:tc>
                    <a:tc>
                      <a:txBody>
                        <a:bodyPr/>
                        <a:lstStyle/>
                        <a:p>
                          <a:pPr algn="ctr"/>
                          <a:r>
                            <a:rPr lang="en-US" sz="1000" dirty="0"/>
                            <a:t>N/A</a:t>
                          </a:r>
                        </a:p>
                      </a:txBody>
                      <a:tcPr marL="68580" marR="68580" marT="34290" marB="34290"/>
                    </a:tc>
                    <a:tc>
                      <a:txBody>
                        <a:bodyPr/>
                        <a:lstStyle/>
                        <a:p>
                          <a:pPr algn="ctr"/>
                          <a:r>
                            <a:rPr lang="en-US" sz="1000" dirty="0"/>
                            <a:t>0.90* ± 0.04</a:t>
                          </a:r>
                        </a:p>
                      </a:txBody>
                      <a:tcPr marL="68580" marR="68580" marT="34290" marB="34290"/>
                    </a:tc>
                    <a:extLst>
                      <a:ext uri="{0D108BD9-81ED-4DB2-BD59-A6C34878D82A}">
                        <a16:rowId xmlns:a16="http://schemas.microsoft.com/office/drawing/2014/main" val="3309761991"/>
                      </a:ext>
                    </a:extLst>
                  </a:tr>
                  <a:tr h="278130">
                    <a:tc>
                      <a:txBody>
                        <a:bodyPr/>
                        <a:lstStyle/>
                        <a:p>
                          <a:r>
                            <a:rPr lang="en-US" sz="1000" dirty="0"/>
                            <a:t>Kernel Diameter</a:t>
                          </a:r>
                        </a:p>
                      </a:txBody>
                      <a:tcPr marL="68580" marR="68580" marT="34290" marB="34290"/>
                    </a:tc>
                    <a:tc>
                      <a:txBody>
                        <a:bodyPr/>
                        <a:lstStyle/>
                        <a:p>
                          <a:pPr algn="ctr"/>
                          <a:r>
                            <a:rPr lang="en-US" sz="1000" dirty="0"/>
                            <a:t>506.5 </a:t>
                          </a:r>
                          <a:r>
                            <a:rPr lang="en-US" sz="1400" dirty="0"/>
                            <a:t>µm</a:t>
                          </a:r>
                          <a:endParaRPr lang="en-US" sz="1000" dirty="0"/>
                        </a:p>
                      </a:txBody>
                      <a:tcPr marL="68580" marR="68580" marT="34290" marB="34290"/>
                    </a:tc>
                    <a:tc>
                      <a:txBody>
                        <a:bodyPr/>
                        <a:lstStyle/>
                        <a:p>
                          <a:pPr algn="ctr"/>
                          <a:r>
                            <a:rPr lang="en-US" sz="1000" dirty="0"/>
                            <a:t>493.06 </a:t>
                          </a:r>
                          <a:r>
                            <a:rPr lang="en-US" sz="1400" dirty="0"/>
                            <a:t>± 17.53 µm</a:t>
                          </a:r>
                          <a:r>
                            <a:rPr lang="en-US" sz="1400" dirty="0">
                              <a:solidFill>
                                <a:schemeClr val="accent2"/>
                              </a:solidFill>
                            </a:rPr>
                            <a:t> </a:t>
                          </a:r>
                          <a:endParaRPr lang="en-US" sz="1000" dirty="0"/>
                        </a:p>
                      </a:txBody>
                      <a:tcPr marL="68580" marR="68580" marT="34290" marB="34290"/>
                    </a:tc>
                    <a:extLst>
                      <a:ext uri="{0D108BD9-81ED-4DB2-BD59-A6C34878D82A}">
                        <a16:rowId xmlns:a16="http://schemas.microsoft.com/office/drawing/2014/main" val="3468026213"/>
                      </a:ext>
                    </a:extLst>
                  </a:tr>
                  <a:tr h="278130">
                    <a:tc>
                      <a:txBody>
                        <a:bodyPr/>
                        <a:lstStyle/>
                        <a:p>
                          <a:r>
                            <a:rPr lang="en-US" sz="1000" dirty="0"/>
                            <a:t>Buffer Thickness</a:t>
                          </a:r>
                        </a:p>
                      </a:txBody>
                      <a:tcPr marL="68580" marR="68580" marT="34290" marB="34290"/>
                    </a:tc>
                    <a:tc>
                      <a:txBody>
                        <a:bodyPr/>
                        <a:lstStyle/>
                        <a:p>
                          <a:pPr algn="ctr"/>
                          <a:r>
                            <a:rPr lang="en-US" sz="1000" dirty="0"/>
                            <a:t>79 </a:t>
                          </a:r>
                          <a:r>
                            <a:rPr lang="en-US" sz="1400" dirty="0"/>
                            <a:t>µm</a:t>
                          </a:r>
                          <a:endParaRPr lang="en-US" sz="1000" dirty="0"/>
                        </a:p>
                      </a:txBody>
                      <a:tcPr marL="68580" marR="68580" marT="34290" marB="34290"/>
                    </a:tc>
                    <a:tc>
                      <a:txBody>
                        <a:bodyPr/>
                        <a:lstStyle/>
                        <a:p>
                          <a:pPr algn="ctr"/>
                          <a:r>
                            <a:rPr lang="en-US" sz="1000" dirty="0"/>
                            <a:t>82.07 </a:t>
                          </a:r>
                          <a:r>
                            <a:rPr lang="en-US" sz="1400" dirty="0"/>
                            <a:t>± 10.53</a:t>
                          </a:r>
                          <a:r>
                            <a:rPr lang="en-US" sz="1000" dirty="0"/>
                            <a:t> </a:t>
                          </a:r>
                          <a:r>
                            <a:rPr lang="en-US" sz="1400" dirty="0"/>
                            <a:t>µm</a:t>
                          </a:r>
                          <a:endParaRPr lang="en-US" sz="1000" dirty="0"/>
                        </a:p>
                      </a:txBody>
                      <a:tcPr marL="68580" marR="68580" marT="34290" marB="34290"/>
                    </a:tc>
                    <a:extLst>
                      <a:ext uri="{0D108BD9-81ED-4DB2-BD59-A6C34878D82A}">
                        <a16:rowId xmlns:a16="http://schemas.microsoft.com/office/drawing/2014/main" val="2750135186"/>
                      </a:ext>
                    </a:extLst>
                  </a:tr>
                  <a:tr h="278130">
                    <a:tc>
                      <a:txBody>
                        <a:bodyPr/>
                        <a:lstStyle/>
                        <a:p>
                          <a:r>
                            <a:rPr lang="en-US" sz="1000" dirty="0"/>
                            <a:t>Inner Pyrolytic Carbon (</a:t>
                          </a:r>
                          <a:r>
                            <a:rPr lang="en-US" sz="1000" dirty="0" err="1"/>
                            <a:t>IPyC</a:t>
                          </a:r>
                          <a:r>
                            <a:rPr lang="en-US" sz="1000" dirty="0"/>
                            <a:t>)</a:t>
                          </a:r>
                        </a:p>
                      </a:txBody>
                      <a:tcPr marL="68580" marR="68580" marT="34290" marB="34290"/>
                    </a:tc>
                    <a:tc>
                      <a:txBody>
                        <a:bodyPr/>
                        <a:lstStyle/>
                        <a:p>
                          <a:pPr algn="ctr"/>
                          <a:r>
                            <a:rPr lang="en-US" sz="1000" dirty="0"/>
                            <a:t>33 </a:t>
                          </a:r>
                          <a:r>
                            <a:rPr lang="en-US" sz="1400" dirty="0"/>
                            <a:t>µm</a:t>
                          </a:r>
                          <a:endParaRPr lang="en-US" sz="1000" dirty="0"/>
                        </a:p>
                      </a:txBody>
                      <a:tcPr marL="68580" marR="68580" marT="34290" marB="34290"/>
                    </a:tc>
                    <a:tc>
                      <a:txBody>
                        <a:bodyPr/>
                        <a:lstStyle/>
                        <a:p>
                          <a:pPr algn="ctr"/>
                          <a:r>
                            <a:rPr lang="en-US" sz="1000" dirty="0"/>
                            <a:t>30.7 </a:t>
                          </a:r>
                          <a:r>
                            <a:rPr lang="en-US" sz="1400" dirty="0"/>
                            <a:t>± 2.88 µm</a:t>
                          </a:r>
                          <a:endParaRPr lang="en-US" sz="1000" dirty="0"/>
                        </a:p>
                      </a:txBody>
                      <a:tcPr marL="68580" marR="68580" marT="34290" marB="34290"/>
                    </a:tc>
                    <a:extLst>
                      <a:ext uri="{0D108BD9-81ED-4DB2-BD59-A6C34878D82A}">
                        <a16:rowId xmlns:a16="http://schemas.microsoft.com/office/drawing/2014/main" val="1713585061"/>
                      </a:ext>
                    </a:extLst>
                  </a:tr>
                  <a:tr h="278130">
                    <a:tc>
                      <a:txBody>
                        <a:bodyPr/>
                        <a:lstStyle/>
                        <a:p>
                          <a:r>
                            <a:rPr lang="en-US" sz="1000" dirty="0"/>
                            <a:t>Silicon Carbide (</a:t>
                          </a:r>
                          <a:r>
                            <a:rPr lang="en-US" sz="1000" dirty="0" err="1"/>
                            <a:t>SiC</a:t>
                          </a:r>
                          <a:r>
                            <a:rPr lang="en-US" sz="1000" dirty="0"/>
                            <a:t>)</a:t>
                          </a:r>
                        </a:p>
                      </a:txBody>
                      <a:tcPr marL="68580" marR="68580" marT="34290" marB="34290"/>
                    </a:tc>
                    <a:tc>
                      <a:txBody>
                        <a:bodyPr/>
                        <a:lstStyle/>
                        <a:p>
                          <a:pPr algn="ctr"/>
                          <a:r>
                            <a:rPr lang="en-US" sz="1000" dirty="0"/>
                            <a:t>35 </a:t>
                          </a:r>
                          <a:r>
                            <a:rPr lang="en-US" sz="1400" dirty="0"/>
                            <a:t>µm</a:t>
                          </a:r>
                          <a:endParaRPr lang="en-US" sz="1000" dirty="0"/>
                        </a:p>
                      </a:txBody>
                      <a:tcPr marL="68580" marR="68580" marT="34290" marB="34290"/>
                    </a:tc>
                    <a:tc>
                      <a:txBody>
                        <a:bodyPr/>
                        <a:lstStyle/>
                        <a:p>
                          <a:pPr algn="ctr"/>
                          <a:r>
                            <a:rPr lang="en-US" sz="1000" dirty="0"/>
                            <a:t>33.67 </a:t>
                          </a:r>
                          <a:r>
                            <a:rPr lang="en-US" sz="1400" dirty="0"/>
                            <a:t>± 2.06 µm</a:t>
                          </a:r>
                          <a:endParaRPr lang="en-US" sz="1000" dirty="0"/>
                        </a:p>
                      </a:txBody>
                      <a:tcPr marL="68580" marR="68580" marT="34290" marB="34290"/>
                    </a:tc>
                    <a:extLst>
                      <a:ext uri="{0D108BD9-81ED-4DB2-BD59-A6C34878D82A}">
                        <a16:rowId xmlns:a16="http://schemas.microsoft.com/office/drawing/2014/main" val="1500233290"/>
                      </a:ext>
                    </a:extLst>
                  </a:tr>
                  <a:tr h="278130">
                    <a:tc>
                      <a:txBody>
                        <a:bodyPr/>
                        <a:lstStyle/>
                        <a:p>
                          <a:r>
                            <a:rPr lang="en-US" sz="1000" dirty="0"/>
                            <a:t>Outer Pyrolytic Carbon (</a:t>
                          </a:r>
                          <a:r>
                            <a:rPr lang="en-US" sz="1000" dirty="0" err="1"/>
                            <a:t>OPyC</a:t>
                          </a:r>
                          <a:r>
                            <a:rPr lang="en-US" sz="1000" dirty="0"/>
                            <a:t>)</a:t>
                          </a:r>
                        </a:p>
                      </a:txBody>
                      <a:tcPr marL="68580" marR="68580" marT="34290" marB="34290"/>
                    </a:tc>
                    <a:tc>
                      <a:txBody>
                        <a:bodyPr/>
                        <a:lstStyle/>
                        <a:p>
                          <a:pPr algn="ctr"/>
                          <a:r>
                            <a:rPr lang="en-US" sz="1000" dirty="0"/>
                            <a:t>33 </a:t>
                          </a:r>
                          <a:r>
                            <a:rPr lang="en-US" sz="1400" dirty="0"/>
                            <a:t>µm</a:t>
                          </a:r>
                          <a:endParaRPr lang="en-US" sz="1000" dirty="0"/>
                        </a:p>
                      </a:txBody>
                      <a:tcPr marL="68580" marR="68580" marT="34290" marB="34290"/>
                    </a:tc>
                    <a:tc>
                      <a:txBody>
                        <a:bodyPr/>
                        <a:lstStyle/>
                        <a:p>
                          <a:pPr algn="ctr"/>
                          <a:r>
                            <a:rPr lang="en-US" sz="1000" dirty="0"/>
                            <a:t>33.27 </a:t>
                          </a:r>
                          <a:r>
                            <a:rPr lang="en-US" sz="1400" dirty="0"/>
                            <a:t>± 4.16</a:t>
                          </a:r>
                          <a:r>
                            <a:rPr lang="en-US" sz="1000" dirty="0"/>
                            <a:t> </a:t>
                          </a:r>
                          <a:r>
                            <a:rPr lang="en-US" sz="1400" dirty="0"/>
                            <a:t>µm</a:t>
                          </a:r>
                          <a:endParaRPr lang="en-US" sz="1000" dirty="0"/>
                        </a:p>
                      </a:txBody>
                      <a:tcPr marL="68580" marR="68580" marT="34290" marB="34290"/>
                    </a:tc>
                    <a:extLst>
                      <a:ext uri="{0D108BD9-81ED-4DB2-BD59-A6C34878D82A}">
                        <a16:rowId xmlns:a16="http://schemas.microsoft.com/office/drawing/2014/main" val="2025496724"/>
                      </a:ext>
                    </a:extLst>
                  </a:tr>
                  <a:tr h="278130">
                    <a:tc>
                      <a:txBody>
                        <a:bodyPr/>
                        <a:lstStyle/>
                        <a:p>
                          <a:r>
                            <a:rPr lang="en-US" sz="1000" dirty="0"/>
                            <a:t>Enrichment</a:t>
                          </a:r>
                        </a:p>
                      </a:txBody>
                      <a:tcPr marL="68580" marR="68580" marT="34290" marB="34290"/>
                    </a:tc>
                    <a:tc>
                      <a:txBody>
                        <a:bodyPr/>
                        <a:lstStyle/>
                        <a:p>
                          <a:pPr algn="ctr"/>
                          <a:r>
                            <a:rPr lang="en-US" sz="1000" dirty="0"/>
                            <a:t>19.894 </a:t>
                          </a:r>
                          <a:r>
                            <a:rPr lang="en-US" sz="1400" dirty="0"/>
                            <a:t>± 0.002%</a:t>
                          </a:r>
                          <a:endParaRPr lang="en-US" sz="1000" dirty="0"/>
                        </a:p>
                      </a:txBody>
                      <a:tcPr marL="68580" marR="68580" marT="34290" marB="34290"/>
                    </a:tc>
                    <a:tc>
                      <a:txBody>
                        <a:bodyPr/>
                        <a:lstStyle/>
                        <a:p>
                          <a:pPr algn="ctr"/>
                          <a:r>
                            <a:rPr lang="en-US" sz="1000" dirty="0"/>
                            <a:t>19.906 </a:t>
                          </a:r>
                          <a:r>
                            <a:rPr lang="en-US" sz="1400" dirty="0"/>
                            <a:t>± 0.01%</a:t>
                          </a:r>
                          <a:endParaRPr lang="en-US" sz="1000" dirty="0"/>
                        </a:p>
                      </a:txBody>
                      <a:tcPr marL="68580" marR="68580" marT="34290" marB="34290"/>
                    </a:tc>
                    <a:extLst>
                      <a:ext uri="{0D108BD9-81ED-4DB2-BD59-A6C34878D82A}">
                        <a16:rowId xmlns:a16="http://schemas.microsoft.com/office/drawing/2014/main" val="2957458256"/>
                      </a:ext>
                    </a:extLst>
                  </a:tr>
                  <a:tr h="278130">
                    <a:tc>
                      <a:txBody>
                        <a:bodyPr/>
                        <a:lstStyle/>
                        <a:p>
                          <a:r>
                            <a:rPr lang="en-US" sz="1000" dirty="0"/>
                            <a:t>Isotopic Impurities?</a:t>
                          </a:r>
                        </a:p>
                      </a:txBody>
                      <a:tcPr marL="68580" marR="68580" marT="34290" marB="34290"/>
                    </a:tc>
                    <a:tc>
                      <a:txBody>
                        <a:bodyPr/>
                        <a:lstStyle/>
                        <a:p>
                          <a:pPr algn="ctr"/>
                          <a:r>
                            <a:rPr lang="en-US" sz="1000" dirty="0"/>
                            <a:t>N/A</a:t>
                          </a:r>
                        </a:p>
                      </a:txBody>
                      <a:tcPr marL="68580" marR="68580" marT="34290" marB="34290"/>
                    </a:tc>
                    <a:tc>
                      <a:txBody>
                        <a:bodyPr/>
                        <a:lstStyle/>
                        <a:p>
                          <a:pPr algn="ctr"/>
                          <a:r>
                            <a:rPr lang="en-US" sz="1000" dirty="0"/>
                            <a:t>Obtained</a:t>
                          </a:r>
                        </a:p>
                      </a:txBody>
                      <a:tcPr marL="68580" marR="68580" marT="34290" marB="34290"/>
                    </a:tc>
                    <a:extLst>
                      <a:ext uri="{0D108BD9-81ED-4DB2-BD59-A6C34878D82A}">
                        <a16:rowId xmlns:a16="http://schemas.microsoft.com/office/drawing/2014/main" val="415779736"/>
                      </a:ext>
                    </a:extLst>
                  </a:tr>
                  <a:tr h="278130">
                    <a:tc>
                      <a:txBody>
                        <a:bodyPr/>
                        <a:lstStyle/>
                        <a:p>
                          <a:r>
                            <a:rPr lang="en-US" sz="1000" dirty="0"/>
                            <a:t>Phase Mixture?</a:t>
                          </a:r>
                        </a:p>
                      </a:txBody>
                      <a:tcPr marL="68580" marR="68580" marT="34290" marB="34290"/>
                    </a:tc>
                    <a:tc>
                      <a:txBody>
                        <a:bodyPr/>
                        <a:lstStyle/>
                        <a:p>
                          <a:pPr algn="ctr"/>
                          <a:r>
                            <a:rPr lang="en-US" sz="1000" dirty="0"/>
                            <a:t>N/A</a:t>
                          </a:r>
                        </a:p>
                      </a:txBody>
                      <a:tcPr marL="68580" marR="68580" marT="34290" marB="34290"/>
                    </a:tc>
                    <a:tc>
                      <a:txBody>
                        <a:bodyPr/>
                        <a:lstStyle/>
                        <a:p>
                          <a:pPr algn="ctr"/>
                          <a:r>
                            <a:rPr lang="en-US" sz="1000" dirty="0"/>
                            <a:t>~89% </a:t>
                          </a:r>
                          <a14:m>
                            <m:oMath xmlns:m="http://schemas.openxmlformats.org/officeDocument/2006/math">
                              <m:r>
                                <m:rPr>
                                  <m:sty m:val="p"/>
                                </m:rPr>
                                <a:rPr lang="en-US" sz="1000" b="0" i="0" smtClean="0">
                                  <a:latin typeface="Cambria Math" panose="02040503050406030204" pitchFamily="18" charset="0"/>
                                </a:rPr>
                                <m:t>U</m:t>
                              </m:r>
                              <m:sSub>
                                <m:sSubPr>
                                  <m:ctrlPr>
                                    <a:rPr lang="en-US" sz="1000" i="1" smtClean="0">
                                      <a:latin typeface="Cambria Math" panose="02040503050406030204" pitchFamily="18" charset="0"/>
                                    </a:rPr>
                                  </m:ctrlPr>
                                </m:sSubPr>
                                <m:e>
                                  <m:r>
                                    <m:rPr>
                                      <m:sty m:val="p"/>
                                    </m:rPr>
                                    <a:rPr lang="en-US" sz="1000" b="0" i="0" smtClean="0">
                                      <a:latin typeface="Cambria Math" panose="02040503050406030204" pitchFamily="18" charset="0"/>
                                    </a:rPr>
                                    <m:t>O</m:t>
                                  </m:r>
                                </m:e>
                                <m:sub>
                                  <m:r>
                                    <a:rPr lang="en-US" sz="1000" b="0" i="1" smtClean="0">
                                      <a:latin typeface="Cambria Math" panose="02040503050406030204" pitchFamily="18" charset="0"/>
                                    </a:rPr>
                                    <m:t>2</m:t>
                                  </m:r>
                                </m:sub>
                              </m:sSub>
                            </m:oMath>
                          </a14:m>
                          <a:r>
                            <a:rPr lang="en-US" sz="1000" dirty="0"/>
                            <a:t>, 1%</a:t>
                          </a:r>
                          <a:r>
                            <a:rPr lang="en-US" sz="1000" baseline="0" dirty="0"/>
                            <a:t> </a:t>
                          </a:r>
                          <a14:m>
                            <m:oMath xmlns:m="http://schemas.openxmlformats.org/officeDocument/2006/math">
                              <m:r>
                                <m:rPr>
                                  <m:sty m:val="p"/>
                                </m:rPr>
                                <a:rPr lang="en-US" sz="1000" b="0" i="0" smtClean="0">
                                  <a:latin typeface="Cambria Math" panose="02040503050406030204" pitchFamily="18" charset="0"/>
                                </a:rPr>
                                <m:t>U</m:t>
                              </m:r>
                              <m:r>
                                <m:rPr>
                                  <m:sty m:val="p"/>
                                </m:rPr>
                                <a:rPr lang="en-US" sz="1000" i="0" smtClean="0">
                                  <a:latin typeface="Cambria Math" panose="02040503050406030204" pitchFamily="18" charset="0"/>
                                </a:rPr>
                                <m:t>C</m:t>
                              </m:r>
                            </m:oMath>
                          </a14:m>
                          <a:r>
                            <a:rPr lang="en-US" sz="1000" dirty="0"/>
                            <a:t>, 10% </a:t>
                          </a:r>
                          <a14:m>
                            <m:oMath xmlns:m="http://schemas.openxmlformats.org/officeDocument/2006/math">
                              <m:r>
                                <m:rPr>
                                  <m:sty m:val="p"/>
                                </m:rPr>
                                <a:rPr lang="en-US" sz="1000" b="0" i="0" smtClean="0">
                                  <a:latin typeface="Cambria Math" panose="02040503050406030204" pitchFamily="18" charset="0"/>
                                </a:rPr>
                                <m:t>U</m:t>
                              </m:r>
                              <m:sSub>
                                <m:sSubPr>
                                  <m:ctrlPr>
                                    <a:rPr lang="en-US" sz="1000" i="1" smtClean="0">
                                      <a:latin typeface="Cambria Math" panose="02040503050406030204" pitchFamily="18" charset="0"/>
                                    </a:rPr>
                                  </m:ctrlPr>
                                </m:sSubPr>
                                <m:e>
                                  <m:r>
                                    <m:rPr>
                                      <m:sty m:val="p"/>
                                    </m:rPr>
                                    <a:rPr lang="en-US" sz="1000" b="0" i="0" smtClean="0">
                                      <a:latin typeface="Cambria Math" panose="02040503050406030204" pitchFamily="18" charset="0"/>
                                    </a:rPr>
                                    <m:t>C</m:t>
                                  </m:r>
                                </m:e>
                                <m:sub>
                                  <m:r>
                                    <a:rPr lang="en-US" sz="1000" b="0" i="1" smtClean="0">
                                      <a:latin typeface="Cambria Math" panose="02040503050406030204" pitchFamily="18" charset="0"/>
                                    </a:rPr>
                                    <m:t>2</m:t>
                                  </m:r>
                                </m:sub>
                              </m:sSub>
                            </m:oMath>
                          </a14:m>
                          <a:endParaRPr lang="en-US" sz="1000" dirty="0"/>
                        </a:p>
                      </a:txBody>
                      <a:tcPr marL="68580" marR="68580" marT="34290" marB="34290"/>
                    </a:tc>
                    <a:extLst>
                      <a:ext uri="{0D108BD9-81ED-4DB2-BD59-A6C34878D82A}">
                        <a16:rowId xmlns:a16="http://schemas.microsoft.com/office/drawing/2014/main" val="311642782"/>
                      </a:ext>
                    </a:extLst>
                  </a:tr>
                </a:tbl>
              </a:graphicData>
            </a:graphic>
          </p:graphicFrame>
        </mc:Choice>
        <mc:Fallback>
          <p:graphicFrame>
            <p:nvGraphicFramePr>
              <p:cNvPr id="6" name="Content Placeholder 5">
                <a:extLst>
                  <a:ext uri="{FF2B5EF4-FFF2-40B4-BE49-F238E27FC236}">
                    <a16:creationId xmlns:a16="http://schemas.microsoft.com/office/drawing/2014/main" id="{E991CB70-4BD6-94A3-43F2-5372FEB3B607}"/>
                  </a:ext>
                </a:extLst>
              </p:cNvPr>
              <p:cNvGraphicFramePr>
                <a:graphicFrameLocks noGrp="1"/>
              </p:cNvGraphicFramePr>
              <p:nvPr>
                <p:ph idx="1"/>
              </p:nvPr>
            </p:nvGraphicFramePr>
            <p:xfrm>
              <a:off x="628650" y="1550194"/>
              <a:ext cx="7886697" cy="3082290"/>
            </p:xfrm>
            <a:graphic>
              <a:graphicData uri="http://schemas.openxmlformats.org/drawingml/2006/table">
                <a:tbl>
                  <a:tblPr firstRow="1" bandRow="1">
                    <a:tableStyleId>{5C22544A-7EE6-4342-B048-85BDC9FD1C3A}</a:tableStyleId>
                  </a:tblPr>
                  <a:tblGrid>
                    <a:gridCol w="2628899">
                      <a:extLst>
                        <a:ext uri="{9D8B030D-6E8A-4147-A177-3AD203B41FA5}">
                          <a16:colId xmlns:a16="http://schemas.microsoft.com/office/drawing/2014/main" val="2493993428"/>
                        </a:ext>
                      </a:extLst>
                    </a:gridCol>
                    <a:gridCol w="2628899">
                      <a:extLst>
                        <a:ext uri="{9D8B030D-6E8A-4147-A177-3AD203B41FA5}">
                          <a16:colId xmlns:a16="http://schemas.microsoft.com/office/drawing/2014/main" val="3392376905"/>
                        </a:ext>
                      </a:extLst>
                    </a:gridCol>
                    <a:gridCol w="2628899">
                      <a:extLst>
                        <a:ext uri="{9D8B030D-6E8A-4147-A177-3AD203B41FA5}">
                          <a16:colId xmlns:a16="http://schemas.microsoft.com/office/drawing/2014/main" val="2454386272"/>
                        </a:ext>
                      </a:extLst>
                    </a:gridCol>
                  </a:tblGrid>
                  <a:tr h="278130">
                    <a:tc>
                      <a:txBody>
                        <a:bodyPr/>
                        <a:lstStyle/>
                        <a:p>
                          <a:r>
                            <a:rPr lang="en-US" sz="1000" dirty="0"/>
                            <a:t>PARAMETER</a:t>
                          </a:r>
                        </a:p>
                      </a:txBody>
                      <a:tcPr marL="68580" marR="68580" marT="34290" marB="34290"/>
                    </a:tc>
                    <a:tc>
                      <a:txBody>
                        <a:bodyPr/>
                        <a:lstStyle/>
                        <a:p>
                          <a:r>
                            <a:rPr lang="en-US" sz="1000" dirty="0"/>
                            <a:t>Literature</a:t>
                          </a:r>
                        </a:p>
                      </a:txBody>
                      <a:tcPr marL="68580" marR="68580" marT="34290" marB="34290"/>
                    </a:tc>
                    <a:tc>
                      <a:txBody>
                        <a:bodyPr/>
                        <a:lstStyle/>
                        <a:p>
                          <a:r>
                            <a:rPr lang="en-US" sz="1000" dirty="0"/>
                            <a:t>2024/2025 Analysis</a:t>
                          </a:r>
                        </a:p>
                      </a:txBody>
                      <a:tcPr marL="68580" marR="68580" marT="34290" marB="34290"/>
                    </a:tc>
                    <a:extLst>
                      <a:ext uri="{0D108BD9-81ED-4DB2-BD59-A6C34878D82A}">
                        <a16:rowId xmlns:a16="http://schemas.microsoft.com/office/drawing/2014/main" val="3391673813"/>
                      </a:ext>
                    </a:extLst>
                  </a:tr>
                  <a:tr h="278130">
                    <a:tc>
                      <a:txBody>
                        <a:bodyPr/>
                        <a:lstStyle/>
                        <a:p>
                          <a:r>
                            <a:rPr lang="en-US" sz="1000" dirty="0"/>
                            <a:t>Packing Fraction</a:t>
                          </a:r>
                        </a:p>
                      </a:txBody>
                      <a:tcPr marL="68580" marR="68580" marT="34290" marB="34290"/>
                    </a:tc>
                    <a:tc>
                      <a:txBody>
                        <a:bodyPr/>
                        <a:lstStyle/>
                        <a:p>
                          <a:pPr algn="ctr"/>
                          <a:r>
                            <a:rPr lang="en-US" sz="1000" dirty="0"/>
                            <a:t>60-66%</a:t>
                          </a:r>
                        </a:p>
                      </a:txBody>
                      <a:tcPr marL="68580" marR="68580" marT="34290" marB="34290"/>
                    </a:tc>
                    <a:tc>
                      <a:txBody>
                        <a:bodyPr/>
                        <a:lstStyle/>
                        <a:p>
                          <a:pPr algn="ctr"/>
                          <a:r>
                            <a:rPr lang="en-US" sz="1000" dirty="0"/>
                            <a:t>62.2%</a:t>
                          </a:r>
                        </a:p>
                      </a:txBody>
                      <a:tcPr marL="68580" marR="68580" marT="34290" marB="34290"/>
                    </a:tc>
                    <a:extLst>
                      <a:ext uri="{0D108BD9-81ED-4DB2-BD59-A6C34878D82A}">
                        <a16:rowId xmlns:a16="http://schemas.microsoft.com/office/drawing/2014/main" val="4183374042"/>
                      </a:ext>
                    </a:extLst>
                  </a:tr>
                  <a:tr h="278130">
                    <a:tc>
                      <a:txBody>
                        <a:bodyPr/>
                        <a:lstStyle/>
                        <a:p>
                          <a:r>
                            <a:rPr lang="en-US" sz="1000" dirty="0"/>
                            <a:t>Sphericity</a:t>
                          </a:r>
                        </a:p>
                      </a:txBody>
                      <a:tcPr marL="68580" marR="68580" marT="34290" marB="34290"/>
                    </a:tc>
                    <a:tc>
                      <a:txBody>
                        <a:bodyPr/>
                        <a:lstStyle/>
                        <a:p>
                          <a:pPr algn="ctr"/>
                          <a:r>
                            <a:rPr lang="en-US" sz="1000" dirty="0"/>
                            <a:t>N/A</a:t>
                          </a:r>
                        </a:p>
                      </a:txBody>
                      <a:tcPr marL="68580" marR="68580" marT="34290" marB="34290"/>
                    </a:tc>
                    <a:tc>
                      <a:txBody>
                        <a:bodyPr/>
                        <a:lstStyle/>
                        <a:p>
                          <a:pPr algn="ctr"/>
                          <a:r>
                            <a:rPr lang="en-US" sz="1000" dirty="0"/>
                            <a:t>0.90* ± 0.04</a:t>
                          </a:r>
                        </a:p>
                      </a:txBody>
                      <a:tcPr marL="68580" marR="68580" marT="34290" marB="34290"/>
                    </a:tc>
                    <a:extLst>
                      <a:ext uri="{0D108BD9-81ED-4DB2-BD59-A6C34878D82A}">
                        <a16:rowId xmlns:a16="http://schemas.microsoft.com/office/drawing/2014/main" val="3309761991"/>
                      </a:ext>
                    </a:extLst>
                  </a:tr>
                  <a:tr h="281940">
                    <a:tc>
                      <a:txBody>
                        <a:bodyPr/>
                        <a:lstStyle/>
                        <a:p>
                          <a:r>
                            <a:rPr lang="en-US" sz="1000" dirty="0"/>
                            <a:t>Kernel Diameter</a:t>
                          </a:r>
                        </a:p>
                      </a:txBody>
                      <a:tcPr marL="68580" marR="68580" marT="34290" marB="34290"/>
                    </a:tc>
                    <a:tc>
                      <a:txBody>
                        <a:bodyPr/>
                        <a:lstStyle/>
                        <a:p>
                          <a:pPr algn="ctr"/>
                          <a:r>
                            <a:rPr lang="en-US" sz="1000" dirty="0"/>
                            <a:t>506.5 </a:t>
                          </a:r>
                          <a:r>
                            <a:rPr lang="en-US" sz="1400" dirty="0"/>
                            <a:t>µm</a:t>
                          </a:r>
                          <a:endParaRPr lang="en-US" sz="1000" dirty="0"/>
                        </a:p>
                      </a:txBody>
                      <a:tcPr marL="68580" marR="68580" marT="34290" marB="34290"/>
                    </a:tc>
                    <a:tc>
                      <a:txBody>
                        <a:bodyPr/>
                        <a:lstStyle/>
                        <a:p>
                          <a:pPr algn="ctr"/>
                          <a:r>
                            <a:rPr lang="en-US" sz="1000" dirty="0"/>
                            <a:t>493.06 </a:t>
                          </a:r>
                          <a:r>
                            <a:rPr lang="en-US" sz="1400" dirty="0"/>
                            <a:t>± 17.53 µm</a:t>
                          </a:r>
                          <a:r>
                            <a:rPr lang="en-US" sz="1400" dirty="0">
                              <a:solidFill>
                                <a:schemeClr val="accent2"/>
                              </a:solidFill>
                            </a:rPr>
                            <a:t> </a:t>
                          </a:r>
                          <a:endParaRPr lang="en-US" sz="1000" dirty="0"/>
                        </a:p>
                      </a:txBody>
                      <a:tcPr marL="68580" marR="68580" marT="34290" marB="34290"/>
                    </a:tc>
                    <a:extLst>
                      <a:ext uri="{0D108BD9-81ED-4DB2-BD59-A6C34878D82A}">
                        <a16:rowId xmlns:a16="http://schemas.microsoft.com/office/drawing/2014/main" val="3468026213"/>
                      </a:ext>
                    </a:extLst>
                  </a:tr>
                  <a:tr h="281940">
                    <a:tc>
                      <a:txBody>
                        <a:bodyPr/>
                        <a:lstStyle/>
                        <a:p>
                          <a:r>
                            <a:rPr lang="en-US" sz="1000" dirty="0"/>
                            <a:t>Buffer Thickness</a:t>
                          </a:r>
                        </a:p>
                      </a:txBody>
                      <a:tcPr marL="68580" marR="68580" marT="34290" marB="34290"/>
                    </a:tc>
                    <a:tc>
                      <a:txBody>
                        <a:bodyPr/>
                        <a:lstStyle/>
                        <a:p>
                          <a:pPr algn="ctr"/>
                          <a:r>
                            <a:rPr lang="en-US" sz="1000" dirty="0"/>
                            <a:t>79 </a:t>
                          </a:r>
                          <a:r>
                            <a:rPr lang="en-US" sz="1400" dirty="0"/>
                            <a:t>µm</a:t>
                          </a:r>
                          <a:endParaRPr lang="en-US" sz="1000" dirty="0"/>
                        </a:p>
                      </a:txBody>
                      <a:tcPr marL="68580" marR="68580" marT="34290" marB="34290"/>
                    </a:tc>
                    <a:tc>
                      <a:txBody>
                        <a:bodyPr/>
                        <a:lstStyle/>
                        <a:p>
                          <a:pPr algn="ctr"/>
                          <a:r>
                            <a:rPr lang="en-US" sz="1000" dirty="0"/>
                            <a:t>82.07 </a:t>
                          </a:r>
                          <a:r>
                            <a:rPr lang="en-US" sz="1400" dirty="0"/>
                            <a:t>± 10.53</a:t>
                          </a:r>
                          <a:r>
                            <a:rPr lang="en-US" sz="1000" dirty="0"/>
                            <a:t> </a:t>
                          </a:r>
                          <a:r>
                            <a:rPr lang="en-US" sz="1400" dirty="0"/>
                            <a:t>µm</a:t>
                          </a:r>
                          <a:endParaRPr lang="en-US" sz="1000" dirty="0"/>
                        </a:p>
                      </a:txBody>
                      <a:tcPr marL="68580" marR="68580" marT="34290" marB="34290"/>
                    </a:tc>
                    <a:extLst>
                      <a:ext uri="{0D108BD9-81ED-4DB2-BD59-A6C34878D82A}">
                        <a16:rowId xmlns:a16="http://schemas.microsoft.com/office/drawing/2014/main" val="2750135186"/>
                      </a:ext>
                    </a:extLst>
                  </a:tr>
                  <a:tr h="281940">
                    <a:tc>
                      <a:txBody>
                        <a:bodyPr/>
                        <a:lstStyle/>
                        <a:p>
                          <a:r>
                            <a:rPr lang="en-US" sz="1000" dirty="0"/>
                            <a:t>Inner Pyrolytic Carbon (</a:t>
                          </a:r>
                          <a:r>
                            <a:rPr lang="en-US" sz="1000" dirty="0" err="1"/>
                            <a:t>IPyC</a:t>
                          </a:r>
                          <a:r>
                            <a:rPr lang="en-US" sz="1000" dirty="0"/>
                            <a:t>)</a:t>
                          </a:r>
                        </a:p>
                      </a:txBody>
                      <a:tcPr marL="68580" marR="68580" marT="34290" marB="34290"/>
                    </a:tc>
                    <a:tc>
                      <a:txBody>
                        <a:bodyPr/>
                        <a:lstStyle/>
                        <a:p>
                          <a:pPr algn="ctr"/>
                          <a:r>
                            <a:rPr lang="en-US" sz="1000" dirty="0"/>
                            <a:t>33 </a:t>
                          </a:r>
                          <a:r>
                            <a:rPr lang="en-US" sz="1400" dirty="0"/>
                            <a:t>µm</a:t>
                          </a:r>
                          <a:endParaRPr lang="en-US" sz="1000" dirty="0"/>
                        </a:p>
                      </a:txBody>
                      <a:tcPr marL="68580" marR="68580" marT="34290" marB="34290"/>
                    </a:tc>
                    <a:tc>
                      <a:txBody>
                        <a:bodyPr/>
                        <a:lstStyle/>
                        <a:p>
                          <a:pPr algn="ctr"/>
                          <a:r>
                            <a:rPr lang="en-US" sz="1000" dirty="0"/>
                            <a:t>30.7 </a:t>
                          </a:r>
                          <a:r>
                            <a:rPr lang="en-US" sz="1400" dirty="0"/>
                            <a:t>± 2.88 µm</a:t>
                          </a:r>
                          <a:endParaRPr lang="en-US" sz="1000" dirty="0"/>
                        </a:p>
                      </a:txBody>
                      <a:tcPr marL="68580" marR="68580" marT="34290" marB="34290"/>
                    </a:tc>
                    <a:extLst>
                      <a:ext uri="{0D108BD9-81ED-4DB2-BD59-A6C34878D82A}">
                        <a16:rowId xmlns:a16="http://schemas.microsoft.com/office/drawing/2014/main" val="1713585061"/>
                      </a:ext>
                    </a:extLst>
                  </a:tr>
                  <a:tr h="281940">
                    <a:tc>
                      <a:txBody>
                        <a:bodyPr/>
                        <a:lstStyle/>
                        <a:p>
                          <a:r>
                            <a:rPr lang="en-US" sz="1000" dirty="0"/>
                            <a:t>Silicon Carbide (</a:t>
                          </a:r>
                          <a:r>
                            <a:rPr lang="en-US" sz="1000" dirty="0" err="1"/>
                            <a:t>SiC</a:t>
                          </a:r>
                          <a:r>
                            <a:rPr lang="en-US" sz="1000" dirty="0"/>
                            <a:t>)</a:t>
                          </a:r>
                        </a:p>
                      </a:txBody>
                      <a:tcPr marL="68580" marR="68580" marT="34290" marB="34290"/>
                    </a:tc>
                    <a:tc>
                      <a:txBody>
                        <a:bodyPr/>
                        <a:lstStyle/>
                        <a:p>
                          <a:pPr algn="ctr"/>
                          <a:r>
                            <a:rPr lang="en-US" sz="1000" dirty="0"/>
                            <a:t>35 </a:t>
                          </a:r>
                          <a:r>
                            <a:rPr lang="en-US" sz="1400" dirty="0"/>
                            <a:t>µm</a:t>
                          </a:r>
                          <a:endParaRPr lang="en-US" sz="1000" dirty="0"/>
                        </a:p>
                      </a:txBody>
                      <a:tcPr marL="68580" marR="68580" marT="34290" marB="34290"/>
                    </a:tc>
                    <a:tc>
                      <a:txBody>
                        <a:bodyPr/>
                        <a:lstStyle/>
                        <a:p>
                          <a:pPr algn="ctr"/>
                          <a:r>
                            <a:rPr lang="en-US" sz="1000" dirty="0"/>
                            <a:t>33.67 </a:t>
                          </a:r>
                          <a:r>
                            <a:rPr lang="en-US" sz="1400" dirty="0"/>
                            <a:t>± 2.06 µm</a:t>
                          </a:r>
                          <a:endParaRPr lang="en-US" sz="1000" dirty="0"/>
                        </a:p>
                      </a:txBody>
                      <a:tcPr marL="68580" marR="68580" marT="34290" marB="34290"/>
                    </a:tc>
                    <a:extLst>
                      <a:ext uri="{0D108BD9-81ED-4DB2-BD59-A6C34878D82A}">
                        <a16:rowId xmlns:a16="http://schemas.microsoft.com/office/drawing/2014/main" val="1500233290"/>
                      </a:ext>
                    </a:extLst>
                  </a:tr>
                  <a:tr h="281940">
                    <a:tc>
                      <a:txBody>
                        <a:bodyPr/>
                        <a:lstStyle/>
                        <a:p>
                          <a:r>
                            <a:rPr lang="en-US" sz="1000" dirty="0"/>
                            <a:t>Outer Pyrolytic Carbon (</a:t>
                          </a:r>
                          <a:r>
                            <a:rPr lang="en-US" sz="1000" dirty="0" err="1"/>
                            <a:t>OPyC</a:t>
                          </a:r>
                          <a:r>
                            <a:rPr lang="en-US" sz="1000" dirty="0"/>
                            <a:t>)</a:t>
                          </a:r>
                        </a:p>
                      </a:txBody>
                      <a:tcPr marL="68580" marR="68580" marT="34290" marB="34290"/>
                    </a:tc>
                    <a:tc>
                      <a:txBody>
                        <a:bodyPr/>
                        <a:lstStyle/>
                        <a:p>
                          <a:pPr algn="ctr"/>
                          <a:r>
                            <a:rPr lang="en-US" sz="1000" dirty="0"/>
                            <a:t>33 </a:t>
                          </a:r>
                          <a:r>
                            <a:rPr lang="en-US" sz="1400" dirty="0"/>
                            <a:t>µm</a:t>
                          </a:r>
                          <a:endParaRPr lang="en-US" sz="1000" dirty="0"/>
                        </a:p>
                      </a:txBody>
                      <a:tcPr marL="68580" marR="68580" marT="34290" marB="34290"/>
                    </a:tc>
                    <a:tc>
                      <a:txBody>
                        <a:bodyPr/>
                        <a:lstStyle/>
                        <a:p>
                          <a:pPr algn="ctr"/>
                          <a:r>
                            <a:rPr lang="en-US" sz="1000" dirty="0"/>
                            <a:t>33.27 </a:t>
                          </a:r>
                          <a:r>
                            <a:rPr lang="en-US" sz="1400" dirty="0"/>
                            <a:t>± 4.16</a:t>
                          </a:r>
                          <a:r>
                            <a:rPr lang="en-US" sz="1000" dirty="0"/>
                            <a:t> </a:t>
                          </a:r>
                          <a:r>
                            <a:rPr lang="en-US" sz="1400" dirty="0"/>
                            <a:t>µm</a:t>
                          </a:r>
                          <a:endParaRPr lang="en-US" sz="1000" dirty="0"/>
                        </a:p>
                      </a:txBody>
                      <a:tcPr marL="68580" marR="68580" marT="34290" marB="34290"/>
                    </a:tc>
                    <a:extLst>
                      <a:ext uri="{0D108BD9-81ED-4DB2-BD59-A6C34878D82A}">
                        <a16:rowId xmlns:a16="http://schemas.microsoft.com/office/drawing/2014/main" val="2025496724"/>
                      </a:ext>
                    </a:extLst>
                  </a:tr>
                  <a:tr h="281940">
                    <a:tc>
                      <a:txBody>
                        <a:bodyPr/>
                        <a:lstStyle/>
                        <a:p>
                          <a:r>
                            <a:rPr lang="en-US" sz="1000" dirty="0"/>
                            <a:t>Enrichment</a:t>
                          </a:r>
                        </a:p>
                      </a:txBody>
                      <a:tcPr marL="68580" marR="68580" marT="34290" marB="34290"/>
                    </a:tc>
                    <a:tc>
                      <a:txBody>
                        <a:bodyPr/>
                        <a:lstStyle/>
                        <a:p>
                          <a:pPr algn="ctr"/>
                          <a:r>
                            <a:rPr lang="en-US" sz="1000" dirty="0"/>
                            <a:t>19.894 </a:t>
                          </a:r>
                          <a:r>
                            <a:rPr lang="en-US" sz="1400" dirty="0"/>
                            <a:t>± 0.002%</a:t>
                          </a:r>
                          <a:endParaRPr lang="en-US" sz="1000" dirty="0"/>
                        </a:p>
                      </a:txBody>
                      <a:tcPr marL="68580" marR="68580" marT="34290" marB="34290"/>
                    </a:tc>
                    <a:tc>
                      <a:txBody>
                        <a:bodyPr/>
                        <a:lstStyle/>
                        <a:p>
                          <a:pPr algn="ctr"/>
                          <a:r>
                            <a:rPr lang="en-US" sz="1000" dirty="0"/>
                            <a:t>19.906 </a:t>
                          </a:r>
                          <a:r>
                            <a:rPr lang="en-US" sz="1400" dirty="0"/>
                            <a:t>± 0.01%</a:t>
                          </a:r>
                          <a:endParaRPr lang="en-US" sz="1000" dirty="0"/>
                        </a:p>
                      </a:txBody>
                      <a:tcPr marL="68580" marR="68580" marT="34290" marB="34290"/>
                    </a:tc>
                    <a:extLst>
                      <a:ext uri="{0D108BD9-81ED-4DB2-BD59-A6C34878D82A}">
                        <a16:rowId xmlns:a16="http://schemas.microsoft.com/office/drawing/2014/main" val="2957458256"/>
                      </a:ext>
                    </a:extLst>
                  </a:tr>
                  <a:tr h="278130">
                    <a:tc>
                      <a:txBody>
                        <a:bodyPr/>
                        <a:lstStyle/>
                        <a:p>
                          <a:r>
                            <a:rPr lang="en-US" sz="1000" dirty="0"/>
                            <a:t>Isotopic Impurities?</a:t>
                          </a:r>
                        </a:p>
                      </a:txBody>
                      <a:tcPr marL="68580" marR="68580" marT="34290" marB="34290"/>
                    </a:tc>
                    <a:tc>
                      <a:txBody>
                        <a:bodyPr/>
                        <a:lstStyle/>
                        <a:p>
                          <a:pPr algn="ctr"/>
                          <a:r>
                            <a:rPr lang="en-US" sz="1000" dirty="0"/>
                            <a:t>N/A</a:t>
                          </a:r>
                        </a:p>
                      </a:txBody>
                      <a:tcPr marL="68580" marR="68580" marT="34290" marB="34290"/>
                    </a:tc>
                    <a:tc>
                      <a:txBody>
                        <a:bodyPr/>
                        <a:lstStyle/>
                        <a:p>
                          <a:pPr algn="ctr"/>
                          <a:r>
                            <a:rPr lang="en-US" sz="1000" dirty="0"/>
                            <a:t>Obtained</a:t>
                          </a:r>
                        </a:p>
                      </a:txBody>
                      <a:tcPr marL="68580" marR="68580" marT="34290" marB="34290"/>
                    </a:tc>
                    <a:extLst>
                      <a:ext uri="{0D108BD9-81ED-4DB2-BD59-A6C34878D82A}">
                        <a16:rowId xmlns:a16="http://schemas.microsoft.com/office/drawing/2014/main" val="415779736"/>
                      </a:ext>
                    </a:extLst>
                  </a:tr>
                  <a:tr h="278130">
                    <a:tc>
                      <a:txBody>
                        <a:bodyPr/>
                        <a:lstStyle/>
                        <a:p>
                          <a:r>
                            <a:rPr lang="en-US" sz="1000" dirty="0"/>
                            <a:t>Phase Mixture?</a:t>
                          </a:r>
                        </a:p>
                      </a:txBody>
                      <a:tcPr marL="68580" marR="68580" marT="34290" marB="34290"/>
                    </a:tc>
                    <a:tc>
                      <a:txBody>
                        <a:bodyPr/>
                        <a:lstStyle/>
                        <a:p>
                          <a:pPr algn="ctr"/>
                          <a:r>
                            <a:rPr lang="en-US" sz="1000" dirty="0"/>
                            <a:t>N/A</a:t>
                          </a:r>
                        </a:p>
                      </a:txBody>
                      <a:tcPr marL="68580" marR="68580" marT="34290" marB="34290"/>
                    </a:tc>
                    <a:tc>
                      <a:txBody>
                        <a:bodyPr/>
                        <a:lstStyle/>
                        <a:p>
                          <a:endParaRPr lang="en-US"/>
                        </a:p>
                      </a:txBody>
                      <a:tcPr marL="68580" marR="68580" marT="34290" marB="34290">
                        <a:blipFill>
                          <a:blip r:embed="rId2"/>
                          <a:stretch>
                            <a:fillRect l="-200464" t="-1002174" r="-1160" b="-6522"/>
                          </a:stretch>
                        </a:blipFill>
                      </a:tcPr>
                    </a:tc>
                    <a:extLst>
                      <a:ext uri="{0D108BD9-81ED-4DB2-BD59-A6C34878D82A}">
                        <a16:rowId xmlns:a16="http://schemas.microsoft.com/office/drawing/2014/main" val="311642782"/>
                      </a:ext>
                    </a:extLst>
                  </a:tr>
                </a:tbl>
              </a:graphicData>
            </a:graphic>
          </p:graphicFrame>
        </mc:Fallback>
      </mc:AlternateContent>
      <p:sp>
        <p:nvSpPr>
          <p:cNvPr id="7" name="TextBox 6">
            <a:extLst>
              <a:ext uri="{FF2B5EF4-FFF2-40B4-BE49-F238E27FC236}">
                <a16:creationId xmlns:a16="http://schemas.microsoft.com/office/drawing/2014/main" id="{DBAA2496-3642-07D6-AE6B-AE006CAB7D42}"/>
              </a:ext>
            </a:extLst>
          </p:cNvPr>
          <p:cNvSpPr txBox="1"/>
          <p:nvPr/>
        </p:nvSpPr>
        <p:spPr>
          <a:xfrm>
            <a:off x="628650" y="4609624"/>
            <a:ext cx="1824038" cy="300082"/>
          </a:xfrm>
          <a:prstGeom prst="rect">
            <a:avLst/>
          </a:prstGeom>
          <a:noFill/>
        </p:spPr>
        <p:txBody>
          <a:bodyPr wrap="square" rtlCol="0">
            <a:spAutoFit/>
          </a:bodyPr>
          <a:lstStyle/>
          <a:p>
            <a:pPr defTabSz="685800"/>
            <a:r>
              <a:rPr lang="en-US" sz="1350" dirty="0">
                <a:solidFill>
                  <a:prstClr val="black"/>
                </a:solidFill>
                <a:latin typeface="Calibri" panose="020F0502020204030204"/>
              </a:rPr>
              <a:t>*Under Review</a:t>
            </a:r>
          </a:p>
        </p:txBody>
      </p:sp>
    </p:spTree>
    <p:extLst>
      <p:ext uri="{BB962C8B-B14F-4D97-AF65-F5344CB8AC3E}">
        <p14:creationId xmlns:p14="http://schemas.microsoft.com/office/powerpoint/2010/main" val="1239410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A45B14-3C3D-FC35-5B23-22E9143453DE}"/>
              </a:ext>
            </a:extLst>
          </p:cNvPr>
          <p:cNvSpPr>
            <a:spLocks noGrp="1"/>
          </p:cNvSpPr>
          <p:nvPr>
            <p:ph type="body" sz="quarter" idx="14"/>
          </p:nvPr>
        </p:nvSpPr>
        <p:spPr/>
        <p:txBody>
          <a:bodyPr/>
          <a:lstStyle/>
          <a:p>
            <a:r>
              <a:rPr lang="en-US" dirty="0"/>
              <a:t>Deimos Experiment</a:t>
            </a:r>
          </a:p>
        </p:txBody>
      </p:sp>
      <p:sp>
        <p:nvSpPr>
          <p:cNvPr id="3" name="Text Placeholder 2">
            <a:extLst>
              <a:ext uri="{FF2B5EF4-FFF2-40B4-BE49-F238E27FC236}">
                <a16:creationId xmlns:a16="http://schemas.microsoft.com/office/drawing/2014/main" id="{842C8F09-B60B-BDEA-8D0D-44DFE233BD5F}"/>
              </a:ext>
            </a:extLst>
          </p:cNvPr>
          <p:cNvSpPr>
            <a:spLocks noGrp="1"/>
          </p:cNvSpPr>
          <p:nvPr>
            <p:ph type="body" sz="quarter" idx="19"/>
          </p:nvPr>
        </p:nvSpPr>
        <p:spPr>
          <a:xfrm>
            <a:off x="457200" y="1142999"/>
            <a:ext cx="5651771" cy="3200400"/>
          </a:xfrm>
        </p:spPr>
        <p:txBody>
          <a:bodyPr/>
          <a:lstStyle/>
          <a:p>
            <a:r>
              <a:rPr lang="en-US" dirty="0"/>
              <a:t>LANL Laboratory Directed Research and Development (LDRD) for advanced reactor testbed performed at NCERC</a:t>
            </a:r>
          </a:p>
          <a:p>
            <a:r>
              <a:rPr lang="en-US" dirty="0"/>
              <a:t>Additional experiments funded by DOE/NRC Collaboration for Criticality Safety Support for Commercial-Scale HALEU for Fuel Cycles and Transportation (DNCSH) program</a:t>
            </a:r>
          </a:p>
          <a:p>
            <a:r>
              <a:rPr lang="en-US" dirty="0"/>
              <a:t>Graphite moderated, beryllium reflected, High Assay-Low Enriched Uranium (HALEU) TRi-structural </a:t>
            </a:r>
            <a:r>
              <a:rPr lang="en-US" dirty="0" err="1"/>
              <a:t>ISOtropic</a:t>
            </a:r>
            <a:r>
              <a:rPr lang="en-US" dirty="0"/>
              <a:t> (TRISO) fuel</a:t>
            </a:r>
          </a:p>
          <a:p>
            <a:r>
              <a:rPr lang="en-US" dirty="0"/>
              <a:t>Fuel is from the Compact Nuclear Power Source (CNPS) experiments from LANL in the 1990’s</a:t>
            </a:r>
          </a:p>
          <a:p>
            <a:endParaRPr lang="en-US" dirty="0"/>
          </a:p>
        </p:txBody>
      </p:sp>
      <p:pic>
        <p:nvPicPr>
          <p:cNvPr id="4" name="Picture 3" descr="Diagram&#10;&#10;Description automatically generated">
            <a:extLst>
              <a:ext uri="{FF2B5EF4-FFF2-40B4-BE49-F238E27FC236}">
                <a16:creationId xmlns:a16="http://schemas.microsoft.com/office/drawing/2014/main" id="{2AD7CE4F-032C-4EE4-84A5-44583AD5C08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78773" y="539750"/>
            <a:ext cx="2755767" cy="4064000"/>
          </a:xfrm>
          <a:prstGeom prst="rect">
            <a:avLst/>
          </a:prstGeom>
        </p:spPr>
      </p:pic>
    </p:spTree>
    <p:extLst>
      <p:ext uri="{BB962C8B-B14F-4D97-AF65-F5344CB8AC3E}">
        <p14:creationId xmlns:p14="http://schemas.microsoft.com/office/powerpoint/2010/main" val="2382977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74783-2451-6BCE-2EBF-4A7593BB47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D52815-59E6-2C6D-766A-F98C77F79C30}"/>
              </a:ext>
            </a:extLst>
          </p:cNvPr>
          <p:cNvSpPr>
            <a:spLocks noGrp="1"/>
          </p:cNvSpPr>
          <p:nvPr>
            <p:ph type="title"/>
          </p:nvPr>
        </p:nvSpPr>
        <p:spPr>
          <a:xfrm>
            <a:off x="508000" y="552450"/>
            <a:ext cx="7886700" cy="410766"/>
          </a:xfrm>
        </p:spPr>
        <p:txBody>
          <a:bodyPr>
            <a:normAutofit/>
          </a:bodyPr>
          <a:lstStyle/>
          <a:p>
            <a:r>
              <a:rPr lang="en-US" noProof="0" dirty="0"/>
              <a:t>CNPS Fuel</a:t>
            </a:r>
          </a:p>
        </p:txBody>
      </p:sp>
      <p:pic>
        <p:nvPicPr>
          <p:cNvPr id="5" name="Picture 4">
            <a:extLst>
              <a:ext uri="{FF2B5EF4-FFF2-40B4-BE49-F238E27FC236}">
                <a16:creationId xmlns:a16="http://schemas.microsoft.com/office/drawing/2014/main" id="{D59E93AB-4DCF-43F1-A004-3B849BB3DCD4}"/>
              </a:ext>
            </a:extLst>
          </p:cNvPr>
          <p:cNvPicPr>
            <a:picLocks noChangeAspect="1"/>
          </p:cNvPicPr>
          <p:nvPr/>
        </p:nvPicPr>
        <p:blipFill>
          <a:blip r:embed="rId2"/>
          <a:stretch>
            <a:fillRect/>
          </a:stretch>
        </p:blipFill>
        <p:spPr>
          <a:xfrm>
            <a:off x="35515" y="1477707"/>
            <a:ext cx="2588243" cy="1930912"/>
          </a:xfrm>
          <a:prstGeom prst="rect">
            <a:avLst/>
          </a:prstGeom>
        </p:spPr>
      </p:pic>
      <p:pic>
        <p:nvPicPr>
          <p:cNvPr id="7" name="Picture 6">
            <a:extLst>
              <a:ext uri="{FF2B5EF4-FFF2-40B4-BE49-F238E27FC236}">
                <a16:creationId xmlns:a16="http://schemas.microsoft.com/office/drawing/2014/main" id="{1A782E6A-EA51-FF90-9F83-5E589F76FC49}"/>
              </a:ext>
            </a:extLst>
          </p:cNvPr>
          <p:cNvPicPr>
            <a:picLocks noChangeAspect="1"/>
          </p:cNvPicPr>
          <p:nvPr/>
        </p:nvPicPr>
        <p:blipFill>
          <a:blip r:embed="rId3"/>
          <a:stretch>
            <a:fillRect/>
          </a:stretch>
        </p:blipFill>
        <p:spPr>
          <a:xfrm>
            <a:off x="2888443" y="1419009"/>
            <a:ext cx="1923021" cy="2214388"/>
          </a:xfrm>
          <a:prstGeom prst="rect">
            <a:avLst/>
          </a:prstGeom>
        </p:spPr>
      </p:pic>
      <p:pic>
        <p:nvPicPr>
          <p:cNvPr id="4" name="Picture 3">
            <a:extLst>
              <a:ext uri="{FF2B5EF4-FFF2-40B4-BE49-F238E27FC236}">
                <a16:creationId xmlns:a16="http://schemas.microsoft.com/office/drawing/2014/main" id="{1E3AF7C2-9EBB-C77C-9152-95B2161031A5}"/>
              </a:ext>
            </a:extLst>
          </p:cNvPr>
          <p:cNvPicPr>
            <a:picLocks noChangeAspect="1"/>
          </p:cNvPicPr>
          <p:nvPr/>
        </p:nvPicPr>
        <p:blipFill>
          <a:blip r:embed="rId4"/>
          <a:stretch>
            <a:fillRect/>
          </a:stretch>
        </p:blipFill>
        <p:spPr>
          <a:xfrm>
            <a:off x="5294048" y="1548355"/>
            <a:ext cx="3332959" cy="1902656"/>
          </a:xfrm>
          <a:prstGeom prst="rect">
            <a:avLst/>
          </a:prstGeom>
        </p:spPr>
      </p:pic>
      <p:sp>
        <p:nvSpPr>
          <p:cNvPr id="6" name="Content Placeholder 2">
            <a:extLst>
              <a:ext uri="{FF2B5EF4-FFF2-40B4-BE49-F238E27FC236}">
                <a16:creationId xmlns:a16="http://schemas.microsoft.com/office/drawing/2014/main" id="{0D47FDC0-B9F3-9A5B-7B8A-A4B091DBBB3E}"/>
              </a:ext>
            </a:extLst>
          </p:cNvPr>
          <p:cNvSpPr txBox="1">
            <a:spLocks/>
          </p:cNvSpPr>
          <p:nvPr/>
        </p:nvSpPr>
        <p:spPr>
          <a:xfrm>
            <a:off x="35515" y="3618309"/>
            <a:ext cx="2741272" cy="894992"/>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350" dirty="0"/>
              <a:t>TRISO particles are comprised of </a:t>
            </a:r>
            <a:br>
              <a:rPr lang="en-US" sz="1350" dirty="0"/>
            </a:br>
            <a:r>
              <a:rPr lang="en-US" sz="1350" dirty="0"/>
              <a:t>5 concentric layers</a:t>
            </a:r>
          </a:p>
          <a:p>
            <a:r>
              <a:rPr lang="en-US" sz="1350" dirty="0"/>
              <a:t>Innermost fuel kernel is 0.5 mm</a:t>
            </a:r>
            <a:br>
              <a:rPr lang="en-US" sz="1350" dirty="0"/>
            </a:br>
            <a:r>
              <a:rPr lang="en-US" sz="1350" dirty="0"/>
              <a:t>in diameter</a:t>
            </a:r>
          </a:p>
        </p:txBody>
      </p:sp>
      <p:sp>
        <p:nvSpPr>
          <p:cNvPr id="8" name="Content Placeholder 2">
            <a:extLst>
              <a:ext uri="{FF2B5EF4-FFF2-40B4-BE49-F238E27FC236}">
                <a16:creationId xmlns:a16="http://schemas.microsoft.com/office/drawing/2014/main" id="{6C06172C-96F9-F21D-6C38-8FD42E08FEE3}"/>
              </a:ext>
            </a:extLst>
          </p:cNvPr>
          <p:cNvSpPr txBox="1">
            <a:spLocks/>
          </p:cNvSpPr>
          <p:nvPr/>
        </p:nvSpPr>
        <p:spPr>
          <a:xfrm>
            <a:off x="2677922" y="3791912"/>
            <a:ext cx="2616126" cy="894992"/>
          </a:xfrm>
          <a:prstGeom prst="rect">
            <a:avLst/>
          </a:prstGeom>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350" dirty="0"/>
              <a:t>~11,500 TRISO particles are placed into a green graphite matrix and fired to form compact</a:t>
            </a:r>
            <a:br>
              <a:rPr lang="en-US" sz="1350" dirty="0"/>
            </a:br>
            <a:endParaRPr lang="en-US" sz="1350" dirty="0"/>
          </a:p>
        </p:txBody>
      </p:sp>
      <p:sp>
        <p:nvSpPr>
          <p:cNvPr id="10" name="Content Placeholder 2">
            <a:extLst>
              <a:ext uri="{FF2B5EF4-FFF2-40B4-BE49-F238E27FC236}">
                <a16:creationId xmlns:a16="http://schemas.microsoft.com/office/drawing/2014/main" id="{3F3861A5-62BB-C060-34E5-1BA458D9F79C}"/>
              </a:ext>
            </a:extLst>
          </p:cNvPr>
          <p:cNvSpPr txBox="1">
            <a:spLocks/>
          </p:cNvSpPr>
          <p:nvPr/>
        </p:nvSpPr>
        <p:spPr>
          <a:xfrm>
            <a:off x="5329075" y="3633396"/>
            <a:ext cx="4018964" cy="89499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350" dirty="0"/>
              <a:t>19 CNPS compacts are then stacked into a fuel</a:t>
            </a:r>
            <a:br>
              <a:rPr lang="en-US" sz="1350" dirty="0"/>
            </a:br>
            <a:r>
              <a:rPr lang="en-US" sz="1350" dirty="0"/>
              <a:t>cup (fuel rod) made of graphite</a:t>
            </a:r>
          </a:p>
          <a:p>
            <a:r>
              <a:rPr lang="en-US" sz="1350" dirty="0"/>
              <a:t>These cups serve as the discrete fuel for Deimos</a:t>
            </a:r>
          </a:p>
        </p:txBody>
      </p:sp>
    </p:spTree>
    <p:extLst>
      <p:ext uri="{BB962C8B-B14F-4D97-AF65-F5344CB8AC3E}">
        <p14:creationId xmlns:p14="http://schemas.microsoft.com/office/powerpoint/2010/main" val="3553705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934E7-30EC-6062-6E5C-43609A9A3A57}"/>
              </a:ext>
            </a:extLst>
          </p:cNvPr>
          <p:cNvSpPr>
            <a:spLocks noGrp="1"/>
          </p:cNvSpPr>
          <p:nvPr>
            <p:ph type="title"/>
          </p:nvPr>
        </p:nvSpPr>
        <p:spPr/>
        <p:txBody>
          <a:bodyPr>
            <a:normAutofit/>
          </a:bodyPr>
          <a:lstStyle/>
          <a:p>
            <a:r>
              <a:rPr lang="en-US" noProof="0" dirty="0"/>
              <a:t>CNPS TRISO Compacts</a:t>
            </a:r>
          </a:p>
        </p:txBody>
      </p:sp>
      <p:sp>
        <p:nvSpPr>
          <p:cNvPr id="3" name="Content Placeholder 2">
            <a:extLst>
              <a:ext uri="{FF2B5EF4-FFF2-40B4-BE49-F238E27FC236}">
                <a16:creationId xmlns:a16="http://schemas.microsoft.com/office/drawing/2014/main" id="{0A9EF9CA-803D-13C1-C640-73CE1B276435}"/>
              </a:ext>
            </a:extLst>
          </p:cNvPr>
          <p:cNvSpPr>
            <a:spLocks noGrp="1"/>
          </p:cNvSpPr>
          <p:nvPr>
            <p:ph idx="1"/>
          </p:nvPr>
        </p:nvSpPr>
        <p:spPr/>
        <p:txBody>
          <a:bodyPr/>
          <a:lstStyle/>
          <a:p>
            <a:r>
              <a:rPr lang="en-US" noProof="0" dirty="0"/>
              <a:t>Manufactured by General Atomics in 1988</a:t>
            </a:r>
          </a:p>
          <a:p>
            <a:pPr lvl="1"/>
            <a:r>
              <a:rPr lang="en-US" noProof="0" dirty="0"/>
              <a:t>Packing Fraction ~60%</a:t>
            </a:r>
          </a:p>
          <a:p>
            <a:pPr lvl="1"/>
            <a:r>
              <a:rPr lang="en-US" noProof="0" dirty="0"/>
              <a:t>Enrichment ~ 19.9 w/t% U-5</a:t>
            </a:r>
          </a:p>
          <a:p>
            <a:pPr lvl="1"/>
            <a:r>
              <a:rPr lang="en-US" noProof="0" dirty="0"/>
              <a:t>2” long x 0.5” diameter</a:t>
            </a:r>
          </a:p>
          <a:p>
            <a:pPr lvl="1"/>
            <a:r>
              <a:rPr lang="en-US" noProof="0" dirty="0"/>
              <a:t>5 layers (kernel, buffer, Pyrolytic C, </a:t>
            </a:r>
            <a:r>
              <a:rPr lang="en-US" noProof="0" dirty="0" err="1"/>
              <a:t>SiC</a:t>
            </a:r>
            <a:r>
              <a:rPr lang="en-US" noProof="0" dirty="0"/>
              <a:t>, Pyrolytic C)</a:t>
            </a:r>
          </a:p>
          <a:p>
            <a:r>
              <a:rPr lang="en-US" noProof="0" dirty="0"/>
              <a:t>Various literature through the years has vague and/or</a:t>
            </a:r>
            <a:br>
              <a:rPr lang="en-US" noProof="0" dirty="0"/>
            </a:br>
            <a:r>
              <a:rPr lang="en-US" noProof="0" dirty="0"/>
              <a:t>conflicting information</a:t>
            </a:r>
          </a:p>
          <a:p>
            <a:r>
              <a:rPr lang="en-US" noProof="0" dirty="0"/>
              <a:t>Needed to perform various chemical and radiograph</a:t>
            </a:r>
            <a:br>
              <a:rPr lang="en-US" noProof="0" dirty="0"/>
            </a:br>
            <a:r>
              <a:rPr lang="en-US" noProof="0" dirty="0"/>
              <a:t>analysis of the CNPS compacts for benchmark</a:t>
            </a:r>
          </a:p>
        </p:txBody>
      </p:sp>
      <p:pic>
        <p:nvPicPr>
          <p:cNvPr id="4" name="Picture 3" descr="A black tube in a plastic bag&#10;&#10;Description automatically generated">
            <a:extLst>
              <a:ext uri="{FF2B5EF4-FFF2-40B4-BE49-F238E27FC236}">
                <a16:creationId xmlns:a16="http://schemas.microsoft.com/office/drawing/2014/main" id="{A3917905-C95D-1A2D-F4DB-BC701ACB5281}"/>
              </a:ext>
            </a:extLst>
          </p:cNvPr>
          <p:cNvPicPr>
            <a:picLocks noChangeAspect="1"/>
          </p:cNvPicPr>
          <p:nvPr/>
        </p:nvPicPr>
        <p:blipFill>
          <a:blip r:embed="rId2" cstate="hqprint">
            <a:extLst>
              <a:ext uri="{28A0092B-C50C-407E-A947-70E740481C1C}">
                <a14:useLocalDpi xmlns:a14="http://schemas.microsoft.com/office/drawing/2010/main"/>
              </a:ext>
            </a:extLst>
          </a:blip>
          <a:srcRect l="43818" t="11440" r="39030" b="16614"/>
          <a:stretch/>
        </p:blipFill>
        <p:spPr>
          <a:xfrm>
            <a:off x="6973253" y="1374362"/>
            <a:ext cx="999767" cy="3145251"/>
          </a:xfrm>
          <a:prstGeom prst="rect">
            <a:avLst/>
          </a:prstGeom>
        </p:spPr>
      </p:pic>
    </p:spTree>
    <p:extLst>
      <p:ext uri="{BB962C8B-B14F-4D97-AF65-F5344CB8AC3E}">
        <p14:creationId xmlns:p14="http://schemas.microsoft.com/office/powerpoint/2010/main" val="3590383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72946-A7EE-DCCB-0245-E0B661354227}"/>
              </a:ext>
            </a:extLst>
          </p:cNvPr>
          <p:cNvSpPr>
            <a:spLocks noGrp="1"/>
          </p:cNvSpPr>
          <p:nvPr>
            <p:ph type="title"/>
          </p:nvPr>
        </p:nvSpPr>
        <p:spPr>
          <a:xfrm>
            <a:off x="628650" y="599505"/>
            <a:ext cx="7886700" cy="410766"/>
          </a:xfrm>
        </p:spPr>
        <p:txBody>
          <a:bodyPr>
            <a:normAutofit/>
          </a:bodyPr>
          <a:lstStyle/>
          <a:p>
            <a:r>
              <a:rPr lang="en-US" noProof="0" dirty="0"/>
              <a:t>Computed Tomography</a:t>
            </a:r>
          </a:p>
        </p:txBody>
      </p:sp>
      <p:sp>
        <p:nvSpPr>
          <p:cNvPr id="3" name="Content Placeholder 2">
            <a:extLst>
              <a:ext uri="{FF2B5EF4-FFF2-40B4-BE49-F238E27FC236}">
                <a16:creationId xmlns:a16="http://schemas.microsoft.com/office/drawing/2014/main" id="{E8714422-E753-5366-03CB-C95D7E0DB724}"/>
              </a:ext>
            </a:extLst>
          </p:cNvPr>
          <p:cNvSpPr>
            <a:spLocks noGrp="1"/>
          </p:cNvSpPr>
          <p:nvPr>
            <p:ph idx="1"/>
          </p:nvPr>
        </p:nvSpPr>
        <p:spPr>
          <a:xfrm>
            <a:off x="628650" y="1397498"/>
            <a:ext cx="7886700" cy="3082529"/>
          </a:xfrm>
        </p:spPr>
        <p:txBody>
          <a:bodyPr/>
          <a:lstStyle/>
          <a:p>
            <a:r>
              <a:rPr lang="en-US" noProof="0" dirty="0"/>
              <a:t>CT scans show that almost all particles</a:t>
            </a:r>
          </a:p>
          <a:p>
            <a:pPr lvl="1"/>
            <a:r>
              <a:rPr lang="en-US" noProof="0" dirty="0"/>
              <a:t>Have voids/cracks</a:t>
            </a:r>
          </a:p>
          <a:p>
            <a:pPr lvl="1"/>
            <a:r>
              <a:rPr lang="en-US" noProof="0" dirty="0"/>
              <a:t>Are not perfectly spherical</a:t>
            </a:r>
          </a:p>
          <a:p>
            <a:pPr lvl="1"/>
            <a:r>
              <a:rPr lang="en-US" noProof="0" dirty="0"/>
              <a:t>Have varying kernel size (includes fully </a:t>
            </a:r>
            <a:br>
              <a:rPr lang="en-US" noProof="0" dirty="0"/>
            </a:br>
            <a:r>
              <a:rPr lang="en-US" noProof="0" dirty="0"/>
              <a:t>overcoated partial kernels)</a:t>
            </a:r>
          </a:p>
        </p:txBody>
      </p:sp>
      <p:pic>
        <p:nvPicPr>
          <p:cNvPr id="6" name="CNPS1-2.mp4">
            <a:hlinkClick r:id="" action="ppaction://media"/>
            <a:extLst>
              <a:ext uri="{FF2B5EF4-FFF2-40B4-BE49-F238E27FC236}">
                <a16:creationId xmlns:a16="http://schemas.microsoft.com/office/drawing/2014/main" id="{8145467B-B6D5-DE22-34D5-C349C788B64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11787" y="1550194"/>
            <a:ext cx="2935389" cy="2935389"/>
          </a:xfrm>
          <a:prstGeom prst="rect">
            <a:avLst/>
          </a:prstGeom>
        </p:spPr>
      </p:pic>
      <p:pic>
        <p:nvPicPr>
          <p:cNvPr id="7" name="Picture 6" descr="A black and white circle with white dots&#10;&#10;Description automatically generated">
            <a:extLst>
              <a:ext uri="{FF2B5EF4-FFF2-40B4-BE49-F238E27FC236}">
                <a16:creationId xmlns:a16="http://schemas.microsoft.com/office/drawing/2014/main" id="{56800E4B-5BB1-3198-1CD9-8C8FCFF4B8E0}"/>
              </a:ext>
            </a:extLst>
          </p:cNvPr>
          <p:cNvPicPr>
            <a:picLocks noChangeAspect="1"/>
          </p:cNvPicPr>
          <p:nvPr/>
        </p:nvPicPr>
        <p:blipFill>
          <a:blip r:embed="rId5" cstate="hqprint">
            <a:extLst>
              <a:ext uri="{BEBA8EAE-BF5A-486C-A8C5-ECC9F3942E4B}">
                <a14:imgProps xmlns:a14="http://schemas.microsoft.com/office/drawing/2010/main">
                  <a14:imgLayer r:embed="rId6">
                    <a14:imgEffect>
                      <a14:sharpenSoften amount="5000"/>
                    </a14:imgEffect>
                    <a14:imgEffect>
                      <a14:brightnessContrast bright="2000" contrast="5000"/>
                    </a14:imgEffect>
                  </a14:imgLayer>
                </a14:imgProps>
              </a:ext>
              <a:ext uri="{28A0092B-C50C-407E-A947-70E740481C1C}">
                <a14:useLocalDpi xmlns:a14="http://schemas.microsoft.com/office/drawing/2010/main"/>
              </a:ext>
            </a:extLst>
          </a:blip>
          <a:srcRect l="18326" r="23002"/>
          <a:stretch/>
        </p:blipFill>
        <p:spPr>
          <a:xfrm>
            <a:off x="1058212" y="3228975"/>
            <a:ext cx="1529397" cy="1546860"/>
          </a:xfrm>
          <a:prstGeom prst="rect">
            <a:avLst/>
          </a:prstGeom>
        </p:spPr>
      </p:pic>
      <p:pic>
        <p:nvPicPr>
          <p:cNvPr id="8" name="Picture 7" descr="A black and white circle with white dots&#10;&#10;Description automatically generated">
            <a:extLst>
              <a:ext uri="{FF2B5EF4-FFF2-40B4-BE49-F238E27FC236}">
                <a16:creationId xmlns:a16="http://schemas.microsoft.com/office/drawing/2014/main" id="{419A75A7-58A5-85FD-923A-58E7EB0530AE}"/>
              </a:ext>
            </a:extLst>
          </p:cNvPr>
          <p:cNvPicPr>
            <a:picLocks noChangeAspect="1"/>
          </p:cNvPicPr>
          <p:nvPr/>
        </p:nvPicPr>
        <p:blipFill>
          <a:blip r:embed="rId5" cstate="hqprint">
            <a:extLst>
              <a:ext uri="{BEBA8EAE-BF5A-486C-A8C5-ECC9F3942E4B}">
                <a14:imgProps xmlns:a14="http://schemas.microsoft.com/office/drawing/2010/main">
                  <a14:imgLayer r:embed="rId7">
                    <a14:imgEffect>
                      <a14:sharpenSoften amount="5000"/>
                    </a14:imgEffect>
                    <a14:imgEffect>
                      <a14:brightnessContrast bright="2000" contrast="5000"/>
                    </a14:imgEffect>
                  </a14:imgLayer>
                </a14:imgProps>
              </a:ext>
              <a:ext uri="{28A0092B-C50C-407E-A947-70E740481C1C}">
                <a14:useLocalDpi xmlns:a14="http://schemas.microsoft.com/office/drawing/2010/main"/>
              </a:ext>
            </a:extLst>
          </a:blip>
          <a:srcRect l="41441" t="40814" r="36643" b="25839"/>
          <a:stretch/>
        </p:blipFill>
        <p:spPr>
          <a:xfrm>
            <a:off x="2686181" y="3423930"/>
            <a:ext cx="1811642" cy="1635877"/>
          </a:xfrm>
          <a:prstGeom prst="rect">
            <a:avLst/>
          </a:prstGeom>
          <a:ln w="38100">
            <a:solidFill>
              <a:srgbClr val="FFFF00"/>
            </a:solidFill>
          </a:ln>
        </p:spPr>
      </p:pic>
      <p:sp>
        <p:nvSpPr>
          <p:cNvPr id="9" name="Rectangle 8">
            <a:extLst>
              <a:ext uri="{FF2B5EF4-FFF2-40B4-BE49-F238E27FC236}">
                <a16:creationId xmlns:a16="http://schemas.microsoft.com/office/drawing/2014/main" id="{3B417822-B765-DEAB-B107-0F717542876B}"/>
              </a:ext>
            </a:extLst>
          </p:cNvPr>
          <p:cNvSpPr/>
          <p:nvPr/>
        </p:nvSpPr>
        <p:spPr>
          <a:xfrm>
            <a:off x="1636468" y="3835279"/>
            <a:ext cx="621266" cy="539924"/>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0" name="Straight Connector 9">
            <a:extLst>
              <a:ext uri="{FF2B5EF4-FFF2-40B4-BE49-F238E27FC236}">
                <a16:creationId xmlns:a16="http://schemas.microsoft.com/office/drawing/2014/main" id="{349F9ECA-273D-CE3A-9A9C-383061594323}"/>
              </a:ext>
            </a:extLst>
          </p:cNvPr>
          <p:cNvCxnSpPr/>
          <p:nvPr/>
        </p:nvCxnSpPr>
        <p:spPr>
          <a:xfrm flipV="1">
            <a:off x="2257733" y="3423930"/>
            <a:ext cx="428448" cy="411349"/>
          </a:xfrm>
          <a:prstGeom prst="line">
            <a:avLst/>
          </a:prstGeom>
          <a:ln w="127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7E24C47-D09E-F394-12A3-2C6513607BA4}"/>
              </a:ext>
            </a:extLst>
          </p:cNvPr>
          <p:cNvCxnSpPr/>
          <p:nvPr/>
        </p:nvCxnSpPr>
        <p:spPr>
          <a:xfrm>
            <a:off x="2257733" y="4375202"/>
            <a:ext cx="428448" cy="684605"/>
          </a:xfrm>
          <a:prstGeom prst="line">
            <a:avLst/>
          </a:prstGeom>
          <a:ln w="12700">
            <a:solidFill>
              <a:srgbClr val="FFFF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65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9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D6B74D-3BC1-BD80-987A-68F26512BA7B}"/>
              </a:ext>
            </a:extLst>
          </p:cNvPr>
          <p:cNvSpPr>
            <a:spLocks noGrp="1"/>
          </p:cNvSpPr>
          <p:nvPr>
            <p:ph type="body" sz="quarter" idx="14"/>
          </p:nvPr>
        </p:nvSpPr>
        <p:spPr/>
        <p:txBody>
          <a:bodyPr/>
          <a:lstStyle/>
          <a:p>
            <a:r>
              <a:rPr lang="en-US" dirty="0"/>
              <a:t>CNPS Fuel</a:t>
            </a:r>
          </a:p>
        </p:txBody>
      </p:sp>
      <p:sp>
        <p:nvSpPr>
          <p:cNvPr id="3" name="Text Placeholder 2">
            <a:extLst>
              <a:ext uri="{FF2B5EF4-FFF2-40B4-BE49-F238E27FC236}">
                <a16:creationId xmlns:a16="http://schemas.microsoft.com/office/drawing/2014/main" id="{5EC5B7DB-B447-0C3B-336A-BCCC45C919E4}"/>
              </a:ext>
            </a:extLst>
          </p:cNvPr>
          <p:cNvSpPr>
            <a:spLocks noGrp="1"/>
          </p:cNvSpPr>
          <p:nvPr>
            <p:ph type="body" sz="quarter" idx="19"/>
          </p:nvPr>
        </p:nvSpPr>
        <p:spPr/>
        <p:txBody>
          <a:bodyPr/>
          <a:lstStyle/>
          <a:p>
            <a:pPr>
              <a:buFont typeface="Arial" panose="020B0604020202020204" pitchFamily="34" charset="0"/>
              <a:buChar char="•"/>
            </a:pPr>
            <a:r>
              <a:rPr lang="en-US" dirty="0"/>
              <a:t>The full CNPS characterization is complete and being used in the benchmarks that are in draft form</a:t>
            </a:r>
          </a:p>
          <a:p>
            <a:pPr>
              <a:buFont typeface="Arial" panose="020B0604020202020204" pitchFamily="34" charset="0"/>
              <a:buChar char="•"/>
            </a:pPr>
            <a:r>
              <a:rPr lang="en-US" dirty="0"/>
              <a:t>The full CNPS characterization results will be presented at the Global Top Fuels Conference in October</a:t>
            </a:r>
          </a:p>
          <a:p>
            <a:pPr>
              <a:buFont typeface="Arial" panose="020B0604020202020204" pitchFamily="34" charset="0"/>
              <a:buChar char="•"/>
            </a:pPr>
            <a:r>
              <a:rPr lang="en-US" dirty="0"/>
              <a:t>We do have graphite composition/ impurity info for all components</a:t>
            </a:r>
          </a:p>
          <a:p>
            <a:endParaRPr lang="en-US" dirty="0"/>
          </a:p>
        </p:txBody>
      </p:sp>
    </p:spTree>
    <p:extLst>
      <p:ext uri="{BB962C8B-B14F-4D97-AF65-F5344CB8AC3E}">
        <p14:creationId xmlns:p14="http://schemas.microsoft.com/office/powerpoint/2010/main" val="4002928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2DFC83-66B3-547F-8654-BC94C3B99415}"/>
              </a:ext>
            </a:extLst>
          </p:cNvPr>
          <p:cNvSpPr>
            <a:spLocks noGrp="1"/>
          </p:cNvSpPr>
          <p:nvPr>
            <p:ph type="body" sz="quarter" idx="14"/>
          </p:nvPr>
        </p:nvSpPr>
        <p:spPr/>
        <p:txBody>
          <a:bodyPr/>
          <a:lstStyle/>
          <a:p>
            <a:r>
              <a:rPr lang="en-US" dirty="0"/>
              <a:t>Deimos Experiment</a:t>
            </a:r>
          </a:p>
        </p:txBody>
      </p:sp>
      <p:sp>
        <p:nvSpPr>
          <p:cNvPr id="3" name="Text Placeholder 2">
            <a:extLst>
              <a:ext uri="{FF2B5EF4-FFF2-40B4-BE49-F238E27FC236}">
                <a16:creationId xmlns:a16="http://schemas.microsoft.com/office/drawing/2014/main" id="{A86AD458-AC64-3E0B-FDFC-2B3F60BAC364}"/>
              </a:ext>
            </a:extLst>
          </p:cNvPr>
          <p:cNvSpPr>
            <a:spLocks noGrp="1"/>
          </p:cNvSpPr>
          <p:nvPr>
            <p:ph type="body" sz="quarter" idx="19"/>
          </p:nvPr>
        </p:nvSpPr>
        <p:spPr>
          <a:xfrm>
            <a:off x="457200" y="1142999"/>
            <a:ext cx="5253241" cy="3200400"/>
          </a:xfrm>
        </p:spPr>
        <p:txBody>
          <a:bodyPr/>
          <a:lstStyle/>
          <a:p>
            <a:r>
              <a:rPr lang="en-US" dirty="0"/>
              <a:t>Performed from August – November 2024</a:t>
            </a:r>
          </a:p>
          <a:p>
            <a:r>
              <a:rPr lang="en-US" dirty="0"/>
              <a:t>Contains an inner movable region which is lifted to bring the system critical</a:t>
            </a:r>
          </a:p>
          <a:p>
            <a:r>
              <a:rPr lang="en-US" dirty="0"/>
              <a:t>Outer graphite and inner region both fueled</a:t>
            </a:r>
          </a:p>
          <a:p>
            <a:endParaRPr lang="en-US" dirty="0"/>
          </a:p>
          <a:p>
            <a:endParaRPr lang="en-US" dirty="0"/>
          </a:p>
        </p:txBody>
      </p:sp>
      <p:pic>
        <p:nvPicPr>
          <p:cNvPr id="13" name="Picture 12">
            <a:extLst>
              <a:ext uri="{FF2B5EF4-FFF2-40B4-BE49-F238E27FC236}">
                <a16:creationId xmlns:a16="http://schemas.microsoft.com/office/drawing/2014/main" id="{3FEAA2DC-93EE-5534-3A92-D58C2272AF2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4855471" y="854970"/>
            <a:ext cx="5143499" cy="3433559"/>
          </a:xfrm>
          <a:prstGeom prst="rect">
            <a:avLst/>
          </a:prstGeom>
        </p:spPr>
      </p:pic>
      <p:pic>
        <p:nvPicPr>
          <p:cNvPr id="15" name="Picture 14">
            <a:extLst>
              <a:ext uri="{FF2B5EF4-FFF2-40B4-BE49-F238E27FC236}">
                <a16:creationId xmlns:a16="http://schemas.microsoft.com/office/drawing/2014/main" id="{27CA565C-A00C-D7EF-DC7D-BEE0C9BCC98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564498" y="2484120"/>
            <a:ext cx="3983773" cy="2659380"/>
          </a:xfrm>
          <a:prstGeom prst="rect">
            <a:avLst/>
          </a:prstGeom>
        </p:spPr>
      </p:pic>
    </p:spTree>
    <p:extLst>
      <p:ext uri="{BB962C8B-B14F-4D97-AF65-F5344CB8AC3E}">
        <p14:creationId xmlns:p14="http://schemas.microsoft.com/office/powerpoint/2010/main" val="168685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BD3682-92F5-00B0-3624-DA81F55A40E3}"/>
              </a:ext>
            </a:extLst>
          </p:cNvPr>
          <p:cNvSpPr>
            <a:spLocks noGrp="1"/>
          </p:cNvSpPr>
          <p:nvPr>
            <p:ph type="body" sz="quarter" idx="14"/>
          </p:nvPr>
        </p:nvSpPr>
        <p:spPr/>
        <p:txBody>
          <a:bodyPr/>
          <a:lstStyle/>
          <a:p>
            <a:r>
              <a:rPr lang="en-US" dirty="0"/>
              <a:t>Deimos Experiment</a:t>
            </a:r>
          </a:p>
        </p:txBody>
      </p:sp>
      <p:sp>
        <p:nvSpPr>
          <p:cNvPr id="3" name="Text Placeholder 2">
            <a:extLst>
              <a:ext uri="{FF2B5EF4-FFF2-40B4-BE49-F238E27FC236}">
                <a16:creationId xmlns:a16="http://schemas.microsoft.com/office/drawing/2014/main" id="{0CBA5198-94A5-2912-85CC-8912AAAEB985}"/>
              </a:ext>
            </a:extLst>
          </p:cNvPr>
          <p:cNvSpPr>
            <a:spLocks noGrp="1"/>
          </p:cNvSpPr>
          <p:nvPr>
            <p:ph type="body" sz="quarter" idx="19"/>
          </p:nvPr>
        </p:nvSpPr>
        <p:spPr>
          <a:xfrm>
            <a:off x="457200" y="1142999"/>
            <a:ext cx="4594860" cy="3200400"/>
          </a:xfrm>
        </p:spPr>
        <p:txBody>
          <a:bodyPr/>
          <a:lstStyle/>
          <a:p>
            <a:r>
              <a:rPr lang="en-US" dirty="0"/>
              <a:t>Used beryllium blocks as a reflector</a:t>
            </a:r>
          </a:p>
          <a:p>
            <a:r>
              <a:rPr lang="en-US" dirty="0"/>
              <a:t>Aluminum shroud was installed around the beryllium to minimize Be contamination</a:t>
            </a:r>
          </a:p>
        </p:txBody>
      </p:sp>
      <p:pic>
        <p:nvPicPr>
          <p:cNvPr id="7" name="Picture 6">
            <a:extLst>
              <a:ext uri="{FF2B5EF4-FFF2-40B4-BE49-F238E27FC236}">
                <a16:creationId xmlns:a16="http://schemas.microsoft.com/office/drawing/2014/main" id="{0BB3DE37-C872-27C4-F95D-99A486570AA2}"/>
              </a:ext>
            </a:extLst>
          </p:cNvPr>
          <p:cNvPicPr>
            <a:picLocks noChangeAspect="1"/>
          </p:cNvPicPr>
          <p:nvPr/>
        </p:nvPicPr>
        <p:blipFill>
          <a:blip r:embed="rId2" cstate="hqprint">
            <a:extLst>
              <a:ext uri="{28A0092B-C50C-407E-A947-70E740481C1C}">
                <a14:useLocalDpi xmlns:a14="http://schemas.microsoft.com/office/drawing/2010/main"/>
              </a:ext>
            </a:extLst>
          </a:blip>
          <a:srcRect l="34972"/>
          <a:stretch/>
        </p:blipFill>
        <p:spPr>
          <a:xfrm>
            <a:off x="5052060" y="0"/>
            <a:ext cx="4091940" cy="4195072"/>
          </a:xfrm>
          <a:prstGeom prst="rect">
            <a:avLst/>
          </a:prstGeom>
        </p:spPr>
      </p:pic>
      <p:pic>
        <p:nvPicPr>
          <p:cNvPr id="9" name="Picture 8">
            <a:extLst>
              <a:ext uri="{FF2B5EF4-FFF2-40B4-BE49-F238E27FC236}">
                <a16:creationId xmlns:a16="http://schemas.microsoft.com/office/drawing/2014/main" id="{3CC5F6D4-9659-3D41-508F-6ABEEB700D07}"/>
              </a:ext>
            </a:extLst>
          </p:cNvPr>
          <p:cNvPicPr>
            <a:picLocks noChangeAspect="1"/>
          </p:cNvPicPr>
          <p:nvPr/>
        </p:nvPicPr>
        <p:blipFill>
          <a:blip r:embed="rId3" cstate="hqprint">
            <a:extLst>
              <a:ext uri="{28A0092B-C50C-407E-A947-70E740481C1C}">
                <a14:useLocalDpi xmlns:a14="http://schemas.microsoft.com/office/drawing/2010/main"/>
              </a:ext>
            </a:extLst>
          </a:blip>
          <a:srcRect t="19168"/>
          <a:stretch/>
        </p:blipFill>
        <p:spPr>
          <a:xfrm>
            <a:off x="1112519" y="2667000"/>
            <a:ext cx="3846195" cy="2072640"/>
          </a:xfrm>
          <a:prstGeom prst="rect">
            <a:avLst/>
          </a:prstGeom>
        </p:spPr>
      </p:pic>
    </p:spTree>
    <p:extLst>
      <p:ext uri="{BB962C8B-B14F-4D97-AF65-F5344CB8AC3E}">
        <p14:creationId xmlns:p14="http://schemas.microsoft.com/office/powerpoint/2010/main" val="64382857"/>
      </p:ext>
    </p:extLst>
  </p:cSld>
  <p:clrMapOvr>
    <a:masterClrMapping/>
  </p:clrMapOvr>
</p:sld>
</file>

<file path=ppt/theme/theme1.xml><?xml version="1.0" encoding="utf-8"?>
<a:theme xmlns:a="http://schemas.openxmlformats.org/drawingml/2006/main" name="LANL">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NL" id="{E376A33C-2F63-4FA4-8501-125A491FA200}" vid="{E886224E-8D41-49D8-AF62-579C80D54C72}"/>
    </a:ext>
  </a:extLst>
</a:theme>
</file>

<file path=ppt/theme/theme2.xml><?xml version="1.0" encoding="utf-8"?>
<a:theme xmlns:a="http://schemas.openxmlformats.org/drawingml/2006/main" name="Custom Design">
  <a:themeElements>
    <a:clrScheme name="Custom 1">
      <a:dk1>
        <a:srgbClr val="000000"/>
      </a:dk1>
      <a:lt1>
        <a:srgbClr val="FFFFFF"/>
      </a:lt1>
      <a:dk2>
        <a:srgbClr val="000E7E"/>
      </a:dk2>
      <a:lt2>
        <a:srgbClr val="E7E6E6"/>
      </a:lt2>
      <a:accent1>
        <a:srgbClr val="0070C1"/>
      </a:accent1>
      <a:accent2>
        <a:srgbClr val="FF9128"/>
      </a:accent2>
      <a:accent3>
        <a:srgbClr val="CCD0E1"/>
      </a:accent3>
      <a:accent4>
        <a:srgbClr val="00A963"/>
      </a:accent4>
      <a:accent5>
        <a:srgbClr val="69C3FF"/>
      </a:accent5>
      <a:accent6>
        <a:srgbClr val="EB0E1D"/>
      </a:accent6>
      <a:hlink>
        <a:srgbClr val="69C3F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Personalizado 2">
      <a:dk1>
        <a:sysClr val="windowText" lastClr="000000"/>
      </a:dk1>
      <a:lt1>
        <a:sysClr val="window" lastClr="FFFFFF"/>
      </a:lt1>
      <a:dk2>
        <a:srgbClr val="6F3B55"/>
      </a:dk2>
      <a:lt2>
        <a:srgbClr val="E7E6E6"/>
      </a:lt2>
      <a:accent1>
        <a:srgbClr val="FFC000"/>
      </a:accent1>
      <a:accent2>
        <a:srgbClr val="C0F0FF"/>
      </a:accent2>
      <a:accent3>
        <a:srgbClr val="A5A5A5"/>
      </a:accent3>
      <a:accent4>
        <a:srgbClr val="ED7D31"/>
      </a:accent4>
      <a:accent5>
        <a:srgbClr val="00C4D8"/>
      </a:accent5>
      <a:accent6>
        <a:srgbClr val="C490AA"/>
      </a:accent6>
      <a:hlink>
        <a:srgbClr val="CD4797"/>
      </a:hlink>
      <a:folHlink>
        <a:srgbClr val="AC648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LANL</Template>
  <TotalTime>6992</TotalTime>
  <Words>1351</Words>
  <Application>Microsoft Office PowerPoint</Application>
  <PresentationFormat>On-screen Show (16:9)</PresentationFormat>
  <Paragraphs>328</Paragraphs>
  <Slides>23</Slides>
  <Notes>1</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23</vt:i4>
      </vt:variant>
    </vt:vector>
  </HeadingPairs>
  <TitlesOfParts>
    <vt:vector size="34" baseType="lpstr">
      <vt:lpstr>Acumin Pro</vt:lpstr>
      <vt:lpstr>Aptos</vt:lpstr>
      <vt:lpstr>Arial</vt:lpstr>
      <vt:lpstr>Calibri</vt:lpstr>
      <vt:lpstr>Calibri Light</vt:lpstr>
      <vt:lpstr>Cambria Math</vt:lpstr>
      <vt:lpstr>System Font Regular</vt:lpstr>
      <vt:lpstr>Wingdings</vt:lpstr>
      <vt:lpstr>LANL</vt:lpstr>
      <vt:lpstr>Custom Design</vt:lpstr>
      <vt:lpstr>Tema de Office</vt:lpstr>
      <vt:lpstr>Deimos and Graphite TSLs</vt:lpstr>
      <vt:lpstr>PowerPoint Presentation</vt:lpstr>
      <vt:lpstr>PowerPoint Presentation</vt:lpstr>
      <vt:lpstr>CNPS Fuel</vt:lpstr>
      <vt:lpstr>CNPS TRISO Compacts</vt:lpstr>
      <vt:lpstr>Computed Tomography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TSL for Graphite Porosity</vt:lpstr>
      <vt:lpstr>PowerPoint Presentation</vt:lpstr>
      <vt:lpstr>PowerPoint Presentation</vt:lpstr>
      <vt:lpstr>Acknowledgements</vt:lpstr>
      <vt:lpstr>Then and Now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Thompson, Nicholas William</dc:creator>
  <cp:lastModifiedBy>Thompson, Nicholas William</cp:lastModifiedBy>
  <cp:revision>11</cp:revision>
  <dcterms:created xsi:type="dcterms:W3CDTF">2025-07-02T21:24:13Z</dcterms:created>
  <dcterms:modified xsi:type="dcterms:W3CDTF">2025-07-08T12:40:25Z</dcterms:modified>
</cp:coreProperties>
</file>