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68" d="100"/>
          <a:sy n="68" d="100"/>
        </p:scale>
        <p:origin x="13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0CC7E2F3-46C1-41A4-AEBE-6EBBA96DF495}"/>
    <pc:docChg chg="custSel modSld">
      <pc:chgData name="Fernando Barbosa" userId="26e508f0-5e45-4ff3-9cbc-2459c82fe5c2" providerId="ADAL" clId="{0CC7E2F3-46C1-41A4-AEBE-6EBBA96DF495}" dt="2025-05-08T12:38:40.031" v="69" actId="20577"/>
      <pc:docMkLst>
        <pc:docMk/>
      </pc:docMkLst>
      <pc:sldChg chg="modSp">
        <pc:chgData name="Fernando Barbosa" userId="26e508f0-5e45-4ff3-9cbc-2459c82fe5c2" providerId="ADAL" clId="{0CC7E2F3-46C1-41A4-AEBE-6EBBA96DF495}" dt="2025-05-08T12:38:40.031" v="69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0CC7E2F3-46C1-41A4-AEBE-6EBBA96DF495}" dt="2025-05-08T12:38:40.031" v="69" actId="20577"/>
          <ac:spMkLst>
            <pc:docMk/>
            <pc:sldMk cId="1123033345" sldId="256"/>
            <ac:spMk id="15" creationId="{5742C9BD-30AA-4276-AA6D-F6F83C879FD0}"/>
          </ac:spMkLst>
        </pc:spChg>
      </pc:sldChg>
    </pc:docChg>
  </pc:docChgLst>
  <pc:docChgLst>
    <pc:chgData name="Fernando Barbosa" userId="26e508f0-5e45-4ff3-9cbc-2459c82fe5c2" providerId="ADAL" clId="{17EE3A7C-EC86-4683-ADD2-0AA4688CF505}"/>
    <pc:docChg chg="custSel modSld">
      <pc:chgData name="Fernando Barbosa" userId="26e508f0-5e45-4ff3-9cbc-2459c82fe5c2" providerId="ADAL" clId="{17EE3A7C-EC86-4683-ADD2-0AA4688CF505}" dt="2025-05-08T12:33:58.573" v="864" actId="20577"/>
      <pc:docMkLst>
        <pc:docMk/>
      </pc:docMkLst>
      <pc:sldChg chg="modSp">
        <pc:chgData name="Fernando Barbosa" userId="26e508f0-5e45-4ff3-9cbc-2459c82fe5c2" providerId="ADAL" clId="{17EE3A7C-EC86-4683-ADD2-0AA4688CF505}" dt="2025-05-08T12:33:58.573" v="864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17EE3A7C-EC86-4683-ADD2-0AA4688CF505}" dt="2025-05-08T12:33:58.573" v="864" actId="20577"/>
          <ac:spMkLst>
            <pc:docMk/>
            <pc:sldMk cId="1123033345" sldId="256"/>
            <ac:spMk id="15" creationId="{5742C9BD-30AA-4276-AA6D-F6F83C879FD0}"/>
          </ac:spMkLst>
        </pc:spChg>
      </pc:sldChg>
      <pc:sldChg chg="modSp">
        <pc:chgData name="Fernando Barbosa" userId="26e508f0-5e45-4ff3-9cbc-2459c82fe5c2" providerId="ADAL" clId="{17EE3A7C-EC86-4683-ADD2-0AA4688CF505}" dt="2025-05-08T11:41:52.355" v="11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17EE3A7C-EC86-4683-ADD2-0AA4688CF505}" dt="2025-05-08T11:41:52.355" v="11" actId="20577"/>
          <ac:spMkLst>
            <pc:docMk/>
            <pc:sldMk cId="700661312" sldId="31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8 May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660965"/>
            <a:ext cx="106907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Shorter meeting today due to public holiday in France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EICROC/CALOROC ready for submission – administrative procedures being resolved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SALSA – a few updates, more at next meeting, slides posted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Meeting of </a:t>
            </a:r>
            <a:r>
              <a:rPr lang="en-US" sz="2000" dirty="0" err="1">
                <a:latin typeface="Calibri" panose="020F0502020204030204"/>
              </a:rPr>
              <a:t>pfRICH</a:t>
            </a:r>
            <a:r>
              <a:rPr lang="en-US" sz="2000" dirty="0">
                <a:latin typeface="Calibri" panose="020F0502020204030204"/>
              </a:rPr>
              <a:t>/</a:t>
            </a:r>
            <a:r>
              <a:rPr lang="en-US" sz="2000" dirty="0" err="1">
                <a:latin typeface="Calibri" panose="020F0502020204030204"/>
              </a:rPr>
              <a:t>hpDIRC</a:t>
            </a:r>
            <a:r>
              <a:rPr lang="en-US" sz="2000" dirty="0">
                <a:latin typeface="Calibri" panose="020F0502020204030204"/>
              </a:rPr>
              <a:t>/FNAL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specs/requirements – finalizing dynamic range (30 </a:t>
            </a:r>
            <a:r>
              <a:rPr lang="en-US" sz="2000" dirty="0" err="1">
                <a:latin typeface="Calibri" panose="020F0502020204030204"/>
              </a:rPr>
              <a:t>pC</a:t>
            </a:r>
            <a:r>
              <a:rPr lang="en-US" sz="2000" dirty="0">
                <a:latin typeface="Calibri" panose="020F0502020204030204"/>
              </a:rPr>
              <a:t> – 300 </a:t>
            </a:r>
            <a:r>
              <a:rPr lang="en-US" sz="2000" dirty="0" err="1">
                <a:latin typeface="Calibri" panose="020F0502020204030204"/>
              </a:rPr>
              <a:t>pC</a:t>
            </a:r>
            <a:r>
              <a:rPr lang="en-US" sz="2000" dirty="0">
                <a:latin typeface="Calibri" panose="020F0502020204030204"/>
              </a:rPr>
              <a:t>) needs, timing precision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30 </a:t>
            </a:r>
            <a:r>
              <a:rPr lang="en-US" sz="2000" dirty="0" err="1">
                <a:latin typeface="Calibri" panose="020F0502020204030204"/>
              </a:rPr>
              <a:t>fC</a:t>
            </a:r>
            <a:r>
              <a:rPr lang="en-US" sz="2000" dirty="0">
                <a:latin typeface="Calibri" panose="020F0502020204030204"/>
              </a:rPr>
              <a:t> ~ 2x10</a:t>
            </a:r>
            <a:r>
              <a:rPr lang="en-US" sz="2000" baseline="30000" dirty="0">
                <a:latin typeface="Calibri" panose="020F0502020204030204"/>
              </a:rPr>
              <a:t>5 </a:t>
            </a:r>
            <a:r>
              <a:rPr lang="en-US" sz="2000" dirty="0">
                <a:latin typeface="Calibri" panose="020F0502020204030204"/>
              </a:rPr>
              <a:t>Gain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Investigating scaling gain within ASIC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FCFD prototype late May from foundry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Plan is to develop PCB (Ray Dawson) plugin to test with HRPPD by July 2025 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This FCFD variant is likely to be a different ASIC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MPGD – likely an increase of 20% in the number of channels for Cymbal.</a:t>
            </a: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ASIC/Project meeting at </a:t>
            </a:r>
            <a:r>
              <a:rPr lang="en-US" sz="2000" dirty="0" err="1">
                <a:latin typeface="Calibri" panose="020F0502020204030204"/>
              </a:rPr>
              <a:t>Saclay</a:t>
            </a:r>
            <a:r>
              <a:rPr lang="en-US" sz="2000" dirty="0">
                <a:latin typeface="Calibri" panose="020F0502020204030204"/>
              </a:rPr>
              <a:t> – 2-3 June 2025</a:t>
            </a: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AOB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Welcome &amp; News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BE1C32-E9FB-4546-8A97-5A6C142FF51B}">
  <ds:schemaRefs>
    <ds:schemaRef ds:uri="http://purl.org/dc/terms/"/>
    <ds:schemaRef ds:uri="http://schemas.microsoft.com/office/2006/metadata/properties"/>
    <ds:schemaRef ds:uri="426b74de-0581-4e94-90c0-1abf6215444e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dcff909e-542d-4672-8557-4ef8d9009d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137984</TotalTime>
  <Words>144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523</cp:revision>
  <dcterms:created xsi:type="dcterms:W3CDTF">2020-03-06T15:05:08Z</dcterms:created>
  <dcterms:modified xsi:type="dcterms:W3CDTF">2025-05-08T12:39:12Z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