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9"/>
  </p:notesMasterIdLst>
  <p:sldIdLst>
    <p:sldId id="4758" r:id="rId5"/>
    <p:sldId id="4784" r:id="rId6"/>
    <p:sldId id="4786" r:id="rId7"/>
    <p:sldId id="47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161" d="100"/>
          <a:sy n="161" d="100"/>
        </p:scale>
        <p:origin x="26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BIC Update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Kevin Bailey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F0D07-ABCF-2318-CEFA-9F9FC4E3A6D8}"/>
              </a:ext>
            </a:extLst>
          </p:cNvPr>
          <p:cNvSpPr txBox="1"/>
          <p:nvPr/>
        </p:nvSpPr>
        <p:spPr>
          <a:xfrm>
            <a:off x="906449" y="3536497"/>
            <a:ext cx="196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May 19, 2025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1D50-54F7-F5DE-C072-4AC3002C6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732E-AC14-CAF6-46C6-1A9AAB3D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01" y="536898"/>
            <a:ext cx="11499925" cy="676894"/>
          </a:xfrm>
        </p:spPr>
        <p:txBody>
          <a:bodyPr/>
          <a:lstStyle/>
          <a:p>
            <a:r>
              <a:rPr lang="en-US" dirty="0"/>
              <a:t>Swager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10BCF-905B-10C6-3F4E-371DCC0E5BED}"/>
              </a:ext>
            </a:extLst>
          </p:cNvPr>
          <p:cNvSpPr txBox="1"/>
          <p:nvPr/>
        </p:nvSpPr>
        <p:spPr>
          <a:xfrm>
            <a:off x="1140032" y="1569123"/>
            <a:ext cx="7972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Using old </a:t>
            </a:r>
            <a:r>
              <a:rPr lang="en-US" sz="2000" dirty="0" err="1"/>
              <a:t>GlueX</a:t>
            </a:r>
            <a:r>
              <a:rPr lang="en-US" sz="2000" dirty="0"/>
              <a:t> lead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New lead delivery expected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 Adjustment in 10’s of microns is tedious but working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 Need full width lead to confirm our adjustments are correct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0B66B-B31F-8A00-4F2F-0A63F45A542E}"/>
              </a:ext>
            </a:extLst>
          </p:cNvPr>
          <p:cNvSpPr txBox="1"/>
          <p:nvPr/>
        </p:nvSpPr>
        <p:spPr>
          <a:xfrm>
            <a:off x="910442" y="1044123"/>
            <a:ext cx="389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Adjustments and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2C608-F1A1-9E75-0427-D309DA8DA1A2}"/>
              </a:ext>
            </a:extLst>
          </p:cNvPr>
          <p:cNvSpPr txBox="1"/>
          <p:nvPr/>
        </p:nvSpPr>
        <p:spPr>
          <a:xfrm>
            <a:off x="706583" y="3019248"/>
            <a:ext cx="294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Test Press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DFB24-160F-CC52-AA9B-E60D26EF521A}"/>
              </a:ext>
            </a:extLst>
          </p:cNvPr>
          <p:cNvSpPr txBox="1"/>
          <p:nvPr/>
        </p:nvSpPr>
        <p:spPr>
          <a:xfrm>
            <a:off x="1140032" y="3720997"/>
            <a:ext cx="721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  Developing techniques using old lead and inexpensive fibers</a:t>
            </a:r>
          </a:p>
          <a:p>
            <a:r>
              <a:rPr lang="en-US" dirty="0"/>
              <a:t>-   Inexpensive fibers need to be straightened  </a:t>
            </a:r>
          </a:p>
        </p:txBody>
      </p:sp>
    </p:spTree>
    <p:extLst>
      <p:ext uri="{BB962C8B-B14F-4D97-AF65-F5344CB8AC3E}">
        <p14:creationId xmlns:p14="http://schemas.microsoft.com/office/powerpoint/2010/main" val="399593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DD69-0693-ACF8-EA3F-874D93551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8C8A-5C4B-F507-1FDE-91B9BFE4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Views – </a:t>
            </a:r>
            <a:r>
              <a:rPr lang="en-US" dirty="0" err="1"/>
              <a:t>Astropix</a:t>
            </a:r>
            <a:r>
              <a:rPr lang="en-US" dirty="0"/>
              <a:t>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BAF87-A18E-1E05-624A-B17CAEAB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43" b="14743"/>
          <a:stretch/>
        </p:blipFill>
        <p:spPr>
          <a:xfrm>
            <a:off x="1084943" y="1911928"/>
            <a:ext cx="5801448" cy="3541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E9375-6676-4F08-BAA0-94C798A7A745}"/>
              </a:ext>
            </a:extLst>
          </p:cNvPr>
          <p:cNvSpPr txBox="1"/>
          <p:nvPr/>
        </p:nvSpPr>
        <p:spPr>
          <a:xfrm>
            <a:off x="528264" y="947375"/>
            <a:ext cx="423374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i="1" dirty="0"/>
              <a:t>*Preliminary Stave Design! </a:t>
            </a:r>
          </a:p>
          <a:p>
            <a:r>
              <a:rPr lang="en-US" i="1" dirty="0"/>
              <a:t>110” long Al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2486B-C73A-F3D7-AD0D-464779414388}"/>
              </a:ext>
            </a:extLst>
          </p:cNvPr>
          <p:cNvSpPr txBox="1"/>
          <p:nvPr/>
        </p:nvSpPr>
        <p:spPr>
          <a:xfrm>
            <a:off x="1828799" y="2686516"/>
            <a:ext cx="5094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OLD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0526C-D21C-4A54-8652-292F3ACCFFB6}"/>
              </a:ext>
            </a:extLst>
          </p:cNvPr>
          <p:cNvSpPr txBox="1"/>
          <p:nvPr/>
        </p:nvSpPr>
        <p:spPr>
          <a:xfrm>
            <a:off x="571500" y="5624183"/>
            <a:ext cx="371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Parts have arrived at Argonne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02CC25-DF4E-8C76-1566-CB53F0571B1C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571500" y="5824238"/>
            <a:ext cx="37130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FF2C0B-0E53-6ED1-4608-7103A8C765F3}"/>
              </a:ext>
            </a:extLst>
          </p:cNvPr>
          <p:cNvSpPr txBox="1"/>
          <p:nvPr/>
        </p:nvSpPr>
        <p:spPr>
          <a:xfrm>
            <a:off x="4674920" y="5639572"/>
            <a:ext cx="608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Prototype parts are due any day</a:t>
            </a:r>
          </a:p>
        </p:txBody>
      </p:sp>
    </p:spTree>
    <p:extLst>
      <p:ext uri="{BB962C8B-B14F-4D97-AF65-F5344CB8AC3E}">
        <p14:creationId xmlns:p14="http://schemas.microsoft.com/office/powerpoint/2010/main" val="80556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0CC-DAF2-CDA7-5D5B-34A66E0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Status /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11F7-B1D0-5480-7E6C-3B0420AFC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 Preliminary stave/rail parts due</a:t>
            </a:r>
          </a:p>
          <a:p>
            <a:r>
              <a:rPr lang="en-US" sz="1600" dirty="0"/>
              <a:t> Test Article Pb has been delivered</a:t>
            </a:r>
          </a:p>
          <a:p>
            <a:r>
              <a:rPr lang="en-US" sz="1600" dirty="0"/>
              <a:t> Swager adjusted and working</a:t>
            </a:r>
          </a:p>
          <a:p>
            <a:r>
              <a:rPr lang="en-US" sz="1600" dirty="0"/>
              <a:t> Assembly techniques using Test Press making progress</a:t>
            </a:r>
          </a:p>
          <a:p>
            <a:r>
              <a:rPr lang="en-US" sz="1600" dirty="0"/>
              <a:t> Production at Argonne space being prepared</a:t>
            </a:r>
          </a:p>
        </p:txBody>
      </p:sp>
    </p:spTree>
    <p:extLst>
      <p:ext uri="{BB962C8B-B14F-4D97-AF65-F5344CB8AC3E}">
        <p14:creationId xmlns:p14="http://schemas.microsoft.com/office/powerpoint/2010/main" val="299563279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A0E0805F859F48BA0F1EC75333757D" ma:contentTypeVersion="13" ma:contentTypeDescription="Create a new document." ma:contentTypeScope="" ma:versionID="3873f22fe7b4d460bbf98b931e3dfdb1">
  <xsd:schema xmlns:xsd="http://www.w3.org/2001/XMLSchema" xmlns:xs="http://www.w3.org/2001/XMLSchema" xmlns:p="http://schemas.microsoft.com/office/2006/metadata/properties" xmlns:ns3="6bac033f-ae38-42fd-843e-68364f05b558" xmlns:ns4="28218269-e991-4030-892d-215e257cd3ee" targetNamespace="http://schemas.microsoft.com/office/2006/metadata/properties" ma:root="true" ma:fieldsID="ed968fab41ec68143684146fbbf748ca" ns3:_="" ns4:_="">
    <xsd:import namespace="6bac033f-ae38-42fd-843e-68364f05b558"/>
    <xsd:import namespace="28218269-e991-4030-892d-215e257cd3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c033f-ae38-42fd-843e-68364f05b5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18269-e991-4030-892d-215e257c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218269-e991-4030-892d-215e257cd3ee" xsi:nil="true"/>
  </documentManagement>
</p:properties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81464-94A7-40B9-A56E-B7B3337D6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ac033f-ae38-42fd-843e-68364f05b558"/>
    <ds:schemaRef ds:uri="28218269-e991-4030-892d-215e257cd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28218269-e991-4030-892d-215e257cd3ee"/>
    <ds:schemaRef ds:uri="6bac033f-ae38-42fd-843e-68364f05b55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8924</TotalTime>
  <Words>131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BIC Update </vt:lpstr>
      <vt:lpstr>Swager </vt:lpstr>
      <vt:lpstr>Detector Views – Astropix Update</vt:lpstr>
      <vt:lpstr>Status / Updates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Bailey, Kevin G.</cp:lastModifiedBy>
  <cp:revision>140</cp:revision>
  <dcterms:created xsi:type="dcterms:W3CDTF">2023-09-12T20:43:32Z</dcterms:created>
  <dcterms:modified xsi:type="dcterms:W3CDTF">2025-05-21T20:55:08Z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0x0101001DA0E0805F859F48BA0F1EC75333757D</vt:lpwstr>
  </property>
  <property fmtid="{D5CDD505-2E9C-101B-9397-08002B2CF9AE}" pid="3" name="MediaServiceImageTags">
    <vt:lpwstr/>
  </property>
</Properties>
</file>