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9" r:id="rId1"/>
    <p:sldMasterId id="2147483696" r:id="rId2"/>
    <p:sldMasterId id="2147483825" r:id="rId3"/>
  </p:sldMasterIdLst>
  <p:notesMasterIdLst>
    <p:notesMasterId r:id="rId10"/>
  </p:notesMasterIdLst>
  <p:handoutMasterIdLst>
    <p:handoutMasterId r:id="rId11"/>
  </p:handoutMasterIdLst>
  <p:sldIdLst>
    <p:sldId id="256" r:id="rId4"/>
    <p:sldId id="795" r:id="rId5"/>
    <p:sldId id="797" r:id="rId6"/>
    <p:sldId id="871" r:id="rId7"/>
    <p:sldId id="412" r:id="rId8"/>
    <p:sldId id="274" r:id="rId9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7404"/>
    <a:srgbClr val="660033"/>
    <a:srgbClr val="000099"/>
    <a:srgbClr val="003300"/>
    <a:srgbClr val="006600"/>
    <a:srgbClr val="A50021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3D39F-8456-43AE-985C-7E02B65C5AF6}" v="45" dt="2024-07-15T17:54:05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4"/>
    <p:restoredTop sz="77013" autoAdjust="0"/>
  </p:normalViewPr>
  <p:slideViewPr>
    <p:cSldViewPr snapToGrid="0">
      <p:cViewPr varScale="1">
        <p:scale>
          <a:sx n="122" d="100"/>
          <a:sy n="122" d="100"/>
        </p:scale>
        <p:origin x="20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o, Shanshan" userId="9dcdc0c5-4fbe-49ea-97a8-f4c5590fbb9e" providerId="ADAL" clId="{3793D39F-8456-43AE-985C-7E02B65C5AF6}"/>
    <pc:docChg chg="undo custSel addSld delSld modSld sldOrd">
      <pc:chgData name="Gao, Shanshan" userId="9dcdc0c5-4fbe-49ea-97a8-f4c5590fbb9e" providerId="ADAL" clId="{3793D39F-8456-43AE-985C-7E02B65C5AF6}" dt="2024-07-15T17:54:06.661" v="360" actId="1076"/>
      <pc:docMkLst>
        <pc:docMk/>
      </pc:docMkLst>
      <pc:sldChg chg="modSp mod">
        <pc:chgData name="Gao, Shanshan" userId="9dcdc0c5-4fbe-49ea-97a8-f4c5590fbb9e" providerId="ADAL" clId="{3793D39F-8456-43AE-985C-7E02B65C5AF6}" dt="2024-07-12T17:43:19.428" v="1" actId="27636"/>
        <pc:sldMkLst>
          <pc:docMk/>
          <pc:sldMk cId="995656340" sldId="267"/>
        </pc:sldMkLst>
        <pc:spChg chg="mod">
          <ac:chgData name="Gao, Shanshan" userId="9dcdc0c5-4fbe-49ea-97a8-f4c5590fbb9e" providerId="ADAL" clId="{3793D39F-8456-43AE-985C-7E02B65C5AF6}" dt="2024-07-12T17:43:19.428" v="1" actId="27636"/>
          <ac:spMkLst>
            <pc:docMk/>
            <pc:sldMk cId="995656340" sldId="267"/>
            <ac:spMk id="5" creationId="{0B876EC4-8519-E63A-A3BB-34E973216313}"/>
          </ac:spMkLst>
        </pc:spChg>
      </pc:sldChg>
      <pc:sldChg chg="addSp delSp modSp mod delAnim modAnim">
        <pc:chgData name="Gao, Shanshan" userId="9dcdc0c5-4fbe-49ea-97a8-f4c5590fbb9e" providerId="ADAL" clId="{3793D39F-8456-43AE-985C-7E02B65C5AF6}" dt="2024-07-12T17:50:41.481" v="26" actId="1076"/>
        <pc:sldMkLst>
          <pc:docMk/>
          <pc:sldMk cId="398552633" sldId="274"/>
        </pc:sldMkLst>
        <pc:picChg chg="add del mod">
          <ac:chgData name="Gao, Shanshan" userId="9dcdc0c5-4fbe-49ea-97a8-f4c5590fbb9e" providerId="ADAL" clId="{3793D39F-8456-43AE-985C-7E02B65C5AF6}" dt="2024-07-12T17:50:29.232" v="24" actId="478"/>
          <ac:picMkLst>
            <pc:docMk/>
            <pc:sldMk cId="398552633" sldId="274"/>
            <ac:picMk id="2" creationId="{FA75FBFD-81AB-EDD8-8F1F-66C23ED91CAF}"/>
          </ac:picMkLst>
        </pc:picChg>
        <pc:picChg chg="add mod">
          <ac:chgData name="Gao, Shanshan" userId="9dcdc0c5-4fbe-49ea-97a8-f4c5590fbb9e" providerId="ADAL" clId="{3793D39F-8456-43AE-985C-7E02B65C5AF6}" dt="2024-07-12T17:50:41.481" v="26" actId="1076"/>
          <ac:picMkLst>
            <pc:docMk/>
            <pc:sldMk cId="398552633" sldId="274"/>
            <ac:picMk id="3" creationId="{FA25B3F7-4A28-B3BE-0433-460B772BACB4}"/>
          </ac:picMkLst>
        </pc:picChg>
      </pc:sldChg>
      <pc:sldChg chg="add">
        <pc:chgData name="Gao, Shanshan" userId="9dcdc0c5-4fbe-49ea-97a8-f4c5590fbb9e" providerId="ADAL" clId="{3793D39F-8456-43AE-985C-7E02B65C5AF6}" dt="2024-07-15T14:50:15.535" v="89"/>
        <pc:sldMkLst>
          <pc:docMk/>
          <pc:sldMk cId="3332960721" sldId="356"/>
        </pc:sldMkLst>
      </pc:sldChg>
      <pc:sldChg chg="del">
        <pc:chgData name="Gao, Shanshan" userId="9dcdc0c5-4fbe-49ea-97a8-f4c5590fbb9e" providerId="ADAL" clId="{3793D39F-8456-43AE-985C-7E02B65C5AF6}" dt="2024-07-15T14:50:10.532" v="88" actId="2696"/>
        <pc:sldMkLst>
          <pc:docMk/>
          <pc:sldMk cId="3946925813" sldId="356"/>
        </pc:sldMkLst>
      </pc:sldChg>
      <pc:sldChg chg="add">
        <pc:chgData name="Gao, Shanshan" userId="9dcdc0c5-4fbe-49ea-97a8-f4c5590fbb9e" providerId="ADAL" clId="{3793D39F-8456-43AE-985C-7E02B65C5AF6}" dt="2024-07-12T17:57:14.593" v="62"/>
        <pc:sldMkLst>
          <pc:docMk/>
          <pc:sldMk cId="782418162" sldId="410"/>
        </pc:sldMkLst>
      </pc:sldChg>
      <pc:sldChg chg="del">
        <pc:chgData name="Gao, Shanshan" userId="9dcdc0c5-4fbe-49ea-97a8-f4c5590fbb9e" providerId="ADAL" clId="{3793D39F-8456-43AE-985C-7E02B65C5AF6}" dt="2024-07-12T17:57:09.939" v="61" actId="2696"/>
        <pc:sldMkLst>
          <pc:docMk/>
          <pc:sldMk cId="1548092871" sldId="410"/>
        </pc:sldMkLst>
      </pc:sldChg>
      <pc:sldChg chg="modNotesTx">
        <pc:chgData name="Gao, Shanshan" userId="9dcdc0c5-4fbe-49ea-97a8-f4c5590fbb9e" providerId="ADAL" clId="{3793D39F-8456-43AE-985C-7E02B65C5AF6}" dt="2024-07-15T15:00:51.606" v="343"/>
        <pc:sldMkLst>
          <pc:docMk/>
          <pc:sldMk cId="910740926" sldId="412"/>
        </pc:sldMkLst>
      </pc:sldChg>
      <pc:sldChg chg="modNotesTx">
        <pc:chgData name="Gao, Shanshan" userId="9dcdc0c5-4fbe-49ea-97a8-f4c5590fbb9e" providerId="ADAL" clId="{3793D39F-8456-43AE-985C-7E02B65C5AF6}" dt="2024-07-15T14:47:22.465" v="76"/>
        <pc:sldMkLst>
          <pc:docMk/>
          <pc:sldMk cId="1514879941" sldId="490"/>
        </pc:sldMkLst>
      </pc:sldChg>
      <pc:sldChg chg="del">
        <pc:chgData name="Gao, Shanshan" userId="9dcdc0c5-4fbe-49ea-97a8-f4c5590fbb9e" providerId="ADAL" clId="{3793D39F-8456-43AE-985C-7E02B65C5AF6}" dt="2024-07-12T17:58:48.585" v="66" actId="2696"/>
        <pc:sldMkLst>
          <pc:docMk/>
          <pc:sldMk cId="2086820880" sldId="495"/>
        </pc:sldMkLst>
      </pc:sldChg>
      <pc:sldChg chg="add">
        <pc:chgData name="Gao, Shanshan" userId="9dcdc0c5-4fbe-49ea-97a8-f4c5590fbb9e" providerId="ADAL" clId="{3793D39F-8456-43AE-985C-7E02B65C5AF6}" dt="2024-07-12T17:58:53.257" v="67"/>
        <pc:sldMkLst>
          <pc:docMk/>
          <pc:sldMk cId="2718665049" sldId="495"/>
        </pc:sldMkLst>
      </pc:sldChg>
      <pc:sldChg chg="add">
        <pc:chgData name="Gao, Shanshan" userId="9dcdc0c5-4fbe-49ea-97a8-f4c5590fbb9e" providerId="ADAL" clId="{3793D39F-8456-43AE-985C-7E02B65C5AF6}" dt="2024-07-12T17:58:53.257" v="67"/>
        <pc:sldMkLst>
          <pc:docMk/>
          <pc:sldMk cId="1632275961" sldId="500"/>
        </pc:sldMkLst>
      </pc:sldChg>
      <pc:sldChg chg="del">
        <pc:chgData name="Gao, Shanshan" userId="9dcdc0c5-4fbe-49ea-97a8-f4c5590fbb9e" providerId="ADAL" clId="{3793D39F-8456-43AE-985C-7E02B65C5AF6}" dt="2024-07-12T17:58:48.585" v="66" actId="2696"/>
        <pc:sldMkLst>
          <pc:docMk/>
          <pc:sldMk cId="2077082043" sldId="500"/>
        </pc:sldMkLst>
      </pc:sldChg>
      <pc:sldChg chg="modNotesTx">
        <pc:chgData name="Gao, Shanshan" userId="9dcdc0c5-4fbe-49ea-97a8-f4c5590fbb9e" providerId="ADAL" clId="{3793D39F-8456-43AE-985C-7E02B65C5AF6}" dt="2024-07-15T14:59:36.833" v="340"/>
        <pc:sldMkLst>
          <pc:docMk/>
          <pc:sldMk cId="998043659" sldId="564"/>
        </pc:sldMkLst>
      </pc:sldChg>
      <pc:sldChg chg="del">
        <pc:chgData name="Gao, Shanshan" userId="9dcdc0c5-4fbe-49ea-97a8-f4c5590fbb9e" providerId="ADAL" clId="{3793D39F-8456-43AE-985C-7E02B65C5AF6}" dt="2024-07-12T17:57:39.035" v="63" actId="2696"/>
        <pc:sldMkLst>
          <pc:docMk/>
          <pc:sldMk cId="1614999964" sldId="566"/>
        </pc:sldMkLst>
      </pc:sldChg>
      <pc:sldChg chg="del">
        <pc:chgData name="Gao, Shanshan" userId="9dcdc0c5-4fbe-49ea-97a8-f4c5590fbb9e" providerId="ADAL" clId="{3793D39F-8456-43AE-985C-7E02B65C5AF6}" dt="2024-07-12T17:58:48.585" v="66" actId="2696"/>
        <pc:sldMkLst>
          <pc:docMk/>
          <pc:sldMk cId="2003008818" sldId="570"/>
        </pc:sldMkLst>
      </pc:sldChg>
      <pc:sldChg chg="add">
        <pc:chgData name="Gao, Shanshan" userId="9dcdc0c5-4fbe-49ea-97a8-f4c5590fbb9e" providerId="ADAL" clId="{3793D39F-8456-43AE-985C-7E02B65C5AF6}" dt="2024-07-12T17:58:53.257" v="67"/>
        <pc:sldMkLst>
          <pc:docMk/>
          <pc:sldMk cId="2629563879" sldId="570"/>
        </pc:sldMkLst>
      </pc:sldChg>
      <pc:sldChg chg="add">
        <pc:chgData name="Gao, Shanshan" userId="9dcdc0c5-4fbe-49ea-97a8-f4c5590fbb9e" providerId="ADAL" clId="{3793D39F-8456-43AE-985C-7E02B65C5AF6}" dt="2024-07-12T17:58:53.257" v="67"/>
        <pc:sldMkLst>
          <pc:docMk/>
          <pc:sldMk cId="3833842762" sldId="571"/>
        </pc:sldMkLst>
      </pc:sldChg>
      <pc:sldChg chg="del">
        <pc:chgData name="Gao, Shanshan" userId="9dcdc0c5-4fbe-49ea-97a8-f4c5590fbb9e" providerId="ADAL" clId="{3793D39F-8456-43AE-985C-7E02B65C5AF6}" dt="2024-07-12T17:58:48.585" v="66" actId="2696"/>
        <pc:sldMkLst>
          <pc:docMk/>
          <pc:sldMk cId="4057025947" sldId="571"/>
        </pc:sldMkLst>
      </pc:sldChg>
      <pc:sldChg chg="modNotesTx">
        <pc:chgData name="Gao, Shanshan" userId="9dcdc0c5-4fbe-49ea-97a8-f4c5590fbb9e" providerId="ADAL" clId="{3793D39F-8456-43AE-985C-7E02B65C5AF6}" dt="2024-07-15T14:43:11.119" v="69"/>
        <pc:sldMkLst>
          <pc:docMk/>
          <pc:sldMk cId="3775005750" sldId="793"/>
        </pc:sldMkLst>
      </pc:sldChg>
      <pc:sldChg chg="delSp mod modNotesTx">
        <pc:chgData name="Gao, Shanshan" userId="9dcdc0c5-4fbe-49ea-97a8-f4c5590fbb9e" providerId="ADAL" clId="{3793D39F-8456-43AE-985C-7E02B65C5AF6}" dt="2024-07-15T14:43:24.668" v="70"/>
        <pc:sldMkLst>
          <pc:docMk/>
          <pc:sldMk cId="115789051" sldId="794"/>
        </pc:sldMkLst>
        <pc:spChg chg="del">
          <ac:chgData name="Gao, Shanshan" userId="9dcdc0c5-4fbe-49ea-97a8-f4c5590fbb9e" providerId="ADAL" clId="{3793D39F-8456-43AE-985C-7E02B65C5AF6}" dt="2024-07-15T14:41:55.333" v="68" actId="478"/>
          <ac:spMkLst>
            <pc:docMk/>
            <pc:sldMk cId="115789051" sldId="794"/>
            <ac:spMk id="18" creationId="{107ADC17-029E-4994-AD0E-F551E8E4F976}"/>
          </ac:spMkLst>
        </pc:spChg>
      </pc:sldChg>
      <pc:sldChg chg="modNotesTx">
        <pc:chgData name="Gao, Shanshan" userId="9dcdc0c5-4fbe-49ea-97a8-f4c5590fbb9e" providerId="ADAL" clId="{3793D39F-8456-43AE-985C-7E02B65C5AF6}" dt="2024-07-15T14:43:37.114" v="71"/>
        <pc:sldMkLst>
          <pc:docMk/>
          <pc:sldMk cId="623327803" sldId="795"/>
        </pc:sldMkLst>
      </pc:sldChg>
      <pc:sldChg chg="modNotesTx">
        <pc:chgData name="Gao, Shanshan" userId="9dcdc0c5-4fbe-49ea-97a8-f4c5590fbb9e" providerId="ADAL" clId="{3793D39F-8456-43AE-985C-7E02B65C5AF6}" dt="2024-07-15T14:44:38.758" v="72"/>
        <pc:sldMkLst>
          <pc:docMk/>
          <pc:sldMk cId="3887846840" sldId="797"/>
        </pc:sldMkLst>
      </pc:sldChg>
      <pc:sldChg chg="modNotesTx">
        <pc:chgData name="Gao, Shanshan" userId="9dcdc0c5-4fbe-49ea-97a8-f4c5590fbb9e" providerId="ADAL" clId="{3793D39F-8456-43AE-985C-7E02B65C5AF6}" dt="2024-07-15T14:46:51.017" v="75"/>
        <pc:sldMkLst>
          <pc:docMk/>
          <pc:sldMk cId="2542990019" sldId="800"/>
        </pc:sldMkLst>
      </pc:sldChg>
      <pc:sldChg chg="modNotesTx">
        <pc:chgData name="Gao, Shanshan" userId="9dcdc0c5-4fbe-49ea-97a8-f4c5590fbb9e" providerId="ADAL" clId="{3793D39F-8456-43AE-985C-7E02B65C5AF6}" dt="2024-07-15T14:46:29.235" v="73"/>
        <pc:sldMkLst>
          <pc:docMk/>
          <pc:sldMk cId="831255769" sldId="801"/>
        </pc:sldMkLst>
      </pc:sldChg>
      <pc:sldChg chg="modNotesTx">
        <pc:chgData name="Gao, Shanshan" userId="9dcdc0c5-4fbe-49ea-97a8-f4c5590fbb9e" providerId="ADAL" clId="{3793D39F-8456-43AE-985C-7E02B65C5AF6}" dt="2024-07-15T14:46:40.119" v="74"/>
        <pc:sldMkLst>
          <pc:docMk/>
          <pc:sldMk cId="2852020052" sldId="802"/>
        </pc:sldMkLst>
      </pc:sldChg>
      <pc:sldChg chg="modNotesTx">
        <pc:chgData name="Gao, Shanshan" userId="9dcdc0c5-4fbe-49ea-97a8-f4c5590fbb9e" providerId="ADAL" clId="{3793D39F-8456-43AE-985C-7E02B65C5AF6}" dt="2024-07-15T14:48:15.534" v="77"/>
        <pc:sldMkLst>
          <pc:docMk/>
          <pc:sldMk cId="2536456930" sldId="803"/>
        </pc:sldMkLst>
      </pc:sldChg>
      <pc:sldChg chg="modNotesTx">
        <pc:chgData name="Gao, Shanshan" userId="9dcdc0c5-4fbe-49ea-97a8-f4c5590fbb9e" providerId="ADAL" clId="{3793D39F-8456-43AE-985C-7E02B65C5AF6}" dt="2024-07-15T14:48:23.801" v="78"/>
        <pc:sldMkLst>
          <pc:docMk/>
          <pc:sldMk cId="768752291" sldId="804"/>
        </pc:sldMkLst>
      </pc:sldChg>
      <pc:sldChg chg="modNotesTx">
        <pc:chgData name="Gao, Shanshan" userId="9dcdc0c5-4fbe-49ea-97a8-f4c5590fbb9e" providerId="ADAL" clId="{3793D39F-8456-43AE-985C-7E02B65C5AF6}" dt="2024-07-15T14:48:32.061" v="79"/>
        <pc:sldMkLst>
          <pc:docMk/>
          <pc:sldMk cId="907016441" sldId="805"/>
        </pc:sldMkLst>
      </pc:sldChg>
      <pc:sldChg chg="modNotesTx">
        <pc:chgData name="Gao, Shanshan" userId="9dcdc0c5-4fbe-49ea-97a8-f4c5590fbb9e" providerId="ADAL" clId="{3793D39F-8456-43AE-985C-7E02B65C5AF6}" dt="2024-07-15T14:49:11.716" v="80"/>
        <pc:sldMkLst>
          <pc:docMk/>
          <pc:sldMk cId="3616182401" sldId="816"/>
        </pc:sldMkLst>
      </pc:sldChg>
      <pc:sldChg chg="modNotesTx">
        <pc:chgData name="Gao, Shanshan" userId="9dcdc0c5-4fbe-49ea-97a8-f4c5590fbb9e" providerId="ADAL" clId="{3793D39F-8456-43AE-985C-7E02B65C5AF6}" dt="2024-07-15T14:49:21.236" v="82" actId="6549"/>
        <pc:sldMkLst>
          <pc:docMk/>
          <pc:sldMk cId="1586108362" sldId="817"/>
        </pc:sldMkLst>
      </pc:sldChg>
      <pc:sldChg chg="modNotesTx">
        <pc:chgData name="Gao, Shanshan" userId="9dcdc0c5-4fbe-49ea-97a8-f4c5590fbb9e" providerId="ADAL" clId="{3793D39F-8456-43AE-985C-7E02B65C5AF6}" dt="2024-07-15T14:49:30.547" v="83"/>
        <pc:sldMkLst>
          <pc:docMk/>
          <pc:sldMk cId="3849552976" sldId="818"/>
        </pc:sldMkLst>
      </pc:sldChg>
      <pc:sldChg chg="modNotesTx">
        <pc:chgData name="Gao, Shanshan" userId="9dcdc0c5-4fbe-49ea-97a8-f4c5590fbb9e" providerId="ADAL" clId="{3793D39F-8456-43AE-985C-7E02B65C5AF6}" dt="2024-07-15T14:49:36.647" v="84"/>
        <pc:sldMkLst>
          <pc:docMk/>
          <pc:sldMk cId="1430735222" sldId="819"/>
        </pc:sldMkLst>
      </pc:sldChg>
      <pc:sldChg chg="modNotesTx">
        <pc:chgData name="Gao, Shanshan" userId="9dcdc0c5-4fbe-49ea-97a8-f4c5590fbb9e" providerId="ADAL" clId="{3793D39F-8456-43AE-985C-7E02B65C5AF6}" dt="2024-07-15T14:49:43.800" v="85"/>
        <pc:sldMkLst>
          <pc:docMk/>
          <pc:sldMk cId="1151138585" sldId="820"/>
        </pc:sldMkLst>
      </pc:sldChg>
      <pc:sldChg chg="modNotesTx">
        <pc:chgData name="Gao, Shanshan" userId="9dcdc0c5-4fbe-49ea-97a8-f4c5590fbb9e" providerId="ADAL" clId="{3793D39F-8456-43AE-985C-7E02B65C5AF6}" dt="2024-07-15T14:49:50.984" v="86"/>
        <pc:sldMkLst>
          <pc:docMk/>
          <pc:sldMk cId="2232624286" sldId="821"/>
        </pc:sldMkLst>
      </pc:sldChg>
      <pc:sldChg chg="modNotesTx">
        <pc:chgData name="Gao, Shanshan" userId="9dcdc0c5-4fbe-49ea-97a8-f4c5590fbb9e" providerId="ADAL" clId="{3793D39F-8456-43AE-985C-7E02B65C5AF6}" dt="2024-07-15T14:50:07.721" v="87"/>
        <pc:sldMkLst>
          <pc:docMk/>
          <pc:sldMk cId="753869505" sldId="822"/>
        </pc:sldMkLst>
      </pc:sldChg>
      <pc:sldChg chg="modNotesTx">
        <pc:chgData name="Gao, Shanshan" userId="9dcdc0c5-4fbe-49ea-97a8-f4c5590fbb9e" providerId="ADAL" clId="{3793D39F-8456-43AE-985C-7E02B65C5AF6}" dt="2024-07-15T15:00:32.970" v="341"/>
        <pc:sldMkLst>
          <pc:docMk/>
          <pc:sldMk cId="405517218" sldId="823"/>
        </pc:sldMkLst>
      </pc:sldChg>
      <pc:sldChg chg="modNotesTx">
        <pc:chgData name="Gao, Shanshan" userId="9dcdc0c5-4fbe-49ea-97a8-f4c5590fbb9e" providerId="ADAL" clId="{3793D39F-8456-43AE-985C-7E02B65C5AF6}" dt="2024-07-15T15:00:39.901" v="342"/>
        <pc:sldMkLst>
          <pc:docMk/>
          <pc:sldMk cId="1171534503" sldId="826"/>
        </pc:sldMkLst>
      </pc:sldChg>
      <pc:sldChg chg="modNotesTx">
        <pc:chgData name="Gao, Shanshan" userId="9dcdc0c5-4fbe-49ea-97a8-f4c5590fbb9e" providerId="ADAL" clId="{3793D39F-8456-43AE-985C-7E02B65C5AF6}" dt="2024-07-15T15:01:03.074" v="344"/>
        <pc:sldMkLst>
          <pc:docMk/>
          <pc:sldMk cId="786307039" sldId="827"/>
        </pc:sldMkLst>
      </pc:sldChg>
      <pc:sldChg chg="modNotesTx">
        <pc:chgData name="Gao, Shanshan" userId="9dcdc0c5-4fbe-49ea-97a8-f4c5590fbb9e" providerId="ADAL" clId="{3793D39F-8456-43AE-985C-7E02B65C5AF6}" dt="2024-07-15T15:01:16.443" v="345"/>
        <pc:sldMkLst>
          <pc:docMk/>
          <pc:sldMk cId="155363190" sldId="828"/>
        </pc:sldMkLst>
      </pc:sldChg>
      <pc:sldChg chg="modSp mod">
        <pc:chgData name="Gao, Shanshan" userId="9dcdc0c5-4fbe-49ea-97a8-f4c5590fbb9e" providerId="ADAL" clId="{3793D39F-8456-43AE-985C-7E02B65C5AF6}" dt="2024-07-12T17:43:51.859" v="8" actId="108"/>
        <pc:sldMkLst>
          <pc:docMk/>
          <pc:sldMk cId="2918202646" sldId="870"/>
        </pc:sldMkLst>
        <pc:spChg chg="mod">
          <ac:chgData name="Gao, Shanshan" userId="9dcdc0c5-4fbe-49ea-97a8-f4c5590fbb9e" providerId="ADAL" clId="{3793D39F-8456-43AE-985C-7E02B65C5AF6}" dt="2024-07-12T17:43:51.859" v="8" actId="108"/>
          <ac:spMkLst>
            <pc:docMk/>
            <pc:sldMk cId="2918202646" sldId="870"/>
            <ac:spMk id="13" creationId="{55B36096-ECD1-4D71-BA16-829BE27A8312}"/>
          </ac:spMkLst>
        </pc:spChg>
      </pc:sldChg>
      <pc:sldChg chg="del">
        <pc:chgData name="Gao, Shanshan" userId="9dcdc0c5-4fbe-49ea-97a8-f4c5590fbb9e" providerId="ADAL" clId="{3793D39F-8456-43AE-985C-7E02B65C5AF6}" dt="2024-07-12T17:44:28.652" v="9" actId="47"/>
        <pc:sldMkLst>
          <pc:docMk/>
          <pc:sldMk cId="1820818837" sldId="872"/>
        </pc:sldMkLst>
      </pc:sldChg>
      <pc:sldChg chg="del">
        <pc:chgData name="Gao, Shanshan" userId="9dcdc0c5-4fbe-49ea-97a8-f4c5590fbb9e" providerId="ADAL" clId="{3793D39F-8456-43AE-985C-7E02B65C5AF6}" dt="2024-07-12T17:57:51.180" v="64" actId="2696"/>
        <pc:sldMkLst>
          <pc:docMk/>
          <pc:sldMk cId="433948239" sldId="992"/>
        </pc:sldMkLst>
      </pc:sldChg>
      <pc:sldChg chg="del">
        <pc:chgData name="Gao, Shanshan" userId="9dcdc0c5-4fbe-49ea-97a8-f4c5590fbb9e" providerId="ADAL" clId="{3793D39F-8456-43AE-985C-7E02B65C5AF6}" dt="2024-07-12T17:51:34.999" v="29" actId="47"/>
        <pc:sldMkLst>
          <pc:docMk/>
          <pc:sldMk cId="1291065574" sldId="1001"/>
        </pc:sldMkLst>
      </pc:sldChg>
      <pc:sldChg chg="del ord">
        <pc:chgData name="Gao, Shanshan" userId="9dcdc0c5-4fbe-49ea-97a8-f4c5590fbb9e" providerId="ADAL" clId="{3793D39F-8456-43AE-985C-7E02B65C5AF6}" dt="2024-07-12T17:58:00.379" v="65" actId="2696"/>
        <pc:sldMkLst>
          <pc:docMk/>
          <pc:sldMk cId="2076214931" sldId="1002"/>
        </pc:sldMkLst>
      </pc:sldChg>
      <pc:sldChg chg="add">
        <pc:chgData name="Gao, Shanshan" userId="9dcdc0c5-4fbe-49ea-97a8-f4c5590fbb9e" providerId="ADAL" clId="{3793D39F-8456-43AE-985C-7E02B65C5AF6}" dt="2024-07-12T17:46:16.566" v="14"/>
        <pc:sldMkLst>
          <pc:docMk/>
          <pc:sldMk cId="2436335543" sldId="1004"/>
        </pc:sldMkLst>
      </pc:sldChg>
      <pc:sldChg chg="addSp delSp modSp add mod delAnim modAnim">
        <pc:chgData name="Gao, Shanshan" userId="9dcdc0c5-4fbe-49ea-97a8-f4c5590fbb9e" providerId="ADAL" clId="{3793D39F-8456-43AE-985C-7E02B65C5AF6}" dt="2024-07-12T17:50:05.523" v="22"/>
        <pc:sldMkLst>
          <pc:docMk/>
          <pc:sldMk cId="3480479468" sldId="1005"/>
        </pc:sldMkLst>
        <pc:picChg chg="add del mod">
          <ac:chgData name="Gao, Shanshan" userId="9dcdc0c5-4fbe-49ea-97a8-f4c5590fbb9e" providerId="ADAL" clId="{3793D39F-8456-43AE-985C-7E02B65C5AF6}" dt="2024-07-12T17:49:59.397" v="19" actId="21"/>
          <ac:picMkLst>
            <pc:docMk/>
            <pc:sldMk cId="3480479468" sldId="1005"/>
            <ac:picMk id="3" creationId="{8D3B7E80-6388-1A33-ADF5-986E699AC35A}"/>
          </ac:picMkLst>
        </pc:picChg>
        <pc:picChg chg="add mod">
          <ac:chgData name="Gao, Shanshan" userId="9dcdc0c5-4fbe-49ea-97a8-f4c5590fbb9e" providerId="ADAL" clId="{3793D39F-8456-43AE-985C-7E02B65C5AF6}" dt="2024-07-12T17:50:04.250" v="21"/>
          <ac:picMkLst>
            <pc:docMk/>
            <pc:sldMk cId="3480479468" sldId="1005"/>
            <ac:picMk id="10" creationId="{8D3B7E80-6388-1A33-ADF5-986E699AC35A}"/>
          </ac:picMkLst>
        </pc:picChg>
      </pc:sldChg>
      <pc:sldChg chg="modSp add mod">
        <pc:chgData name="Gao, Shanshan" userId="9dcdc0c5-4fbe-49ea-97a8-f4c5590fbb9e" providerId="ADAL" clId="{3793D39F-8456-43AE-985C-7E02B65C5AF6}" dt="2024-07-12T17:45:16.727" v="12" actId="14100"/>
        <pc:sldMkLst>
          <pc:docMk/>
          <pc:sldMk cId="2399492075" sldId="1006"/>
        </pc:sldMkLst>
        <pc:spChg chg="mod">
          <ac:chgData name="Gao, Shanshan" userId="9dcdc0c5-4fbe-49ea-97a8-f4c5590fbb9e" providerId="ADAL" clId="{3793D39F-8456-43AE-985C-7E02B65C5AF6}" dt="2024-07-12T17:45:04.327" v="10"/>
          <ac:spMkLst>
            <pc:docMk/>
            <pc:sldMk cId="2399492075" sldId="1006"/>
            <ac:spMk id="4" creationId="{CC7308D7-E020-FCB3-D922-30AB1880CE47}"/>
          </ac:spMkLst>
        </pc:spChg>
        <pc:spChg chg="mod">
          <ac:chgData name="Gao, Shanshan" userId="9dcdc0c5-4fbe-49ea-97a8-f4c5590fbb9e" providerId="ADAL" clId="{3793D39F-8456-43AE-985C-7E02B65C5AF6}" dt="2024-07-12T17:45:16.727" v="12" actId="14100"/>
          <ac:spMkLst>
            <pc:docMk/>
            <pc:sldMk cId="2399492075" sldId="1006"/>
            <ac:spMk id="7" creationId="{758FE548-B39C-AC73-DEC6-AE838478A6A2}"/>
          </ac:spMkLst>
        </pc:spChg>
        <pc:spChg chg="mod">
          <ac:chgData name="Gao, Shanshan" userId="9dcdc0c5-4fbe-49ea-97a8-f4c5590fbb9e" providerId="ADAL" clId="{3793D39F-8456-43AE-985C-7E02B65C5AF6}" dt="2024-07-12T17:45:16.727" v="12" actId="14100"/>
          <ac:spMkLst>
            <pc:docMk/>
            <pc:sldMk cId="2399492075" sldId="1006"/>
            <ac:spMk id="8" creationId="{BB815949-9D2F-BAF4-8FFE-D04F3AB62C37}"/>
          </ac:spMkLst>
        </pc:spChg>
        <pc:spChg chg="mod">
          <ac:chgData name="Gao, Shanshan" userId="9dcdc0c5-4fbe-49ea-97a8-f4c5590fbb9e" providerId="ADAL" clId="{3793D39F-8456-43AE-985C-7E02B65C5AF6}" dt="2024-07-12T17:45:16.727" v="12" actId="14100"/>
          <ac:spMkLst>
            <pc:docMk/>
            <pc:sldMk cId="2399492075" sldId="1006"/>
            <ac:spMk id="9" creationId="{6777CDDB-B2A5-E2DC-771A-EE3084C2F45F}"/>
          </ac:spMkLst>
        </pc:spChg>
        <pc:spChg chg="mod">
          <ac:chgData name="Gao, Shanshan" userId="9dcdc0c5-4fbe-49ea-97a8-f4c5590fbb9e" providerId="ADAL" clId="{3793D39F-8456-43AE-985C-7E02B65C5AF6}" dt="2024-07-12T17:45:16.727" v="12" actId="14100"/>
          <ac:spMkLst>
            <pc:docMk/>
            <pc:sldMk cId="2399492075" sldId="1006"/>
            <ac:spMk id="10" creationId="{000DA807-56D6-F0D1-3039-5316524128B2}"/>
          </ac:spMkLst>
        </pc:spChg>
        <pc:picChg chg="mod">
          <ac:chgData name="Gao, Shanshan" userId="9dcdc0c5-4fbe-49ea-97a8-f4c5590fbb9e" providerId="ADAL" clId="{3793D39F-8456-43AE-985C-7E02B65C5AF6}" dt="2024-07-12T17:45:16.727" v="12" actId="14100"/>
          <ac:picMkLst>
            <pc:docMk/>
            <pc:sldMk cId="2399492075" sldId="1006"/>
            <ac:picMk id="5" creationId="{37E49346-974A-DA2D-2CBD-24A4714E1115}"/>
          </ac:picMkLst>
        </pc:picChg>
        <pc:picChg chg="mod">
          <ac:chgData name="Gao, Shanshan" userId="9dcdc0c5-4fbe-49ea-97a8-f4c5590fbb9e" providerId="ADAL" clId="{3793D39F-8456-43AE-985C-7E02B65C5AF6}" dt="2024-07-12T17:45:16.727" v="12" actId="14100"/>
          <ac:picMkLst>
            <pc:docMk/>
            <pc:sldMk cId="2399492075" sldId="1006"/>
            <ac:picMk id="6" creationId="{E9B6E827-B5B2-350C-2D15-371C88D07384}"/>
          </ac:picMkLst>
        </pc:picChg>
      </pc:sldChg>
      <pc:sldChg chg="modSp add">
        <pc:chgData name="Gao, Shanshan" userId="9dcdc0c5-4fbe-49ea-97a8-f4c5590fbb9e" providerId="ADAL" clId="{3793D39F-8456-43AE-985C-7E02B65C5AF6}" dt="2024-07-12T17:45:45.016" v="13"/>
        <pc:sldMkLst>
          <pc:docMk/>
          <pc:sldMk cId="1182892009" sldId="1007"/>
        </pc:sldMkLst>
        <pc:spChg chg="mod">
          <ac:chgData name="Gao, Shanshan" userId="9dcdc0c5-4fbe-49ea-97a8-f4c5590fbb9e" providerId="ADAL" clId="{3793D39F-8456-43AE-985C-7E02B65C5AF6}" dt="2024-07-12T17:45:45.016" v="13"/>
          <ac:spMkLst>
            <pc:docMk/>
            <pc:sldMk cId="1182892009" sldId="1007"/>
            <ac:spMk id="4" creationId="{CC7308D7-E020-FCB3-D922-30AB1880CE47}"/>
          </ac:spMkLst>
        </pc:spChg>
      </pc:sldChg>
      <pc:sldChg chg="new del">
        <pc:chgData name="Gao, Shanshan" userId="9dcdc0c5-4fbe-49ea-97a8-f4c5590fbb9e" providerId="ADAL" clId="{3793D39F-8456-43AE-985C-7E02B65C5AF6}" dt="2024-07-12T17:51:00.972" v="28" actId="47"/>
        <pc:sldMkLst>
          <pc:docMk/>
          <pc:sldMk cId="707632973" sldId="1008"/>
        </pc:sldMkLst>
      </pc:sldChg>
      <pc:sldChg chg="addSp delSp modSp new mod modClrScheme chgLayout">
        <pc:chgData name="Gao, Shanshan" userId="9dcdc0c5-4fbe-49ea-97a8-f4c5590fbb9e" providerId="ADAL" clId="{3793D39F-8456-43AE-985C-7E02B65C5AF6}" dt="2024-07-12T17:56:52.920" v="60" actId="20577"/>
        <pc:sldMkLst>
          <pc:docMk/>
          <pc:sldMk cId="960450767" sldId="1008"/>
        </pc:sldMkLst>
        <pc:spChg chg="add del mod ord">
          <ac:chgData name="Gao, Shanshan" userId="9dcdc0c5-4fbe-49ea-97a8-f4c5590fbb9e" providerId="ADAL" clId="{3793D39F-8456-43AE-985C-7E02B65C5AF6}" dt="2024-07-12T17:56:52.920" v="60" actId="20577"/>
          <ac:spMkLst>
            <pc:docMk/>
            <pc:sldMk cId="960450767" sldId="1008"/>
            <ac:spMk id="2" creationId="{3D93C67A-E65B-CD31-7846-CC2B9DE86591}"/>
          </ac:spMkLst>
        </pc:spChg>
        <pc:spChg chg="add del mod ord">
          <ac:chgData name="Gao, Shanshan" userId="9dcdc0c5-4fbe-49ea-97a8-f4c5590fbb9e" providerId="ADAL" clId="{3793D39F-8456-43AE-985C-7E02B65C5AF6}" dt="2024-07-12T17:56:47.974" v="52" actId="478"/>
          <ac:spMkLst>
            <pc:docMk/>
            <pc:sldMk cId="960450767" sldId="1008"/>
            <ac:spMk id="3" creationId="{F7B99DAC-6ED7-BBA4-C4D6-934641A242AA}"/>
          </ac:spMkLst>
        </pc:spChg>
        <pc:spChg chg="mod ord">
          <ac:chgData name="Gao, Shanshan" userId="9dcdc0c5-4fbe-49ea-97a8-f4c5590fbb9e" providerId="ADAL" clId="{3793D39F-8456-43AE-985C-7E02B65C5AF6}" dt="2024-07-12T17:56:45.629" v="51" actId="700"/>
          <ac:spMkLst>
            <pc:docMk/>
            <pc:sldMk cId="960450767" sldId="1008"/>
            <ac:spMk id="4" creationId="{99454017-9C24-A64B-143A-AD5033414ED4}"/>
          </ac:spMkLst>
        </pc:spChg>
        <pc:spChg chg="mod ord">
          <ac:chgData name="Gao, Shanshan" userId="9dcdc0c5-4fbe-49ea-97a8-f4c5590fbb9e" providerId="ADAL" clId="{3793D39F-8456-43AE-985C-7E02B65C5AF6}" dt="2024-07-12T17:56:45.629" v="51" actId="700"/>
          <ac:spMkLst>
            <pc:docMk/>
            <pc:sldMk cId="960450767" sldId="1008"/>
            <ac:spMk id="5" creationId="{383DC7D5-F0C2-22A6-CB87-8162480398E4}"/>
          </ac:spMkLst>
        </pc:spChg>
        <pc:spChg chg="mod ord">
          <ac:chgData name="Gao, Shanshan" userId="9dcdc0c5-4fbe-49ea-97a8-f4c5590fbb9e" providerId="ADAL" clId="{3793D39F-8456-43AE-985C-7E02B65C5AF6}" dt="2024-07-12T17:56:45.629" v="51" actId="700"/>
          <ac:spMkLst>
            <pc:docMk/>
            <pc:sldMk cId="960450767" sldId="1008"/>
            <ac:spMk id="6" creationId="{F4F97E4B-2961-04E6-77D3-499D3176DB5F}"/>
          </ac:spMkLst>
        </pc:spChg>
        <pc:spChg chg="add del mod ord">
          <ac:chgData name="Gao, Shanshan" userId="9dcdc0c5-4fbe-49ea-97a8-f4c5590fbb9e" providerId="ADAL" clId="{3793D39F-8456-43AE-985C-7E02B65C5AF6}" dt="2024-07-12T17:56:09.187" v="36" actId="700"/>
          <ac:spMkLst>
            <pc:docMk/>
            <pc:sldMk cId="960450767" sldId="1008"/>
            <ac:spMk id="7" creationId="{5B3BBD6F-C95E-3D35-1EB9-C04C34E3D9F6}"/>
          </ac:spMkLst>
        </pc:spChg>
        <pc:spChg chg="add del mod ord">
          <ac:chgData name="Gao, Shanshan" userId="9dcdc0c5-4fbe-49ea-97a8-f4c5590fbb9e" providerId="ADAL" clId="{3793D39F-8456-43AE-985C-7E02B65C5AF6}" dt="2024-07-12T17:56:21.318" v="38" actId="700"/>
          <ac:spMkLst>
            <pc:docMk/>
            <pc:sldMk cId="960450767" sldId="1008"/>
            <ac:spMk id="8" creationId="{AF214C28-9D15-4A5C-D789-D4515D2EAAB7}"/>
          </ac:spMkLst>
        </pc:spChg>
        <pc:spChg chg="add del mod ord">
          <ac:chgData name="Gao, Shanshan" userId="9dcdc0c5-4fbe-49ea-97a8-f4c5590fbb9e" providerId="ADAL" clId="{3793D39F-8456-43AE-985C-7E02B65C5AF6}" dt="2024-07-12T17:56:21.318" v="38" actId="700"/>
          <ac:spMkLst>
            <pc:docMk/>
            <pc:sldMk cId="960450767" sldId="1008"/>
            <ac:spMk id="9" creationId="{6368FB08-208A-E882-CC71-A533CE683BDC}"/>
          </ac:spMkLst>
        </pc:spChg>
        <pc:spChg chg="add del mod ord">
          <ac:chgData name="Gao, Shanshan" userId="9dcdc0c5-4fbe-49ea-97a8-f4c5590fbb9e" providerId="ADAL" clId="{3793D39F-8456-43AE-985C-7E02B65C5AF6}" dt="2024-07-12T17:56:45.629" v="51" actId="700"/>
          <ac:spMkLst>
            <pc:docMk/>
            <pc:sldMk cId="960450767" sldId="1008"/>
            <ac:spMk id="10" creationId="{D35B402C-EE5A-909B-0047-2DBF9A696FD5}"/>
          </ac:spMkLst>
        </pc:spChg>
      </pc:sldChg>
      <pc:sldChg chg="modSp add del">
        <pc:chgData name="Gao, Shanshan" userId="9dcdc0c5-4fbe-49ea-97a8-f4c5590fbb9e" providerId="ADAL" clId="{3793D39F-8456-43AE-985C-7E02B65C5AF6}" dt="2024-07-12T17:47:12.555" v="15" actId="47"/>
        <pc:sldMkLst>
          <pc:docMk/>
          <pc:sldMk cId="3045337684" sldId="1008"/>
        </pc:sldMkLst>
        <pc:spChg chg="mod">
          <ac:chgData name="Gao, Shanshan" userId="9dcdc0c5-4fbe-49ea-97a8-f4c5590fbb9e" providerId="ADAL" clId="{3793D39F-8456-43AE-985C-7E02B65C5AF6}" dt="2024-07-12T17:46:16.566" v="14"/>
          <ac:spMkLst>
            <pc:docMk/>
            <pc:sldMk cId="3045337684" sldId="1008"/>
            <ac:spMk id="4" creationId="{CC7308D7-E020-FCB3-D922-30AB1880CE47}"/>
          </ac:spMkLst>
        </pc:spChg>
      </pc:sldChg>
      <pc:sldChg chg="modSp new del mod">
        <pc:chgData name="Gao, Shanshan" userId="9dcdc0c5-4fbe-49ea-97a8-f4c5590fbb9e" providerId="ADAL" clId="{3793D39F-8456-43AE-985C-7E02B65C5AF6}" dt="2024-07-15T14:51:02.877" v="98" actId="47"/>
        <pc:sldMkLst>
          <pc:docMk/>
          <pc:sldMk cId="479279325" sldId="1009"/>
        </pc:sldMkLst>
        <pc:spChg chg="mod">
          <ac:chgData name="Gao, Shanshan" userId="9dcdc0c5-4fbe-49ea-97a8-f4c5590fbb9e" providerId="ADAL" clId="{3793D39F-8456-43AE-985C-7E02B65C5AF6}" dt="2024-07-15T14:50:51.956" v="94" actId="20577"/>
          <ac:spMkLst>
            <pc:docMk/>
            <pc:sldMk cId="479279325" sldId="1009"/>
            <ac:spMk id="2" creationId="{38EE4380-B2EB-2B0C-BE6C-6CA6577C70F1}"/>
          </ac:spMkLst>
        </pc:spChg>
      </pc:sldChg>
      <pc:sldChg chg="new del">
        <pc:chgData name="Gao, Shanshan" userId="9dcdc0c5-4fbe-49ea-97a8-f4c5590fbb9e" providerId="ADAL" clId="{3793D39F-8456-43AE-985C-7E02B65C5AF6}" dt="2024-07-12T17:50:59.883" v="27" actId="47"/>
        <pc:sldMkLst>
          <pc:docMk/>
          <pc:sldMk cId="2315180833" sldId="1009"/>
        </pc:sldMkLst>
      </pc:sldChg>
      <pc:sldChg chg="addSp delSp modSp new mod ord">
        <pc:chgData name="Gao, Shanshan" userId="9dcdc0c5-4fbe-49ea-97a8-f4c5590fbb9e" providerId="ADAL" clId="{3793D39F-8456-43AE-985C-7E02B65C5AF6}" dt="2024-07-15T17:54:06.661" v="360" actId="1076"/>
        <pc:sldMkLst>
          <pc:docMk/>
          <pc:sldMk cId="701168196" sldId="1010"/>
        </pc:sldMkLst>
        <pc:spChg chg="mod">
          <ac:chgData name="Gao, Shanshan" userId="9dcdc0c5-4fbe-49ea-97a8-f4c5590fbb9e" providerId="ADAL" clId="{3793D39F-8456-43AE-985C-7E02B65C5AF6}" dt="2024-07-15T14:58:41.643" v="339" actId="20577"/>
          <ac:spMkLst>
            <pc:docMk/>
            <pc:sldMk cId="701168196" sldId="1010"/>
            <ac:spMk id="2" creationId="{568148DE-D2FA-928E-1231-FBFBD8222EC7}"/>
          </ac:spMkLst>
        </pc:spChg>
        <pc:spChg chg="mod">
          <ac:chgData name="Gao, Shanshan" userId="9dcdc0c5-4fbe-49ea-97a8-f4c5590fbb9e" providerId="ADAL" clId="{3793D39F-8456-43AE-985C-7E02B65C5AF6}" dt="2024-07-15T14:57:15.740" v="326" actId="27636"/>
          <ac:spMkLst>
            <pc:docMk/>
            <pc:sldMk cId="701168196" sldId="1010"/>
            <ac:spMk id="3" creationId="{D6EFE9DF-3D1F-ADD5-A19D-B3B9B4A416A2}"/>
          </ac:spMkLst>
        </pc:spChg>
        <pc:spChg chg="add mod">
          <ac:chgData name="Gao, Shanshan" userId="9dcdc0c5-4fbe-49ea-97a8-f4c5590fbb9e" providerId="ADAL" clId="{3793D39F-8456-43AE-985C-7E02B65C5AF6}" dt="2024-07-15T14:56:43.581" v="314" actId="1076"/>
          <ac:spMkLst>
            <pc:docMk/>
            <pc:sldMk cId="701168196" sldId="1010"/>
            <ac:spMk id="9" creationId="{476C7AF9-54E3-195C-8B64-7677969AA855}"/>
          </ac:spMkLst>
        </pc:spChg>
        <pc:spChg chg="add mod">
          <ac:chgData name="Gao, Shanshan" userId="9dcdc0c5-4fbe-49ea-97a8-f4c5590fbb9e" providerId="ADAL" clId="{3793D39F-8456-43AE-985C-7E02B65C5AF6}" dt="2024-07-15T17:53:58.316" v="356" actId="1076"/>
          <ac:spMkLst>
            <pc:docMk/>
            <pc:sldMk cId="701168196" sldId="1010"/>
            <ac:spMk id="11" creationId="{9820BAA1-8759-CDAB-5548-3E099C268F77}"/>
          </ac:spMkLst>
        </pc:spChg>
        <pc:spChg chg="add mod">
          <ac:chgData name="Gao, Shanshan" userId="9dcdc0c5-4fbe-49ea-97a8-f4c5590fbb9e" providerId="ADAL" clId="{3793D39F-8456-43AE-985C-7E02B65C5AF6}" dt="2024-07-15T17:53:46.707" v="352" actId="1076"/>
          <ac:spMkLst>
            <pc:docMk/>
            <pc:sldMk cId="701168196" sldId="1010"/>
            <ac:spMk id="15" creationId="{B454E9D7-335F-A57B-F771-3104F365E20A}"/>
          </ac:spMkLst>
        </pc:spChg>
        <pc:picChg chg="add del mod">
          <ac:chgData name="Gao, Shanshan" userId="9dcdc0c5-4fbe-49ea-97a8-f4c5590fbb9e" providerId="ADAL" clId="{3793D39F-8456-43AE-985C-7E02B65C5AF6}" dt="2024-07-15T17:35:15.273" v="346" actId="478"/>
          <ac:picMkLst>
            <pc:docMk/>
            <pc:sldMk cId="701168196" sldId="1010"/>
            <ac:picMk id="7" creationId="{DFA51FAC-CEFB-9D9D-FF79-C4BB37D46419}"/>
          </ac:picMkLst>
        </pc:picChg>
        <pc:picChg chg="add mod">
          <ac:chgData name="Gao, Shanshan" userId="9dcdc0c5-4fbe-49ea-97a8-f4c5590fbb9e" providerId="ADAL" clId="{3793D39F-8456-43AE-985C-7E02B65C5AF6}" dt="2024-07-15T17:53:55.220" v="355" actId="1076"/>
          <ac:picMkLst>
            <pc:docMk/>
            <pc:sldMk cId="701168196" sldId="1010"/>
            <ac:picMk id="12" creationId="{7E7DD91C-9337-FFE4-0264-7D328B59E4FD}"/>
          </ac:picMkLst>
        </pc:picChg>
        <pc:picChg chg="add mod">
          <ac:chgData name="Gao, Shanshan" userId="9dcdc0c5-4fbe-49ea-97a8-f4c5590fbb9e" providerId="ADAL" clId="{3793D39F-8456-43AE-985C-7E02B65C5AF6}" dt="2024-07-15T17:54:06.661" v="360" actId="1076"/>
          <ac:picMkLst>
            <pc:docMk/>
            <pc:sldMk cId="701168196" sldId="1010"/>
            <ac:picMk id="13" creationId="{E8F3AF3C-1609-87F2-A135-68BBDF3DE79D}"/>
          </ac:picMkLst>
        </pc:picChg>
        <pc:picChg chg="add mod">
          <ac:chgData name="Gao, Shanshan" userId="9dcdc0c5-4fbe-49ea-97a8-f4c5590fbb9e" providerId="ADAL" clId="{3793D39F-8456-43AE-985C-7E02B65C5AF6}" dt="2024-07-15T17:53:43.236" v="350" actId="1076"/>
          <ac:picMkLst>
            <pc:docMk/>
            <pc:sldMk cId="701168196" sldId="1010"/>
            <ac:picMk id="16" creationId="{1A607E3A-A863-5B61-0F58-D95A95FB9949}"/>
          </ac:picMkLst>
        </pc:picChg>
        <pc:picChg chg="add mod">
          <ac:chgData name="Gao, Shanshan" userId="9dcdc0c5-4fbe-49ea-97a8-f4c5590fbb9e" providerId="ADAL" clId="{3793D39F-8456-43AE-985C-7E02B65C5AF6}" dt="2024-07-15T14:56:40.595" v="313" actId="1076"/>
          <ac:picMkLst>
            <pc:docMk/>
            <pc:sldMk cId="701168196" sldId="1010"/>
            <ac:picMk id="1026" creationId="{45A340EC-5212-1DD0-3388-62C550CC76B3}"/>
          </ac:picMkLst>
        </pc:picChg>
        <pc:picChg chg="add mod">
          <ac:chgData name="Gao, Shanshan" userId="9dcdc0c5-4fbe-49ea-97a8-f4c5590fbb9e" providerId="ADAL" clId="{3793D39F-8456-43AE-985C-7E02B65C5AF6}" dt="2024-07-15T17:54:05.387" v="359" actId="1076"/>
          <ac:picMkLst>
            <pc:docMk/>
            <pc:sldMk cId="701168196" sldId="1010"/>
            <ac:picMk id="1027" creationId="{3393771E-95E5-A65E-97EF-6378497D8517}"/>
          </ac:picMkLst>
        </pc:picChg>
      </pc:sldChg>
    </pc:docChg>
  </pc:docChgLst>
  <pc:docChgLst>
    <pc:chgData name="Gao, Shanshan" userId="9dcdc0c5-4fbe-49ea-97a8-f4c5590fbb9e" providerId="ADAL" clId="{87BA9F3B-517C-4BA3-B61B-5EB9AED526AE}"/>
    <pc:docChg chg="addSld delSld">
      <pc:chgData name="Gao, Shanshan" userId="9dcdc0c5-4fbe-49ea-97a8-f4c5590fbb9e" providerId="ADAL" clId="{87BA9F3B-517C-4BA3-B61B-5EB9AED526AE}" dt="2023-09-08T02:59:00.636" v="1" actId="47"/>
      <pc:docMkLst>
        <pc:docMk/>
      </pc:docMkLst>
      <pc:sldChg chg="new del">
        <pc:chgData name="Gao, Shanshan" userId="9dcdc0c5-4fbe-49ea-97a8-f4c5590fbb9e" providerId="ADAL" clId="{87BA9F3B-517C-4BA3-B61B-5EB9AED526AE}" dt="2023-09-08T02:59:00.636" v="1" actId="47"/>
        <pc:sldMkLst>
          <pc:docMk/>
          <pc:sldMk cId="842083348" sldId="875"/>
        </pc:sldMkLst>
      </pc:sldChg>
    </pc:docChg>
  </pc:docChgLst>
  <pc:docChgLst>
    <pc:chgData name="Gao, Shanshan" userId="9dcdc0c5-4fbe-49ea-97a8-f4c5590fbb9e" providerId="ADAL" clId="{3AD895CA-DC4E-4E06-91F1-9F23F9FCE03D}"/>
    <pc:docChg chg="undo custSel addSld delSld modSld">
      <pc:chgData name="Gao, Shanshan" userId="9dcdc0c5-4fbe-49ea-97a8-f4c5590fbb9e" providerId="ADAL" clId="{3AD895CA-DC4E-4E06-91F1-9F23F9FCE03D}" dt="2024-07-15T18:25:06.495" v="55" actId="6549"/>
      <pc:docMkLst>
        <pc:docMk/>
      </pc:docMkLst>
      <pc:sldChg chg="del">
        <pc:chgData name="Gao, Shanshan" userId="9dcdc0c5-4fbe-49ea-97a8-f4c5590fbb9e" providerId="ADAL" clId="{3AD895CA-DC4E-4E06-91F1-9F23F9FCE03D}" dt="2024-07-15T18:24:44.196" v="27" actId="47"/>
        <pc:sldMkLst>
          <pc:docMk/>
          <pc:sldMk cId="995656340" sldId="267"/>
        </pc:sldMkLst>
      </pc:sldChg>
      <pc:sldChg chg="del">
        <pc:chgData name="Gao, Shanshan" userId="9dcdc0c5-4fbe-49ea-97a8-f4c5590fbb9e" providerId="ADAL" clId="{3AD895CA-DC4E-4E06-91F1-9F23F9FCE03D}" dt="2024-07-15T18:24:55.940" v="43" actId="47"/>
        <pc:sldMkLst>
          <pc:docMk/>
          <pc:sldMk cId="2585610014" sldId="271"/>
        </pc:sldMkLst>
      </pc:sldChg>
      <pc:sldChg chg="del">
        <pc:chgData name="Gao, Shanshan" userId="9dcdc0c5-4fbe-49ea-97a8-f4c5590fbb9e" providerId="ADAL" clId="{3AD895CA-DC4E-4E06-91F1-9F23F9FCE03D}" dt="2024-07-15T18:25:02.384" v="54" actId="47"/>
        <pc:sldMkLst>
          <pc:docMk/>
          <pc:sldMk cId="3332960721" sldId="356"/>
        </pc:sldMkLst>
      </pc:sldChg>
      <pc:sldChg chg="del">
        <pc:chgData name="Gao, Shanshan" userId="9dcdc0c5-4fbe-49ea-97a8-f4c5590fbb9e" providerId="ADAL" clId="{3AD895CA-DC4E-4E06-91F1-9F23F9FCE03D}" dt="2024-07-15T18:24:58.199" v="46" actId="47"/>
        <pc:sldMkLst>
          <pc:docMk/>
          <pc:sldMk cId="782418162" sldId="410"/>
        </pc:sldMkLst>
      </pc:sldChg>
      <pc:sldChg chg="modNotesTx">
        <pc:chgData name="Gao, Shanshan" userId="9dcdc0c5-4fbe-49ea-97a8-f4c5590fbb9e" providerId="ADAL" clId="{3AD895CA-DC4E-4E06-91F1-9F23F9FCE03D}" dt="2024-07-15T18:25:06.495" v="55" actId="6549"/>
        <pc:sldMkLst>
          <pc:docMk/>
          <pc:sldMk cId="910740926" sldId="412"/>
        </pc:sldMkLst>
      </pc:sldChg>
      <pc:sldChg chg="del">
        <pc:chgData name="Gao, Shanshan" userId="9dcdc0c5-4fbe-49ea-97a8-f4c5590fbb9e" providerId="ADAL" clId="{3AD895CA-DC4E-4E06-91F1-9F23F9FCE03D}" dt="2024-07-15T18:24:29.269" v="7" actId="47"/>
        <pc:sldMkLst>
          <pc:docMk/>
          <pc:sldMk cId="1514879941" sldId="490"/>
        </pc:sldMkLst>
      </pc:sldChg>
      <pc:sldChg chg="del">
        <pc:chgData name="Gao, Shanshan" userId="9dcdc0c5-4fbe-49ea-97a8-f4c5590fbb9e" providerId="ADAL" clId="{3AD895CA-DC4E-4E06-91F1-9F23F9FCE03D}" dt="2024-07-15T18:25:00.019" v="50" actId="47"/>
        <pc:sldMkLst>
          <pc:docMk/>
          <pc:sldMk cId="2718665049" sldId="495"/>
        </pc:sldMkLst>
      </pc:sldChg>
      <pc:sldChg chg="del">
        <pc:chgData name="Gao, Shanshan" userId="9dcdc0c5-4fbe-49ea-97a8-f4c5590fbb9e" providerId="ADAL" clId="{3AD895CA-DC4E-4E06-91F1-9F23F9FCE03D}" dt="2024-07-15T18:25:00.566" v="51" actId="47"/>
        <pc:sldMkLst>
          <pc:docMk/>
          <pc:sldMk cId="1632275961" sldId="500"/>
        </pc:sldMkLst>
      </pc:sldChg>
      <pc:sldChg chg="del">
        <pc:chgData name="Gao, Shanshan" userId="9dcdc0c5-4fbe-49ea-97a8-f4c5590fbb9e" providerId="ADAL" clId="{3AD895CA-DC4E-4E06-91F1-9F23F9FCE03D}" dt="2024-07-15T18:24:35.210" v="16" actId="47"/>
        <pc:sldMkLst>
          <pc:docMk/>
          <pc:sldMk cId="998043659" sldId="564"/>
        </pc:sldMkLst>
      </pc:sldChg>
      <pc:sldChg chg="del">
        <pc:chgData name="Gao, Shanshan" userId="9dcdc0c5-4fbe-49ea-97a8-f4c5590fbb9e" providerId="ADAL" clId="{3AD895CA-DC4E-4E06-91F1-9F23F9FCE03D}" dt="2024-07-15T18:24:58.539" v="47" actId="47"/>
        <pc:sldMkLst>
          <pc:docMk/>
          <pc:sldMk cId="801453803" sldId="566"/>
        </pc:sldMkLst>
      </pc:sldChg>
      <pc:sldChg chg="del">
        <pc:chgData name="Gao, Shanshan" userId="9dcdc0c5-4fbe-49ea-97a8-f4c5590fbb9e" providerId="ADAL" clId="{3AD895CA-DC4E-4E06-91F1-9F23F9FCE03D}" dt="2024-07-15T18:25:01.053" v="52" actId="47"/>
        <pc:sldMkLst>
          <pc:docMk/>
          <pc:sldMk cId="2629563879" sldId="570"/>
        </pc:sldMkLst>
      </pc:sldChg>
      <pc:sldChg chg="del">
        <pc:chgData name="Gao, Shanshan" userId="9dcdc0c5-4fbe-49ea-97a8-f4c5590fbb9e" providerId="ADAL" clId="{3AD895CA-DC4E-4E06-91F1-9F23F9FCE03D}" dt="2024-07-15T18:25:01.478" v="53" actId="47"/>
        <pc:sldMkLst>
          <pc:docMk/>
          <pc:sldMk cId="3833842762" sldId="571"/>
        </pc:sldMkLst>
      </pc:sldChg>
      <pc:sldChg chg="del">
        <pc:chgData name="Gao, Shanshan" userId="9dcdc0c5-4fbe-49ea-97a8-f4c5590fbb9e" providerId="ADAL" clId="{3AD895CA-DC4E-4E06-91F1-9F23F9FCE03D}" dt="2024-07-15T18:24:13.382" v="0" actId="47"/>
        <pc:sldMkLst>
          <pc:docMk/>
          <pc:sldMk cId="1113764834" sldId="791"/>
        </pc:sldMkLst>
      </pc:sldChg>
      <pc:sldChg chg="del">
        <pc:chgData name="Gao, Shanshan" userId="9dcdc0c5-4fbe-49ea-97a8-f4c5590fbb9e" providerId="ADAL" clId="{3AD895CA-DC4E-4E06-91F1-9F23F9FCE03D}" dt="2024-07-15T18:24:14.436" v="1" actId="47"/>
        <pc:sldMkLst>
          <pc:docMk/>
          <pc:sldMk cId="3775005750" sldId="793"/>
        </pc:sldMkLst>
      </pc:sldChg>
      <pc:sldChg chg="add del">
        <pc:chgData name="Gao, Shanshan" userId="9dcdc0c5-4fbe-49ea-97a8-f4c5590fbb9e" providerId="ADAL" clId="{3AD895CA-DC4E-4E06-91F1-9F23F9FCE03D}" dt="2024-07-15T18:24:18.235" v="4" actId="47"/>
        <pc:sldMkLst>
          <pc:docMk/>
          <pc:sldMk cId="115789051" sldId="794"/>
        </pc:sldMkLst>
      </pc:sldChg>
      <pc:sldChg chg="modNotesTx">
        <pc:chgData name="Gao, Shanshan" userId="9dcdc0c5-4fbe-49ea-97a8-f4c5590fbb9e" providerId="ADAL" clId="{3AD895CA-DC4E-4E06-91F1-9F23F9FCE03D}" dt="2024-07-15T18:24:22.077" v="5" actId="6549"/>
        <pc:sldMkLst>
          <pc:docMk/>
          <pc:sldMk cId="623327803" sldId="795"/>
        </pc:sldMkLst>
      </pc:sldChg>
      <pc:sldChg chg="modNotesTx">
        <pc:chgData name="Gao, Shanshan" userId="9dcdc0c5-4fbe-49ea-97a8-f4c5590fbb9e" providerId="ADAL" clId="{3AD895CA-DC4E-4E06-91F1-9F23F9FCE03D}" dt="2024-07-15T18:24:25.343" v="6" actId="6549"/>
        <pc:sldMkLst>
          <pc:docMk/>
          <pc:sldMk cId="3887846840" sldId="797"/>
        </pc:sldMkLst>
      </pc:sldChg>
      <pc:sldChg chg="del">
        <pc:chgData name="Gao, Shanshan" userId="9dcdc0c5-4fbe-49ea-97a8-f4c5590fbb9e" providerId="ADAL" clId="{3AD895CA-DC4E-4E06-91F1-9F23F9FCE03D}" dt="2024-07-15T18:24:32.139" v="10" actId="47"/>
        <pc:sldMkLst>
          <pc:docMk/>
          <pc:sldMk cId="2542990019" sldId="800"/>
        </pc:sldMkLst>
      </pc:sldChg>
      <pc:sldChg chg="del">
        <pc:chgData name="Gao, Shanshan" userId="9dcdc0c5-4fbe-49ea-97a8-f4c5590fbb9e" providerId="ADAL" clId="{3AD895CA-DC4E-4E06-91F1-9F23F9FCE03D}" dt="2024-07-15T18:24:30.936" v="8" actId="47"/>
        <pc:sldMkLst>
          <pc:docMk/>
          <pc:sldMk cId="831255769" sldId="801"/>
        </pc:sldMkLst>
      </pc:sldChg>
      <pc:sldChg chg="del">
        <pc:chgData name="Gao, Shanshan" userId="9dcdc0c5-4fbe-49ea-97a8-f4c5590fbb9e" providerId="ADAL" clId="{3AD895CA-DC4E-4E06-91F1-9F23F9FCE03D}" dt="2024-07-15T18:24:31.632" v="9" actId="47"/>
        <pc:sldMkLst>
          <pc:docMk/>
          <pc:sldMk cId="2852020052" sldId="802"/>
        </pc:sldMkLst>
      </pc:sldChg>
      <pc:sldChg chg="del">
        <pc:chgData name="Gao, Shanshan" userId="9dcdc0c5-4fbe-49ea-97a8-f4c5590fbb9e" providerId="ADAL" clId="{3AD895CA-DC4E-4E06-91F1-9F23F9FCE03D}" dt="2024-07-15T18:24:33.739" v="13" actId="47"/>
        <pc:sldMkLst>
          <pc:docMk/>
          <pc:sldMk cId="2536456930" sldId="803"/>
        </pc:sldMkLst>
      </pc:sldChg>
      <pc:sldChg chg="del">
        <pc:chgData name="Gao, Shanshan" userId="9dcdc0c5-4fbe-49ea-97a8-f4c5590fbb9e" providerId="ADAL" clId="{3AD895CA-DC4E-4E06-91F1-9F23F9FCE03D}" dt="2024-07-15T18:24:34.175" v="14" actId="47"/>
        <pc:sldMkLst>
          <pc:docMk/>
          <pc:sldMk cId="768752291" sldId="804"/>
        </pc:sldMkLst>
      </pc:sldChg>
      <pc:sldChg chg="del">
        <pc:chgData name="Gao, Shanshan" userId="9dcdc0c5-4fbe-49ea-97a8-f4c5590fbb9e" providerId="ADAL" clId="{3AD895CA-DC4E-4E06-91F1-9F23F9FCE03D}" dt="2024-07-15T18:24:34.572" v="15" actId="47"/>
        <pc:sldMkLst>
          <pc:docMk/>
          <pc:sldMk cId="907016441" sldId="805"/>
        </pc:sldMkLst>
      </pc:sldChg>
      <pc:sldChg chg="del">
        <pc:chgData name="Gao, Shanshan" userId="9dcdc0c5-4fbe-49ea-97a8-f4c5590fbb9e" providerId="ADAL" clId="{3AD895CA-DC4E-4E06-91F1-9F23F9FCE03D}" dt="2024-07-15T18:24:36.748" v="17" actId="47"/>
        <pc:sldMkLst>
          <pc:docMk/>
          <pc:sldMk cId="3616182401" sldId="816"/>
        </pc:sldMkLst>
      </pc:sldChg>
      <pc:sldChg chg="del">
        <pc:chgData name="Gao, Shanshan" userId="9dcdc0c5-4fbe-49ea-97a8-f4c5590fbb9e" providerId="ADAL" clId="{3AD895CA-DC4E-4E06-91F1-9F23F9FCE03D}" dt="2024-07-15T18:24:37.451" v="18" actId="47"/>
        <pc:sldMkLst>
          <pc:docMk/>
          <pc:sldMk cId="1586108362" sldId="817"/>
        </pc:sldMkLst>
      </pc:sldChg>
      <pc:sldChg chg="del">
        <pc:chgData name="Gao, Shanshan" userId="9dcdc0c5-4fbe-49ea-97a8-f4c5590fbb9e" providerId="ADAL" clId="{3AD895CA-DC4E-4E06-91F1-9F23F9FCE03D}" dt="2024-07-15T18:24:37.966" v="19" actId="47"/>
        <pc:sldMkLst>
          <pc:docMk/>
          <pc:sldMk cId="3849552976" sldId="818"/>
        </pc:sldMkLst>
      </pc:sldChg>
      <pc:sldChg chg="del">
        <pc:chgData name="Gao, Shanshan" userId="9dcdc0c5-4fbe-49ea-97a8-f4c5590fbb9e" providerId="ADAL" clId="{3AD895CA-DC4E-4E06-91F1-9F23F9FCE03D}" dt="2024-07-15T18:24:38.556" v="20" actId="47"/>
        <pc:sldMkLst>
          <pc:docMk/>
          <pc:sldMk cId="1430735222" sldId="819"/>
        </pc:sldMkLst>
      </pc:sldChg>
      <pc:sldChg chg="del">
        <pc:chgData name="Gao, Shanshan" userId="9dcdc0c5-4fbe-49ea-97a8-f4c5590fbb9e" providerId="ADAL" clId="{3AD895CA-DC4E-4E06-91F1-9F23F9FCE03D}" dt="2024-07-15T18:24:39.228" v="21" actId="47"/>
        <pc:sldMkLst>
          <pc:docMk/>
          <pc:sldMk cId="1151138585" sldId="820"/>
        </pc:sldMkLst>
      </pc:sldChg>
      <pc:sldChg chg="del">
        <pc:chgData name="Gao, Shanshan" userId="9dcdc0c5-4fbe-49ea-97a8-f4c5590fbb9e" providerId="ADAL" clId="{3AD895CA-DC4E-4E06-91F1-9F23F9FCE03D}" dt="2024-07-15T18:24:39.765" v="22" actId="47"/>
        <pc:sldMkLst>
          <pc:docMk/>
          <pc:sldMk cId="2232624286" sldId="821"/>
        </pc:sldMkLst>
      </pc:sldChg>
      <pc:sldChg chg="del">
        <pc:chgData name="Gao, Shanshan" userId="9dcdc0c5-4fbe-49ea-97a8-f4c5590fbb9e" providerId="ADAL" clId="{3AD895CA-DC4E-4E06-91F1-9F23F9FCE03D}" dt="2024-07-15T18:24:40.285" v="23" actId="47"/>
        <pc:sldMkLst>
          <pc:docMk/>
          <pc:sldMk cId="753869505" sldId="822"/>
        </pc:sldMkLst>
      </pc:sldChg>
      <pc:sldChg chg="del">
        <pc:chgData name="Gao, Shanshan" userId="9dcdc0c5-4fbe-49ea-97a8-f4c5590fbb9e" providerId="ADAL" clId="{3AD895CA-DC4E-4E06-91F1-9F23F9FCE03D}" dt="2024-07-15T18:24:43.194" v="25" actId="47"/>
        <pc:sldMkLst>
          <pc:docMk/>
          <pc:sldMk cId="405517218" sldId="823"/>
        </pc:sldMkLst>
      </pc:sldChg>
      <pc:sldChg chg="del">
        <pc:chgData name="Gao, Shanshan" userId="9dcdc0c5-4fbe-49ea-97a8-f4c5590fbb9e" providerId="ADAL" clId="{3AD895CA-DC4E-4E06-91F1-9F23F9FCE03D}" dt="2024-07-15T18:24:43.566" v="26" actId="47"/>
        <pc:sldMkLst>
          <pc:docMk/>
          <pc:sldMk cId="1171534503" sldId="826"/>
        </pc:sldMkLst>
      </pc:sldChg>
      <pc:sldChg chg="del">
        <pc:chgData name="Gao, Shanshan" userId="9dcdc0c5-4fbe-49ea-97a8-f4c5590fbb9e" providerId="ADAL" clId="{3AD895CA-DC4E-4E06-91F1-9F23F9FCE03D}" dt="2024-07-15T18:24:46.589" v="29" actId="47"/>
        <pc:sldMkLst>
          <pc:docMk/>
          <pc:sldMk cId="786307039" sldId="827"/>
        </pc:sldMkLst>
      </pc:sldChg>
      <pc:sldChg chg="del">
        <pc:chgData name="Gao, Shanshan" userId="9dcdc0c5-4fbe-49ea-97a8-f4c5590fbb9e" providerId="ADAL" clId="{3AD895CA-DC4E-4E06-91F1-9F23F9FCE03D}" dt="2024-07-15T18:24:48.873" v="33" actId="47"/>
        <pc:sldMkLst>
          <pc:docMk/>
          <pc:sldMk cId="155363190" sldId="828"/>
        </pc:sldMkLst>
      </pc:sldChg>
      <pc:sldChg chg="del">
        <pc:chgData name="Gao, Shanshan" userId="9dcdc0c5-4fbe-49ea-97a8-f4c5590fbb9e" providerId="ADAL" clId="{3AD895CA-DC4E-4E06-91F1-9F23F9FCE03D}" dt="2024-07-15T18:24:56.778" v="44" actId="47"/>
        <pc:sldMkLst>
          <pc:docMk/>
          <pc:sldMk cId="775202217" sldId="829"/>
        </pc:sldMkLst>
      </pc:sldChg>
      <pc:sldChg chg="del">
        <pc:chgData name="Gao, Shanshan" userId="9dcdc0c5-4fbe-49ea-97a8-f4c5590fbb9e" providerId="ADAL" clId="{3AD895CA-DC4E-4E06-91F1-9F23F9FCE03D}" dt="2024-07-15T18:24:47.218" v="30" actId="47"/>
        <pc:sldMkLst>
          <pc:docMk/>
          <pc:sldMk cId="2918202646" sldId="870"/>
        </pc:sldMkLst>
      </pc:sldChg>
      <pc:sldChg chg="del">
        <pc:chgData name="Gao, Shanshan" userId="9dcdc0c5-4fbe-49ea-97a8-f4c5590fbb9e" providerId="ADAL" clId="{3AD895CA-DC4E-4E06-91F1-9F23F9FCE03D}" dt="2024-07-15T18:24:32.659" v="11" actId="47"/>
        <pc:sldMkLst>
          <pc:docMk/>
          <pc:sldMk cId="1695929148" sldId="874"/>
        </pc:sldMkLst>
      </pc:sldChg>
      <pc:sldChg chg="del">
        <pc:chgData name="Gao, Shanshan" userId="9dcdc0c5-4fbe-49ea-97a8-f4c5590fbb9e" providerId="ADAL" clId="{3AD895CA-DC4E-4E06-91F1-9F23F9FCE03D}" dt="2024-07-15T18:24:33.140" v="12" actId="47"/>
        <pc:sldMkLst>
          <pc:docMk/>
          <pc:sldMk cId="1003438232" sldId="875"/>
        </pc:sldMkLst>
      </pc:sldChg>
      <pc:sldChg chg="del">
        <pc:chgData name="Gao, Shanshan" userId="9dcdc0c5-4fbe-49ea-97a8-f4c5590fbb9e" providerId="ADAL" clId="{3AD895CA-DC4E-4E06-91F1-9F23F9FCE03D}" dt="2024-07-15T18:24:50.809" v="37" actId="47"/>
        <pc:sldMkLst>
          <pc:docMk/>
          <pc:sldMk cId="3038149852" sldId="975"/>
        </pc:sldMkLst>
      </pc:sldChg>
      <pc:sldChg chg="del">
        <pc:chgData name="Gao, Shanshan" userId="9dcdc0c5-4fbe-49ea-97a8-f4c5590fbb9e" providerId="ADAL" clId="{3AD895CA-DC4E-4E06-91F1-9F23F9FCE03D}" dt="2024-07-15T18:24:51.771" v="39" actId="47"/>
        <pc:sldMkLst>
          <pc:docMk/>
          <pc:sldMk cId="432144984" sldId="977"/>
        </pc:sldMkLst>
      </pc:sldChg>
      <pc:sldChg chg="del">
        <pc:chgData name="Gao, Shanshan" userId="9dcdc0c5-4fbe-49ea-97a8-f4c5590fbb9e" providerId="ADAL" clId="{3AD895CA-DC4E-4E06-91F1-9F23F9FCE03D}" dt="2024-07-15T18:24:49.362" v="34" actId="47"/>
        <pc:sldMkLst>
          <pc:docMk/>
          <pc:sldMk cId="1515134295" sldId="989"/>
        </pc:sldMkLst>
      </pc:sldChg>
      <pc:sldChg chg="del">
        <pc:chgData name="Gao, Shanshan" userId="9dcdc0c5-4fbe-49ea-97a8-f4c5590fbb9e" providerId="ADAL" clId="{3AD895CA-DC4E-4E06-91F1-9F23F9FCE03D}" dt="2024-07-15T18:24:49.813" v="35" actId="47"/>
        <pc:sldMkLst>
          <pc:docMk/>
          <pc:sldMk cId="3257767308" sldId="990"/>
        </pc:sldMkLst>
      </pc:sldChg>
      <pc:sldChg chg="del">
        <pc:chgData name="Gao, Shanshan" userId="9dcdc0c5-4fbe-49ea-97a8-f4c5590fbb9e" providerId="ADAL" clId="{3AD895CA-DC4E-4E06-91F1-9F23F9FCE03D}" dt="2024-07-15T18:24:50.306" v="36" actId="47"/>
        <pc:sldMkLst>
          <pc:docMk/>
          <pc:sldMk cId="2590759423" sldId="991"/>
        </pc:sldMkLst>
      </pc:sldChg>
      <pc:sldChg chg="del">
        <pc:chgData name="Gao, Shanshan" userId="9dcdc0c5-4fbe-49ea-97a8-f4c5590fbb9e" providerId="ADAL" clId="{3AD895CA-DC4E-4E06-91F1-9F23F9FCE03D}" dt="2024-07-15T18:24:58.849" v="48" actId="47"/>
        <pc:sldMkLst>
          <pc:docMk/>
          <pc:sldMk cId="244525818" sldId="992"/>
        </pc:sldMkLst>
      </pc:sldChg>
      <pc:sldChg chg="del">
        <pc:chgData name="Gao, Shanshan" userId="9dcdc0c5-4fbe-49ea-97a8-f4c5590fbb9e" providerId="ADAL" clId="{3AD895CA-DC4E-4E06-91F1-9F23F9FCE03D}" dt="2024-07-15T18:24:51.245" v="38" actId="47"/>
        <pc:sldMkLst>
          <pc:docMk/>
          <pc:sldMk cId="4107947862" sldId="999"/>
        </pc:sldMkLst>
      </pc:sldChg>
      <pc:sldChg chg="del">
        <pc:chgData name="Gao, Shanshan" userId="9dcdc0c5-4fbe-49ea-97a8-f4c5590fbb9e" providerId="ADAL" clId="{3AD895CA-DC4E-4E06-91F1-9F23F9FCE03D}" dt="2024-07-15T18:24:52.223" v="40" actId="47"/>
        <pc:sldMkLst>
          <pc:docMk/>
          <pc:sldMk cId="954116021" sldId="1000"/>
        </pc:sldMkLst>
      </pc:sldChg>
      <pc:sldChg chg="del">
        <pc:chgData name="Gao, Shanshan" userId="9dcdc0c5-4fbe-49ea-97a8-f4c5590fbb9e" providerId="ADAL" clId="{3AD895CA-DC4E-4E06-91F1-9F23F9FCE03D}" dt="2024-07-15T18:24:59.294" v="49" actId="47"/>
        <pc:sldMkLst>
          <pc:docMk/>
          <pc:sldMk cId="3779270716" sldId="1002"/>
        </pc:sldMkLst>
      </pc:sldChg>
      <pc:sldChg chg="del">
        <pc:chgData name="Gao, Shanshan" userId="9dcdc0c5-4fbe-49ea-97a8-f4c5590fbb9e" providerId="ADAL" clId="{3AD895CA-DC4E-4E06-91F1-9F23F9FCE03D}" dt="2024-07-15T18:24:48.339" v="32" actId="47"/>
        <pc:sldMkLst>
          <pc:docMk/>
          <pc:sldMk cId="4209855925" sldId="1003"/>
        </pc:sldMkLst>
      </pc:sldChg>
      <pc:sldChg chg="del">
        <pc:chgData name="Gao, Shanshan" userId="9dcdc0c5-4fbe-49ea-97a8-f4c5590fbb9e" providerId="ADAL" clId="{3AD895CA-DC4E-4E06-91F1-9F23F9FCE03D}" dt="2024-07-15T18:24:54.937" v="42" actId="47"/>
        <pc:sldMkLst>
          <pc:docMk/>
          <pc:sldMk cId="2436335543" sldId="1004"/>
        </pc:sldMkLst>
      </pc:sldChg>
      <pc:sldChg chg="del">
        <pc:chgData name="Gao, Shanshan" userId="9dcdc0c5-4fbe-49ea-97a8-f4c5590fbb9e" providerId="ADAL" clId="{3AD895CA-DC4E-4E06-91F1-9F23F9FCE03D}" dt="2024-07-15T18:24:53.082" v="41" actId="47"/>
        <pc:sldMkLst>
          <pc:docMk/>
          <pc:sldMk cId="3480479468" sldId="1005"/>
        </pc:sldMkLst>
      </pc:sldChg>
      <pc:sldChg chg="del">
        <pc:chgData name="Gao, Shanshan" userId="9dcdc0c5-4fbe-49ea-97a8-f4c5590fbb9e" providerId="ADAL" clId="{3AD895CA-DC4E-4E06-91F1-9F23F9FCE03D}" dt="2024-07-15T18:24:40.883" v="24" actId="47"/>
        <pc:sldMkLst>
          <pc:docMk/>
          <pc:sldMk cId="2399492075" sldId="1006"/>
        </pc:sldMkLst>
      </pc:sldChg>
      <pc:sldChg chg="del">
        <pc:chgData name="Gao, Shanshan" userId="9dcdc0c5-4fbe-49ea-97a8-f4c5590fbb9e" providerId="ADAL" clId="{3AD895CA-DC4E-4E06-91F1-9F23F9FCE03D}" dt="2024-07-15T18:24:47.806" v="31" actId="47"/>
        <pc:sldMkLst>
          <pc:docMk/>
          <pc:sldMk cId="1182892009" sldId="1007"/>
        </pc:sldMkLst>
      </pc:sldChg>
      <pc:sldChg chg="del">
        <pc:chgData name="Gao, Shanshan" userId="9dcdc0c5-4fbe-49ea-97a8-f4c5590fbb9e" providerId="ADAL" clId="{3AD895CA-DC4E-4E06-91F1-9F23F9FCE03D}" dt="2024-07-15T18:24:57.726" v="45" actId="47"/>
        <pc:sldMkLst>
          <pc:docMk/>
          <pc:sldMk cId="960450767" sldId="1008"/>
        </pc:sldMkLst>
      </pc:sldChg>
      <pc:sldChg chg="del">
        <pc:chgData name="Gao, Shanshan" userId="9dcdc0c5-4fbe-49ea-97a8-f4c5590fbb9e" providerId="ADAL" clId="{3AD895CA-DC4E-4E06-91F1-9F23F9FCE03D}" dt="2024-07-15T18:24:45.785" v="28" actId="47"/>
        <pc:sldMkLst>
          <pc:docMk/>
          <pc:sldMk cId="701168196" sldId="1010"/>
        </pc:sldMkLst>
      </pc:sldChg>
      <pc:sldMasterChg chg="delSldLayout">
        <pc:chgData name="Gao, Shanshan" userId="9dcdc0c5-4fbe-49ea-97a8-f4c5590fbb9e" providerId="ADAL" clId="{3AD895CA-DC4E-4E06-91F1-9F23F9FCE03D}" dt="2024-07-15T18:24:43.566" v="26" actId="47"/>
        <pc:sldMasterMkLst>
          <pc:docMk/>
          <pc:sldMasterMk cId="2057388176" sldId="2147483825"/>
        </pc:sldMasterMkLst>
        <pc:sldLayoutChg chg="del">
          <pc:chgData name="Gao, Shanshan" userId="9dcdc0c5-4fbe-49ea-97a8-f4c5590fbb9e" providerId="ADAL" clId="{3AD895CA-DC4E-4E06-91F1-9F23F9FCE03D}" dt="2024-07-15T18:24:32.139" v="10" actId="47"/>
          <pc:sldLayoutMkLst>
            <pc:docMk/>
            <pc:sldMasterMk cId="2057388176" sldId="2147483825"/>
            <pc:sldLayoutMk cId="1717829209" sldId="2147483835"/>
          </pc:sldLayoutMkLst>
        </pc:sldLayoutChg>
        <pc:sldLayoutChg chg="del">
          <pc:chgData name="Gao, Shanshan" userId="9dcdc0c5-4fbe-49ea-97a8-f4c5590fbb9e" providerId="ADAL" clId="{3AD895CA-DC4E-4E06-91F1-9F23F9FCE03D}" dt="2024-07-15T18:24:38.556" v="20" actId="47"/>
          <pc:sldLayoutMkLst>
            <pc:docMk/>
            <pc:sldMasterMk cId="2057388176" sldId="2147483825"/>
            <pc:sldLayoutMk cId="1738732575" sldId="2147483836"/>
          </pc:sldLayoutMkLst>
        </pc:sldLayoutChg>
        <pc:sldLayoutChg chg="del">
          <pc:chgData name="Gao, Shanshan" userId="9dcdc0c5-4fbe-49ea-97a8-f4c5590fbb9e" providerId="ADAL" clId="{3AD895CA-DC4E-4E06-91F1-9F23F9FCE03D}" dt="2024-07-15T18:24:43.566" v="26" actId="47"/>
          <pc:sldLayoutMkLst>
            <pc:docMk/>
            <pc:sldMasterMk cId="2057388176" sldId="2147483825"/>
            <pc:sldLayoutMk cId="4137987814" sldId="2147483838"/>
          </pc:sldLayoutMkLst>
        </pc:sldLayoutChg>
      </pc:sldMasterChg>
    </pc:docChg>
  </pc:docChgLst>
  <pc:docChgLst>
    <pc:chgData name="Gao, Shanshan" userId="9dcdc0c5-4fbe-49ea-97a8-f4c5590fbb9e" providerId="ADAL" clId="{673982CE-05DA-8B45-931E-575251128F2F}"/>
    <pc:docChg chg="custSel addSld delSld modSld sldOrd">
      <pc:chgData name="Gao, Shanshan" userId="9dcdc0c5-4fbe-49ea-97a8-f4c5590fbb9e" providerId="ADAL" clId="{673982CE-05DA-8B45-931E-575251128F2F}" dt="2023-10-17T13:15:38.415" v="35" actId="14100"/>
      <pc:docMkLst>
        <pc:docMk/>
      </pc:docMkLst>
      <pc:sldChg chg="add del">
        <pc:chgData name="Gao, Shanshan" userId="9dcdc0c5-4fbe-49ea-97a8-f4c5590fbb9e" providerId="ADAL" clId="{673982CE-05DA-8B45-931E-575251128F2F}" dt="2023-10-17T10:42:43.461" v="10" actId="2696"/>
        <pc:sldMkLst>
          <pc:docMk/>
          <pc:sldMk cId="224790325" sldId="495"/>
        </pc:sldMkLst>
      </pc:sldChg>
      <pc:sldChg chg="add">
        <pc:chgData name="Gao, Shanshan" userId="9dcdc0c5-4fbe-49ea-97a8-f4c5590fbb9e" providerId="ADAL" clId="{673982CE-05DA-8B45-931E-575251128F2F}" dt="2023-10-17T10:42:52.945" v="11"/>
        <pc:sldMkLst>
          <pc:docMk/>
          <pc:sldMk cId="2086820880" sldId="495"/>
        </pc:sldMkLst>
      </pc:sldChg>
      <pc:sldChg chg="del">
        <pc:chgData name="Gao, Shanshan" userId="9dcdc0c5-4fbe-49ea-97a8-f4c5590fbb9e" providerId="ADAL" clId="{673982CE-05DA-8B45-931E-575251128F2F}" dt="2023-10-17T10:43:08.186" v="12" actId="2696"/>
        <pc:sldMkLst>
          <pc:docMk/>
          <pc:sldMk cId="3111404976" sldId="789"/>
        </pc:sldMkLst>
      </pc:sldChg>
      <pc:sldChg chg="ord">
        <pc:chgData name="Gao, Shanshan" userId="9dcdc0c5-4fbe-49ea-97a8-f4c5590fbb9e" providerId="ADAL" clId="{673982CE-05DA-8B45-931E-575251128F2F}" dt="2023-10-17T10:28:11.397" v="4" actId="20578"/>
        <pc:sldMkLst>
          <pc:docMk/>
          <pc:sldMk cId="831255769" sldId="801"/>
        </pc:sldMkLst>
      </pc:sldChg>
      <pc:sldChg chg="addSp delSp modSp mod ord delAnim modAnim">
        <pc:chgData name="Gao, Shanshan" userId="9dcdc0c5-4fbe-49ea-97a8-f4c5590fbb9e" providerId="ADAL" clId="{673982CE-05DA-8B45-931E-575251128F2F}" dt="2023-10-17T10:39:59.106" v="5" actId="1076"/>
        <pc:sldMkLst>
          <pc:docMk/>
          <pc:sldMk cId="3961535739" sldId="871"/>
        </pc:sldMkLst>
        <pc:picChg chg="add mod">
          <ac:chgData name="Gao, Shanshan" userId="9dcdc0c5-4fbe-49ea-97a8-f4c5590fbb9e" providerId="ADAL" clId="{673982CE-05DA-8B45-931E-575251128F2F}" dt="2023-10-17T10:39:59.106" v="5" actId="1076"/>
          <ac:picMkLst>
            <pc:docMk/>
            <pc:sldMk cId="3961535739" sldId="871"/>
            <ac:picMk id="6" creationId="{4A43B389-CF08-6EDB-04AF-DA844138D426}"/>
          </ac:picMkLst>
        </pc:picChg>
        <pc:picChg chg="del">
          <ac:chgData name="Gao, Shanshan" userId="9dcdc0c5-4fbe-49ea-97a8-f4c5590fbb9e" providerId="ADAL" clId="{673982CE-05DA-8B45-931E-575251128F2F}" dt="2023-10-17T10:08:59.715" v="0" actId="478"/>
          <ac:picMkLst>
            <pc:docMk/>
            <pc:sldMk cId="3961535739" sldId="871"/>
            <ac:picMk id="7" creationId="{4C931DBC-69EC-7A2F-CB0D-E56085094AA4}"/>
          </ac:picMkLst>
        </pc:picChg>
      </pc:sldChg>
      <pc:sldChg chg="modSp mod">
        <pc:chgData name="Gao, Shanshan" userId="9dcdc0c5-4fbe-49ea-97a8-f4c5590fbb9e" providerId="ADAL" clId="{673982CE-05DA-8B45-931E-575251128F2F}" dt="2023-10-17T13:15:38.415" v="35" actId="14100"/>
        <pc:sldMkLst>
          <pc:docMk/>
          <pc:sldMk cId="1003438232" sldId="875"/>
        </pc:sldMkLst>
        <pc:spChg chg="mod">
          <ac:chgData name="Gao, Shanshan" userId="9dcdc0c5-4fbe-49ea-97a8-f4c5590fbb9e" providerId="ADAL" clId="{673982CE-05DA-8B45-931E-575251128F2F}" dt="2023-10-17T13:15:33.432" v="34" actId="404"/>
          <ac:spMkLst>
            <pc:docMk/>
            <pc:sldMk cId="1003438232" sldId="875"/>
            <ac:spMk id="3" creationId="{658E1C7F-ABBD-85CF-DE7F-61B9357C115E}"/>
          </ac:spMkLst>
        </pc:spChg>
        <pc:picChg chg="mod">
          <ac:chgData name="Gao, Shanshan" userId="9dcdc0c5-4fbe-49ea-97a8-f4c5590fbb9e" providerId="ADAL" clId="{673982CE-05DA-8B45-931E-575251128F2F}" dt="2023-10-17T13:15:38.415" v="35" actId="14100"/>
          <ac:picMkLst>
            <pc:docMk/>
            <pc:sldMk cId="1003438232" sldId="875"/>
            <ac:picMk id="6" creationId="{32F91088-13FE-BE22-B1FA-E64DF40952BD}"/>
          </ac:picMkLst>
        </pc:picChg>
      </pc:sldChg>
      <pc:sldChg chg="modSp add del mod">
        <pc:chgData name="Gao, Shanshan" userId="9dcdc0c5-4fbe-49ea-97a8-f4c5590fbb9e" providerId="ADAL" clId="{673982CE-05DA-8B45-931E-575251128F2F}" dt="2023-10-17T10:49:36.133" v="31" actId="2696"/>
        <pc:sldMkLst>
          <pc:docMk/>
          <pc:sldMk cId="1768833327" sldId="909"/>
        </pc:sldMkLst>
        <pc:spChg chg="mod">
          <ac:chgData name="Gao, Shanshan" userId="9dcdc0c5-4fbe-49ea-97a8-f4c5590fbb9e" providerId="ADAL" clId="{673982CE-05DA-8B45-931E-575251128F2F}" dt="2023-10-17T10:44:01.155" v="30" actId="20577"/>
          <ac:spMkLst>
            <pc:docMk/>
            <pc:sldMk cId="1768833327" sldId="909"/>
            <ac:spMk id="2" creationId="{7132E383-4087-449C-BEB0-73D65CA7719E}"/>
          </ac:spMkLst>
        </pc:spChg>
      </pc:sldChg>
      <pc:sldChg chg="modSp add mod">
        <pc:chgData name="Gao, Shanshan" userId="9dcdc0c5-4fbe-49ea-97a8-f4c5590fbb9e" providerId="ADAL" clId="{673982CE-05DA-8B45-931E-575251128F2F}" dt="2023-10-17T10:42:38.764" v="9" actId="207"/>
        <pc:sldMkLst>
          <pc:docMk/>
          <pc:sldMk cId="4209855925" sldId="1003"/>
        </pc:sldMkLst>
        <pc:graphicFrameChg chg="modGraphic">
          <ac:chgData name="Gao, Shanshan" userId="9dcdc0c5-4fbe-49ea-97a8-f4c5590fbb9e" providerId="ADAL" clId="{673982CE-05DA-8B45-931E-575251128F2F}" dt="2023-10-17T10:42:38.764" v="9" actId="207"/>
          <ac:graphicFrameMkLst>
            <pc:docMk/>
            <pc:sldMk cId="4209855925" sldId="1003"/>
            <ac:graphicFrameMk id="8" creationId="{1848425A-940B-41AC-538B-95705D1C563E}"/>
          </ac:graphicFrameMkLst>
        </pc:graphicFrameChg>
      </pc:sldChg>
    </pc:docChg>
  </pc:docChgLst>
  <pc:docChgLst>
    <pc:chgData name="Gao, Shanshan" userId="9dcdc0c5-4fbe-49ea-97a8-f4c5590fbb9e" providerId="ADAL" clId="{D6C2423A-D068-E045-B17B-A0063888AB67}"/>
    <pc:docChg chg="undo custSel modSld">
      <pc:chgData name="Gao, Shanshan" userId="9dcdc0c5-4fbe-49ea-97a8-f4c5590fbb9e" providerId="ADAL" clId="{D6C2423A-D068-E045-B17B-A0063888AB67}" dt="2020-09-15T11:40:48.706" v="3020" actId="20577"/>
      <pc:docMkLst>
        <pc:docMk/>
      </pc:docMkLst>
      <pc:sldChg chg="modNotesTx">
        <pc:chgData name="Gao, Shanshan" userId="9dcdc0c5-4fbe-49ea-97a8-f4c5590fbb9e" providerId="ADAL" clId="{D6C2423A-D068-E045-B17B-A0063888AB67}" dt="2020-09-15T02:18:46.997" v="1493" actId="20577"/>
        <pc:sldMkLst>
          <pc:docMk/>
          <pc:sldMk cId="1006018540" sldId="260"/>
        </pc:sldMkLst>
      </pc:sldChg>
      <pc:sldChg chg="modNotesTx">
        <pc:chgData name="Gao, Shanshan" userId="9dcdc0c5-4fbe-49ea-97a8-f4c5590fbb9e" providerId="ADAL" clId="{D6C2423A-D068-E045-B17B-A0063888AB67}" dt="2020-09-15T11:35:15.179" v="2995" actId="20577"/>
        <pc:sldMkLst>
          <pc:docMk/>
          <pc:sldMk cId="1173344585" sldId="283"/>
        </pc:sldMkLst>
      </pc:sldChg>
      <pc:sldChg chg="modNotesTx">
        <pc:chgData name="Gao, Shanshan" userId="9dcdc0c5-4fbe-49ea-97a8-f4c5590fbb9e" providerId="ADAL" clId="{D6C2423A-D068-E045-B17B-A0063888AB67}" dt="2020-09-15T11:38:57.278" v="2997" actId="20577"/>
        <pc:sldMkLst>
          <pc:docMk/>
          <pc:sldMk cId="1090369040" sldId="287"/>
        </pc:sldMkLst>
      </pc:sldChg>
      <pc:sldChg chg="modNotesTx">
        <pc:chgData name="Gao, Shanshan" userId="9dcdc0c5-4fbe-49ea-97a8-f4c5590fbb9e" providerId="ADAL" clId="{D6C2423A-D068-E045-B17B-A0063888AB67}" dt="2020-09-15T01:50:51.824" v="35" actId="20577"/>
        <pc:sldMkLst>
          <pc:docMk/>
          <pc:sldMk cId="1011621658" sldId="408"/>
        </pc:sldMkLst>
      </pc:sldChg>
      <pc:sldChg chg="modNotesTx">
        <pc:chgData name="Gao, Shanshan" userId="9dcdc0c5-4fbe-49ea-97a8-f4c5590fbb9e" providerId="ADAL" clId="{D6C2423A-D068-E045-B17B-A0063888AB67}" dt="2020-09-15T11:06:39.893" v="2960" actId="20577"/>
        <pc:sldMkLst>
          <pc:docMk/>
          <pc:sldMk cId="3354757492" sldId="409"/>
        </pc:sldMkLst>
      </pc:sldChg>
      <pc:sldChg chg="modNotesTx">
        <pc:chgData name="Gao, Shanshan" userId="9dcdc0c5-4fbe-49ea-97a8-f4c5590fbb9e" providerId="ADAL" clId="{D6C2423A-D068-E045-B17B-A0063888AB67}" dt="2020-09-15T01:54:22.246" v="84" actId="20577"/>
        <pc:sldMkLst>
          <pc:docMk/>
          <pc:sldMk cId="448321391" sldId="411"/>
        </pc:sldMkLst>
      </pc:sldChg>
      <pc:sldChg chg="modNotesTx">
        <pc:chgData name="Gao, Shanshan" userId="9dcdc0c5-4fbe-49ea-97a8-f4c5590fbb9e" providerId="ADAL" clId="{D6C2423A-D068-E045-B17B-A0063888AB67}" dt="2020-09-15T01:57:23.800" v="255" actId="20577"/>
        <pc:sldMkLst>
          <pc:docMk/>
          <pc:sldMk cId="910740926" sldId="412"/>
        </pc:sldMkLst>
      </pc:sldChg>
      <pc:sldChg chg="modNotesTx">
        <pc:chgData name="Gao, Shanshan" userId="9dcdc0c5-4fbe-49ea-97a8-f4c5590fbb9e" providerId="ADAL" clId="{D6C2423A-D068-E045-B17B-A0063888AB67}" dt="2020-09-15T11:14:41.827" v="2961" actId="20577"/>
        <pc:sldMkLst>
          <pc:docMk/>
          <pc:sldMk cId="1436696973" sldId="413"/>
        </pc:sldMkLst>
      </pc:sldChg>
      <pc:sldChg chg="modNotesTx">
        <pc:chgData name="Gao, Shanshan" userId="9dcdc0c5-4fbe-49ea-97a8-f4c5590fbb9e" providerId="ADAL" clId="{D6C2423A-D068-E045-B17B-A0063888AB67}" dt="2020-09-15T02:26:02.278" v="1992" actId="20577"/>
        <pc:sldMkLst>
          <pc:docMk/>
          <pc:sldMk cId="1665945065" sldId="454"/>
        </pc:sldMkLst>
      </pc:sldChg>
      <pc:sldChg chg="modNotesTx">
        <pc:chgData name="Gao, Shanshan" userId="9dcdc0c5-4fbe-49ea-97a8-f4c5590fbb9e" providerId="ADAL" clId="{D6C2423A-D068-E045-B17B-A0063888AB67}" dt="2020-09-15T02:45:46.915" v="2310" actId="20577"/>
        <pc:sldMkLst>
          <pc:docMk/>
          <pc:sldMk cId="2711467661" sldId="460"/>
        </pc:sldMkLst>
      </pc:sldChg>
      <pc:sldChg chg="modNotesTx">
        <pc:chgData name="Gao, Shanshan" userId="9dcdc0c5-4fbe-49ea-97a8-f4c5590fbb9e" providerId="ADAL" clId="{D6C2423A-D068-E045-B17B-A0063888AB67}" dt="2020-09-15T02:26:57.853" v="1999" actId="20577"/>
        <pc:sldMkLst>
          <pc:docMk/>
          <pc:sldMk cId="3127600912" sldId="463"/>
        </pc:sldMkLst>
      </pc:sldChg>
      <pc:sldChg chg="modNotesTx">
        <pc:chgData name="Gao, Shanshan" userId="9dcdc0c5-4fbe-49ea-97a8-f4c5590fbb9e" providerId="ADAL" clId="{D6C2423A-D068-E045-B17B-A0063888AB67}" dt="2020-09-15T01:52:14.814" v="64" actId="20577"/>
        <pc:sldMkLst>
          <pc:docMk/>
          <pc:sldMk cId="687219312" sldId="491"/>
        </pc:sldMkLst>
      </pc:sldChg>
      <pc:sldChg chg="modNotesTx">
        <pc:chgData name="Gao, Shanshan" userId="9dcdc0c5-4fbe-49ea-97a8-f4c5590fbb9e" providerId="ADAL" clId="{D6C2423A-D068-E045-B17B-A0063888AB67}" dt="2020-09-15T01:52:57.340" v="67" actId="20577"/>
        <pc:sldMkLst>
          <pc:docMk/>
          <pc:sldMk cId="1835312270" sldId="492"/>
        </pc:sldMkLst>
      </pc:sldChg>
      <pc:sldChg chg="modNotesTx">
        <pc:chgData name="Gao, Shanshan" userId="9dcdc0c5-4fbe-49ea-97a8-f4c5590fbb9e" providerId="ADAL" clId="{D6C2423A-D068-E045-B17B-A0063888AB67}" dt="2020-09-15T11:19:29.216" v="2976" actId="20577"/>
        <pc:sldMkLst>
          <pc:docMk/>
          <pc:sldMk cId="314728235" sldId="497"/>
        </pc:sldMkLst>
      </pc:sldChg>
      <pc:sldChg chg="modSp mod modNotesTx">
        <pc:chgData name="Gao, Shanshan" userId="9dcdc0c5-4fbe-49ea-97a8-f4c5590fbb9e" providerId="ADAL" clId="{D6C2423A-D068-E045-B17B-A0063888AB67}" dt="2020-09-15T02:08:31.244" v="952" actId="20577"/>
        <pc:sldMkLst>
          <pc:docMk/>
          <pc:sldMk cId="2287789301" sldId="538"/>
        </pc:sldMkLst>
        <pc:spChg chg="mod">
          <ac:chgData name="Gao, Shanshan" userId="9dcdc0c5-4fbe-49ea-97a8-f4c5590fbb9e" providerId="ADAL" clId="{D6C2423A-D068-E045-B17B-A0063888AB67}" dt="2020-09-15T02:05:17.910" v="518" actId="27636"/>
          <ac:spMkLst>
            <pc:docMk/>
            <pc:sldMk cId="2287789301" sldId="538"/>
            <ac:spMk id="2" creationId="{00000000-0000-0000-0000-000000000000}"/>
          </ac:spMkLst>
        </pc:spChg>
      </pc:sldChg>
      <pc:sldChg chg="modNotesTx">
        <pc:chgData name="Gao, Shanshan" userId="9dcdc0c5-4fbe-49ea-97a8-f4c5590fbb9e" providerId="ADAL" clId="{D6C2423A-D068-E045-B17B-A0063888AB67}" dt="2020-09-15T11:31:42.549" v="2980" actId="20577"/>
        <pc:sldMkLst>
          <pc:docMk/>
          <pc:sldMk cId="2663979762" sldId="702"/>
        </pc:sldMkLst>
      </pc:sldChg>
      <pc:sldChg chg="modSp mod modNotesTx">
        <pc:chgData name="Gao, Shanshan" userId="9dcdc0c5-4fbe-49ea-97a8-f4c5590fbb9e" providerId="ADAL" clId="{D6C2423A-D068-E045-B17B-A0063888AB67}" dt="2020-09-15T02:55:05.422" v="2732" actId="20577"/>
        <pc:sldMkLst>
          <pc:docMk/>
          <pc:sldMk cId="14122459" sldId="709"/>
        </pc:sldMkLst>
        <pc:spChg chg="mod">
          <ac:chgData name="Gao, Shanshan" userId="9dcdc0c5-4fbe-49ea-97a8-f4c5590fbb9e" providerId="ADAL" clId="{D6C2423A-D068-E045-B17B-A0063888AB67}" dt="2020-09-15T02:52:37.182" v="2485" actId="1076"/>
          <ac:spMkLst>
            <pc:docMk/>
            <pc:sldMk cId="14122459" sldId="709"/>
            <ac:spMk id="3" creationId="{00000000-0000-0000-0000-000000000000}"/>
          </ac:spMkLst>
        </pc:spChg>
      </pc:sldChg>
      <pc:sldChg chg="modNotesTx">
        <pc:chgData name="Gao, Shanshan" userId="9dcdc0c5-4fbe-49ea-97a8-f4c5590fbb9e" providerId="ADAL" clId="{D6C2423A-D068-E045-B17B-A0063888AB67}" dt="2020-09-15T03:07:43.601" v="2932" actId="20577"/>
        <pc:sldMkLst>
          <pc:docMk/>
          <pc:sldMk cId="2416589128" sldId="738"/>
        </pc:sldMkLst>
      </pc:sldChg>
      <pc:sldChg chg="modNotesTx">
        <pc:chgData name="Gao, Shanshan" userId="9dcdc0c5-4fbe-49ea-97a8-f4c5590fbb9e" providerId="ADAL" clId="{D6C2423A-D068-E045-B17B-A0063888AB67}" dt="2020-09-15T11:40:48.706" v="3020" actId="20577"/>
        <pc:sldMkLst>
          <pc:docMk/>
          <pc:sldMk cId="1983468954" sldId="780"/>
        </pc:sldMkLst>
      </pc:sldChg>
    </pc:docChg>
  </pc:docChgLst>
  <pc:docChgLst>
    <pc:chgData name="Gao, Shanshan" userId="9dcdc0c5-4fbe-49ea-97a8-f4c5590fbb9e" providerId="ADAL" clId="{A8E8B790-31FC-42ED-9AC0-7CE328634BA4}"/>
    <pc:docChg chg="modSld">
      <pc:chgData name="Gao, Shanshan" userId="9dcdc0c5-4fbe-49ea-97a8-f4c5590fbb9e" providerId="ADAL" clId="{A8E8B790-31FC-42ED-9AC0-7CE328634BA4}" dt="2024-03-14T10:28:19.097" v="6" actId="6549"/>
      <pc:docMkLst>
        <pc:docMk/>
      </pc:docMkLst>
      <pc:sldChg chg="modNotesTx">
        <pc:chgData name="Gao, Shanshan" userId="9dcdc0c5-4fbe-49ea-97a8-f4c5590fbb9e" providerId="ADAL" clId="{A8E8B790-31FC-42ED-9AC0-7CE328634BA4}" dt="2024-03-14T10:27:52.537" v="1" actId="6549"/>
        <pc:sldMkLst>
          <pc:docMk/>
          <pc:sldMk cId="1548092871" sldId="410"/>
        </pc:sldMkLst>
      </pc:sldChg>
      <pc:sldChg chg="modNotesTx">
        <pc:chgData name="Gao, Shanshan" userId="9dcdc0c5-4fbe-49ea-97a8-f4c5590fbb9e" providerId="ADAL" clId="{A8E8B790-31FC-42ED-9AC0-7CE328634BA4}" dt="2024-03-14T10:27:38.793" v="0" actId="6549"/>
        <pc:sldMkLst>
          <pc:docMk/>
          <pc:sldMk cId="1514879941" sldId="490"/>
        </pc:sldMkLst>
      </pc:sldChg>
      <pc:sldChg chg="modNotesTx">
        <pc:chgData name="Gao, Shanshan" userId="9dcdc0c5-4fbe-49ea-97a8-f4c5590fbb9e" providerId="ADAL" clId="{A8E8B790-31FC-42ED-9AC0-7CE328634BA4}" dt="2024-03-14T10:28:10.424" v="4" actId="6549"/>
        <pc:sldMkLst>
          <pc:docMk/>
          <pc:sldMk cId="2077082043" sldId="500"/>
        </pc:sldMkLst>
      </pc:sldChg>
      <pc:sldChg chg="modNotesTx">
        <pc:chgData name="Gao, Shanshan" userId="9dcdc0c5-4fbe-49ea-97a8-f4c5590fbb9e" providerId="ADAL" clId="{A8E8B790-31FC-42ED-9AC0-7CE328634BA4}" dt="2024-03-14T10:27:57.714" v="2" actId="6549"/>
        <pc:sldMkLst>
          <pc:docMk/>
          <pc:sldMk cId="998043659" sldId="564"/>
        </pc:sldMkLst>
      </pc:sldChg>
      <pc:sldChg chg="modNotesTx">
        <pc:chgData name="Gao, Shanshan" userId="9dcdc0c5-4fbe-49ea-97a8-f4c5590fbb9e" providerId="ADAL" clId="{A8E8B790-31FC-42ED-9AC0-7CE328634BA4}" dt="2024-03-14T10:28:04.137" v="3" actId="6549"/>
        <pc:sldMkLst>
          <pc:docMk/>
          <pc:sldMk cId="1614999964" sldId="566"/>
        </pc:sldMkLst>
      </pc:sldChg>
      <pc:sldChg chg="modNotesTx">
        <pc:chgData name="Gao, Shanshan" userId="9dcdc0c5-4fbe-49ea-97a8-f4c5590fbb9e" providerId="ADAL" clId="{A8E8B790-31FC-42ED-9AC0-7CE328634BA4}" dt="2024-03-14T10:28:14.632" v="5" actId="6549"/>
        <pc:sldMkLst>
          <pc:docMk/>
          <pc:sldMk cId="2003008818" sldId="570"/>
        </pc:sldMkLst>
      </pc:sldChg>
      <pc:sldChg chg="modNotesTx">
        <pc:chgData name="Gao, Shanshan" userId="9dcdc0c5-4fbe-49ea-97a8-f4c5590fbb9e" providerId="ADAL" clId="{A8E8B790-31FC-42ED-9AC0-7CE328634BA4}" dt="2024-03-14T10:28:19.097" v="6" actId="6549"/>
        <pc:sldMkLst>
          <pc:docMk/>
          <pc:sldMk cId="4057025947" sldId="571"/>
        </pc:sldMkLst>
      </pc:sldChg>
    </pc:docChg>
  </pc:docChgLst>
  <pc:docChgLst>
    <pc:chgData name="Gao, Shanshan" userId="9dcdc0c5-4fbe-49ea-97a8-f4c5590fbb9e" providerId="ADAL" clId="{EC26966A-22EF-46AC-BD57-B1C1B68436BA}"/>
    <pc:docChg chg="custSel addSld delSld modSld modMainMaster modNotesMaster">
      <pc:chgData name="Gao, Shanshan" userId="9dcdc0c5-4fbe-49ea-97a8-f4c5590fbb9e" providerId="ADAL" clId="{EC26966A-22EF-46AC-BD57-B1C1B68436BA}" dt="2023-10-16T18:20:42.370" v="267" actId="1076"/>
      <pc:docMkLst>
        <pc:docMk/>
      </pc:docMkLst>
      <pc:sldChg chg="modSp mod">
        <pc:chgData name="Gao, Shanshan" userId="9dcdc0c5-4fbe-49ea-97a8-f4c5590fbb9e" providerId="ADAL" clId="{EC26966A-22EF-46AC-BD57-B1C1B68436BA}" dt="2023-10-03T16:42:57.342" v="29" actId="20577"/>
        <pc:sldMkLst>
          <pc:docMk/>
          <pc:sldMk cId="2246755923" sldId="256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Gao, Shanshan" userId="9dcdc0c5-4fbe-49ea-97a8-f4c5590fbb9e" providerId="ADAL" clId="{EC26966A-22EF-46AC-BD57-B1C1B68436BA}" dt="2023-10-03T16:42:57.342" v="29" actId="20577"/>
          <ac:spMkLst>
            <pc:docMk/>
            <pc:sldMk cId="2246755923" sldId="256"/>
            <ac:spMk id="3" creationId="{FDB0E14B-6889-F849-8A8C-D01D7C36038D}"/>
          </ac:spMkLst>
        </pc:spChg>
      </pc:sldChg>
      <pc:sldChg chg="modSp">
        <pc:chgData name="Gao, Shanshan" userId="9dcdc0c5-4fbe-49ea-97a8-f4c5590fbb9e" providerId="ADAL" clId="{EC26966A-22EF-46AC-BD57-B1C1B68436BA}" dt="2023-10-03T16:42:26.110" v="23"/>
        <pc:sldMkLst>
          <pc:docMk/>
          <pc:sldMk cId="995656340" sldId="267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95656340" sldId="267"/>
            <ac:spMk id="4" creationId="{B52E9BF7-168E-6999-402E-BD59A011F96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95656340" sldId="267"/>
            <ac:spMk id="5" creationId="{0B876EC4-8519-E63A-A3BB-34E97321631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95656340" sldId="267"/>
            <ac:spMk id="9" creationId="{58171B28-F5B5-CDA3-9C8D-A33CA021739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95656340" sldId="267"/>
            <ac:spMk id="10" creationId="{857EEFDA-F85E-FFAD-3BEB-102168162F6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95656340" sldId="267"/>
            <ac:spMk id="11" creationId="{77554A25-F6E4-95E2-C64C-C3FF815417D4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995656340" sldId="267"/>
            <ac:picMk id="6" creationId="{A0B2CDA4-E817-E80A-439D-47B68A79333C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995656340" sldId="267"/>
            <ac:picMk id="7" creationId="{EA37EF9D-ED7F-3138-88E5-0C30B0B183B6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995656340" sldId="267"/>
            <ac:picMk id="8" creationId="{4974683F-B2E4-240F-93AF-DC6646F2BF03}"/>
          </ac:picMkLst>
        </pc:picChg>
      </pc:sldChg>
      <pc:sldChg chg="modSp">
        <pc:chgData name="Gao, Shanshan" userId="9dcdc0c5-4fbe-49ea-97a8-f4c5590fbb9e" providerId="ADAL" clId="{EC26966A-22EF-46AC-BD57-B1C1B68436BA}" dt="2023-10-03T16:42:26.110" v="23"/>
        <pc:sldMkLst>
          <pc:docMk/>
          <pc:sldMk cId="2585610014" sldId="271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4" creationId="{C0CA6BF0-5374-E998-6215-C8A66918FD6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13" creationId="{4C37A6EC-9B0B-47CA-85C0-841B55EEFBB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17" creationId="{55569050-E3F1-4DB9-A966-1BA411FC7B1C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21" creationId="{50BEF964-C59A-42F9-B1E2-AAFAA2A691C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25" creationId="{00AB735A-5A3D-4771-97BE-7348552BE4F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29" creationId="{FB28D93A-AE44-4271-948F-72395905960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33" creationId="{394ABBB8-1484-4639-8D63-7086AF0CEA0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34" creationId="{9FB859FA-4CF7-C504-E74A-2FFDAE4D859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36" creationId="{C512D5F9-6BC3-A21E-A748-884167D2B20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85610014" sldId="271"/>
            <ac:spMk id="37" creationId="{CAE6419D-1920-0515-CBB0-30D26F3ED80B}"/>
          </ac:spMkLst>
        </pc:s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6" creationId="{1E675D0F-00CE-4D79-869E-48FE1D2A93BF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8" creationId="{EF5CAE46-04E8-4C4B-8378-E7E74DB87C3C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9" creationId="{BF19FCC9-0D13-42B4-9D0F-3CFA3EA5D3D1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10" creationId="{F5D776D0-4551-4C60-A6AB-F9ED7DBE6FF9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11" creationId="{90E539E3-1A68-4840-BA7D-31C6018F4483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585610014" sldId="271"/>
            <ac:grpSpMk id="12" creationId="{98F247F9-B191-4E69-A733-66430DD5D7CB}"/>
          </ac:grpSpMkLst>
        </pc:gr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585610014" sldId="271"/>
            <ac:picMk id="5" creationId="{8AAD7F6C-7BD1-33E5-F9FE-BDD8A1EECCD8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585610014" sldId="271"/>
            <ac:picMk id="7" creationId="{3F16E99A-CE0C-412E-A5B9-8F32D40190CF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14" creationId="{C2CFA1AD-8D86-4CF5-90F1-AC8BE5A5FC04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15" creationId="{351DC2B4-80A1-462D-8D78-704124A064D1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16" creationId="{2635A3CC-7A14-48EE-85EC-FA9DE873E7CE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18" creationId="{9FFB12B6-7F04-4ADC-850C-BD07222B1DC9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19" creationId="{ED544455-2548-4F2B-8634-8C0549739F68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0" creationId="{D91E495A-4599-4A61-B4CF-313AA3A68849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2" creationId="{EFC3D36D-3B73-47F7-B16E-3EFCDE663DED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3" creationId="{EDD116EB-6406-4A91-8605-F7F2585B105D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4" creationId="{92E22ABD-1068-4A2F-A989-1EE9A973FEEA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6" creationId="{688FC955-AAB0-46C3-BCF7-8BA7AB10002B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7" creationId="{37C5A6C4-84C6-4D6B-B9C9-4CEF881754DA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28" creationId="{961782B0-B566-46FE-BBC0-03CDA838C0EE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30" creationId="{25259D58-45E5-4690-9713-6FADD152BCA4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31" creationId="{5192DDA0-490E-4059-9F18-48D5E1CC979A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85610014" sldId="271"/>
            <ac:cxnSpMk id="32" creationId="{4C8AB1A3-59DC-4258-BD73-722499EC8236}"/>
          </ac:cxnSpMkLst>
        </pc:cxnChg>
      </pc:sldChg>
      <pc:sldChg chg="modSp mod">
        <pc:chgData name="Gao, Shanshan" userId="9dcdc0c5-4fbe-49ea-97a8-f4c5590fbb9e" providerId="ADAL" clId="{EC26966A-22EF-46AC-BD57-B1C1B68436BA}" dt="2023-10-16T17:58:44.708" v="127" actId="27636"/>
        <pc:sldMkLst>
          <pc:docMk/>
          <pc:sldMk cId="1548092871" sldId="410"/>
        </pc:sldMkLst>
        <pc:spChg chg="mod">
          <ac:chgData name="Gao, Shanshan" userId="9dcdc0c5-4fbe-49ea-97a8-f4c5590fbb9e" providerId="ADAL" clId="{EC26966A-22EF-46AC-BD57-B1C1B68436BA}" dt="2023-10-16T17:58:44.708" v="127" actId="27636"/>
          <ac:spMkLst>
            <pc:docMk/>
            <pc:sldMk cId="1548092871" sldId="410"/>
            <ac:spMk id="5" creationId="{E49E5FC4-94F9-4FA4-AFA8-25E425F61F63}"/>
          </ac:spMkLst>
        </pc:sp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910740926" sldId="412"/>
        </pc:sldMkLst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910740926" sldId="412"/>
            <ac:picMk id="5" creationId="{4D39E330-A4D2-43C3-B5E4-6D42C5CA2C50}"/>
          </ac:picMkLst>
        </pc:picChg>
      </pc:sldChg>
      <pc:sldChg chg="modSp add del mod">
        <pc:chgData name="Gao, Shanshan" userId="9dcdc0c5-4fbe-49ea-97a8-f4c5590fbb9e" providerId="ADAL" clId="{EC26966A-22EF-46AC-BD57-B1C1B68436BA}" dt="2023-10-16T17:57:41.541" v="126" actId="1076"/>
        <pc:sldMkLst>
          <pc:docMk/>
          <pc:sldMk cId="1514879941" sldId="490"/>
        </pc:sldMkLst>
        <pc:spChg chg="mod">
          <ac:chgData name="Gao, Shanshan" userId="9dcdc0c5-4fbe-49ea-97a8-f4c5590fbb9e" providerId="ADAL" clId="{EC26966A-22EF-46AC-BD57-B1C1B68436BA}" dt="2023-10-16T17:57:35.271" v="125" actId="14100"/>
          <ac:spMkLst>
            <pc:docMk/>
            <pc:sldMk cId="1514879941" sldId="490"/>
            <ac:spMk id="3" creationId="{85A8EA34-821A-4021-8532-509617C7AF89}"/>
          </ac:spMkLst>
        </pc:spChg>
        <pc:spChg chg="mod">
          <ac:chgData name="Gao, Shanshan" userId="9dcdc0c5-4fbe-49ea-97a8-f4c5590fbb9e" providerId="ADAL" clId="{EC26966A-22EF-46AC-BD57-B1C1B68436BA}" dt="2023-10-16T17:57:41.541" v="126" actId="1076"/>
          <ac:spMkLst>
            <pc:docMk/>
            <pc:sldMk cId="1514879941" sldId="490"/>
            <ac:spMk id="6" creationId="{63145B3E-387C-4166-AEC4-ACA29C3DD088}"/>
          </ac:spMkLst>
        </pc:spChg>
      </pc:sldChg>
      <pc:sldChg chg="modSp mod">
        <pc:chgData name="Gao, Shanshan" userId="9dcdc0c5-4fbe-49ea-97a8-f4c5590fbb9e" providerId="ADAL" clId="{EC26966A-22EF-46AC-BD57-B1C1B68436BA}" dt="2023-10-16T18:17:40.003" v="131" actId="1076"/>
        <pc:sldMkLst>
          <pc:docMk/>
          <pc:sldMk cId="1614999964" sldId="566"/>
        </pc:sldMkLst>
        <pc:spChg chg="mod">
          <ac:chgData name="Gao, Shanshan" userId="9dcdc0c5-4fbe-49ea-97a8-f4c5590fbb9e" providerId="ADAL" clId="{EC26966A-22EF-46AC-BD57-B1C1B68436BA}" dt="2023-10-16T18:17:40.003" v="131" actId="1076"/>
          <ac:spMkLst>
            <pc:docMk/>
            <pc:sldMk cId="1614999964" sldId="566"/>
            <ac:spMk id="3" creationId="{0A21930F-8337-4341-8B3D-387A333CF847}"/>
          </ac:spMkLst>
        </pc:spChg>
      </pc:sldChg>
      <pc:sldChg chg="modSp mod">
        <pc:chgData name="Gao, Shanshan" userId="9dcdc0c5-4fbe-49ea-97a8-f4c5590fbb9e" providerId="ADAL" clId="{EC26966A-22EF-46AC-BD57-B1C1B68436BA}" dt="2023-10-16T18:18:41.994" v="146" actId="1076"/>
        <pc:sldMkLst>
          <pc:docMk/>
          <pc:sldMk cId="2003008818" sldId="570"/>
        </pc:sldMkLst>
        <pc:spChg chg="mod">
          <ac:chgData name="Gao, Shanshan" userId="9dcdc0c5-4fbe-49ea-97a8-f4c5590fbb9e" providerId="ADAL" clId="{EC26966A-22EF-46AC-BD57-B1C1B68436BA}" dt="2023-10-16T18:18:41.994" v="146" actId="1076"/>
          <ac:spMkLst>
            <pc:docMk/>
            <pc:sldMk cId="2003008818" sldId="570"/>
            <ac:spMk id="8" creationId="{687C2838-F468-4206-9893-D1BBE4A3F0DF}"/>
          </ac:spMkLst>
        </pc:spChg>
      </pc:sldChg>
      <pc:sldChg chg="modSp mod">
        <pc:chgData name="Gao, Shanshan" userId="9dcdc0c5-4fbe-49ea-97a8-f4c5590fbb9e" providerId="ADAL" clId="{EC26966A-22EF-46AC-BD57-B1C1B68436BA}" dt="2023-10-16T18:19:02.533" v="170" actId="20577"/>
        <pc:sldMkLst>
          <pc:docMk/>
          <pc:sldMk cId="4057025947" sldId="571"/>
        </pc:sldMkLst>
        <pc:spChg chg="mod">
          <ac:chgData name="Gao, Shanshan" userId="9dcdc0c5-4fbe-49ea-97a8-f4c5590fbb9e" providerId="ADAL" clId="{EC26966A-22EF-46AC-BD57-B1C1B68436BA}" dt="2023-10-16T18:19:02.533" v="170" actId="20577"/>
          <ac:spMkLst>
            <pc:docMk/>
            <pc:sldMk cId="4057025947" sldId="571"/>
            <ac:spMk id="3" creationId="{BA7F7F91-57DB-4714-BF35-C8BCA08AF9F4}"/>
          </ac:spMkLst>
        </pc:spChg>
      </pc:sldChg>
      <pc:sldChg chg="delSp modSp mod">
        <pc:chgData name="Gao, Shanshan" userId="9dcdc0c5-4fbe-49ea-97a8-f4c5590fbb9e" providerId="ADAL" clId="{EC26966A-22EF-46AC-BD57-B1C1B68436BA}" dt="2023-10-16T18:20:42.370" v="267" actId="1076"/>
        <pc:sldMkLst>
          <pc:docMk/>
          <pc:sldMk cId="3111404976" sldId="789"/>
        </pc:sldMkLst>
        <pc:spChg chg="mod">
          <ac:chgData name="Gao, Shanshan" userId="9dcdc0c5-4fbe-49ea-97a8-f4c5590fbb9e" providerId="ADAL" clId="{EC26966A-22EF-46AC-BD57-B1C1B68436BA}" dt="2023-10-16T18:20:14.579" v="252" actId="108"/>
          <ac:spMkLst>
            <pc:docMk/>
            <pc:sldMk cId="3111404976" sldId="789"/>
            <ac:spMk id="3" creationId="{5A296D94-042F-8B7B-E62B-94E4D8B554C6}"/>
          </ac:spMkLst>
        </pc:spChg>
        <pc:spChg chg="mod">
          <ac:chgData name="Gao, Shanshan" userId="9dcdc0c5-4fbe-49ea-97a8-f4c5590fbb9e" providerId="ADAL" clId="{EC26966A-22EF-46AC-BD57-B1C1B68436BA}" dt="2023-10-16T18:20:42.370" v="267" actId="1076"/>
          <ac:spMkLst>
            <pc:docMk/>
            <pc:sldMk cId="3111404976" sldId="789"/>
            <ac:spMk id="14" creationId="{F0511169-689A-4A38-A744-7F16FAEF4050}"/>
          </ac:spMkLst>
        </pc:spChg>
        <pc:spChg chg="del">
          <ac:chgData name="Gao, Shanshan" userId="9dcdc0c5-4fbe-49ea-97a8-f4c5590fbb9e" providerId="ADAL" clId="{EC26966A-22EF-46AC-BD57-B1C1B68436BA}" dt="2023-10-16T18:04:12.722" v="130" actId="478"/>
          <ac:spMkLst>
            <pc:docMk/>
            <pc:sldMk cId="3111404976" sldId="789"/>
            <ac:spMk id="15" creationId="{4D2FD7C9-4F95-46C9-9561-BC3086E9C8FC}"/>
          </ac:spMkLst>
        </pc:spChg>
        <pc:picChg chg="mod">
          <ac:chgData name="Gao, Shanshan" userId="9dcdc0c5-4fbe-49ea-97a8-f4c5590fbb9e" providerId="ADAL" clId="{EC26966A-22EF-46AC-BD57-B1C1B68436BA}" dt="2023-10-16T18:20:39.426" v="266" actId="14100"/>
          <ac:picMkLst>
            <pc:docMk/>
            <pc:sldMk cId="3111404976" sldId="789"/>
            <ac:picMk id="13" creationId="{23513894-7097-4E54-8911-979E2E95ECEB}"/>
          </ac:picMkLst>
        </pc:picChg>
      </pc:sldChg>
      <pc:sldChg chg="modSp modNotes">
        <pc:chgData name="Gao, Shanshan" userId="9dcdc0c5-4fbe-49ea-97a8-f4c5590fbb9e" providerId="ADAL" clId="{EC26966A-22EF-46AC-BD57-B1C1B68436BA}" dt="2023-10-03T16:42:26.110" v="23"/>
        <pc:sldMkLst>
          <pc:docMk/>
          <pc:sldMk cId="1113764834" sldId="791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13764834" sldId="791"/>
            <ac:spMk id="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13764834" sldId="791"/>
            <ac:spMk id="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13764834" sldId="791"/>
            <ac:spMk id="6" creationId="{9FDA65CF-4534-BD7D-1737-699DF3B6F3A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13764834" sldId="791"/>
            <ac:spMk id="7" creationId="{32CDF20F-65EA-DBB4-CC6D-0387DA91B53E}"/>
          </ac:spMkLst>
        </pc:sp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3775005750" sldId="793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775005750" sldId="793"/>
            <ac:spMk id="15" creationId="{2C42D5F1-CD51-45B7-B9A0-AA7888F081BB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775005750" sldId="793"/>
            <ac:picMk id="5" creationId="{4970E665-D000-4D14-BFEB-A62790CB27C4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775005750" sldId="793"/>
            <ac:picMk id="13" creationId="{6672385A-772A-4DB5-9366-09DC6C5E73AC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15789051" sldId="794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2" creationId="{092B818B-7C8B-4850-B840-43ECB3ABBFE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3" creationId="{336F8B51-4A0D-45EB-9AEB-7068C7A44BF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6" creationId="{41D75763-32F1-4B27-8876-3BD9C83EAFF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8" creationId="{B8FE191D-8C10-46EF-A7C4-B16F270EFF9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11" creationId="{41D75763-32F1-4B27-8876-3BD9C83EAFF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12" creationId="{41D75763-32F1-4B27-8876-3BD9C83EAFF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789051" sldId="794"/>
            <ac:spMk id="18" creationId="{107ADC17-029E-4994-AD0E-F551E8E4F976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789051" sldId="794"/>
            <ac:picMk id="5" creationId="{55E7E694-A73D-4B29-A195-5773083E9E83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623327803" sldId="795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623327803" sldId="795"/>
            <ac:spMk id="3" creationId="{1C94E1BD-286A-420E-97AB-6F3ADF49B0E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623327803" sldId="795"/>
            <ac:spMk id="7" creationId="{987B4E70-1E96-4EDE-A9A2-B6DCB5D0C36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623327803" sldId="795"/>
            <ac:spMk id="9" creationId="{701E70AF-97AE-4CDB-84EC-5CCA65268E3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623327803" sldId="795"/>
            <ac:spMk id="10" creationId="{8F3F6A6B-91CB-418B-9D61-E6304B93DE43}"/>
          </ac:spMkLst>
        </pc:s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623327803" sldId="795"/>
            <ac:grpSpMk id="5" creationId="{97ED3A43-EC61-4B23-BDE4-F677D3F9B4C1}"/>
          </ac:grpSpMkLst>
        </pc:gr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623327803" sldId="795"/>
            <ac:picMk id="6" creationId="{F2F3AA78-515C-4978-8CC9-552EF0D06179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623327803" sldId="795"/>
            <ac:cxnSpMk id="8" creationId="{32B8EE23-C20D-443D-A7D5-BBC4FDF9459D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3887846840" sldId="797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2" creationId="{7F88EAC9-A376-4C40-BDC4-657552886A1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9" creationId="{760D4A11-BFDF-400E-9B43-6934862860D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1" creationId="{C3183570-F40C-4EAC-AB86-D3B9012C9C2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2" creationId="{661E288E-59EB-4AEF-8ECA-5531C049674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3" creationId="{A13C50A4-DB30-4483-B67F-AF6D1C8AA0C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4" creationId="{D240060E-CFEF-4796-B84C-6AF921DE714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5" creationId="{35B6C7D4-651E-48A1-8072-C921A2632B2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19" creationId="{D389CEA1-4DE5-457B-A5B5-FF992987A061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87846840" sldId="797"/>
            <ac:spMk id="22" creationId="{19404794-C9A2-2303-78F2-89A7B843787C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887846840" sldId="797"/>
            <ac:picMk id="5" creationId="{2F925497-8E6F-4A13-8650-59649FF8DCBD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887846840" sldId="797"/>
            <ac:picMk id="7" creationId="{4B70E932-ECB9-4A80-8430-59B39711612A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887846840" sldId="797"/>
            <ac:picMk id="8" creationId="{FCAA5CB8-8B36-4F03-AF2E-362C0CEE693E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887846840" sldId="797"/>
            <ac:picMk id="10" creationId="{1362CC71-784F-4C10-9C92-3124887988AE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87846840" sldId="797"/>
            <ac:cxnSpMk id="6" creationId="{BFDBD53C-52CC-415A-94D9-BF73DD266DED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87846840" sldId="797"/>
            <ac:cxnSpMk id="16" creationId="{81C89E99-BCD5-422A-82C7-A002A20AEB44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87846840" sldId="797"/>
            <ac:cxnSpMk id="17" creationId="{193F3A10-6899-44C9-8F5A-FC4838AAB65C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87846840" sldId="797"/>
            <ac:cxnSpMk id="18" creationId="{25E77248-F581-4A5A-B92A-753E087A4A9D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2542990019" sldId="800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42990019" sldId="800"/>
            <ac:spMk id="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42990019" sldId="800"/>
            <ac:spMk id="9" creationId="{BA468F48-1D4A-094C-AE53-50D7FFA33877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542990019" sldId="800"/>
            <ac:picMk id="2" creationId="{00000000-0000-0000-0000-000000000000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542990019" sldId="800"/>
            <ac:cxnSpMk id="4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831255769" sldId="801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831255769" sldId="801"/>
            <ac:spMk id="3" creationId="{855FF655-54F2-4884-9E7B-9CCC03110481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831255769" sldId="801"/>
            <ac:picMk id="5" creationId="{FAA13E97-630C-4684-9FD1-7482C8697DFC}"/>
          </ac:picMkLst>
        </pc:picChg>
      </pc:sldChg>
      <pc:sldChg chg="delSp modSp mod modNotes modNotesTx">
        <pc:chgData name="Gao, Shanshan" userId="9dcdc0c5-4fbe-49ea-97a8-f4c5590fbb9e" providerId="ADAL" clId="{EC26966A-22EF-46AC-BD57-B1C1B68436BA}" dt="2023-10-16T18:03:47.050" v="128" actId="478"/>
        <pc:sldMkLst>
          <pc:docMk/>
          <pc:sldMk cId="2852020052" sldId="802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5" creationId="{45A77CF3-CC6F-45D9-A70D-D4746DBD4B8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6" creationId="{1CF25C40-8964-45AD-8730-38D9F720399D}"/>
          </ac:spMkLst>
        </pc:spChg>
        <pc:spChg chg="del mod">
          <ac:chgData name="Gao, Shanshan" userId="9dcdc0c5-4fbe-49ea-97a8-f4c5590fbb9e" providerId="ADAL" clId="{EC26966A-22EF-46AC-BD57-B1C1B68436BA}" dt="2023-10-16T18:03:47.050" v="128" actId="478"/>
          <ac:spMkLst>
            <pc:docMk/>
            <pc:sldMk cId="2852020052" sldId="802"/>
            <ac:spMk id="1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17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2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21" creationId="{B400D782-5984-48DB-85EF-4E076EF106F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2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30" creationId="{E5F0A7EC-81A3-408E-A24B-5FD3EB85E3E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852020052" sldId="802"/>
            <ac:spMk id="42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852020052" sldId="802"/>
            <ac:picMk id="2050" creationId="{00000000-0000-0000-0000-000000000000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852020052" sldId="802"/>
            <ac:cxnSpMk id="32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2536456930" sldId="803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36456930" sldId="803"/>
            <ac:spMk id="2" creationId="{601896A2-EED6-4426-90A0-1A7C1E3D98C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536456930" sldId="803"/>
            <ac:spMk id="3" creationId="{6ED1F991-9DBA-4B50-AA22-7D1479ECC6F2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536456930" sldId="803"/>
            <ac:picMk id="5" creationId="{DDB67522-BA31-4486-8BA1-15278C6553C5}"/>
          </ac:picMkLst>
        </pc:picChg>
      </pc:sldChg>
      <pc:sldChg chg="delSp modSp mod modNotes modNotesTx">
        <pc:chgData name="Gao, Shanshan" userId="9dcdc0c5-4fbe-49ea-97a8-f4c5590fbb9e" providerId="ADAL" clId="{EC26966A-22EF-46AC-BD57-B1C1B68436BA}" dt="2023-10-16T18:04:00.138" v="129" actId="478"/>
        <pc:sldMkLst>
          <pc:docMk/>
          <pc:sldMk cId="768752291" sldId="804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5" creationId="{45A77CF3-CC6F-45D9-A70D-D4746DBD4B8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6" creationId="{1CF25C40-8964-45AD-8730-38D9F720399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12" creationId="{9BD85DEC-64CA-47F0-8169-752F721F0435}"/>
          </ac:spMkLst>
        </pc:spChg>
        <pc:spChg chg="del mod">
          <ac:chgData name="Gao, Shanshan" userId="9dcdc0c5-4fbe-49ea-97a8-f4c5590fbb9e" providerId="ADAL" clId="{EC26966A-22EF-46AC-BD57-B1C1B68436BA}" dt="2023-10-16T18:04:00.138" v="129" actId="478"/>
          <ac:spMkLst>
            <pc:docMk/>
            <pc:sldMk cId="768752291" sldId="804"/>
            <ac:spMk id="1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17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2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21" creationId="{B400D782-5984-48DB-85EF-4E076EF106F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23" creationId="{7DA58F96-B6B7-45EA-A7CF-E0158300FD7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24" creationId="{EAA4546A-03AC-4F15-AFAD-95034B67E50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68752291" sldId="804"/>
            <ac:spMk id="39" creationId="{16C9177D-635C-4391-8431-74F258DECE5C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768752291" sldId="804"/>
            <ac:picMk id="2050" creationId="{00000000-0000-0000-0000-000000000000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768752291" sldId="804"/>
            <ac:cxnSpMk id="16" creationId="{9D494382-2E93-41FF-BC6F-12DBD4CDD708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768752291" sldId="804"/>
            <ac:cxnSpMk id="19" creationId="{8D7F8F08-3A90-49EB-B689-D8A7281E99FC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768752291" sldId="804"/>
            <ac:cxnSpMk id="26" creationId="{8F1669DA-A7D6-41BC-A532-558CA850B106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768752291" sldId="804"/>
            <ac:cxnSpMk id="27" creationId="{CBD5B15A-3D29-4637-9538-D87A8792637D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907016441" sldId="805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3" creationId="{5A611B9F-308D-42E2-9228-E5055B876B0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5" creationId="{B9F03D9A-0C88-4CD1-80D4-9EE65A95A8FB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6" creationId="{810B82E2-E684-4B35-9B99-53AA7BD54A8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7" creationId="{BDCF8221-828C-4DDA-85FE-D66721E3E13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8" creationId="{7E1627AD-A131-4A70-AF7E-66EA6E0A826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9" creationId="{1A3587C4-B751-4D34-99C4-2DD52120459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0" creationId="{9AB289AB-8624-4EAF-B1CC-EA578351EDC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2" creationId="{A906D3EE-F1C0-4DAF-9C1F-754E0ED2FC3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3" creationId="{F9931AB6-84FF-4F39-9C44-43DA138BE33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4" creationId="{4F7B9F5B-5153-4F8A-BEE8-D96BD5B259B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5" creationId="{56BC25A4-4C4C-4294-8736-C25B515630E8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6" creationId="{BBBDC4CA-E6D9-4D60-8FF5-AB73B21C7C0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7" creationId="{2B62D7BB-71EA-4DE4-9041-FD964D50529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8" creationId="{D4A9366F-8AA4-4743-AE7B-561E9830821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907016441" sldId="805"/>
            <ac:spMk id="19" creationId="{D8B323FF-1E34-4299-8252-223A18813D6D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907016441" sldId="805"/>
            <ac:picMk id="11" creationId="{F964F77E-265F-4EFC-B24A-D792BC0DF16B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3616182401" sldId="816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616182401" sldId="816"/>
            <ac:spMk id="2" creationId="{04B64D79-7AA7-0849-8B49-7A36C62FA47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616182401" sldId="816"/>
            <ac:spMk id="3" creationId="{674F43E1-3EB2-4242-A9D5-247E76BA4FF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616182401" sldId="816"/>
            <ac:spMk id="8" creationId="{174D3452-B716-B049-85B0-8B53850C7E8C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616182401" sldId="816"/>
            <ac:spMk id="9" creationId="{6B0B92B1-AE31-FD45-A9CC-5DCFBB7E105B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616182401" sldId="816"/>
            <ac:picMk id="7" creationId="{184BA2BE-98E4-B54C-AEDB-A65FE8C92203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586108362" sldId="817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86108362" sldId="817"/>
            <ac:spMk id="2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86108362" sldId="817"/>
            <ac:picMk id="8" creationId="{371B841F-452F-6C41-9665-EA21033E64D6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86108362" sldId="817"/>
            <ac:picMk id="9" creationId="{00000000-0000-0000-0000-000000000000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3849552976" sldId="818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6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7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11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1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3849552976" sldId="818"/>
            <ac:spMk id="24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849552976" sldId="818"/>
            <ac:picMk id="21" creationId="{1738F382-C2EE-4F40-B005-25D7F123D03D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49552976" sldId="818"/>
            <ac:cxnSpMk id="14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49552976" sldId="818"/>
            <ac:cxnSpMk id="1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49552976" sldId="818"/>
            <ac:cxnSpMk id="20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49552976" sldId="818"/>
            <ac:cxnSpMk id="23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3849552976" sldId="818"/>
            <ac:cxnSpMk id="25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430735222" sldId="819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6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71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7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73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7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7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11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11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116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117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430735222" sldId="819"/>
            <ac:spMk id="122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3" creationId="{4FFCD0AD-7CAD-A14D-A523-9B081F95A92D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5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6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7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8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69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430735222" sldId="819"/>
            <ac:picMk id="70" creationId="{00000000-0000-0000-0000-000000000000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76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7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78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79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0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1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3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4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5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6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8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89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0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1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3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4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5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6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8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99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0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1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3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4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5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6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8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09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10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11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1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13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430735222" sldId="819"/>
            <ac:cxnSpMk id="120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151138585" sldId="820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3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1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16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19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2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3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3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3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51138585" sldId="820"/>
            <ac:spMk id="47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8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0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1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2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3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4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18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31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34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35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36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51138585" sldId="820"/>
            <ac:picMk id="37" creationId="{00000000-0000-0000-0000-000000000000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2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24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27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39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41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51138585" sldId="820"/>
            <ac:cxnSpMk id="44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2232624286" sldId="821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3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11" creationId="{74260D05-BA0D-4C34-97A7-DFDE4E23CDC5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22" creationId="{3C0B7945-21A5-42AC-857F-0A463783342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24" creationId="{696307F8-7492-4468-A120-1F358999FCE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25" creationId="{5C067631-B0FC-4645-91B2-25812601DB8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26" creationId="{100CCFA0-AE3D-4AB5-B59A-574C146E073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27" creationId="{68C5F790-E476-445A-A3B5-E10D29339B2C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32" creationId="{3E472A89-B209-4825-921B-67358EE5BCB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33" creationId="{7CFD8EC6-949F-43AE-A7D4-B49B93CF2E1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34" creationId="{5580DCBF-B404-45EE-ADE9-678C532C03D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232624286" sldId="821"/>
            <ac:spMk id="35" creationId="{020DA58C-149A-46D0-9DB2-DE20F49B10F3}"/>
          </ac:spMkLst>
        </pc:s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232624286" sldId="821"/>
            <ac:grpSpMk id="21" creationId="{579139B6-F88F-4CC3-96FE-709B1954E5C2}"/>
          </ac:grpSpMkLst>
        </pc:grpChg>
        <pc:grpChg chg="mod">
          <ac:chgData name="Gao, Shanshan" userId="9dcdc0c5-4fbe-49ea-97a8-f4c5590fbb9e" providerId="ADAL" clId="{EC26966A-22EF-46AC-BD57-B1C1B68436BA}" dt="2023-10-03T16:42:26.110" v="23"/>
          <ac:grpSpMkLst>
            <pc:docMk/>
            <pc:sldMk cId="2232624286" sldId="821"/>
            <ac:grpSpMk id="23" creationId="{3B99F5AA-1B48-4DEE-B774-D6BB48BBAAE9}"/>
          </ac:grpSpMkLst>
        </pc:gr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232624286" sldId="821"/>
            <ac:picMk id="16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232624286" sldId="821"/>
            <ac:picMk id="18" creationId="{A30F0A08-303E-4A0E-B019-24A1A0B26E33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232624286" sldId="821"/>
            <ac:picMk id="19" creationId="{BDFD300D-CBE7-4708-9782-E2A2289AA28C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232624286" sldId="821"/>
            <ac:picMk id="20" creationId="{FCD66F4D-F47F-40D2-B566-12E743F2405C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232624286" sldId="821"/>
            <ac:cxnSpMk id="28" creationId="{E78D8A2E-4320-4409-9211-AB0AB6F5EBF8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232624286" sldId="821"/>
            <ac:cxnSpMk id="29" creationId="{F50B373D-7B55-4FDB-B7DF-F0824D0FD651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232624286" sldId="821"/>
            <ac:cxnSpMk id="30" creationId="{1B78102C-B9EB-4C13-BF78-79D58D4F1819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2232624286" sldId="821"/>
            <ac:cxnSpMk id="31" creationId="{4E273F5F-6A9F-4407-B136-AD1FEAA9EF38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753869505" sldId="822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53869505" sldId="822"/>
            <ac:spMk id="2" creationId="{FAD6DDDB-531F-4C6E-B357-6C6DC72A5CF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53869505" sldId="822"/>
            <ac:spMk id="7" creationId="{67674FB2-3E8B-4F03-9AE0-0899DDCA5AD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53869505" sldId="822"/>
            <ac:spMk id="1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53869505" sldId="822"/>
            <ac:spMk id="39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53869505" sldId="822"/>
            <ac:spMk id="40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753869505" sldId="822"/>
            <ac:picMk id="11" creationId="{4D4FAB3C-E71F-4173-B6AD-AC73252A1C25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405517218" sldId="823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2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7" creationId="{FA212353-E990-C544-A137-53EF1A8AEE8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8" creationId="{D406C2BC-4CAB-5642-BFC8-F2C3FD646FE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9" creationId="{D2FED34A-2A37-344F-9A0E-7ACF8BC593A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10" creationId="{76F7C9F7-4B7A-9E47-8AD2-1DEB76EE39A9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17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1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19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405517218" sldId="823"/>
            <ac:spMk id="20" creationId="{D406C2BC-4CAB-5642-BFC8-F2C3FD646FE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405517218" sldId="823"/>
            <ac:picMk id="5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405517218" sldId="823"/>
            <ac:picMk id="6" creationId="{F36CCC96-4C20-C14C-8316-94507D921C6C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405517218" sldId="823"/>
            <ac:cxnSpMk id="12" creationId="{00000000-0000-0000-0000-000000000000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405517218" sldId="823"/>
            <ac:cxnSpMk id="14" creationId="{00000000-0000-0000-0000-000000000000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171534503" sldId="826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2" creationId="{78BE4EBB-D6CB-4C79-9144-39901D99214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3" creationId="{253A9F5F-63D4-4D54-91C9-623F5310FAB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4" creationId="{B55727D0-6278-654C-B3B1-10CD3B3DEE91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5" creationId="{55197A92-433C-4D2E-8C02-D500B28D7E4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7" creationId="{20F5C360-F2AC-4A8F-BD21-3C760F6226F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9" creationId="{16D0FE12-18BC-4B71-9A12-8D426426F15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2" creationId="{12DD75A3-BFE0-47F1-BD92-812691AA1FF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3" creationId="{D4DA3120-7CE8-4869-8200-4C7D23B51DF1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4" creationId="{9594491C-BF14-4043-A1E3-AF93043537E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5" creationId="{602A12FE-6AFB-4C81-89F9-EC377D353CCE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7" creationId="{C1F1D206-1DA4-454F-A25F-158E151AEDF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19" creationId="{529755E4-DA0B-4A11-B167-398C13EB293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22" creationId="{FBBCA7D1-42D6-4FB8-8498-BEC248C932B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23" creationId="{0588E6CE-09C4-47A9-A751-377800DE31CB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171534503" sldId="826"/>
            <ac:spMk id="27" creationId="{A82D9165-F7F6-4161-A822-29685B7FC252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171534503" sldId="826"/>
            <ac:picMk id="6" creationId="{C49DFCB4-9343-4F6F-B59D-35B5276A9E55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71534503" sldId="826"/>
            <ac:cxnSpMk id="8" creationId="{CAF42035-755A-4D71-9E7B-A129CC9446BA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71534503" sldId="826"/>
            <ac:cxnSpMk id="10" creationId="{73F0F6CA-5A6F-4317-A47D-44766A509B98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71534503" sldId="826"/>
            <ac:cxnSpMk id="20" creationId="{C032B1A4-D013-484F-82D6-F1E90F5156E1}"/>
          </ac:cxnSpMkLst>
        </pc:cxn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1171534503" sldId="826"/>
            <ac:cxnSpMk id="29" creationId="{31310468-4CE1-43B9-A5F6-BF6D4552B929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786307039" sldId="827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2" creationId="{60DE870B-4EB1-8A4B-A675-3D69905DC533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10" creationId="{E39AAD72-0C69-874E-B1AA-59BE5328C8E7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11" creationId="{F50AEAB4-2E71-644F-9A44-FABE67DD1994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12" creationId="{4319F5E8-31C0-154C-A70F-682216DCA29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14" creationId="{11FC3638-191C-4493-BF77-5A3F1CA8635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86307039" sldId="827"/>
            <ac:spMk id="15" creationId="{2DAD2ABF-61D0-40B5-B1C8-69E769D264E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786307039" sldId="827"/>
            <ac:picMk id="7" creationId="{2FA10D61-9D19-2C4F-86D2-A31F2436D75D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786307039" sldId="827"/>
            <ac:picMk id="8" creationId="{B23634AB-31FA-4E4B-98F9-14B19344ECF4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786307039" sldId="827"/>
            <ac:picMk id="9" creationId="{750E7BA0-6CCA-D144-A17F-61F3D4AD4897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k cId="786307039" sldId="827"/>
            <ac:cxnSpMk id="17" creationId="{1A770907-0F3F-4B8E-9F2C-023686F9B4A3}"/>
          </ac:cxnSpMkLst>
        </pc:cxn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155363190" sldId="828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2" creationId="{07893D1A-C114-DB41-AEB0-2322931DB22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10" creationId="{E4EDB74C-6801-884F-87BD-BFF6EA6331D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11" creationId="{50B8B439-D24F-5A44-856A-3B1B5840EE2F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12" creationId="{F1FE91DC-097B-9B43-B0D4-9A2038C0288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19" creationId="{F7014AA3-3F87-4893-BFC4-9FED38E80C4B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20" creationId="{73EAEFAB-8564-482C-981C-8C8E9984F94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55363190" sldId="828"/>
            <ac:spMk id="21" creationId="{B3B0D602-023A-474A-9D37-634446A4B50B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7" creationId="{45F5D863-5D7E-CB49-B88E-5E2A6DB4FE13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8" creationId="{E62954A9-9C55-184B-94C0-5FA43AF2B0F3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9" creationId="{58CD95E4-CA0A-B94E-9F51-66F00514677A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13" creationId="{2104F777-FCDF-4E48-8D66-B7E1C1DBBC73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14" creationId="{C99D1D75-DDB9-3443-9B63-C6AC4CF7ECB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55363190" sldId="828"/>
            <ac:picMk id="18" creationId="{49536055-496A-F40B-6BF5-1C5BA2AA962D}"/>
          </ac:picMkLst>
        </pc:picChg>
      </pc:sldChg>
      <pc:sldChg chg="modSp modNotes modNotesTx">
        <pc:chgData name="Gao, Shanshan" userId="9dcdc0c5-4fbe-49ea-97a8-f4c5590fbb9e" providerId="ADAL" clId="{EC26966A-22EF-46AC-BD57-B1C1B68436BA}" dt="2023-10-03T16:42:26.110" v="23"/>
        <pc:sldMkLst>
          <pc:docMk/>
          <pc:sldMk cId="775202217" sldId="829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775202217" sldId="829"/>
            <ac:spMk id="2" creationId="{00000000-0000-0000-0000-000000000000}"/>
          </ac:spMkLst>
        </pc:spChg>
      </pc:sldChg>
      <pc:sldChg chg="modSp">
        <pc:chgData name="Gao, Shanshan" userId="9dcdc0c5-4fbe-49ea-97a8-f4c5590fbb9e" providerId="ADAL" clId="{EC26966A-22EF-46AC-BD57-B1C1B68436BA}" dt="2023-10-03T16:42:26.110" v="23"/>
        <pc:sldMkLst>
          <pc:docMk/>
          <pc:sldMk cId="2918202646" sldId="870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918202646" sldId="870"/>
            <ac:spMk id="2" creationId="{414E404B-4317-48C9-93C6-54057F800986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918202646" sldId="870"/>
            <ac:spMk id="3" creationId="{C565201E-AEE8-4D20-8BA3-3ED5AA0189B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918202646" sldId="870"/>
            <ac:spMk id="9" creationId="{5BC6D2C2-7960-4265-AEEC-7F68CD0CAF4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918202646" sldId="870"/>
            <ac:spMk id="12" creationId="{E9A7D310-8AAF-419C-BF40-FFDF626B8B4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2918202646" sldId="870"/>
            <ac:spMk id="13" creationId="{55B36096-ECD1-4D71-BA16-829BE27A8312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918202646" sldId="870"/>
            <ac:picMk id="7" creationId="{7375FAA2-B5E9-45F5-9A0B-14E53CA6A215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918202646" sldId="870"/>
            <ac:picMk id="10" creationId="{A8088BFF-7849-4BBF-B8F4-8F82E425F427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2918202646" sldId="870"/>
            <ac:picMk id="11" creationId="{907A818C-9ADC-4BD6-BE95-0A327E474178}"/>
          </ac:picMkLst>
        </pc:picChg>
      </pc:sldChg>
      <pc:sldChg chg="modSp">
        <pc:chgData name="Gao, Shanshan" userId="9dcdc0c5-4fbe-49ea-97a8-f4c5590fbb9e" providerId="ADAL" clId="{EC26966A-22EF-46AC-BD57-B1C1B68436BA}" dt="2023-10-03T16:42:26.110" v="23"/>
        <pc:sldMkLst>
          <pc:docMk/>
          <pc:sldMk cId="3961535739" sldId="871"/>
        </pc:sldMkLst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3961535739" sldId="871"/>
            <ac:picMk id="7" creationId="{4C931DBC-69EC-7A2F-CB0D-E56085094AA4}"/>
          </ac:picMkLst>
        </pc:picChg>
      </pc:sldChg>
      <pc:sldChg chg="modSp">
        <pc:chgData name="Gao, Shanshan" userId="9dcdc0c5-4fbe-49ea-97a8-f4c5590fbb9e" providerId="ADAL" clId="{EC26966A-22EF-46AC-BD57-B1C1B68436BA}" dt="2023-10-03T16:42:26.110" v="23"/>
        <pc:sldMkLst>
          <pc:docMk/>
          <pc:sldMk cId="1820818837" sldId="872"/>
        </pc:sld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820818837" sldId="872"/>
            <ac:spMk id="5" creationId="{6F0EE951-29D5-9B0B-6D4F-8642E5604E6A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820818837" sldId="872"/>
            <ac:spMk id="6" creationId="{25E3A47B-F004-281E-7EAC-A238A36D3DD2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820818837" sldId="872"/>
            <ac:picMk id="8" creationId="{A25B77D3-B303-AB9E-2165-098A2616A7BF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820818837" sldId="872"/>
            <ac:picMk id="10" creationId="{EE99338D-8A29-EC02-3F9E-4CF3CFC6EF75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820818837" sldId="872"/>
            <ac:picMk id="12" creationId="{663F36D1-5959-5277-D8A2-2140F83CDFAF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820818837" sldId="872"/>
            <ac:picMk id="14" creationId="{3C66DD7F-E14B-A975-81D9-95A7AD9E0F50}"/>
          </ac:picMkLst>
        </pc:picChg>
      </pc:sldChg>
      <pc:sldChg chg="modSp mod">
        <pc:chgData name="Gao, Shanshan" userId="9dcdc0c5-4fbe-49ea-97a8-f4c5590fbb9e" providerId="ADAL" clId="{EC26966A-22EF-46AC-BD57-B1C1B68436BA}" dt="2023-10-16T17:11:56.064" v="60" actId="20577"/>
        <pc:sldMkLst>
          <pc:docMk/>
          <pc:sldMk cId="1695929148" sldId="874"/>
        </pc:sldMkLst>
        <pc:spChg chg="mod">
          <ac:chgData name="Gao, Shanshan" userId="9dcdc0c5-4fbe-49ea-97a8-f4c5590fbb9e" providerId="ADAL" clId="{EC26966A-22EF-46AC-BD57-B1C1B68436BA}" dt="2023-10-16T17:11:56.064" v="60" actId="20577"/>
          <ac:spMkLst>
            <pc:docMk/>
            <pc:sldMk cId="1695929148" sldId="874"/>
            <ac:spMk id="2" creationId="{761DE3B1-6080-FA8D-E7A0-8EA3963CE2BD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695929148" sldId="874"/>
            <ac:spMk id="3" creationId="{7BE32F48-A5DB-7FF8-303F-149D082C4EF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695929148" sldId="874"/>
            <ac:spMk id="10" creationId="{1924C00D-5D4C-C14F-495F-311856D18002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k cId="1695929148" sldId="874"/>
            <ac:spMk id="12" creationId="{E9B5369B-3C75-6F9F-542D-9E14AAC63DC7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k cId="1695929148" sldId="874"/>
            <ac:picMk id="8" creationId="{7F98394E-8173-9620-3462-CD22EBFA1E2E}"/>
          </ac:picMkLst>
        </pc:picChg>
      </pc:sldChg>
      <pc:sldChg chg="addSp modSp new mod">
        <pc:chgData name="Gao, Shanshan" userId="9dcdc0c5-4fbe-49ea-97a8-f4c5590fbb9e" providerId="ADAL" clId="{EC26966A-22EF-46AC-BD57-B1C1B68436BA}" dt="2023-10-16T17:15:05.057" v="86" actId="1076"/>
        <pc:sldMkLst>
          <pc:docMk/>
          <pc:sldMk cId="1003438232" sldId="875"/>
        </pc:sldMkLst>
        <pc:spChg chg="mod">
          <ac:chgData name="Gao, Shanshan" userId="9dcdc0c5-4fbe-49ea-97a8-f4c5590fbb9e" providerId="ADAL" clId="{EC26966A-22EF-46AC-BD57-B1C1B68436BA}" dt="2023-10-16T17:12:52.427" v="74" actId="120"/>
          <ac:spMkLst>
            <pc:docMk/>
            <pc:sldMk cId="1003438232" sldId="875"/>
            <ac:spMk id="2" creationId="{99805EC8-E94D-125E-D7D7-228E68C8235A}"/>
          </ac:spMkLst>
        </pc:spChg>
        <pc:spChg chg="mod">
          <ac:chgData name="Gao, Shanshan" userId="9dcdc0c5-4fbe-49ea-97a8-f4c5590fbb9e" providerId="ADAL" clId="{EC26966A-22EF-46AC-BD57-B1C1B68436BA}" dt="2023-10-16T17:13:11.851" v="77" actId="14100"/>
          <ac:spMkLst>
            <pc:docMk/>
            <pc:sldMk cId="1003438232" sldId="875"/>
            <ac:spMk id="3" creationId="{658E1C7F-ABBD-85CF-DE7F-61B9357C115E}"/>
          </ac:spMkLst>
        </pc:spChg>
        <pc:spChg chg="add mod">
          <ac:chgData name="Gao, Shanshan" userId="9dcdc0c5-4fbe-49ea-97a8-f4c5590fbb9e" providerId="ADAL" clId="{EC26966A-22EF-46AC-BD57-B1C1B68436BA}" dt="2023-10-16T17:15:05.057" v="86" actId="1076"/>
          <ac:spMkLst>
            <pc:docMk/>
            <pc:sldMk cId="1003438232" sldId="875"/>
            <ac:spMk id="8" creationId="{8078B7BC-9176-8CE9-6806-98EF9E8F5C80}"/>
          </ac:spMkLst>
        </pc:spChg>
        <pc:picChg chg="add mod">
          <ac:chgData name="Gao, Shanshan" userId="9dcdc0c5-4fbe-49ea-97a8-f4c5590fbb9e" providerId="ADAL" clId="{EC26966A-22EF-46AC-BD57-B1C1B68436BA}" dt="2023-10-16T17:13:42.633" v="82" actId="1076"/>
          <ac:picMkLst>
            <pc:docMk/>
            <pc:sldMk cId="1003438232" sldId="875"/>
            <ac:picMk id="6" creationId="{32F91088-13FE-BE22-B1FA-E64DF40952BD}"/>
          </ac:picMkLst>
        </pc:picChg>
      </pc:sldChg>
      <pc:sldChg chg="delSp del mod">
        <pc:chgData name="Gao, Shanshan" userId="9dcdc0c5-4fbe-49ea-97a8-f4c5590fbb9e" providerId="ADAL" clId="{EC26966A-22EF-46AC-BD57-B1C1B68436BA}" dt="2023-10-16T17:44:34.050" v="116" actId="47"/>
        <pc:sldMkLst>
          <pc:docMk/>
          <pc:sldMk cId="3188260703" sldId="978"/>
        </pc:sldMkLst>
        <pc:picChg chg="del">
          <ac:chgData name="Gao, Shanshan" userId="9dcdc0c5-4fbe-49ea-97a8-f4c5590fbb9e" providerId="ADAL" clId="{EC26966A-22EF-46AC-BD57-B1C1B68436BA}" dt="2023-10-16T17:44:32.182" v="115" actId="478"/>
          <ac:picMkLst>
            <pc:docMk/>
            <pc:sldMk cId="3188260703" sldId="978"/>
            <ac:picMk id="3" creationId="{923044D3-9866-9CEA-5312-4E6B0E6C91FA}"/>
          </ac:picMkLst>
        </pc:picChg>
      </pc:sldChg>
      <pc:sldChg chg="delSp del mod">
        <pc:chgData name="Gao, Shanshan" userId="9dcdc0c5-4fbe-49ea-97a8-f4c5590fbb9e" providerId="ADAL" clId="{EC26966A-22EF-46AC-BD57-B1C1B68436BA}" dt="2023-10-16T17:47:54.401" v="118" actId="47"/>
        <pc:sldMkLst>
          <pc:docMk/>
          <pc:sldMk cId="386708208" sldId="979"/>
        </pc:sldMkLst>
        <pc:picChg chg="del">
          <ac:chgData name="Gao, Shanshan" userId="9dcdc0c5-4fbe-49ea-97a8-f4c5590fbb9e" providerId="ADAL" clId="{EC26966A-22EF-46AC-BD57-B1C1B68436BA}" dt="2023-10-16T17:47:52.572" v="117" actId="478"/>
          <ac:picMkLst>
            <pc:docMk/>
            <pc:sldMk cId="386708208" sldId="979"/>
            <ac:picMk id="8" creationId="{098E5774-CDE8-63D3-B4B3-33965EB76DF6}"/>
          </ac:picMkLst>
        </pc:picChg>
      </pc:sldChg>
      <pc:sldChg chg="delSp mod">
        <pc:chgData name="Gao, Shanshan" userId="9dcdc0c5-4fbe-49ea-97a8-f4c5590fbb9e" providerId="ADAL" clId="{EC26966A-22EF-46AC-BD57-B1C1B68436BA}" dt="2023-10-16T17:31:14.063" v="88" actId="478"/>
        <pc:sldMkLst>
          <pc:docMk/>
          <pc:sldMk cId="1515134295" sldId="989"/>
        </pc:sldMkLst>
        <pc:spChg chg="del">
          <ac:chgData name="Gao, Shanshan" userId="9dcdc0c5-4fbe-49ea-97a8-f4c5590fbb9e" providerId="ADAL" clId="{EC26966A-22EF-46AC-BD57-B1C1B68436BA}" dt="2023-10-16T17:31:14.063" v="88" actId="478"/>
          <ac:spMkLst>
            <pc:docMk/>
            <pc:sldMk cId="1515134295" sldId="989"/>
            <ac:spMk id="13" creationId="{18141BF5-53D6-B4F8-F089-5DBB9D5909F3}"/>
          </ac:spMkLst>
        </pc:spChg>
        <pc:spChg chg="del">
          <ac:chgData name="Gao, Shanshan" userId="9dcdc0c5-4fbe-49ea-97a8-f4c5590fbb9e" providerId="ADAL" clId="{EC26966A-22EF-46AC-BD57-B1C1B68436BA}" dt="2023-10-16T17:31:12.333" v="87" actId="478"/>
          <ac:spMkLst>
            <pc:docMk/>
            <pc:sldMk cId="1515134295" sldId="989"/>
            <ac:spMk id="15" creationId="{E87EC6EC-10A1-DAED-A3B5-8689D4DF618E}"/>
          </ac:spMkLst>
        </pc:spChg>
        <pc:spChg chg="del">
          <ac:chgData name="Gao, Shanshan" userId="9dcdc0c5-4fbe-49ea-97a8-f4c5590fbb9e" providerId="ADAL" clId="{EC26966A-22EF-46AC-BD57-B1C1B68436BA}" dt="2023-10-16T17:31:14.063" v="88" actId="478"/>
          <ac:spMkLst>
            <pc:docMk/>
            <pc:sldMk cId="1515134295" sldId="989"/>
            <ac:spMk id="17" creationId="{469C3BEE-4E0F-A774-7550-6E41531560FF}"/>
          </ac:spMkLst>
        </pc:spChg>
      </pc:sldChg>
      <pc:sldChg chg="del">
        <pc:chgData name="Gao, Shanshan" userId="9dcdc0c5-4fbe-49ea-97a8-f4c5590fbb9e" providerId="ADAL" clId="{EC26966A-22EF-46AC-BD57-B1C1B68436BA}" dt="2023-10-16T17:33:27" v="89" actId="47"/>
        <pc:sldMkLst>
          <pc:docMk/>
          <pc:sldMk cId="3408315974" sldId="993"/>
        </pc:sldMkLst>
      </pc:sldChg>
      <pc:sldChg chg="del">
        <pc:chgData name="Gao, Shanshan" userId="9dcdc0c5-4fbe-49ea-97a8-f4c5590fbb9e" providerId="ADAL" clId="{EC26966A-22EF-46AC-BD57-B1C1B68436BA}" dt="2023-10-16T17:33:28.680" v="90" actId="47"/>
        <pc:sldMkLst>
          <pc:docMk/>
          <pc:sldMk cId="1837992592" sldId="996"/>
        </pc:sldMkLst>
      </pc:sldChg>
      <pc:sldChg chg="del">
        <pc:chgData name="Gao, Shanshan" userId="9dcdc0c5-4fbe-49ea-97a8-f4c5590fbb9e" providerId="ADAL" clId="{EC26966A-22EF-46AC-BD57-B1C1B68436BA}" dt="2023-10-16T17:33:29.946" v="91" actId="47"/>
        <pc:sldMkLst>
          <pc:docMk/>
          <pc:sldMk cId="4090621314" sldId="997"/>
        </pc:sldMkLst>
      </pc:sldChg>
      <pc:sldChg chg="del">
        <pc:chgData name="Gao, Shanshan" userId="9dcdc0c5-4fbe-49ea-97a8-f4c5590fbb9e" providerId="ADAL" clId="{EC26966A-22EF-46AC-BD57-B1C1B68436BA}" dt="2023-10-16T17:33:31.461" v="92" actId="47"/>
        <pc:sldMkLst>
          <pc:docMk/>
          <pc:sldMk cId="3827491809" sldId="998"/>
        </pc:sldMkLst>
      </pc:sldChg>
      <pc:sldChg chg="addSp delSp modSp mod">
        <pc:chgData name="Gao, Shanshan" userId="9dcdc0c5-4fbe-49ea-97a8-f4c5590fbb9e" providerId="ADAL" clId="{EC26966A-22EF-46AC-BD57-B1C1B68436BA}" dt="2023-10-16T17:44:07.046" v="114" actId="1076"/>
        <pc:sldMkLst>
          <pc:docMk/>
          <pc:sldMk cId="4107947862" sldId="999"/>
        </pc:sldMkLst>
        <pc:spChg chg="add del mod">
          <ac:chgData name="Gao, Shanshan" userId="9dcdc0c5-4fbe-49ea-97a8-f4c5590fbb9e" providerId="ADAL" clId="{EC26966A-22EF-46AC-BD57-B1C1B68436BA}" dt="2023-10-16T17:42:30.752" v="105" actId="478"/>
          <ac:spMkLst>
            <pc:docMk/>
            <pc:sldMk cId="4107947862" sldId="999"/>
            <ac:spMk id="2" creationId="{E7D086AB-948E-7A40-BB60-2CD8225FC24D}"/>
          </ac:spMkLst>
        </pc:spChg>
        <pc:picChg chg="add mod modCrop">
          <ac:chgData name="Gao, Shanshan" userId="9dcdc0c5-4fbe-49ea-97a8-f4c5590fbb9e" providerId="ADAL" clId="{EC26966A-22EF-46AC-BD57-B1C1B68436BA}" dt="2023-10-16T17:44:07.046" v="114" actId="1076"/>
          <ac:picMkLst>
            <pc:docMk/>
            <pc:sldMk cId="4107947862" sldId="999"/>
            <ac:picMk id="3" creationId="{17EEBB51-D827-77F2-29B7-94832DE76813}"/>
          </ac:picMkLst>
        </pc:picChg>
        <pc:picChg chg="mod modCrop">
          <ac:chgData name="Gao, Shanshan" userId="9dcdc0c5-4fbe-49ea-97a8-f4c5590fbb9e" providerId="ADAL" clId="{EC26966A-22EF-46AC-BD57-B1C1B68436BA}" dt="2023-10-16T17:44:03.990" v="113" actId="1076"/>
          <ac:picMkLst>
            <pc:docMk/>
            <pc:sldMk cId="4107947862" sldId="999"/>
            <ac:picMk id="8" creationId="{DBE0DE87-8919-CC5E-903B-7FCE1B8C4997}"/>
          </ac:picMkLst>
        </pc:picChg>
      </pc:sldChg>
      <pc:sldMasterChg chg="modSp modSldLayout">
        <pc:chgData name="Gao, Shanshan" userId="9dcdc0c5-4fbe-49ea-97a8-f4c5590fbb9e" providerId="ADAL" clId="{EC26966A-22EF-46AC-BD57-B1C1B68436BA}" dt="2023-10-03T16:42:26.110" v="23"/>
        <pc:sldMasterMkLst>
          <pc:docMk/>
          <pc:sldMasterMk cId="0" sldId="2147483696"/>
        </pc:sldMaster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696"/>
            <ac:spMk id="102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696"/>
            <ac:spMk id="1029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696"/>
            <ac:spMk id="103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696"/>
            <ac:spMk id="2867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696"/>
            <ac:spMk id="28678" creationId="{00000000-0000-0000-0000-000000000000}"/>
          </ac:spMkLst>
        </pc:sp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1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1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1"/>
              <ac:spMk id="3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2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2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2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3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3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3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3"/>
              <ac:spMk id="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3"/>
              <ac:spMk id="5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3"/>
              <ac:spMk id="6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6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6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6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6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7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7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7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7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789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9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789"/>
              <ac:spMk id="3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696"/>
            <pc:sldLayoutMk cId="0" sldId="2147483806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806"/>
              <ac:spMk id="7171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696"/>
              <pc:sldLayoutMk cId="0" sldId="2147483806"/>
              <ac:spMk id="7172" creationId="{00000000-0000-0000-0000-000000000000}"/>
            </ac:spMkLst>
          </pc:spChg>
          <pc:picChg chg="mod">
            <ac:chgData name="Gao, Shanshan" userId="9dcdc0c5-4fbe-49ea-97a8-f4c5590fbb9e" providerId="ADAL" clId="{EC26966A-22EF-46AC-BD57-B1C1B68436BA}" dt="2023-10-03T16:42:26.110" v="23"/>
            <ac:picMkLst>
              <pc:docMk/>
              <pc:sldMasterMk cId="0" sldId="2147483696"/>
              <pc:sldLayoutMk cId="0" sldId="2147483806"/>
              <ac:picMk id="4" creationId="{00000000-0000-0000-0000-000000000000}"/>
            </ac:picMkLst>
          </pc:picChg>
        </pc:sldLayoutChg>
      </pc:sldMasterChg>
      <pc:sldMasterChg chg="modSp modSldLayout">
        <pc:chgData name="Gao, Shanshan" userId="9dcdc0c5-4fbe-49ea-97a8-f4c5590fbb9e" providerId="ADAL" clId="{EC26966A-22EF-46AC-BD57-B1C1B68436BA}" dt="2023-10-03T16:42:26.110" v="23"/>
        <pc:sldMasterMkLst>
          <pc:docMk/>
          <pc:sldMasterMk cId="0" sldId="2147483709"/>
        </pc:sldMaster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709"/>
            <ac:spMk id="1028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709"/>
            <ac:spMk id="1029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709"/>
            <ac:spMk id="1030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709"/>
            <ac:spMk id="15363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0" sldId="2147483709"/>
            <ac:spMk id="15367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asterMk cId="0" sldId="2147483709"/>
            <ac:picMk id="15362" creationId="{00000000-0000-0000-0000-000000000000}"/>
          </ac:picMkLst>
        </pc:pic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0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0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0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0"/>
              <ac:spMk id="5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0"/>
              <ac:spMk id="6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1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1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1"/>
              <ac:spMk id="3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2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2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2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3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3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3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3"/>
              <ac:spMk id="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3"/>
              <ac:spMk id="5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3"/>
              <ac:spMk id="6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6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6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6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6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7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7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7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7"/>
              <ac:spMk id="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779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9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779"/>
              <ac:spMk id="3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803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03"/>
              <ac:spMk id="2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804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04"/>
              <ac:spMk id="7171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04"/>
              <ac:spMk id="7172" creationId="{00000000-0000-0000-0000-000000000000}"/>
            </ac:spMkLst>
          </pc:spChg>
          <pc:picChg chg="mod">
            <ac:chgData name="Gao, Shanshan" userId="9dcdc0c5-4fbe-49ea-97a8-f4c5590fbb9e" providerId="ADAL" clId="{EC26966A-22EF-46AC-BD57-B1C1B68436BA}" dt="2023-10-03T16:42:26.110" v="23"/>
            <ac:picMkLst>
              <pc:docMk/>
              <pc:sldMasterMk cId="0" sldId="2147483709"/>
              <pc:sldLayoutMk cId="0" sldId="2147483804"/>
              <ac:picMk id="4" creationId="{00000000-0000-0000-0000-000000000000}"/>
            </ac:picMkLst>
          </pc:pic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805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05"/>
              <ac:spMk id="2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807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07"/>
              <ac:spMk id="2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0" sldId="2147483820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0" sldId="2147483820"/>
              <ac:spMk id="2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0" sldId="2147483709"/>
            <pc:sldLayoutMk cId="3774249278" sldId="2147483823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3774249278" sldId="2147483823"/>
              <ac:spMk id="2" creationId="{6CBFD422-CF21-5F4B-9F3C-D943F67A9BE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3774249278" sldId="2147483823"/>
              <ac:spMk id="3" creationId="{B4A5F0DF-C789-3B48-88B2-EEF178B1680D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0" sldId="2147483709"/>
              <pc:sldLayoutMk cId="3774249278" sldId="2147483823"/>
              <ac:spMk id="5" creationId="{4B87851E-C1E1-6E46-8D1B-95D6C1888590}"/>
            </ac:spMkLst>
          </pc:spChg>
          <pc:picChg chg="mod">
            <ac:chgData name="Gao, Shanshan" userId="9dcdc0c5-4fbe-49ea-97a8-f4c5590fbb9e" providerId="ADAL" clId="{EC26966A-22EF-46AC-BD57-B1C1B68436BA}" dt="2023-10-03T16:42:26.110" v="23"/>
            <ac:picMkLst>
              <pc:docMk/>
              <pc:sldMasterMk cId="0" sldId="2147483709"/>
              <pc:sldLayoutMk cId="3774249278" sldId="2147483823"/>
              <ac:picMk id="7" creationId="{4CEC2187-E5FA-944C-A56A-E562C9C1C5D5}"/>
            </ac:picMkLst>
          </pc:picChg>
        </pc:sldLayoutChg>
      </pc:sldMasterChg>
      <pc:sldMasterChg chg="modSp modSldLayout">
        <pc:chgData name="Gao, Shanshan" userId="9dcdc0c5-4fbe-49ea-97a8-f4c5590fbb9e" providerId="ADAL" clId="{EC26966A-22EF-46AC-BD57-B1C1B68436BA}" dt="2023-10-03T16:42:26.110" v="23"/>
        <pc:sldMasterMkLst>
          <pc:docMk/>
          <pc:sldMasterMk cId="2057388176" sldId="2147483825"/>
        </pc:sldMasterMkLst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2057388176" sldId="2147483825"/>
            <ac:spMk id="4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2057388176" sldId="2147483825"/>
            <ac:spMk id="5" creationId="{00000000-0000-0000-0000-000000000000}"/>
          </ac:spMkLst>
        </pc:spChg>
        <pc:spChg chg="mod">
          <ac:chgData name="Gao, Shanshan" userId="9dcdc0c5-4fbe-49ea-97a8-f4c5590fbb9e" providerId="ADAL" clId="{EC26966A-22EF-46AC-BD57-B1C1B68436BA}" dt="2023-10-03T16:42:26.110" v="23"/>
          <ac:spMkLst>
            <pc:docMk/>
            <pc:sldMasterMk cId="2057388176" sldId="2147483825"/>
            <ac:spMk id="6" creationId="{00000000-0000-0000-0000-000000000000}"/>
          </ac:spMkLst>
        </pc:sp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asterMk cId="2057388176" sldId="2147483825"/>
            <ac:picMk id="8" creationId="{00000000-0000-0000-0000-000000000000}"/>
          </ac:picMkLst>
        </pc:picChg>
        <pc:picChg chg="mod">
          <ac:chgData name="Gao, Shanshan" userId="9dcdc0c5-4fbe-49ea-97a8-f4c5590fbb9e" providerId="ADAL" clId="{EC26966A-22EF-46AC-BD57-B1C1B68436BA}" dt="2023-10-03T16:42:26.110" v="23"/>
          <ac:picMkLst>
            <pc:docMk/>
            <pc:sldMasterMk cId="2057388176" sldId="2147483825"/>
            <ac:picMk id="11" creationId="{51712D8F-3E2A-4917-B896-D53BF2642DE4}"/>
          </ac:picMkLst>
        </pc:picChg>
        <pc:cxnChg chg="mod">
          <ac:chgData name="Gao, Shanshan" userId="9dcdc0c5-4fbe-49ea-97a8-f4c5590fbb9e" providerId="ADAL" clId="{EC26966A-22EF-46AC-BD57-B1C1B68436BA}" dt="2023-10-03T16:42:26.110" v="23"/>
          <ac:cxnSpMkLst>
            <pc:docMk/>
            <pc:sldMasterMk cId="2057388176" sldId="2147483825"/>
            <ac:cxnSpMk id="7" creationId="{00000000-0000-0000-0000-000000000000}"/>
          </ac:cxnSpMkLst>
        </pc:cxn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2885580398" sldId="2147483826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1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885580398" sldId="2147483826"/>
              <ac:spMk id="15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1135515269" sldId="2147483827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1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135515269" sldId="2147483827"/>
              <ac:spMk id="15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1405249310" sldId="2147483828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1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1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1405249310" sldId="2147483828"/>
              <ac:spMk id="17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2932994945" sldId="2147483829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1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4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6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17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2932994945" sldId="2147483829"/>
              <ac:spMk id="20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3121060505" sldId="2147483830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121060505" sldId="2147483830"/>
              <ac:spMk id="7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121060505" sldId="2147483830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121060505" sldId="2147483830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121060505" sldId="2147483830"/>
              <ac:spMk id="1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121060505" sldId="2147483830"/>
              <ac:spMk id="15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3496769887" sldId="2147483831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496769887" sldId="2147483831"/>
              <ac:spMk id="6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496769887" sldId="2147483831"/>
              <ac:spMk id="7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496769887" sldId="2147483831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496769887" sldId="2147483831"/>
              <ac:spMk id="9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4190732887" sldId="2147483832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11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1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1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90732887" sldId="2147483832"/>
              <ac:spMk id="14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392537507" sldId="2147483833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8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9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92537507" sldId="2147483833"/>
              <ac:spMk id="12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3221946633" sldId="2147483834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221946633" sldId="2147483834"/>
              <ac:spMk id="2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221946633" sldId="2147483834"/>
              <ac:spMk id="3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221946633" sldId="2147483834"/>
              <ac:spMk id="5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3221946633" sldId="2147483834"/>
              <ac:spMk id="6" creationId="{00000000-0000-0000-0000-000000000000}"/>
            </ac:spMkLst>
          </pc:spChg>
        </pc:sldLayoutChg>
        <pc:sldLayoutChg chg="modSp">
          <pc:chgData name="Gao, Shanshan" userId="9dcdc0c5-4fbe-49ea-97a8-f4c5590fbb9e" providerId="ADAL" clId="{EC26966A-22EF-46AC-BD57-B1C1B68436BA}" dt="2023-10-03T16:42:26.110" v="23"/>
          <pc:sldLayoutMkLst>
            <pc:docMk/>
            <pc:sldMasterMk cId="2057388176" sldId="2147483825"/>
            <pc:sldLayoutMk cId="4137987814" sldId="2147483838"/>
          </pc:sldLayoutMkLst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37987814" sldId="2147483838"/>
              <ac:spMk id="5" creationId="{A068FB69-8F39-4458-908F-976A2E152954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37987814" sldId="2147483838"/>
              <ac:spMk id="6" creationId="{FDC01F7E-E011-4B42-A37D-6298DF2183DA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37987814" sldId="2147483838"/>
              <ac:spMk id="7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37987814" sldId="2147483838"/>
              <ac:spMk id="10" creationId="{00000000-0000-0000-0000-000000000000}"/>
            </ac:spMkLst>
          </pc:spChg>
          <pc:spChg chg="mod">
            <ac:chgData name="Gao, Shanshan" userId="9dcdc0c5-4fbe-49ea-97a8-f4c5590fbb9e" providerId="ADAL" clId="{EC26966A-22EF-46AC-BD57-B1C1B68436BA}" dt="2023-10-03T16:42:26.110" v="23"/>
            <ac:spMkLst>
              <pc:docMk/>
              <pc:sldMasterMk cId="2057388176" sldId="2147483825"/>
              <pc:sldLayoutMk cId="4137987814" sldId="2147483838"/>
              <ac:spMk id="17" creationId="{00000000-0000-0000-0000-000000000000}"/>
            </ac:spMkLst>
          </pc:spChg>
        </pc:sldLayoutChg>
      </pc:sldMasterChg>
    </pc:docChg>
  </pc:docChgLst>
  <pc:docChgLst>
    <pc:chgData name="Gao, Shanshan" userId="9dcdc0c5-4fbe-49ea-97a8-f4c5590fbb9e" providerId="ADAL" clId="{156D77DC-19A8-4457-B670-C213AF7D46A7}"/>
    <pc:docChg chg="undo custSel addSld modSld">
      <pc:chgData name="Gao, Shanshan" userId="9dcdc0c5-4fbe-49ea-97a8-f4c5590fbb9e" providerId="ADAL" clId="{156D77DC-19A8-4457-B670-C213AF7D46A7}" dt="2020-09-15T10:49:50.362" v="18143" actId="20577"/>
      <pc:docMkLst>
        <pc:docMk/>
      </pc:docMkLst>
      <pc:sldChg chg="modSp modNotesTx">
        <pc:chgData name="Gao, Shanshan" userId="9dcdc0c5-4fbe-49ea-97a8-f4c5590fbb9e" providerId="ADAL" clId="{156D77DC-19A8-4457-B670-C213AF7D46A7}" dt="2020-09-15T10:21:42.626" v="14529" actId="20577"/>
        <pc:sldMkLst>
          <pc:docMk/>
          <pc:sldMk cId="3279356920" sldId="257"/>
        </pc:sldMkLst>
        <pc:spChg chg="mod">
          <ac:chgData name="Gao, Shanshan" userId="9dcdc0c5-4fbe-49ea-97a8-f4c5590fbb9e" providerId="ADAL" clId="{156D77DC-19A8-4457-B670-C213AF7D46A7}" dt="2020-09-15T10:18:47.537" v="14199" actId="1076"/>
          <ac:spMkLst>
            <pc:docMk/>
            <pc:sldMk cId="3279356920" sldId="257"/>
            <ac:spMk id="5" creationId="{3C476A12-05EB-D048-9C81-40967A35A593}"/>
          </ac:spMkLst>
        </pc:spChg>
        <pc:spChg chg="mod">
          <ac:chgData name="Gao, Shanshan" userId="9dcdc0c5-4fbe-49ea-97a8-f4c5590fbb9e" providerId="ADAL" clId="{156D77DC-19A8-4457-B670-C213AF7D46A7}" dt="2020-09-14T14:40:45.369" v="26" actId="14100"/>
          <ac:spMkLst>
            <pc:docMk/>
            <pc:sldMk cId="3279356920" sldId="257"/>
            <ac:spMk id="8" creationId="{DE9E8602-0F58-6545-BBDF-FE258A5BF33A}"/>
          </ac:spMkLst>
        </pc:spChg>
        <pc:graphicFrameChg chg="modGraphic">
          <ac:chgData name="Gao, Shanshan" userId="9dcdc0c5-4fbe-49ea-97a8-f4c5590fbb9e" providerId="ADAL" clId="{156D77DC-19A8-4457-B670-C213AF7D46A7}" dt="2020-09-15T10:18:01.891" v="14198" actId="20577"/>
          <ac:graphicFrameMkLst>
            <pc:docMk/>
            <pc:sldMk cId="3279356920" sldId="257"/>
            <ac:graphicFrameMk id="6" creationId="{287BFD42-D24E-E944-A3DB-D9BBF4F21323}"/>
          </ac:graphicFrameMkLst>
        </pc:graphicFrameChg>
      </pc:sldChg>
      <pc:sldChg chg="modSp modNotesTx">
        <pc:chgData name="Gao, Shanshan" userId="9dcdc0c5-4fbe-49ea-97a8-f4c5590fbb9e" providerId="ADAL" clId="{156D77DC-19A8-4457-B670-C213AF7D46A7}" dt="2020-09-15T10:32:16.556" v="15598" actId="20577"/>
        <pc:sldMkLst>
          <pc:docMk/>
          <pc:sldMk cId="247892966" sldId="275"/>
        </pc:sldMkLst>
        <pc:spChg chg="mod">
          <ac:chgData name="Gao, Shanshan" userId="9dcdc0c5-4fbe-49ea-97a8-f4c5590fbb9e" providerId="ADAL" clId="{156D77DC-19A8-4457-B670-C213AF7D46A7}" dt="2020-09-15T10:26:29.986" v="15161" actId="1076"/>
          <ac:spMkLst>
            <pc:docMk/>
            <pc:sldMk cId="247892966" sldId="275"/>
            <ac:spMk id="5" creationId="{55197A92-433C-4D2E-8C02-D500B28D7E4D}"/>
          </ac:spMkLst>
        </pc:spChg>
      </pc:sldChg>
      <pc:sldChg chg="modNotesTx">
        <pc:chgData name="Gao, Shanshan" userId="9dcdc0c5-4fbe-49ea-97a8-f4c5590fbb9e" providerId="ADAL" clId="{156D77DC-19A8-4457-B670-C213AF7D46A7}" dt="2020-09-14T20:15:47.293" v="8161" actId="20577"/>
        <pc:sldMkLst>
          <pc:docMk/>
          <pc:sldMk cId="3966974053" sldId="407"/>
        </pc:sldMkLst>
      </pc:sldChg>
      <pc:sldChg chg="modNotesTx">
        <pc:chgData name="Gao, Shanshan" userId="9dcdc0c5-4fbe-49ea-97a8-f4c5590fbb9e" providerId="ADAL" clId="{156D77DC-19A8-4457-B670-C213AF7D46A7}" dt="2020-09-14T15:51:39.804" v="1694" actId="313"/>
        <pc:sldMkLst>
          <pc:docMk/>
          <pc:sldMk cId="1011621658" sldId="408"/>
        </pc:sldMkLst>
      </pc:sldChg>
      <pc:sldChg chg="modSp modNotesTx">
        <pc:chgData name="Gao, Shanshan" userId="9dcdc0c5-4fbe-49ea-97a8-f4c5590fbb9e" providerId="ADAL" clId="{156D77DC-19A8-4457-B670-C213AF7D46A7}" dt="2020-09-14T17:55:16.420" v="1695" actId="20577"/>
        <pc:sldMkLst>
          <pc:docMk/>
          <pc:sldMk cId="3354757492" sldId="409"/>
        </pc:sldMkLst>
        <pc:spChg chg="mod">
          <ac:chgData name="Gao, Shanshan" userId="9dcdc0c5-4fbe-49ea-97a8-f4c5590fbb9e" providerId="ADAL" clId="{156D77DC-19A8-4457-B670-C213AF7D46A7}" dt="2020-09-14T14:37:38.747" v="1" actId="207"/>
          <ac:spMkLst>
            <pc:docMk/>
            <pc:sldMk cId="3354757492" sldId="409"/>
            <ac:spMk id="3" creationId="{346C711E-8943-48EE-B90D-AECB7319B44D}"/>
          </ac:spMkLst>
        </pc:spChg>
      </pc:sldChg>
      <pc:sldChg chg="modNotesTx">
        <pc:chgData name="Gao, Shanshan" userId="9dcdc0c5-4fbe-49ea-97a8-f4c5590fbb9e" providerId="ADAL" clId="{156D77DC-19A8-4457-B670-C213AF7D46A7}" dt="2020-09-14T20:25:09.975" v="8994" actId="20577"/>
        <pc:sldMkLst>
          <pc:docMk/>
          <pc:sldMk cId="1548092871" sldId="410"/>
        </pc:sldMkLst>
      </pc:sldChg>
      <pc:sldChg chg="modNotesTx">
        <pc:chgData name="Gao, Shanshan" userId="9dcdc0c5-4fbe-49ea-97a8-f4c5590fbb9e" providerId="ADAL" clId="{156D77DC-19A8-4457-B670-C213AF7D46A7}" dt="2020-09-14T18:35:58.718" v="3871" actId="20577"/>
        <pc:sldMkLst>
          <pc:docMk/>
          <pc:sldMk cId="448321391" sldId="411"/>
        </pc:sldMkLst>
      </pc:sldChg>
      <pc:sldChg chg="modNotesTx">
        <pc:chgData name="Gao, Shanshan" userId="9dcdc0c5-4fbe-49ea-97a8-f4c5590fbb9e" providerId="ADAL" clId="{156D77DC-19A8-4457-B670-C213AF7D46A7}" dt="2020-09-14T18:40:45.509" v="4211" actId="6549"/>
        <pc:sldMkLst>
          <pc:docMk/>
          <pc:sldMk cId="910740926" sldId="412"/>
        </pc:sldMkLst>
      </pc:sldChg>
      <pc:sldChg chg="modNotesTx">
        <pc:chgData name="Gao, Shanshan" userId="9dcdc0c5-4fbe-49ea-97a8-f4c5590fbb9e" providerId="ADAL" clId="{156D77DC-19A8-4457-B670-C213AF7D46A7}" dt="2020-09-14T18:52:42.002" v="4475" actId="20577"/>
        <pc:sldMkLst>
          <pc:docMk/>
          <pc:sldMk cId="1436696973" sldId="413"/>
        </pc:sldMkLst>
      </pc:sldChg>
      <pc:sldChg chg="modNotesTx">
        <pc:chgData name="Gao, Shanshan" userId="9dcdc0c5-4fbe-49ea-97a8-f4c5590fbb9e" providerId="ADAL" clId="{156D77DC-19A8-4457-B670-C213AF7D46A7}" dt="2020-09-15T10:10:38.763" v="13741" actId="20577"/>
        <pc:sldMkLst>
          <pc:docMk/>
          <pc:sldMk cId="3114891187" sldId="422"/>
        </pc:sldMkLst>
      </pc:sldChg>
      <pc:sldChg chg="modSp">
        <pc:chgData name="Gao, Shanshan" userId="9dcdc0c5-4fbe-49ea-97a8-f4c5590fbb9e" providerId="ADAL" clId="{156D77DC-19A8-4457-B670-C213AF7D46A7}" dt="2020-09-14T14:40:22.821" v="24" actId="20577"/>
        <pc:sldMkLst>
          <pc:docMk/>
          <pc:sldMk cId="3127600912" sldId="463"/>
        </pc:sldMkLst>
        <pc:spChg chg="mod">
          <ac:chgData name="Gao, Shanshan" userId="9dcdc0c5-4fbe-49ea-97a8-f4c5590fbb9e" providerId="ADAL" clId="{156D77DC-19A8-4457-B670-C213AF7D46A7}" dt="2020-09-14T14:40:22.821" v="24" actId="20577"/>
          <ac:spMkLst>
            <pc:docMk/>
            <pc:sldMk cId="3127600912" sldId="463"/>
            <ac:spMk id="2" creationId="{00000000-0000-0000-0000-000000000000}"/>
          </ac:spMkLst>
        </pc:spChg>
      </pc:sldChg>
      <pc:sldChg chg="modSp modNotesTx">
        <pc:chgData name="Gao, Shanshan" userId="9dcdc0c5-4fbe-49ea-97a8-f4c5590fbb9e" providerId="ADAL" clId="{156D77DC-19A8-4457-B670-C213AF7D46A7}" dt="2020-09-14T19:15:41.095" v="5780" actId="20577"/>
        <pc:sldMkLst>
          <pc:docMk/>
          <pc:sldMk cId="1514879941" sldId="490"/>
        </pc:sldMkLst>
        <pc:spChg chg="mod">
          <ac:chgData name="Gao, Shanshan" userId="9dcdc0c5-4fbe-49ea-97a8-f4c5590fbb9e" providerId="ADAL" clId="{156D77DC-19A8-4457-B670-C213AF7D46A7}" dt="2020-09-14T19:06:06.939" v="4835" actId="20577"/>
          <ac:spMkLst>
            <pc:docMk/>
            <pc:sldMk cId="1514879941" sldId="490"/>
            <ac:spMk id="3" creationId="{85A8EA34-821A-4021-8532-509617C7AF89}"/>
          </ac:spMkLst>
        </pc:spChg>
      </pc:sldChg>
      <pc:sldChg chg="modNotesTx">
        <pc:chgData name="Gao, Shanshan" userId="9dcdc0c5-4fbe-49ea-97a8-f4c5590fbb9e" providerId="ADAL" clId="{156D77DC-19A8-4457-B670-C213AF7D46A7}" dt="2020-09-14T18:15:48.971" v="2468" actId="20577"/>
        <pc:sldMkLst>
          <pc:docMk/>
          <pc:sldMk cId="687219312" sldId="491"/>
        </pc:sldMkLst>
      </pc:sldChg>
      <pc:sldChg chg="modNotesTx">
        <pc:chgData name="Gao, Shanshan" userId="9dcdc0c5-4fbe-49ea-97a8-f4c5590fbb9e" providerId="ADAL" clId="{156D77DC-19A8-4457-B670-C213AF7D46A7}" dt="2020-09-14T18:27:52.945" v="3405" actId="20577"/>
        <pc:sldMkLst>
          <pc:docMk/>
          <pc:sldMk cId="1835312270" sldId="492"/>
        </pc:sldMkLst>
      </pc:sldChg>
      <pc:sldChg chg="modSp modNotesTx">
        <pc:chgData name="Gao, Shanshan" userId="9dcdc0c5-4fbe-49ea-97a8-f4c5590fbb9e" providerId="ADAL" clId="{156D77DC-19A8-4457-B670-C213AF7D46A7}" dt="2020-09-14T19:19:43.809" v="6190" actId="20577"/>
        <pc:sldMkLst>
          <pc:docMk/>
          <pc:sldMk cId="1928660730" sldId="493"/>
        </pc:sldMkLst>
        <pc:spChg chg="mod">
          <ac:chgData name="Gao, Shanshan" userId="9dcdc0c5-4fbe-49ea-97a8-f4c5590fbb9e" providerId="ADAL" clId="{156D77DC-19A8-4457-B670-C213AF7D46A7}" dt="2020-09-14T19:18:04.109" v="6073" actId="20577"/>
          <ac:spMkLst>
            <pc:docMk/>
            <pc:sldMk cId="1928660730" sldId="493"/>
            <ac:spMk id="9" creationId="{BA468F48-1D4A-094C-AE53-50D7FFA33877}"/>
          </ac:spMkLst>
        </pc:spChg>
      </pc:sldChg>
      <pc:sldChg chg="modNotesTx">
        <pc:chgData name="Gao, Shanshan" userId="9dcdc0c5-4fbe-49ea-97a8-f4c5590fbb9e" providerId="ADAL" clId="{156D77DC-19A8-4457-B670-C213AF7D46A7}" dt="2020-09-14T19:28:31.530" v="6702" actId="20577"/>
        <pc:sldMkLst>
          <pc:docMk/>
          <pc:sldMk cId="2701655875" sldId="495"/>
        </pc:sldMkLst>
      </pc:sldChg>
      <pc:sldChg chg="modNotesTx">
        <pc:chgData name="Gao, Shanshan" userId="9dcdc0c5-4fbe-49ea-97a8-f4c5590fbb9e" providerId="ADAL" clId="{156D77DC-19A8-4457-B670-C213AF7D46A7}" dt="2020-09-14T20:03:42.459" v="7432" actId="20577"/>
        <pc:sldMkLst>
          <pc:docMk/>
          <pc:sldMk cId="3826148789" sldId="496"/>
        </pc:sldMkLst>
      </pc:sldChg>
      <pc:sldChg chg="modNotesTx">
        <pc:chgData name="Gao, Shanshan" userId="9dcdc0c5-4fbe-49ea-97a8-f4c5590fbb9e" providerId="ADAL" clId="{156D77DC-19A8-4457-B670-C213AF7D46A7}" dt="2020-09-14T19:59:54.184" v="6997" actId="20577"/>
        <pc:sldMkLst>
          <pc:docMk/>
          <pc:sldMk cId="314728235" sldId="497"/>
        </pc:sldMkLst>
      </pc:sldChg>
      <pc:sldChg chg="modNotesTx">
        <pc:chgData name="Gao, Shanshan" userId="9dcdc0c5-4fbe-49ea-97a8-f4c5590fbb9e" providerId="ADAL" clId="{156D77DC-19A8-4457-B670-C213AF7D46A7}" dt="2020-09-14T20:11:43.732" v="7943" actId="20577"/>
        <pc:sldMkLst>
          <pc:docMk/>
          <pc:sldMk cId="4075056282" sldId="498"/>
        </pc:sldMkLst>
      </pc:sldChg>
      <pc:sldChg chg="modNotesTx">
        <pc:chgData name="Gao, Shanshan" userId="9dcdc0c5-4fbe-49ea-97a8-f4c5590fbb9e" providerId="ADAL" clId="{156D77DC-19A8-4457-B670-C213AF7D46A7}" dt="2020-09-15T10:42:55.319" v="17174" actId="313"/>
        <pc:sldMkLst>
          <pc:docMk/>
          <pc:sldMk cId="1905110543" sldId="499"/>
        </pc:sldMkLst>
      </pc:sldChg>
      <pc:sldChg chg="modNotesTx">
        <pc:chgData name="Gao, Shanshan" userId="9dcdc0c5-4fbe-49ea-97a8-f4c5590fbb9e" providerId="ADAL" clId="{156D77DC-19A8-4457-B670-C213AF7D46A7}" dt="2020-09-14T20:37:23.785" v="10179" actId="20577"/>
        <pc:sldMkLst>
          <pc:docMk/>
          <pc:sldMk cId="2077082043" sldId="500"/>
        </pc:sldMkLst>
      </pc:sldChg>
      <pc:sldChg chg="modNotesTx">
        <pc:chgData name="Gao, Shanshan" userId="9dcdc0c5-4fbe-49ea-97a8-f4c5590fbb9e" providerId="ADAL" clId="{156D77DC-19A8-4457-B670-C213AF7D46A7}" dt="2020-09-14T21:21:41.284" v="11077" actId="20577"/>
        <pc:sldMkLst>
          <pc:docMk/>
          <pc:sldMk cId="701223977" sldId="502"/>
        </pc:sldMkLst>
      </pc:sldChg>
      <pc:sldChg chg="add">
        <pc:chgData name="Gao, Shanshan" userId="9dcdc0c5-4fbe-49ea-97a8-f4c5590fbb9e" providerId="ADAL" clId="{156D77DC-19A8-4457-B670-C213AF7D46A7}" dt="2020-09-14T21:20:20.173" v="10909"/>
        <pc:sldMkLst>
          <pc:docMk/>
          <pc:sldMk cId="81126703" sldId="503"/>
        </pc:sldMkLst>
      </pc:sldChg>
      <pc:sldChg chg="modSp add">
        <pc:chgData name="Gao, Shanshan" userId="9dcdc0c5-4fbe-49ea-97a8-f4c5590fbb9e" providerId="ADAL" clId="{156D77DC-19A8-4457-B670-C213AF7D46A7}" dt="2020-09-14T21:20:20.360" v="10910" actId="27636"/>
        <pc:sldMkLst>
          <pc:docMk/>
          <pc:sldMk cId="1991865123" sldId="504"/>
        </pc:sldMkLst>
        <pc:spChg chg="mod">
          <ac:chgData name="Gao, Shanshan" userId="9dcdc0c5-4fbe-49ea-97a8-f4c5590fbb9e" providerId="ADAL" clId="{156D77DC-19A8-4457-B670-C213AF7D46A7}" dt="2020-09-14T21:20:20.360" v="10910" actId="27636"/>
          <ac:spMkLst>
            <pc:docMk/>
            <pc:sldMk cId="1991865123" sldId="504"/>
            <ac:spMk id="2" creationId="{00000000-0000-0000-0000-000000000000}"/>
          </ac:spMkLst>
        </pc:spChg>
      </pc:sldChg>
      <pc:sldChg chg="modNotesTx">
        <pc:chgData name="Gao, Shanshan" userId="9dcdc0c5-4fbe-49ea-97a8-f4c5590fbb9e" providerId="ADAL" clId="{156D77DC-19A8-4457-B670-C213AF7D46A7}" dt="2020-09-14T21:24:31.233" v="11517" actId="20577"/>
        <pc:sldMkLst>
          <pc:docMk/>
          <pc:sldMk cId="154549178" sldId="505"/>
        </pc:sldMkLst>
      </pc:sldChg>
      <pc:sldChg chg="modNotesTx">
        <pc:chgData name="Gao, Shanshan" userId="9dcdc0c5-4fbe-49ea-97a8-f4c5590fbb9e" providerId="ADAL" clId="{156D77DC-19A8-4457-B670-C213AF7D46A7}" dt="2020-09-14T20:28:27.859" v="9191" actId="313"/>
        <pc:sldMkLst>
          <pc:docMk/>
          <pc:sldMk cId="998043659" sldId="564"/>
        </pc:sldMkLst>
      </pc:sldChg>
      <pc:sldChg chg="modNotesTx">
        <pc:chgData name="Gao, Shanshan" userId="9dcdc0c5-4fbe-49ea-97a8-f4c5590fbb9e" providerId="ADAL" clId="{156D77DC-19A8-4457-B670-C213AF7D46A7}" dt="2020-09-14T21:37:22.065" v="12539" actId="20577"/>
        <pc:sldMkLst>
          <pc:docMk/>
          <pc:sldMk cId="1614999964" sldId="566"/>
        </pc:sldMkLst>
      </pc:sldChg>
      <pc:sldChg chg="modNotesTx">
        <pc:chgData name="Gao, Shanshan" userId="9dcdc0c5-4fbe-49ea-97a8-f4c5590fbb9e" providerId="ADAL" clId="{156D77DC-19A8-4457-B670-C213AF7D46A7}" dt="2020-09-14T20:40:55.140" v="10516" actId="20577"/>
        <pc:sldMkLst>
          <pc:docMk/>
          <pc:sldMk cId="2003008818" sldId="570"/>
        </pc:sldMkLst>
      </pc:sldChg>
      <pc:sldChg chg="modSp modNotesTx">
        <pc:chgData name="Gao, Shanshan" userId="9dcdc0c5-4fbe-49ea-97a8-f4c5590fbb9e" providerId="ADAL" clId="{156D77DC-19A8-4457-B670-C213AF7D46A7}" dt="2020-09-14T20:43:58.940" v="10808" actId="20577"/>
        <pc:sldMkLst>
          <pc:docMk/>
          <pc:sldMk cId="4057025947" sldId="571"/>
        </pc:sldMkLst>
        <pc:spChg chg="mod">
          <ac:chgData name="Gao, Shanshan" userId="9dcdc0c5-4fbe-49ea-97a8-f4c5590fbb9e" providerId="ADAL" clId="{156D77DC-19A8-4457-B670-C213AF7D46A7}" dt="2020-09-14T14:39:42.307" v="6" actId="20577"/>
          <ac:spMkLst>
            <pc:docMk/>
            <pc:sldMk cId="4057025947" sldId="571"/>
            <ac:spMk id="3" creationId="{BA7F7F91-57DB-4714-BF35-C8BCA08AF9F4}"/>
          </ac:spMkLst>
        </pc:spChg>
      </pc:sldChg>
      <pc:sldChg chg="modNotesTx">
        <pc:chgData name="Gao, Shanshan" userId="9dcdc0c5-4fbe-49ea-97a8-f4c5590fbb9e" providerId="ADAL" clId="{156D77DC-19A8-4457-B670-C213AF7D46A7}" dt="2020-09-14T19:16:28.915" v="5917" actId="20577"/>
        <pc:sldMkLst>
          <pc:docMk/>
          <pc:sldMk cId="4240158985" sldId="573"/>
        </pc:sldMkLst>
      </pc:sldChg>
      <pc:sldChg chg="modNotesTx">
        <pc:chgData name="Gao, Shanshan" userId="9dcdc0c5-4fbe-49ea-97a8-f4c5590fbb9e" providerId="ADAL" clId="{156D77DC-19A8-4457-B670-C213AF7D46A7}" dt="2020-09-15T10:39:02.639" v="16575" actId="20577"/>
        <pc:sldMkLst>
          <pc:docMk/>
          <pc:sldMk cId="2390231852" sldId="700"/>
        </pc:sldMkLst>
      </pc:sldChg>
      <pc:sldChg chg="modNotesTx">
        <pc:chgData name="Gao, Shanshan" userId="9dcdc0c5-4fbe-49ea-97a8-f4c5590fbb9e" providerId="ADAL" clId="{156D77DC-19A8-4457-B670-C213AF7D46A7}" dt="2020-09-14T21:40:06.300" v="12927" actId="20577"/>
        <pc:sldMkLst>
          <pc:docMk/>
          <pc:sldMk cId="2663979762" sldId="702"/>
        </pc:sldMkLst>
      </pc:sldChg>
      <pc:sldChg chg="modNotesTx">
        <pc:chgData name="Gao, Shanshan" userId="9dcdc0c5-4fbe-49ea-97a8-f4c5590fbb9e" providerId="ADAL" clId="{156D77DC-19A8-4457-B670-C213AF7D46A7}" dt="2020-09-15T10:36:34.145" v="16217" actId="20577"/>
        <pc:sldMkLst>
          <pc:docMk/>
          <pc:sldMk cId="2863807205" sldId="707"/>
        </pc:sldMkLst>
      </pc:sldChg>
      <pc:sldChg chg="modNotesTx">
        <pc:chgData name="Gao, Shanshan" userId="9dcdc0c5-4fbe-49ea-97a8-f4c5590fbb9e" providerId="ADAL" clId="{156D77DC-19A8-4457-B670-C213AF7D46A7}" dt="2020-09-15T10:00:35.938" v="13306" actId="20577"/>
        <pc:sldMkLst>
          <pc:docMk/>
          <pc:sldMk cId="2416589128" sldId="738"/>
        </pc:sldMkLst>
      </pc:sldChg>
      <pc:sldChg chg="modNotesTx">
        <pc:chgData name="Gao, Shanshan" userId="9dcdc0c5-4fbe-49ea-97a8-f4c5590fbb9e" providerId="ADAL" clId="{156D77DC-19A8-4457-B670-C213AF7D46A7}" dt="2020-09-15T10:06:10.228" v="13531" actId="20577"/>
        <pc:sldMkLst>
          <pc:docMk/>
          <pc:sldMk cId="3248989993" sldId="739"/>
        </pc:sldMkLst>
      </pc:sldChg>
      <pc:sldChg chg="modNotesTx">
        <pc:chgData name="Gao, Shanshan" userId="9dcdc0c5-4fbe-49ea-97a8-f4c5590fbb9e" providerId="ADAL" clId="{156D77DC-19A8-4457-B670-C213AF7D46A7}" dt="2020-09-15T10:44:35.491" v="17455" actId="20577"/>
        <pc:sldMkLst>
          <pc:docMk/>
          <pc:sldMk cId="2183140648" sldId="745"/>
        </pc:sldMkLst>
      </pc:sldChg>
      <pc:sldChg chg="modNotesTx">
        <pc:chgData name="Gao, Shanshan" userId="9dcdc0c5-4fbe-49ea-97a8-f4c5590fbb9e" providerId="ADAL" clId="{156D77DC-19A8-4457-B670-C213AF7D46A7}" dt="2020-09-15T10:25:10.868" v="15055" actId="20577"/>
        <pc:sldMkLst>
          <pc:docMk/>
          <pc:sldMk cId="1451751341" sldId="779"/>
        </pc:sldMkLst>
      </pc:sldChg>
      <pc:sldChg chg="addSp delSp modSp modNotesTx">
        <pc:chgData name="Gao, Shanshan" userId="9dcdc0c5-4fbe-49ea-97a8-f4c5590fbb9e" providerId="ADAL" clId="{156D77DC-19A8-4457-B670-C213AF7D46A7}" dt="2020-09-15T10:46:57.224" v="17737" actId="20577"/>
        <pc:sldMkLst>
          <pc:docMk/>
          <pc:sldMk cId="1692276085" sldId="782"/>
        </pc:sldMkLst>
        <pc:picChg chg="del">
          <ac:chgData name="Gao, Shanshan" userId="9dcdc0c5-4fbe-49ea-97a8-f4c5590fbb9e" providerId="ADAL" clId="{156D77DC-19A8-4457-B670-C213AF7D46A7}" dt="2020-09-14T14:41:02.433" v="27" actId="478"/>
          <ac:picMkLst>
            <pc:docMk/>
            <pc:sldMk cId="1692276085" sldId="782"/>
            <ac:picMk id="9" creationId="{01EBFD3A-4CDF-4F58-90BA-E1B8CDE42295}"/>
          </ac:picMkLst>
        </pc:picChg>
        <pc:picChg chg="add mod">
          <ac:chgData name="Gao, Shanshan" userId="9dcdc0c5-4fbe-49ea-97a8-f4c5590fbb9e" providerId="ADAL" clId="{156D77DC-19A8-4457-B670-C213AF7D46A7}" dt="2020-09-14T14:41:16.163" v="37" actId="167"/>
          <ac:picMkLst>
            <pc:docMk/>
            <pc:sldMk cId="1692276085" sldId="782"/>
            <ac:picMk id="103426" creationId="{AEE02216-B6AD-44F2-98CD-D8BD9594F295}"/>
          </ac:picMkLst>
        </pc:picChg>
      </pc:sldChg>
      <pc:sldChg chg="modNotesTx">
        <pc:chgData name="Gao, Shanshan" userId="9dcdc0c5-4fbe-49ea-97a8-f4c5590fbb9e" providerId="ADAL" clId="{156D77DC-19A8-4457-B670-C213AF7D46A7}" dt="2020-09-14T21:30:20.398" v="11833" actId="20577"/>
        <pc:sldMkLst>
          <pc:docMk/>
          <pc:sldMk cId="459953322" sldId="783"/>
        </pc:sldMkLst>
      </pc:sldChg>
      <pc:sldChg chg="modSp modNotesTx">
        <pc:chgData name="Gao, Shanshan" userId="9dcdc0c5-4fbe-49ea-97a8-f4c5590fbb9e" providerId="ADAL" clId="{156D77DC-19A8-4457-B670-C213AF7D46A7}" dt="2020-09-15T10:35:41.437" v="16112" actId="20577"/>
        <pc:sldMkLst>
          <pc:docMk/>
          <pc:sldMk cId="2731616998" sldId="784"/>
        </pc:sldMkLst>
        <pc:spChg chg="mod">
          <ac:chgData name="Gao, Shanshan" userId="9dcdc0c5-4fbe-49ea-97a8-f4c5590fbb9e" providerId="ADAL" clId="{156D77DC-19A8-4457-B670-C213AF7D46A7}" dt="2020-09-15T10:35:07.604" v="15990" actId="207"/>
          <ac:spMkLst>
            <pc:docMk/>
            <pc:sldMk cId="2731616998" sldId="784"/>
            <ac:spMk id="3" creationId="{F3434352-8481-44E2-B4CE-DAADA53442F6}"/>
          </ac:spMkLst>
        </pc:spChg>
      </pc:sldChg>
      <pc:sldChg chg="modNotesTx">
        <pc:chgData name="Gao, Shanshan" userId="9dcdc0c5-4fbe-49ea-97a8-f4c5590fbb9e" providerId="ADAL" clId="{156D77DC-19A8-4457-B670-C213AF7D46A7}" dt="2020-09-15T10:49:50.362" v="18143" actId="20577"/>
        <pc:sldMkLst>
          <pc:docMk/>
          <pc:sldMk cId="1442112438" sldId="787"/>
        </pc:sldMkLst>
      </pc:sldChg>
      <pc:sldChg chg="modNotesTx">
        <pc:chgData name="Gao, Shanshan" userId="9dcdc0c5-4fbe-49ea-97a8-f4c5590fbb9e" providerId="ADAL" clId="{156D77DC-19A8-4457-B670-C213AF7D46A7}" dt="2020-09-15T10:34:53.039" v="15981" actId="20577"/>
        <pc:sldMkLst>
          <pc:docMk/>
          <pc:sldMk cId="304853977" sldId="788"/>
        </pc:sldMkLst>
      </pc:sldChg>
      <pc:sldChg chg="modSp modNotesTx">
        <pc:chgData name="Gao, Shanshan" userId="9dcdc0c5-4fbe-49ea-97a8-f4c5590fbb9e" providerId="ADAL" clId="{156D77DC-19A8-4457-B670-C213AF7D46A7}" dt="2020-09-14T20:33:38.603" v="9641" actId="20577"/>
        <pc:sldMkLst>
          <pc:docMk/>
          <pc:sldMk cId="3111404976" sldId="789"/>
        </pc:sldMkLst>
        <pc:spChg chg="mod">
          <ac:chgData name="Gao, Shanshan" userId="9dcdc0c5-4fbe-49ea-97a8-f4c5590fbb9e" providerId="ADAL" clId="{156D77DC-19A8-4457-B670-C213AF7D46A7}" dt="2020-09-14T20:30:53.063" v="9484" actId="113"/>
          <ac:spMkLst>
            <pc:docMk/>
            <pc:sldMk cId="3111404976" sldId="789"/>
            <ac:spMk id="14" creationId="{F0511169-689A-4A38-A744-7F16FAEF4050}"/>
          </ac:spMkLst>
        </pc:spChg>
      </pc:sldChg>
    </pc:docChg>
  </pc:docChgLst>
  <pc:docChgLst>
    <pc:chgData name="Gao, Shanshan" userId="9dcdc0c5-4fbe-49ea-97a8-f4c5590fbb9e" providerId="ADAL" clId="{6D3DD2E5-737D-4AAF-A7B6-C07A3DEB1A77}"/>
    <pc:docChg chg="undo custSel addSld delSld modSld sldOrd">
      <pc:chgData name="Gao, Shanshan" userId="9dcdc0c5-4fbe-49ea-97a8-f4c5590fbb9e" providerId="ADAL" clId="{6D3DD2E5-737D-4AAF-A7B6-C07A3DEB1A77}" dt="2023-07-10T14:25:39.581" v="624" actId="20577"/>
      <pc:docMkLst>
        <pc:docMk/>
      </pc:docMkLst>
      <pc:sldChg chg="modSp mod">
        <pc:chgData name="Gao, Shanshan" userId="9dcdc0c5-4fbe-49ea-97a8-f4c5590fbb9e" providerId="ADAL" clId="{6D3DD2E5-737D-4AAF-A7B6-C07A3DEB1A77}" dt="2023-07-10T14:25:39.581" v="624" actId="20577"/>
        <pc:sldMkLst>
          <pc:docMk/>
          <pc:sldMk cId="2246755923" sldId="256"/>
        </pc:sldMkLst>
        <pc:spChg chg="mod">
          <ac:chgData name="Gao, Shanshan" userId="9dcdc0c5-4fbe-49ea-97a8-f4c5590fbb9e" providerId="ADAL" clId="{6D3DD2E5-737D-4AAF-A7B6-C07A3DEB1A77}" dt="2023-07-10T14:25:39.581" v="624" actId="20577"/>
          <ac:spMkLst>
            <pc:docMk/>
            <pc:sldMk cId="2246755923" sldId="256"/>
            <ac:spMk id="3" creationId="{FDB0E14B-6889-F849-8A8C-D01D7C36038D}"/>
          </ac:spMkLst>
        </pc:spChg>
      </pc:sldChg>
      <pc:sldChg chg="modSp add">
        <pc:chgData name="Gao, Shanshan" userId="9dcdc0c5-4fbe-49ea-97a8-f4c5590fbb9e" providerId="ADAL" clId="{6D3DD2E5-737D-4AAF-A7B6-C07A3DEB1A77}" dt="2023-07-10T13:52:33.943" v="0"/>
        <pc:sldMkLst>
          <pc:docMk/>
          <pc:sldMk cId="995656340" sldId="267"/>
        </pc:sldMkLst>
        <pc:spChg chg="mod">
          <ac:chgData name="Gao, Shanshan" userId="9dcdc0c5-4fbe-49ea-97a8-f4c5590fbb9e" providerId="ADAL" clId="{6D3DD2E5-737D-4AAF-A7B6-C07A3DEB1A77}" dt="2023-07-10T13:52:33.943" v="0"/>
          <ac:spMkLst>
            <pc:docMk/>
            <pc:sldMk cId="995656340" sldId="267"/>
            <ac:spMk id="4" creationId="{B52E9BF7-168E-6999-402E-BD59A011F96A}"/>
          </ac:spMkLst>
        </pc:spChg>
      </pc:sldChg>
      <pc:sldChg chg="modSp add">
        <pc:chgData name="Gao, Shanshan" userId="9dcdc0c5-4fbe-49ea-97a8-f4c5590fbb9e" providerId="ADAL" clId="{6D3DD2E5-737D-4AAF-A7B6-C07A3DEB1A77}" dt="2023-07-10T13:52:48.353" v="1"/>
        <pc:sldMkLst>
          <pc:docMk/>
          <pc:sldMk cId="2585610014" sldId="271"/>
        </pc:sldMkLst>
        <pc:spChg chg="mod">
          <ac:chgData name="Gao, Shanshan" userId="9dcdc0c5-4fbe-49ea-97a8-f4c5590fbb9e" providerId="ADAL" clId="{6D3DD2E5-737D-4AAF-A7B6-C07A3DEB1A77}" dt="2023-07-10T13:52:48.353" v="1"/>
          <ac:spMkLst>
            <pc:docMk/>
            <pc:sldMk cId="2585610014" sldId="271"/>
            <ac:spMk id="4" creationId="{C0CA6BF0-5374-E998-6215-C8A66918FD69}"/>
          </ac:spMkLst>
        </pc:spChg>
      </pc:sldChg>
      <pc:sldChg chg="add">
        <pc:chgData name="Gao, Shanshan" userId="9dcdc0c5-4fbe-49ea-97a8-f4c5590fbb9e" providerId="ADAL" clId="{6D3DD2E5-737D-4AAF-A7B6-C07A3DEB1A77}" dt="2023-07-10T13:55:08.304" v="2"/>
        <pc:sldMkLst>
          <pc:docMk/>
          <pc:sldMk cId="910740926" sldId="412"/>
        </pc:sldMkLst>
      </pc:sldChg>
      <pc:sldChg chg="addSp delSp modSp add del mod ord delAnim">
        <pc:chgData name="Gao, Shanshan" userId="9dcdc0c5-4fbe-49ea-97a8-f4c5590fbb9e" providerId="ADAL" clId="{6D3DD2E5-737D-4AAF-A7B6-C07A3DEB1A77}" dt="2023-07-10T14:01:51.227" v="33" actId="47"/>
        <pc:sldMkLst>
          <pc:docMk/>
          <pc:sldMk cId="2351886680" sldId="494"/>
        </pc:sldMkLst>
        <pc:spChg chg="add del mod">
          <ac:chgData name="Gao, Shanshan" userId="9dcdc0c5-4fbe-49ea-97a8-f4c5590fbb9e" providerId="ADAL" clId="{6D3DD2E5-737D-4AAF-A7B6-C07A3DEB1A77}" dt="2023-07-10T14:01:18.678" v="23" actId="1076"/>
          <ac:spMkLst>
            <pc:docMk/>
            <pc:sldMk cId="2351886680" sldId="494"/>
            <ac:spMk id="3" creationId="{00000000-0000-0000-0000-000000000000}"/>
          </ac:spMkLst>
        </pc:spChg>
        <pc:spChg chg="add del mod">
          <ac:chgData name="Gao, Shanshan" userId="9dcdc0c5-4fbe-49ea-97a8-f4c5590fbb9e" providerId="ADAL" clId="{6D3DD2E5-737D-4AAF-A7B6-C07A3DEB1A77}" dt="2023-07-10T14:00:40.623" v="7" actId="478"/>
          <ac:spMkLst>
            <pc:docMk/>
            <pc:sldMk cId="2351886680" sldId="494"/>
            <ac:spMk id="5" creationId="{33F3A613-28D5-E6A1-FB68-3428C61D54F8}"/>
          </ac:spMkLst>
        </pc:spChg>
        <pc:spChg chg="mod">
          <ac:chgData name="Gao, Shanshan" userId="9dcdc0c5-4fbe-49ea-97a8-f4c5590fbb9e" providerId="ADAL" clId="{6D3DD2E5-737D-4AAF-A7B6-C07A3DEB1A77}" dt="2023-07-10T14:01:02.814" v="15"/>
          <ac:spMkLst>
            <pc:docMk/>
            <pc:sldMk cId="2351886680" sldId="494"/>
            <ac:spMk id="6" creationId="{00000000-0000-0000-0000-000000000000}"/>
          </ac:spMkLst>
        </pc:spChg>
        <pc:picChg chg="del">
          <ac:chgData name="Gao, Shanshan" userId="9dcdc0c5-4fbe-49ea-97a8-f4c5590fbb9e" providerId="ADAL" clId="{6D3DD2E5-737D-4AAF-A7B6-C07A3DEB1A77}" dt="2023-07-10T14:01:26.867" v="25" actId="21"/>
          <ac:picMkLst>
            <pc:docMk/>
            <pc:sldMk cId="2351886680" sldId="494"/>
            <ac:picMk id="7" creationId="{00000000-0000-0000-0000-000000000000}"/>
          </ac:picMkLst>
        </pc:picChg>
      </pc:sldChg>
      <pc:sldChg chg="modSp mod">
        <pc:chgData name="Gao, Shanshan" userId="9dcdc0c5-4fbe-49ea-97a8-f4c5590fbb9e" providerId="ADAL" clId="{6D3DD2E5-737D-4AAF-A7B6-C07A3DEB1A77}" dt="2023-07-10T14:25:03.688" v="618" actId="403"/>
        <pc:sldMkLst>
          <pc:docMk/>
          <pc:sldMk cId="775202217" sldId="829"/>
        </pc:sldMkLst>
        <pc:spChg chg="mod">
          <ac:chgData name="Gao, Shanshan" userId="9dcdc0c5-4fbe-49ea-97a8-f4c5590fbb9e" providerId="ADAL" clId="{6D3DD2E5-737D-4AAF-A7B6-C07A3DEB1A77}" dt="2023-07-10T14:25:03.688" v="618" actId="403"/>
          <ac:spMkLst>
            <pc:docMk/>
            <pc:sldMk cId="775202217" sldId="829"/>
            <ac:spMk id="2" creationId="{00000000-0000-0000-0000-000000000000}"/>
          </ac:spMkLst>
        </pc:spChg>
      </pc:sldChg>
      <pc:sldChg chg="addSp delSp modSp new mod modAnim">
        <pc:chgData name="Gao, Shanshan" userId="9dcdc0c5-4fbe-49ea-97a8-f4c5590fbb9e" providerId="ADAL" clId="{6D3DD2E5-737D-4AAF-A7B6-C07A3DEB1A77}" dt="2023-07-10T14:01:48.731" v="32"/>
        <pc:sldMkLst>
          <pc:docMk/>
          <pc:sldMk cId="3961535739" sldId="871"/>
        </pc:sldMkLst>
        <pc:spChg chg="mod">
          <ac:chgData name="Gao, Shanshan" userId="9dcdc0c5-4fbe-49ea-97a8-f4c5590fbb9e" providerId="ADAL" clId="{6D3DD2E5-737D-4AAF-A7B6-C07A3DEB1A77}" dt="2023-07-10T14:01:48.731" v="32"/>
          <ac:spMkLst>
            <pc:docMk/>
            <pc:sldMk cId="3961535739" sldId="871"/>
            <ac:spMk id="2" creationId="{0AD47319-35A3-DE8A-E48F-A8AD2B66B592}"/>
          </ac:spMkLst>
        </pc:spChg>
        <pc:spChg chg="del">
          <ac:chgData name="Gao, Shanshan" userId="9dcdc0c5-4fbe-49ea-97a8-f4c5590fbb9e" providerId="ADAL" clId="{6D3DD2E5-737D-4AAF-A7B6-C07A3DEB1A77}" dt="2023-07-10T14:01:31.575" v="27" actId="478"/>
          <ac:spMkLst>
            <pc:docMk/>
            <pc:sldMk cId="3961535739" sldId="871"/>
            <ac:spMk id="3" creationId="{A25DC9B0-8242-1242-2E55-7380F1CC7ABF}"/>
          </ac:spMkLst>
        </pc:spChg>
        <pc:picChg chg="add mod">
          <ac:chgData name="Gao, Shanshan" userId="9dcdc0c5-4fbe-49ea-97a8-f4c5590fbb9e" providerId="ADAL" clId="{6D3DD2E5-737D-4AAF-A7B6-C07A3DEB1A77}" dt="2023-07-10T14:01:40.518" v="31" actId="14100"/>
          <ac:picMkLst>
            <pc:docMk/>
            <pc:sldMk cId="3961535739" sldId="871"/>
            <ac:picMk id="7" creationId="{4C931DBC-69EC-7A2F-CB0D-E56085094AA4}"/>
          </ac:picMkLst>
        </pc:picChg>
      </pc:sldChg>
      <pc:sldChg chg="addSp delSp modSp new mod">
        <pc:chgData name="Gao, Shanshan" userId="9dcdc0c5-4fbe-49ea-97a8-f4c5590fbb9e" providerId="ADAL" clId="{6D3DD2E5-737D-4AAF-A7B6-C07A3DEB1A77}" dt="2023-07-10T14:17:27.271" v="507" actId="1076"/>
        <pc:sldMkLst>
          <pc:docMk/>
          <pc:sldMk cId="1820818837" sldId="872"/>
        </pc:sldMkLst>
        <pc:spChg chg="mod">
          <ac:chgData name="Gao, Shanshan" userId="9dcdc0c5-4fbe-49ea-97a8-f4c5590fbb9e" providerId="ADAL" clId="{6D3DD2E5-737D-4AAF-A7B6-C07A3DEB1A77}" dt="2023-07-10T14:13:39.535" v="474" actId="20577"/>
          <ac:spMkLst>
            <pc:docMk/>
            <pc:sldMk cId="1820818837" sldId="872"/>
            <ac:spMk id="2" creationId="{567F2F40-E750-D905-8F41-6CBF236C97A3}"/>
          </ac:spMkLst>
        </pc:spChg>
        <pc:spChg chg="del">
          <ac:chgData name="Gao, Shanshan" userId="9dcdc0c5-4fbe-49ea-97a8-f4c5590fbb9e" providerId="ADAL" clId="{6D3DD2E5-737D-4AAF-A7B6-C07A3DEB1A77}" dt="2023-07-10T14:13:57.878" v="475" actId="478"/>
          <ac:spMkLst>
            <pc:docMk/>
            <pc:sldMk cId="1820818837" sldId="872"/>
            <ac:spMk id="3" creationId="{F3E9E09A-5289-B830-6F79-33684D7148D9}"/>
          </ac:spMkLst>
        </pc:spChg>
        <pc:spChg chg="mod">
          <ac:chgData name="Gao, Shanshan" userId="9dcdc0c5-4fbe-49ea-97a8-f4c5590fbb9e" providerId="ADAL" clId="{6D3DD2E5-737D-4AAF-A7B6-C07A3DEB1A77}" dt="2023-07-10T14:17:14.063" v="500" actId="1076"/>
          <ac:spMkLst>
            <pc:docMk/>
            <pc:sldMk cId="1820818837" sldId="872"/>
            <ac:spMk id="5" creationId="{6F0EE951-29D5-9B0B-6D4F-8642E5604E6A}"/>
          </ac:spMkLst>
        </pc:spChg>
        <pc:spChg chg="mod">
          <ac:chgData name="Gao, Shanshan" userId="9dcdc0c5-4fbe-49ea-97a8-f4c5590fbb9e" providerId="ADAL" clId="{6D3DD2E5-737D-4AAF-A7B6-C07A3DEB1A77}" dt="2023-07-10T14:17:14.063" v="500" actId="1076"/>
          <ac:spMkLst>
            <pc:docMk/>
            <pc:sldMk cId="1820818837" sldId="872"/>
            <ac:spMk id="6" creationId="{25E3A47B-F004-281E-7EAC-A238A36D3DD2}"/>
          </ac:spMkLst>
        </pc:spChg>
        <pc:picChg chg="add mod">
          <ac:chgData name="Gao, Shanshan" userId="9dcdc0c5-4fbe-49ea-97a8-f4c5590fbb9e" providerId="ADAL" clId="{6D3DD2E5-737D-4AAF-A7B6-C07A3DEB1A77}" dt="2023-07-10T14:17:23.693" v="505" actId="1076"/>
          <ac:picMkLst>
            <pc:docMk/>
            <pc:sldMk cId="1820818837" sldId="872"/>
            <ac:picMk id="8" creationId="{A25B77D3-B303-AB9E-2165-098A2616A7BF}"/>
          </ac:picMkLst>
        </pc:picChg>
        <pc:picChg chg="add mod">
          <ac:chgData name="Gao, Shanshan" userId="9dcdc0c5-4fbe-49ea-97a8-f4c5590fbb9e" providerId="ADAL" clId="{6D3DD2E5-737D-4AAF-A7B6-C07A3DEB1A77}" dt="2023-07-10T14:17:22.830" v="504" actId="1076"/>
          <ac:picMkLst>
            <pc:docMk/>
            <pc:sldMk cId="1820818837" sldId="872"/>
            <ac:picMk id="10" creationId="{EE99338D-8A29-EC02-3F9E-4CF3CFC6EF75}"/>
          </ac:picMkLst>
        </pc:picChg>
        <pc:picChg chg="add mod">
          <ac:chgData name="Gao, Shanshan" userId="9dcdc0c5-4fbe-49ea-97a8-f4c5590fbb9e" providerId="ADAL" clId="{6D3DD2E5-737D-4AAF-A7B6-C07A3DEB1A77}" dt="2023-07-10T14:17:25.103" v="506" actId="1076"/>
          <ac:picMkLst>
            <pc:docMk/>
            <pc:sldMk cId="1820818837" sldId="872"/>
            <ac:picMk id="12" creationId="{663F36D1-5959-5277-D8A2-2140F83CDFAF}"/>
          </ac:picMkLst>
        </pc:picChg>
        <pc:picChg chg="add mod">
          <ac:chgData name="Gao, Shanshan" userId="9dcdc0c5-4fbe-49ea-97a8-f4c5590fbb9e" providerId="ADAL" clId="{6D3DD2E5-737D-4AAF-A7B6-C07A3DEB1A77}" dt="2023-07-10T14:17:27.271" v="507" actId="1076"/>
          <ac:picMkLst>
            <pc:docMk/>
            <pc:sldMk cId="1820818837" sldId="872"/>
            <ac:picMk id="14" creationId="{3C66DD7F-E14B-A975-81D9-95A7AD9E0F50}"/>
          </ac:picMkLst>
        </pc:picChg>
      </pc:sldChg>
      <pc:sldChg chg="new del">
        <pc:chgData name="Gao, Shanshan" userId="9dcdc0c5-4fbe-49ea-97a8-f4c5590fbb9e" providerId="ADAL" clId="{6D3DD2E5-737D-4AAF-A7B6-C07A3DEB1A77}" dt="2023-07-10T14:18:59.373" v="512" actId="47"/>
        <pc:sldMkLst>
          <pc:docMk/>
          <pc:sldMk cId="258342370" sldId="873"/>
        </pc:sldMkLst>
      </pc:sldChg>
      <pc:sldChg chg="addSp modSp new mod ord">
        <pc:chgData name="Gao, Shanshan" userId="9dcdc0c5-4fbe-49ea-97a8-f4c5590fbb9e" providerId="ADAL" clId="{6D3DD2E5-737D-4AAF-A7B6-C07A3DEB1A77}" dt="2023-07-10T14:23:42.671" v="567" actId="1076"/>
        <pc:sldMkLst>
          <pc:docMk/>
          <pc:sldMk cId="1695929148" sldId="874"/>
        </pc:sldMkLst>
        <pc:spChg chg="mod">
          <ac:chgData name="Gao, Shanshan" userId="9dcdc0c5-4fbe-49ea-97a8-f4c5590fbb9e" providerId="ADAL" clId="{6D3DD2E5-737D-4AAF-A7B6-C07A3DEB1A77}" dt="2023-07-10T14:19:10.816" v="526" actId="120"/>
          <ac:spMkLst>
            <pc:docMk/>
            <pc:sldMk cId="1695929148" sldId="874"/>
            <ac:spMk id="2" creationId="{761DE3B1-6080-FA8D-E7A0-8EA3963CE2BD}"/>
          </ac:spMkLst>
        </pc:spChg>
        <pc:spChg chg="mod">
          <ac:chgData name="Gao, Shanshan" userId="9dcdc0c5-4fbe-49ea-97a8-f4c5590fbb9e" providerId="ADAL" clId="{6D3DD2E5-737D-4AAF-A7B6-C07A3DEB1A77}" dt="2023-07-10T14:19:24.415" v="533" actId="14100"/>
          <ac:spMkLst>
            <pc:docMk/>
            <pc:sldMk cId="1695929148" sldId="874"/>
            <ac:spMk id="3" creationId="{7BE32F48-A5DB-7FF8-303F-149D082C4EF0}"/>
          </ac:spMkLst>
        </pc:spChg>
        <pc:spChg chg="add mod">
          <ac:chgData name="Gao, Shanshan" userId="9dcdc0c5-4fbe-49ea-97a8-f4c5590fbb9e" providerId="ADAL" clId="{6D3DD2E5-737D-4AAF-A7B6-C07A3DEB1A77}" dt="2023-07-10T14:23:42.671" v="567" actId="1076"/>
          <ac:spMkLst>
            <pc:docMk/>
            <pc:sldMk cId="1695929148" sldId="874"/>
            <ac:spMk id="10" creationId="{1924C00D-5D4C-C14F-495F-311856D18002}"/>
          </ac:spMkLst>
        </pc:spChg>
        <pc:spChg chg="add mod">
          <ac:chgData name="Gao, Shanshan" userId="9dcdc0c5-4fbe-49ea-97a8-f4c5590fbb9e" providerId="ADAL" clId="{6D3DD2E5-737D-4AAF-A7B6-C07A3DEB1A77}" dt="2023-07-10T14:23:40.607" v="566" actId="1076"/>
          <ac:spMkLst>
            <pc:docMk/>
            <pc:sldMk cId="1695929148" sldId="874"/>
            <ac:spMk id="12" creationId="{E9B5369B-3C75-6F9F-542D-9E14AAC63DC7}"/>
          </ac:spMkLst>
        </pc:spChg>
        <pc:picChg chg="add mod">
          <ac:chgData name="Gao, Shanshan" userId="9dcdc0c5-4fbe-49ea-97a8-f4c5590fbb9e" providerId="ADAL" clId="{6D3DD2E5-737D-4AAF-A7B6-C07A3DEB1A77}" dt="2023-07-10T14:23:40.607" v="566" actId="1076"/>
          <ac:picMkLst>
            <pc:docMk/>
            <pc:sldMk cId="1695929148" sldId="874"/>
            <ac:picMk id="8" creationId="{7F98394E-8173-9620-3462-CD22EBFA1E2E}"/>
          </ac:picMkLst>
        </pc:picChg>
      </pc:sldChg>
      <pc:sldMasterChg chg="delSldLayout">
        <pc:chgData name="Gao, Shanshan" userId="9dcdc0c5-4fbe-49ea-97a8-f4c5590fbb9e" providerId="ADAL" clId="{6D3DD2E5-737D-4AAF-A7B6-C07A3DEB1A77}" dt="2023-07-10T14:01:51.227" v="33" actId="47"/>
        <pc:sldMasterMkLst>
          <pc:docMk/>
          <pc:sldMasterMk cId="2057388176" sldId="2147483825"/>
        </pc:sldMasterMkLst>
        <pc:sldLayoutChg chg="del">
          <pc:chgData name="Gao, Shanshan" userId="9dcdc0c5-4fbe-49ea-97a8-f4c5590fbb9e" providerId="ADAL" clId="{6D3DD2E5-737D-4AAF-A7B6-C07A3DEB1A77}" dt="2023-07-10T14:01:51.227" v="33" actId="47"/>
          <pc:sldLayoutMkLst>
            <pc:docMk/>
            <pc:sldMasterMk cId="2057388176" sldId="2147483825"/>
            <pc:sldLayoutMk cId="4172199454" sldId="2147483839"/>
          </pc:sldLayoutMkLst>
        </pc:sldLayoutChg>
      </pc:sldMasterChg>
    </pc:docChg>
  </pc:docChgLst>
  <pc:docChgLst>
    <pc:chgData name="Shanshan Gao" userId="9dcdc0c5-4fbe-49ea-97a8-f4c5590fbb9e" providerId="ADAL" clId="{6123CD06-808F-C94B-A0EC-80D15D2305E7}"/>
    <pc:docChg chg="custSel modSld">
      <pc:chgData name="Shanshan Gao" userId="9dcdc0c5-4fbe-49ea-97a8-f4c5590fbb9e" providerId="ADAL" clId="{6123CD06-808F-C94B-A0EC-80D15D2305E7}" dt="2022-07-07T18:40:07.789" v="15" actId="478"/>
      <pc:docMkLst>
        <pc:docMk/>
      </pc:docMkLst>
      <pc:sldChg chg="modSp mod">
        <pc:chgData name="Shanshan Gao" userId="9dcdc0c5-4fbe-49ea-97a8-f4c5590fbb9e" providerId="ADAL" clId="{6123CD06-808F-C94B-A0EC-80D15D2305E7}" dt="2022-07-07T18:12:32.602" v="8" actId="1076"/>
        <pc:sldMkLst>
          <pc:docMk/>
          <pc:sldMk cId="1113764834" sldId="791"/>
        </pc:sldMkLst>
        <pc:spChg chg="mod">
          <ac:chgData name="Shanshan Gao" userId="9dcdc0c5-4fbe-49ea-97a8-f4c5590fbb9e" providerId="ADAL" clId="{6123CD06-808F-C94B-A0EC-80D15D2305E7}" dt="2022-07-07T18:12:18.688" v="7" actId="20577"/>
          <ac:spMkLst>
            <pc:docMk/>
            <pc:sldMk cId="1113764834" sldId="791"/>
            <ac:spMk id="5" creationId="{00000000-0000-0000-0000-000000000000}"/>
          </ac:spMkLst>
        </pc:spChg>
        <pc:spChg chg="mod">
          <ac:chgData name="Shanshan Gao" userId="9dcdc0c5-4fbe-49ea-97a8-f4c5590fbb9e" providerId="ADAL" clId="{6123CD06-808F-C94B-A0EC-80D15D2305E7}" dt="2022-07-07T18:12:32.602" v="8" actId="1076"/>
          <ac:spMkLst>
            <pc:docMk/>
            <pc:sldMk cId="1113764834" sldId="791"/>
            <ac:spMk id="6" creationId="{9FDA65CF-4534-BD7D-1737-699DF3B6F3A6}"/>
          </ac:spMkLst>
        </pc:spChg>
        <pc:spChg chg="mod">
          <ac:chgData name="Shanshan Gao" userId="9dcdc0c5-4fbe-49ea-97a8-f4c5590fbb9e" providerId="ADAL" clId="{6123CD06-808F-C94B-A0EC-80D15D2305E7}" dt="2022-07-07T18:12:32.602" v="8" actId="1076"/>
          <ac:spMkLst>
            <pc:docMk/>
            <pc:sldMk cId="1113764834" sldId="791"/>
            <ac:spMk id="7" creationId="{32CDF20F-65EA-DBB4-CC6D-0387DA91B53E}"/>
          </ac:spMkLst>
        </pc:spChg>
      </pc:sldChg>
      <pc:sldChg chg="modNotesTx">
        <pc:chgData name="Shanshan Gao" userId="9dcdc0c5-4fbe-49ea-97a8-f4c5590fbb9e" providerId="ADAL" clId="{6123CD06-808F-C94B-A0EC-80D15D2305E7}" dt="2022-07-07T18:13:08.999" v="9" actId="20577"/>
        <pc:sldMkLst>
          <pc:docMk/>
          <pc:sldMk cId="3775005750" sldId="793"/>
        </pc:sldMkLst>
      </pc:sldChg>
      <pc:sldChg chg="addSp delSp modSp mod">
        <pc:chgData name="Shanshan Gao" userId="9dcdc0c5-4fbe-49ea-97a8-f4c5590fbb9e" providerId="ADAL" clId="{6123CD06-808F-C94B-A0EC-80D15D2305E7}" dt="2022-07-07T18:40:07.789" v="15" actId="478"/>
        <pc:sldMkLst>
          <pc:docMk/>
          <pc:sldMk cId="2542990019" sldId="800"/>
        </pc:sldMkLst>
        <pc:spChg chg="add del mod">
          <ac:chgData name="Shanshan Gao" userId="9dcdc0c5-4fbe-49ea-97a8-f4c5590fbb9e" providerId="ADAL" clId="{6123CD06-808F-C94B-A0EC-80D15D2305E7}" dt="2022-07-07T18:40:07.789" v="15" actId="478"/>
          <ac:spMkLst>
            <pc:docMk/>
            <pc:sldMk cId="2542990019" sldId="800"/>
            <ac:spMk id="5" creationId="{DF82CEC7-CBBE-0BC4-616C-12A15B4FC464}"/>
          </ac:spMkLst>
        </pc:spChg>
      </pc:sldChg>
      <pc:sldChg chg="modNotesTx">
        <pc:chgData name="Shanshan Gao" userId="9dcdc0c5-4fbe-49ea-97a8-f4c5590fbb9e" providerId="ADAL" clId="{6123CD06-808F-C94B-A0EC-80D15D2305E7}" dt="2022-07-07T17:46:05.636" v="5" actId="20577"/>
        <pc:sldMkLst>
          <pc:docMk/>
          <pc:sldMk cId="3616182401" sldId="816"/>
        </pc:sldMkLst>
      </pc:sldChg>
      <pc:sldChg chg="modNotesTx">
        <pc:chgData name="Shanshan Gao" userId="9dcdc0c5-4fbe-49ea-97a8-f4c5590fbb9e" providerId="ADAL" clId="{6123CD06-808F-C94B-A0EC-80D15D2305E7}" dt="2022-07-07T17:46:15.922" v="6" actId="20577"/>
        <pc:sldMkLst>
          <pc:docMk/>
          <pc:sldMk cId="1586108362" sldId="817"/>
        </pc:sldMkLst>
      </pc:sldChg>
    </pc:docChg>
  </pc:docChgLst>
  <pc:docChgLst>
    <pc:chgData name="Gao, Shanshan" userId="9dcdc0c5-4fbe-49ea-97a8-f4c5590fbb9e" providerId="ADAL" clId="{798947D3-7A52-4509-A0E1-C03B41CF1D68}"/>
    <pc:docChg chg="undo custSel addSld delSld modSld sldOrd">
      <pc:chgData name="Gao, Shanshan" userId="9dcdc0c5-4fbe-49ea-97a8-f4c5590fbb9e" providerId="ADAL" clId="{798947D3-7A52-4509-A0E1-C03B41CF1D68}" dt="2022-07-07T13:41:10.151" v="211" actId="1076"/>
      <pc:docMkLst>
        <pc:docMk/>
      </pc:docMkLst>
      <pc:sldChg chg="modSp add mod">
        <pc:chgData name="Gao, Shanshan" userId="9dcdc0c5-4fbe-49ea-97a8-f4c5590fbb9e" providerId="ADAL" clId="{798947D3-7A52-4509-A0E1-C03B41CF1D68}" dt="2022-07-06T13:48:16.808" v="32" actId="20577"/>
        <pc:sldMkLst>
          <pc:docMk/>
          <pc:sldMk cId="2246755923" sldId="256"/>
        </pc:sldMkLst>
        <pc:spChg chg="mod">
          <ac:chgData name="Gao, Shanshan" userId="9dcdc0c5-4fbe-49ea-97a8-f4c5590fbb9e" providerId="ADAL" clId="{798947D3-7A52-4509-A0E1-C03B41CF1D68}" dt="2022-07-06T13:48:05.962" v="10" actId="404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Gao, Shanshan" userId="9dcdc0c5-4fbe-49ea-97a8-f4c5590fbb9e" providerId="ADAL" clId="{798947D3-7A52-4509-A0E1-C03B41CF1D68}" dt="2022-07-06T13:48:16.808" v="32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Gao, Shanshan" userId="9dcdc0c5-4fbe-49ea-97a8-f4c5590fbb9e" providerId="ADAL" clId="{798947D3-7A52-4509-A0E1-C03B41CF1D68}" dt="2022-07-06T13:48:11.164" v="22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3279356920" sldId="257"/>
        </pc:sldMkLst>
      </pc:sldChg>
      <pc:sldChg chg="modSp del mod">
        <pc:chgData name="Gao, Shanshan" userId="9dcdc0c5-4fbe-49ea-97a8-f4c5590fbb9e" providerId="ADAL" clId="{798947D3-7A52-4509-A0E1-C03B41CF1D68}" dt="2022-07-06T13:59:03.108" v="102" actId="47"/>
        <pc:sldMkLst>
          <pc:docMk/>
          <pc:sldMk cId="1006018540" sldId="260"/>
        </pc:sldMkLst>
        <pc:spChg chg="mod">
          <ac:chgData name="Gao, Shanshan" userId="9dcdc0c5-4fbe-49ea-97a8-f4c5590fbb9e" providerId="ADAL" clId="{798947D3-7A52-4509-A0E1-C03B41CF1D68}" dt="2022-07-06T13:58:58.112" v="101" actId="20577"/>
          <ac:spMkLst>
            <pc:docMk/>
            <pc:sldMk cId="1006018540" sldId="260"/>
            <ac:spMk id="100" creationId="{00000000-0000-0000-0000-000000000000}"/>
          </ac:spMkLst>
        </pc:spChg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47892966" sldId="275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1173344585" sldId="283"/>
        </pc:sldMkLst>
      </pc:sldChg>
      <pc:sldChg chg="del">
        <pc:chgData name="Gao, Shanshan" userId="9dcdc0c5-4fbe-49ea-97a8-f4c5590fbb9e" providerId="ADAL" clId="{798947D3-7A52-4509-A0E1-C03B41CF1D68}" dt="2022-07-06T13:59:15.186" v="103" actId="47"/>
        <pc:sldMkLst>
          <pc:docMk/>
          <pc:sldMk cId="1090369040" sldId="287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3966974053" sldId="407"/>
        </pc:sldMkLst>
      </pc:sldChg>
      <pc:sldChg chg="del">
        <pc:chgData name="Gao, Shanshan" userId="9dcdc0c5-4fbe-49ea-97a8-f4c5590fbb9e" providerId="ADAL" clId="{798947D3-7A52-4509-A0E1-C03B41CF1D68}" dt="2022-07-06T13:51:28.939" v="41" actId="47"/>
        <pc:sldMkLst>
          <pc:docMk/>
          <pc:sldMk cId="1011621658" sldId="408"/>
        </pc:sldMkLst>
      </pc:sldChg>
      <pc:sldChg chg="delSp del mod">
        <pc:chgData name="Gao, Shanshan" userId="9dcdc0c5-4fbe-49ea-97a8-f4c5590fbb9e" providerId="ADAL" clId="{798947D3-7A52-4509-A0E1-C03B41CF1D68}" dt="2022-07-06T13:48:21.199" v="33" actId="47"/>
        <pc:sldMkLst>
          <pc:docMk/>
          <pc:sldMk cId="3354757492" sldId="409"/>
        </pc:sldMkLst>
        <pc:spChg chg="del">
          <ac:chgData name="Gao, Shanshan" userId="9dcdc0c5-4fbe-49ea-97a8-f4c5590fbb9e" providerId="ADAL" clId="{798947D3-7A52-4509-A0E1-C03B41CF1D68}" dt="2022-07-06T13:47:18.418" v="0" actId="478"/>
          <ac:spMkLst>
            <pc:docMk/>
            <pc:sldMk cId="3354757492" sldId="409"/>
            <ac:spMk id="4" creationId="{15C78BD8-8241-4510-B6B8-3E9FFB7E63FE}"/>
          </ac:spMkLst>
        </pc:spChg>
      </pc:sldChg>
      <pc:sldChg chg="del">
        <pc:chgData name="Gao, Shanshan" userId="9dcdc0c5-4fbe-49ea-97a8-f4c5590fbb9e" providerId="ADAL" clId="{798947D3-7A52-4509-A0E1-C03B41CF1D68}" dt="2022-07-06T13:58:22.133" v="60" actId="47"/>
        <pc:sldMkLst>
          <pc:docMk/>
          <pc:sldMk cId="1548092871" sldId="410"/>
        </pc:sldMkLst>
      </pc:sldChg>
      <pc:sldChg chg="del">
        <pc:chgData name="Gao, Shanshan" userId="9dcdc0c5-4fbe-49ea-97a8-f4c5590fbb9e" providerId="ADAL" clId="{798947D3-7A52-4509-A0E1-C03B41CF1D68}" dt="2022-07-06T13:55:31.581" v="49" actId="47"/>
        <pc:sldMkLst>
          <pc:docMk/>
          <pc:sldMk cId="448321391" sldId="411"/>
        </pc:sldMkLst>
      </pc:sldChg>
      <pc:sldChg chg="del">
        <pc:chgData name="Gao, Shanshan" userId="9dcdc0c5-4fbe-49ea-97a8-f4c5590fbb9e" providerId="ADAL" clId="{798947D3-7A52-4509-A0E1-C03B41CF1D68}" dt="2022-07-06T13:55:32.086" v="50" actId="47"/>
        <pc:sldMkLst>
          <pc:docMk/>
          <pc:sldMk cId="910740926" sldId="412"/>
        </pc:sldMkLst>
      </pc:sldChg>
      <pc:sldChg chg="del">
        <pc:chgData name="Gao, Shanshan" userId="9dcdc0c5-4fbe-49ea-97a8-f4c5590fbb9e" providerId="ADAL" clId="{798947D3-7A52-4509-A0E1-C03B41CF1D68}" dt="2022-07-06T13:55:33.075" v="51" actId="47"/>
        <pc:sldMkLst>
          <pc:docMk/>
          <pc:sldMk cId="1436696973" sldId="413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3114891187" sldId="422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160301134" sldId="451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1665945065" sldId="454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3169630218" sldId="457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711467661" sldId="460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2330873945" sldId="461"/>
        </pc:sldMkLst>
      </pc:sldChg>
      <pc:sldChg chg="del">
        <pc:chgData name="Gao, Shanshan" userId="9dcdc0c5-4fbe-49ea-97a8-f4c5590fbb9e" providerId="ADAL" clId="{798947D3-7A52-4509-A0E1-C03B41CF1D68}" dt="2022-07-06T14:05:52.251" v="148" actId="47"/>
        <pc:sldMkLst>
          <pc:docMk/>
          <pc:sldMk cId="3127600912" sldId="463"/>
        </pc:sldMkLst>
      </pc:sldChg>
      <pc:sldChg chg="modSp del mod">
        <pc:chgData name="Gao, Shanshan" userId="9dcdc0c5-4fbe-49ea-97a8-f4c5590fbb9e" providerId="ADAL" clId="{798947D3-7A52-4509-A0E1-C03B41CF1D68}" dt="2022-07-06T14:13:23.743" v="160" actId="47"/>
        <pc:sldMkLst>
          <pc:docMk/>
          <pc:sldMk cId="985003874" sldId="476"/>
        </pc:sldMkLst>
        <pc:spChg chg="mod">
          <ac:chgData name="Gao, Shanshan" userId="9dcdc0c5-4fbe-49ea-97a8-f4c5590fbb9e" providerId="ADAL" clId="{798947D3-7A52-4509-A0E1-C03B41CF1D68}" dt="2022-07-06T14:08:58.215" v="158" actId="20577"/>
          <ac:spMkLst>
            <pc:docMk/>
            <pc:sldMk cId="985003874" sldId="476"/>
            <ac:spMk id="2" creationId="{00000000-0000-0000-0000-000000000000}"/>
          </ac:spMkLst>
        </pc:spChg>
      </pc:sldChg>
      <pc:sldChg chg="del">
        <pc:chgData name="Gao, Shanshan" userId="9dcdc0c5-4fbe-49ea-97a8-f4c5590fbb9e" providerId="ADAL" clId="{798947D3-7A52-4509-A0E1-C03B41CF1D68}" dt="2022-07-06T13:55:34.476" v="52" actId="47"/>
        <pc:sldMkLst>
          <pc:docMk/>
          <pc:sldMk cId="1514879941" sldId="490"/>
        </pc:sldMkLst>
      </pc:sldChg>
      <pc:sldChg chg="del">
        <pc:chgData name="Gao, Shanshan" userId="9dcdc0c5-4fbe-49ea-97a8-f4c5590fbb9e" providerId="ADAL" clId="{798947D3-7A52-4509-A0E1-C03B41CF1D68}" dt="2022-07-06T13:55:30.290" v="47" actId="47"/>
        <pc:sldMkLst>
          <pc:docMk/>
          <pc:sldMk cId="687219312" sldId="491"/>
        </pc:sldMkLst>
      </pc:sldChg>
      <pc:sldChg chg="del">
        <pc:chgData name="Gao, Shanshan" userId="9dcdc0c5-4fbe-49ea-97a8-f4c5590fbb9e" providerId="ADAL" clId="{798947D3-7A52-4509-A0E1-C03B41CF1D68}" dt="2022-07-06T13:55:30.951" v="48" actId="47"/>
        <pc:sldMkLst>
          <pc:docMk/>
          <pc:sldMk cId="1835312270" sldId="492"/>
        </pc:sldMkLst>
      </pc:sldChg>
      <pc:sldChg chg="del">
        <pc:chgData name="Gao, Shanshan" userId="9dcdc0c5-4fbe-49ea-97a8-f4c5590fbb9e" providerId="ADAL" clId="{798947D3-7A52-4509-A0E1-C03B41CF1D68}" dt="2022-07-06T13:58:14.989" v="58" actId="47"/>
        <pc:sldMkLst>
          <pc:docMk/>
          <pc:sldMk cId="1928660730" sldId="493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2701655875" sldId="495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3826148789" sldId="496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314728235" sldId="497"/>
        </pc:sldMkLst>
      </pc:sldChg>
      <pc:sldChg chg="del">
        <pc:chgData name="Gao, Shanshan" userId="9dcdc0c5-4fbe-49ea-97a8-f4c5590fbb9e" providerId="ADAL" clId="{798947D3-7A52-4509-A0E1-C03B41CF1D68}" dt="2022-07-06T13:58:18.938" v="59" actId="47"/>
        <pc:sldMkLst>
          <pc:docMk/>
          <pc:sldMk cId="4075056282" sldId="498"/>
        </pc:sldMkLst>
      </pc:sldChg>
      <pc:sldChg chg="del">
        <pc:chgData name="Gao, Shanshan" userId="9dcdc0c5-4fbe-49ea-97a8-f4c5590fbb9e" providerId="ADAL" clId="{798947D3-7A52-4509-A0E1-C03B41CF1D68}" dt="2022-07-06T14:07:58.945" v="154" actId="47"/>
        <pc:sldMkLst>
          <pc:docMk/>
          <pc:sldMk cId="1905110543" sldId="499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2077082043" sldId="500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701223977" sldId="502"/>
        </pc:sldMkLst>
      </pc:sldChg>
      <pc:sldChg chg="del">
        <pc:chgData name="Gao, Shanshan" userId="9dcdc0c5-4fbe-49ea-97a8-f4c5590fbb9e" providerId="ADAL" clId="{798947D3-7A52-4509-A0E1-C03B41CF1D68}" dt="2022-07-06T14:00:13.120" v="111" actId="47"/>
        <pc:sldMkLst>
          <pc:docMk/>
          <pc:sldMk cId="81126703" sldId="503"/>
        </pc:sldMkLst>
      </pc:sldChg>
      <pc:sldChg chg="del">
        <pc:chgData name="Gao, Shanshan" userId="9dcdc0c5-4fbe-49ea-97a8-f4c5590fbb9e" providerId="ADAL" clId="{798947D3-7A52-4509-A0E1-C03B41CF1D68}" dt="2022-07-06T14:00:13.898" v="112" actId="47"/>
        <pc:sldMkLst>
          <pc:docMk/>
          <pc:sldMk cId="1991865123" sldId="504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154549178" sldId="505"/>
        </pc:sldMkLst>
      </pc:sldChg>
      <pc:sldChg chg="modSp del mod">
        <pc:chgData name="Gao, Shanshan" userId="9dcdc0c5-4fbe-49ea-97a8-f4c5590fbb9e" providerId="ADAL" clId="{798947D3-7A52-4509-A0E1-C03B41CF1D68}" dt="2022-07-06T14:13:23.743" v="160" actId="47"/>
        <pc:sldMkLst>
          <pc:docMk/>
          <pc:sldMk cId="2287789301" sldId="538"/>
        </pc:sldMkLst>
        <pc:spChg chg="mod">
          <ac:chgData name="Gao, Shanshan" userId="9dcdc0c5-4fbe-49ea-97a8-f4c5590fbb9e" providerId="ADAL" clId="{798947D3-7A52-4509-A0E1-C03B41CF1D68}" dt="2022-07-06T13:58:42.112" v="72" actId="20577"/>
          <ac:spMkLst>
            <pc:docMk/>
            <pc:sldMk cId="2287789301" sldId="538"/>
            <ac:spMk id="3" creationId="{00000000-0000-0000-0000-000000000000}"/>
          </ac:spMkLst>
        </pc:spChg>
      </pc:sldChg>
      <pc:sldChg chg="del">
        <pc:chgData name="Gao, Shanshan" userId="9dcdc0c5-4fbe-49ea-97a8-f4c5590fbb9e" providerId="ADAL" clId="{798947D3-7A52-4509-A0E1-C03B41CF1D68}" dt="2022-07-06T14:00:16.024" v="115" actId="47"/>
        <pc:sldMkLst>
          <pc:docMk/>
          <pc:sldMk cId="2103954859" sldId="550"/>
        </pc:sldMkLst>
      </pc:sldChg>
      <pc:sldChg chg="del">
        <pc:chgData name="Gao, Shanshan" userId="9dcdc0c5-4fbe-49ea-97a8-f4c5590fbb9e" providerId="ADAL" clId="{798947D3-7A52-4509-A0E1-C03B41CF1D68}" dt="2022-07-06T14:00:16.754" v="116" actId="47"/>
        <pc:sldMkLst>
          <pc:docMk/>
          <pc:sldMk cId="3197549793" sldId="553"/>
        </pc:sldMkLst>
      </pc:sldChg>
      <pc:sldChg chg="del">
        <pc:chgData name="Gao, Shanshan" userId="9dcdc0c5-4fbe-49ea-97a8-f4c5590fbb9e" providerId="ADAL" clId="{798947D3-7A52-4509-A0E1-C03B41CF1D68}" dt="2022-07-06T13:58:24.827" v="61" actId="47"/>
        <pc:sldMkLst>
          <pc:docMk/>
          <pc:sldMk cId="998043659" sldId="564"/>
        </pc:sldMkLst>
      </pc:sldChg>
      <pc:sldChg chg="del">
        <pc:chgData name="Gao, Shanshan" userId="9dcdc0c5-4fbe-49ea-97a8-f4c5590fbb9e" providerId="ADAL" clId="{798947D3-7A52-4509-A0E1-C03B41CF1D68}" dt="2022-07-06T13:58:26.795" v="62" actId="47"/>
        <pc:sldMkLst>
          <pc:docMk/>
          <pc:sldMk cId="1614999964" sldId="566"/>
        </pc:sldMkLst>
      </pc:sldChg>
      <pc:sldChg chg="del">
        <pc:chgData name="Gao, Shanshan" userId="9dcdc0c5-4fbe-49ea-97a8-f4c5590fbb9e" providerId="ADAL" clId="{798947D3-7A52-4509-A0E1-C03B41CF1D68}" dt="2022-07-06T14:00:14.607" v="113" actId="47"/>
        <pc:sldMkLst>
          <pc:docMk/>
          <pc:sldMk cId="2373719850" sldId="568"/>
        </pc:sldMkLst>
      </pc:sldChg>
      <pc:sldChg chg="del">
        <pc:chgData name="Gao, Shanshan" userId="9dcdc0c5-4fbe-49ea-97a8-f4c5590fbb9e" providerId="ADAL" clId="{798947D3-7A52-4509-A0E1-C03B41CF1D68}" dt="2022-07-06T14:00:15.266" v="114" actId="47"/>
        <pc:sldMkLst>
          <pc:docMk/>
          <pc:sldMk cId="3306544771" sldId="569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2003008818" sldId="570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4057025947" sldId="571"/>
        </pc:sldMkLst>
      </pc:sldChg>
      <pc:sldChg chg="del">
        <pc:chgData name="Gao, Shanshan" userId="9dcdc0c5-4fbe-49ea-97a8-f4c5590fbb9e" providerId="ADAL" clId="{798947D3-7A52-4509-A0E1-C03B41CF1D68}" dt="2022-07-06T14:00:12.511" v="110" actId="47"/>
        <pc:sldMkLst>
          <pc:docMk/>
          <pc:sldMk cId="1269314605" sldId="572"/>
        </pc:sldMkLst>
      </pc:sldChg>
      <pc:sldChg chg="del">
        <pc:chgData name="Gao, Shanshan" userId="9dcdc0c5-4fbe-49ea-97a8-f4c5590fbb9e" providerId="ADAL" clId="{798947D3-7A52-4509-A0E1-C03B41CF1D68}" dt="2022-07-06T13:58:13.727" v="57" actId="47"/>
        <pc:sldMkLst>
          <pc:docMk/>
          <pc:sldMk cId="4240158985" sldId="573"/>
        </pc:sldMkLst>
      </pc:sldChg>
      <pc:sldChg chg="del">
        <pc:chgData name="Gao, Shanshan" userId="9dcdc0c5-4fbe-49ea-97a8-f4c5590fbb9e" providerId="ADAL" clId="{798947D3-7A52-4509-A0E1-C03B41CF1D68}" dt="2022-07-06T14:00:11.771" v="109" actId="47"/>
        <pc:sldMkLst>
          <pc:docMk/>
          <pc:sldMk cId="3200515367" sldId="576"/>
        </pc:sldMkLst>
      </pc:sldChg>
      <pc:sldChg chg="del">
        <pc:chgData name="Gao, Shanshan" userId="9dcdc0c5-4fbe-49ea-97a8-f4c5590fbb9e" providerId="ADAL" clId="{798947D3-7A52-4509-A0E1-C03B41CF1D68}" dt="2022-07-06T14:00:18.059" v="117" actId="47"/>
        <pc:sldMkLst>
          <pc:docMk/>
          <pc:sldMk cId="2038054404" sldId="691"/>
        </pc:sldMkLst>
      </pc:sldChg>
      <pc:sldChg chg="del">
        <pc:chgData name="Gao, Shanshan" userId="9dcdc0c5-4fbe-49ea-97a8-f4c5590fbb9e" providerId="ADAL" clId="{798947D3-7A52-4509-A0E1-C03B41CF1D68}" dt="2022-07-06T14:07:55.539" v="153" actId="47"/>
        <pc:sldMkLst>
          <pc:docMk/>
          <pc:sldMk cId="2390231852" sldId="700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663979762" sldId="702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2888110252" sldId="703"/>
        </pc:sldMkLst>
      </pc:sldChg>
      <pc:sldChg chg="del">
        <pc:chgData name="Gao, Shanshan" userId="9dcdc0c5-4fbe-49ea-97a8-f4c5590fbb9e" providerId="ADAL" clId="{798947D3-7A52-4509-A0E1-C03B41CF1D68}" dt="2022-07-06T13:59:39.394" v="106" actId="47"/>
        <pc:sldMkLst>
          <pc:docMk/>
          <pc:sldMk cId="2863807205" sldId="707"/>
        </pc:sldMkLst>
      </pc:sldChg>
      <pc:sldChg chg="del">
        <pc:chgData name="Gao, Shanshan" userId="9dcdc0c5-4fbe-49ea-97a8-f4c5590fbb9e" providerId="ADAL" clId="{798947D3-7A52-4509-A0E1-C03B41CF1D68}" dt="2022-07-06T14:05:55.155" v="149" actId="47"/>
        <pc:sldMkLst>
          <pc:docMk/>
          <pc:sldMk cId="14122459" sldId="709"/>
        </pc:sldMkLst>
      </pc:sldChg>
      <pc:sldChg chg="del">
        <pc:chgData name="Gao, Shanshan" userId="9dcdc0c5-4fbe-49ea-97a8-f4c5590fbb9e" providerId="ADAL" clId="{798947D3-7A52-4509-A0E1-C03B41CF1D68}" dt="2022-07-06T14:00:19.229" v="118" actId="47"/>
        <pc:sldMkLst>
          <pc:docMk/>
          <pc:sldMk cId="587096712" sldId="726"/>
        </pc:sldMkLst>
      </pc:sldChg>
      <pc:sldChg chg="del">
        <pc:chgData name="Gao, Shanshan" userId="9dcdc0c5-4fbe-49ea-97a8-f4c5590fbb9e" providerId="ADAL" clId="{798947D3-7A52-4509-A0E1-C03B41CF1D68}" dt="2022-07-06T14:00:20.161" v="119" actId="47"/>
        <pc:sldMkLst>
          <pc:docMk/>
          <pc:sldMk cId="1736543319" sldId="727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2416589128" sldId="738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3248989993" sldId="739"/>
        </pc:sldMkLst>
      </pc:sldChg>
      <pc:sldChg chg="del">
        <pc:chgData name="Gao, Shanshan" userId="9dcdc0c5-4fbe-49ea-97a8-f4c5590fbb9e" providerId="ADAL" clId="{798947D3-7A52-4509-A0E1-C03B41CF1D68}" dt="2022-07-06T14:08:00.020" v="155" actId="47"/>
        <pc:sldMkLst>
          <pc:docMk/>
          <pc:sldMk cId="2183140648" sldId="745"/>
        </pc:sldMkLst>
      </pc:sldChg>
      <pc:sldChg chg="del">
        <pc:chgData name="Gao, Shanshan" userId="9dcdc0c5-4fbe-49ea-97a8-f4c5590fbb9e" providerId="ADAL" clId="{798947D3-7A52-4509-A0E1-C03B41CF1D68}" dt="2022-07-06T14:13:23.743" v="160" actId="47"/>
        <pc:sldMkLst>
          <pc:docMk/>
          <pc:sldMk cId="1451751341" sldId="779"/>
        </pc:sldMkLst>
      </pc:sldChg>
      <pc:sldChg chg="del">
        <pc:chgData name="Gao, Shanshan" userId="9dcdc0c5-4fbe-49ea-97a8-f4c5590fbb9e" providerId="ADAL" clId="{798947D3-7A52-4509-A0E1-C03B41CF1D68}" dt="2022-07-06T13:59:16.654" v="104" actId="47"/>
        <pc:sldMkLst>
          <pc:docMk/>
          <pc:sldMk cId="1983468954" sldId="780"/>
        </pc:sldMkLst>
      </pc:sldChg>
      <pc:sldChg chg="del">
        <pc:chgData name="Gao, Shanshan" userId="9dcdc0c5-4fbe-49ea-97a8-f4c5590fbb9e" providerId="ADAL" clId="{798947D3-7A52-4509-A0E1-C03B41CF1D68}" dt="2022-07-06T14:00:26.715" v="120" actId="47"/>
        <pc:sldMkLst>
          <pc:docMk/>
          <pc:sldMk cId="3932494501" sldId="781"/>
        </pc:sldMkLst>
      </pc:sldChg>
      <pc:sldChg chg="del">
        <pc:chgData name="Gao, Shanshan" userId="9dcdc0c5-4fbe-49ea-97a8-f4c5590fbb9e" providerId="ADAL" clId="{798947D3-7A52-4509-A0E1-C03B41CF1D68}" dt="2022-07-06T14:00:05.479" v="107" actId="47"/>
        <pc:sldMkLst>
          <pc:docMk/>
          <pc:sldMk cId="1692276085" sldId="782"/>
        </pc:sldMkLst>
      </pc:sldChg>
      <pc:sldChg chg="del">
        <pc:chgData name="Gao, Shanshan" userId="9dcdc0c5-4fbe-49ea-97a8-f4c5590fbb9e" providerId="ADAL" clId="{798947D3-7A52-4509-A0E1-C03B41CF1D68}" dt="2022-07-06T13:58:33.157" v="64" actId="47"/>
        <pc:sldMkLst>
          <pc:docMk/>
          <pc:sldMk cId="459953322" sldId="783"/>
        </pc:sldMkLst>
      </pc:sldChg>
      <pc:sldChg chg="del">
        <pc:chgData name="Gao, Shanshan" userId="9dcdc0c5-4fbe-49ea-97a8-f4c5590fbb9e" providerId="ADAL" clId="{798947D3-7A52-4509-A0E1-C03B41CF1D68}" dt="2022-07-06T13:59:36.797" v="105" actId="47"/>
        <pc:sldMkLst>
          <pc:docMk/>
          <pc:sldMk cId="2731616998" sldId="784"/>
        </pc:sldMkLst>
      </pc:sldChg>
      <pc:sldChg chg="del">
        <pc:chgData name="Gao, Shanshan" userId="9dcdc0c5-4fbe-49ea-97a8-f4c5590fbb9e" providerId="ADAL" clId="{798947D3-7A52-4509-A0E1-C03B41CF1D68}" dt="2022-07-06T14:00:07.673" v="108" actId="47"/>
        <pc:sldMkLst>
          <pc:docMk/>
          <pc:sldMk cId="1442112438" sldId="787"/>
        </pc:sldMkLst>
      </pc:sldChg>
      <pc:sldChg chg="del">
        <pc:chgData name="Gao, Shanshan" userId="9dcdc0c5-4fbe-49ea-97a8-f4c5590fbb9e" providerId="ADAL" clId="{798947D3-7A52-4509-A0E1-C03B41CF1D68}" dt="2022-07-06T14:06:14.990" v="150" actId="47"/>
        <pc:sldMkLst>
          <pc:docMk/>
          <pc:sldMk cId="304853977" sldId="788"/>
        </pc:sldMkLst>
      </pc:sldChg>
      <pc:sldChg chg="del">
        <pc:chgData name="Gao, Shanshan" userId="9dcdc0c5-4fbe-49ea-97a8-f4c5590fbb9e" providerId="ADAL" clId="{798947D3-7A52-4509-A0E1-C03B41CF1D68}" dt="2022-07-06T13:58:27.995" v="63" actId="47"/>
        <pc:sldMkLst>
          <pc:docMk/>
          <pc:sldMk cId="3111404976" sldId="789"/>
        </pc:sldMkLst>
      </pc:sldChg>
      <pc:sldChg chg="addSp delSp add del mod">
        <pc:chgData name="Gao, Shanshan" userId="9dcdc0c5-4fbe-49ea-97a8-f4c5590fbb9e" providerId="ADAL" clId="{798947D3-7A52-4509-A0E1-C03B41CF1D68}" dt="2022-07-06T13:51:29.965" v="42" actId="47"/>
        <pc:sldMkLst>
          <pc:docMk/>
          <pc:sldMk cId="1905254342" sldId="790"/>
        </pc:sldMkLst>
        <pc:spChg chg="add del">
          <ac:chgData name="Gao, Shanshan" userId="9dcdc0c5-4fbe-49ea-97a8-f4c5590fbb9e" providerId="ADAL" clId="{798947D3-7A52-4509-A0E1-C03B41CF1D68}" dt="2022-07-06T13:50:44.383" v="36" actId="22"/>
          <ac:spMkLst>
            <pc:docMk/>
            <pc:sldMk cId="1905254342" sldId="790"/>
            <ac:spMk id="6" creationId="{FA7CD72F-D17D-29C3-6DC5-718EA7A12A07}"/>
          </ac:spMkLst>
        </pc:spChg>
      </pc:sldChg>
      <pc:sldChg chg="addSp modSp mod">
        <pc:chgData name="Gao, Shanshan" userId="9dcdc0c5-4fbe-49ea-97a8-f4c5590fbb9e" providerId="ADAL" clId="{798947D3-7A52-4509-A0E1-C03B41CF1D68}" dt="2022-07-06T13:51:23.644" v="40" actId="1076"/>
        <pc:sldMkLst>
          <pc:docMk/>
          <pc:sldMk cId="1113764834" sldId="791"/>
        </pc:sldMkLst>
        <pc:spChg chg="mod">
          <ac:chgData name="Gao, Shanshan" userId="9dcdc0c5-4fbe-49ea-97a8-f4c5590fbb9e" providerId="ADAL" clId="{798947D3-7A52-4509-A0E1-C03B41CF1D68}" dt="2022-07-06T13:51:10.964" v="38" actId="108"/>
          <ac:spMkLst>
            <pc:docMk/>
            <pc:sldMk cId="1113764834" sldId="791"/>
            <ac:spMk id="5" creationId="{00000000-0000-0000-0000-000000000000}"/>
          </ac:spMkLst>
        </pc:spChg>
        <pc:spChg chg="add mod">
          <ac:chgData name="Gao, Shanshan" userId="9dcdc0c5-4fbe-49ea-97a8-f4c5590fbb9e" providerId="ADAL" clId="{798947D3-7A52-4509-A0E1-C03B41CF1D68}" dt="2022-07-06T13:51:23.644" v="40" actId="1076"/>
          <ac:spMkLst>
            <pc:docMk/>
            <pc:sldMk cId="1113764834" sldId="791"/>
            <ac:spMk id="6" creationId="{9FDA65CF-4534-BD7D-1737-699DF3B6F3A6}"/>
          </ac:spMkLst>
        </pc:spChg>
        <pc:spChg chg="add mod">
          <ac:chgData name="Gao, Shanshan" userId="9dcdc0c5-4fbe-49ea-97a8-f4c5590fbb9e" providerId="ADAL" clId="{798947D3-7A52-4509-A0E1-C03B41CF1D68}" dt="2022-07-06T13:51:23.644" v="40" actId="1076"/>
          <ac:spMkLst>
            <pc:docMk/>
            <pc:sldMk cId="1113764834" sldId="791"/>
            <ac:spMk id="7" creationId="{32CDF20F-65EA-DBB4-CC6D-0387DA91B53E}"/>
          </ac:spMkLst>
        </pc:spChg>
      </pc:sldChg>
      <pc:sldChg chg="modSp add del mod">
        <pc:chgData name="Gao, Shanshan" userId="9dcdc0c5-4fbe-49ea-97a8-f4c5590fbb9e" providerId="ADAL" clId="{798947D3-7A52-4509-A0E1-C03B41CF1D68}" dt="2022-07-06T13:55:54.151" v="53" actId="47"/>
        <pc:sldMkLst>
          <pc:docMk/>
          <pc:sldMk cId="1695791067" sldId="792"/>
        </pc:sldMkLst>
        <pc:spChg chg="mod">
          <ac:chgData name="Gao, Shanshan" userId="9dcdc0c5-4fbe-49ea-97a8-f4c5590fbb9e" providerId="ADAL" clId="{798947D3-7A52-4509-A0E1-C03B41CF1D68}" dt="2022-07-06T13:52:15.137" v="45" actId="27636"/>
          <ac:spMkLst>
            <pc:docMk/>
            <pc:sldMk cId="1695791067" sldId="792"/>
            <ac:spMk id="4" creationId="{00000000-0000-0000-0000-000000000000}"/>
          </ac:spMkLst>
        </pc:spChg>
      </pc:sldChg>
      <pc:sldChg chg="modSp add mod">
        <pc:chgData name="Gao, Shanshan" userId="9dcdc0c5-4fbe-49ea-97a8-f4c5590fbb9e" providerId="ADAL" clId="{798947D3-7A52-4509-A0E1-C03B41CF1D68}" dt="2022-07-07T13:41:10.151" v="211" actId="1076"/>
        <pc:sldMkLst>
          <pc:docMk/>
          <pc:sldMk cId="3775005750" sldId="793"/>
        </pc:sldMkLst>
        <pc:spChg chg="mod">
          <ac:chgData name="Gao, Shanshan" userId="9dcdc0c5-4fbe-49ea-97a8-f4c5590fbb9e" providerId="ADAL" clId="{798947D3-7A52-4509-A0E1-C03B41CF1D68}" dt="2022-07-07T13:41:10.151" v="211" actId="1076"/>
          <ac:spMkLst>
            <pc:docMk/>
            <pc:sldMk cId="3775005750" sldId="793"/>
            <ac:spMk id="15" creationId="{2C42D5F1-CD51-45B7-B9A0-AA7888F081BB}"/>
          </ac:spMkLst>
        </pc:spChg>
      </pc:sldChg>
      <pc:sldChg chg="add">
        <pc:chgData name="Gao, Shanshan" userId="9dcdc0c5-4fbe-49ea-97a8-f4c5590fbb9e" providerId="ADAL" clId="{798947D3-7A52-4509-A0E1-C03B41CF1D68}" dt="2022-07-06T13:55:27.558" v="46"/>
        <pc:sldMkLst>
          <pc:docMk/>
          <pc:sldMk cId="115789051" sldId="794"/>
        </pc:sldMkLst>
      </pc:sldChg>
      <pc:sldChg chg="add">
        <pc:chgData name="Gao, Shanshan" userId="9dcdc0c5-4fbe-49ea-97a8-f4c5590fbb9e" providerId="ADAL" clId="{798947D3-7A52-4509-A0E1-C03B41CF1D68}" dt="2022-07-06T13:55:27.558" v="46"/>
        <pc:sldMkLst>
          <pc:docMk/>
          <pc:sldMk cId="623327803" sldId="795"/>
        </pc:sldMkLst>
      </pc:sldChg>
      <pc:sldChg chg="add del">
        <pc:chgData name="Gao, Shanshan" userId="9dcdc0c5-4fbe-49ea-97a8-f4c5590fbb9e" providerId="ADAL" clId="{798947D3-7A52-4509-A0E1-C03B41CF1D68}" dt="2022-07-07T13:38:30.185" v="195" actId="47"/>
        <pc:sldMkLst>
          <pc:docMk/>
          <pc:sldMk cId="523988514" sldId="796"/>
        </pc:sldMkLst>
      </pc:sldChg>
      <pc:sldChg chg="addSp modSp add mod">
        <pc:chgData name="Gao, Shanshan" userId="9dcdc0c5-4fbe-49ea-97a8-f4c5590fbb9e" providerId="ADAL" clId="{798947D3-7A52-4509-A0E1-C03B41CF1D68}" dt="2022-07-06T14:04:40.760" v="144" actId="5793"/>
        <pc:sldMkLst>
          <pc:docMk/>
          <pc:sldMk cId="3887846840" sldId="797"/>
        </pc:sldMkLst>
        <pc:spChg chg="add mod">
          <ac:chgData name="Gao, Shanshan" userId="9dcdc0c5-4fbe-49ea-97a8-f4c5590fbb9e" providerId="ADAL" clId="{798947D3-7A52-4509-A0E1-C03B41CF1D68}" dt="2022-07-06T14:04:40.760" v="144" actId="5793"/>
          <ac:spMkLst>
            <pc:docMk/>
            <pc:sldMk cId="3887846840" sldId="797"/>
            <ac:spMk id="22" creationId="{19404794-C9A2-2303-78F2-89A7B843787C}"/>
          </ac:spMkLst>
        </pc:spChg>
      </pc:sldChg>
      <pc:sldChg chg="add del">
        <pc:chgData name="Gao, Shanshan" userId="9dcdc0c5-4fbe-49ea-97a8-f4c5590fbb9e" providerId="ADAL" clId="{798947D3-7A52-4509-A0E1-C03B41CF1D68}" dt="2022-07-06T14:04:47.478" v="145" actId="47"/>
        <pc:sldMkLst>
          <pc:docMk/>
          <pc:sldMk cId="636499044" sldId="798"/>
        </pc:sldMkLst>
      </pc:sldChg>
      <pc:sldChg chg="new del">
        <pc:chgData name="Gao, Shanshan" userId="9dcdc0c5-4fbe-49ea-97a8-f4c5590fbb9e" providerId="ADAL" clId="{798947D3-7A52-4509-A0E1-C03B41CF1D68}" dt="2022-07-06T13:58:12.717" v="56" actId="47"/>
        <pc:sldMkLst>
          <pc:docMk/>
          <pc:sldMk cId="483862804" sldId="799"/>
        </pc:sldMkLst>
      </pc:sldChg>
      <pc:sldChg chg="add ord">
        <pc:chgData name="Gao, Shanshan" userId="9dcdc0c5-4fbe-49ea-97a8-f4c5590fbb9e" providerId="ADAL" clId="{798947D3-7A52-4509-A0E1-C03B41CF1D68}" dt="2022-07-06T14:05:30.679" v="147"/>
        <pc:sldMkLst>
          <pc:docMk/>
          <pc:sldMk cId="2542990019" sldId="800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831255769" sldId="801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2852020052" sldId="802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2536456930" sldId="803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768752291" sldId="804"/>
        </pc:sldMkLst>
      </pc:sldChg>
      <pc:sldChg chg="add">
        <pc:chgData name="Gao, Shanshan" userId="9dcdc0c5-4fbe-49ea-97a8-f4c5590fbb9e" providerId="ADAL" clId="{798947D3-7A52-4509-A0E1-C03B41CF1D68}" dt="2022-07-06T13:57:54.332" v="55"/>
        <pc:sldMkLst>
          <pc:docMk/>
          <pc:sldMk cId="907016441" sldId="805"/>
        </pc:sldMkLst>
      </pc:sldChg>
      <pc:sldChg chg="add del">
        <pc:chgData name="Gao, Shanshan" userId="9dcdc0c5-4fbe-49ea-97a8-f4c5590fbb9e" providerId="ADAL" clId="{798947D3-7A52-4509-A0E1-C03B41CF1D68}" dt="2022-07-06T14:13:23.743" v="160" actId="47"/>
        <pc:sldMkLst>
          <pc:docMk/>
          <pc:sldMk cId="2868096066" sldId="814"/>
        </pc:sldMkLst>
      </pc:sldChg>
      <pc:sldChg chg="delSp add del mod">
        <pc:chgData name="Gao, Shanshan" userId="9dcdc0c5-4fbe-49ea-97a8-f4c5590fbb9e" providerId="ADAL" clId="{798947D3-7A52-4509-A0E1-C03B41CF1D68}" dt="2022-07-06T14:13:23.743" v="160" actId="47"/>
        <pc:sldMkLst>
          <pc:docMk/>
          <pc:sldMk cId="1580488279" sldId="815"/>
        </pc:sldMkLst>
        <pc:picChg chg="del">
          <ac:chgData name="Gao, Shanshan" userId="9dcdc0c5-4fbe-49ea-97a8-f4c5590fbb9e" providerId="ADAL" clId="{798947D3-7A52-4509-A0E1-C03B41CF1D68}" dt="2022-07-06T14:07:45.841" v="152" actId="478"/>
          <ac:picMkLst>
            <pc:docMk/>
            <pc:sldMk cId="1580488279" sldId="815"/>
            <ac:picMk id="15" creationId="{7786D66D-4EDF-B141-84E1-A432F368DD96}"/>
          </ac:picMkLst>
        </pc:picChg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3616182401" sldId="816"/>
        </pc:sldMkLst>
      </pc:sldChg>
      <pc:sldChg chg="modSp add mod">
        <pc:chgData name="Gao, Shanshan" userId="9dcdc0c5-4fbe-49ea-97a8-f4c5590fbb9e" providerId="ADAL" clId="{798947D3-7A52-4509-A0E1-C03B41CF1D68}" dt="2022-07-06T14:13:33.987" v="161" actId="120"/>
        <pc:sldMkLst>
          <pc:docMk/>
          <pc:sldMk cId="1586108362" sldId="817"/>
        </pc:sldMkLst>
        <pc:spChg chg="mod">
          <ac:chgData name="Gao, Shanshan" userId="9dcdc0c5-4fbe-49ea-97a8-f4c5590fbb9e" providerId="ADAL" clId="{798947D3-7A52-4509-A0E1-C03B41CF1D68}" dt="2022-07-06T14:13:33.987" v="161" actId="120"/>
          <ac:spMkLst>
            <pc:docMk/>
            <pc:sldMk cId="1586108362" sldId="817"/>
            <ac:spMk id="3" creationId="{00000000-0000-0000-0000-000000000000}"/>
          </ac:spMkLst>
        </pc:spChg>
      </pc:sldChg>
      <pc:sldChg chg="modSp add mod">
        <pc:chgData name="Gao, Shanshan" userId="9dcdc0c5-4fbe-49ea-97a8-f4c5590fbb9e" providerId="ADAL" clId="{798947D3-7A52-4509-A0E1-C03B41CF1D68}" dt="2022-07-06T14:13:43.051" v="170" actId="20577"/>
        <pc:sldMkLst>
          <pc:docMk/>
          <pc:sldMk cId="3849552976" sldId="818"/>
        </pc:sldMkLst>
        <pc:spChg chg="mod">
          <ac:chgData name="Gao, Shanshan" userId="9dcdc0c5-4fbe-49ea-97a8-f4c5590fbb9e" providerId="ADAL" clId="{798947D3-7A52-4509-A0E1-C03B41CF1D68}" dt="2022-07-06T14:13:43.051" v="170" actId="20577"/>
          <ac:spMkLst>
            <pc:docMk/>
            <pc:sldMk cId="3849552976" sldId="818"/>
            <ac:spMk id="2" creationId="{00000000-0000-0000-0000-000000000000}"/>
          </ac:spMkLst>
        </pc:spChg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1430735222" sldId="819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1151138585" sldId="820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2232624286" sldId="821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753869505" sldId="822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405517218" sldId="823"/>
        </pc:sldMkLst>
      </pc:sldChg>
      <pc:sldChg chg="add del">
        <pc:chgData name="Gao, Shanshan" userId="9dcdc0c5-4fbe-49ea-97a8-f4c5590fbb9e" providerId="ADAL" clId="{798947D3-7A52-4509-A0E1-C03B41CF1D68}" dt="2022-07-07T13:39:45.195" v="196" actId="47"/>
        <pc:sldMkLst>
          <pc:docMk/>
          <pc:sldMk cId="287285617" sldId="824"/>
        </pc:sldMkLst>
      </pc:sldChg>
      <pc:sldChg chg="add del">
        <pc:chgData name="Gao, Shanshan" userId="9dcdc0c5-4fbe-49ea-97a8-f4c5590fbb9e" providerId="ADAL" clId="{798947D3-7A52-4509-A0E1-C03B41CF1D68}" dt="2022-07-06T14:27:20.164" v="194" actId="47"/>
        <pc:sldMkLst>
          <pc:docMk/>
          <pc:sldMk cId="940353781" sldId="825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1171534503" sldId="826"/>
        </pc:sldMkLst>
      </pc:sldChg>
      <pc:sldChg chg="add">
        <pc:chgData name="Gao, Shanshan" userId="9dcdc0c5-4fbe-49ea-97a8-f4c5590fbb9e" providerId="ADAL" clId="{798947D3-7A52-4509-A0E1-C03B41CF1D68}" dt="2022-07-06T14:13:16.571" v="159"/>
        <pc:sldMkLst>
          <pc:docMk/>
          <pc:sldMk cId="786307039" sldId="827"/>
        </pc:sldMkLst>
      </pc:sldChg>
      <pc:sldChg chg="addSp delSp modSp add mod">
        <pc:chgData name="Gao, Shanshan" userId="9dcdc0c5-4fbe-49ea-97a8-f4c5590fbb9e" providerId="ADAL" clId="{798947D3-7A52-4509-A0E1-C03B41CF1D68}" dt="2022-07-06T14:17:30.851" v="191" actId="1076"/>
        <pc:sldMkLst>
          <pc:docMk/>
          <pc:sldMk cId="155363190" sldId="828"/>
        </pc:sldMkLst>
        <pc:picChg chg="add del mod modCrop">
          <ac:chgData name="Gao, Shanshan" userId="9dcdc0c5-4fbe-49ea-97a8-f4c5590fbb9e" providerId="ADAL" clId="{798947D3-7A52-4509-A0E1-C03B41CF1D68}" dt="2022-07-06T14:17:19.186" v="186" actId="478"/>
          <ac:picMkLst>
            <pc:docMk/>
            <pc:sldMk cId="155363190" sldId="828"/>
            <ac:picMk id="17" creationId="{5C5924DF-9878-00D4-B15F-CB063EF7A717}"/>
          </ac:picMkLst>
        </pc:picChg>
        <pc:picChg chg="add mod">
          <ac:chgData name="Gao, Shanshan" userId="9dcdc0c5-4fbe-49ea-97a8-f4c5590fbb9e" providerId="ADAL" clId="{798947D3-7A52-4509-A0E1-C03B41CF1D68}" dt="2022-07-06T14:17:30.851" v="191" actId="1076"/>
          <ac:picMkLst>
            <pc:docMk/>
            <pc:sldMk cId="155363190" sldId="828"/>
            <ac:picMk id="18" creationId="{49536055-496A-F40B-6BF5-1C5BA2AA962D}"/>
          </ac:picMkLst>
        </pc:picChg>
      </pc:sldChg>
      <pc:sldChg chg="modSp add mod">
        <pc:chgData name="Gao, Shanshan" userId="9dcdc0c5-4fbe-49ea-97a8-f4c5590fbb9e" providerId="ADAL" clId="{798947D3-7A52-4509-A0E1-C03B41CF1D68}" dt="2022-07-07T13:40:32.297" v="209" actId="207"/>
        <pc:sldMkLst>
          <pc:docMk/>
          <pc:sldMk cId="775202217" sldId="829"/>
        </pc:sldMkLst>
        <pc:spChg chg="mod">
          <ac:chgData name="Gao, Shanshan" userId="9dcdc0c5-4fbe-49ea-97a8-f4c5590fbb9e" providerId="ADAL" clId="{798947D3-7A52-4509-A0E1-C03B41CF1D68}" dt="2022-07-07T13:40:32.297" v="209" actId="207"/>
          <ac:spMkLst>
            <pc:docMk/>
            <pc:sldMk cId="775202217" sldId="829"/>
            <ac:spMk id="2" creationId="{00000000-0000-0000-0000-000000000000}"/>
          </ac:spMkLst>
        </pc:spChg>
      </pc:sldChg>
      <pc:sldChg chg="modSp add del mod">
        <pc:chgData name="Gao, Shanshan" userId="9dcdc0c5-4fbe-49ea-97a8-f4c5590fbb9e" providerId="ADAL" clId="{798947D3-7A52-4509-A0E1-C03B41CF1D68}" dt="2022-07-06T14:18:34.557" v="192" actId="47"/>
        <pc:sldMkLst>
          <pc:docMk/>
          <pc:sldMk cId="2016518940" sldId="830"/>
        </pc:sldMkLst>
        <pc:spChg chg="mod">
          <ac:chgData name="Gao, Shanshan" userId="9dcdc0c5-4fbe-49ea-97a8-f4c5590fbb9e" providerId="ADAL" clId="{798947D3-7A52-4509-A0E1-C03B41CF1D68}" dt="2022-07-06T14:15:52.374" v="177" actId="20577"/>
          <ac:spMkLst>
            <pc:docMk/>
            <pc:sldMk cId="2016518940" sldId="830"/>
            <ac:spMk id="2" creationId="{60DE870B-4EB1-8A4B-A675-3D69905DC533}"/>
          </ac:spMkLst>
        </pc:spChg>
      </pc:sldChg>
      <pc:sldChg chg="add">
        <pc:chgData name="Gao, Shanshan" userId="9dcdc0c5-4fbe-49ea-97a8-f4c5590fbb9e" providerId="ADAL" clId="{798947D3-7A52-4509-A0E1-C03B41CF1D68}" dt="2022-07-06T14:18:51.642" v="193"/>
        <pc:sldMkLst>
          <pc:docMk/>
          <pc:sldMk cId="2918202646" sldId="870"/>
        </pc:sldMkLst>
      </pc:sldChg>
      <pc:sldMasterChg chg="delSldLayout">
        <pc:chgData name="Gao, Shanshan" userId="9dcdc0c5-4fbe-49ea-97a8-f4c5590fbb9e" providerId="ADAL" clId="{798947D3-7A52-4509-A0E1-C03B41CF1D68}" dt="2022-07-06T14:13:23.743" v="160" actId="47"/>
        <pc:sldMasterMkLst>
          <pc:docMk/>
          <pc:sldMasterMk cId="0" sldId="2147483709"/>
        </pc:sldMasterMkLst>
        <pc:sldLayoutChg chg="del">
          <pc:chgData name="Gao, Shanshan" userId="9dcdc0c5-4fbe-49ea-97a8-f4c5590fbb9e" providerId="ADAL" clId="{798947D3-7A52-4509-A0E1-C03B41CF1D68}" dt="2022-07-06T14:13:23.743" v="160" actId="47"/>
          <pc:sldLayoutMkLst>
            <pc:docMk/>
            <pc:sldMasterMk cId="0" sldId="2147483709"/>
            <pc:sldLayoutMk cId="443391060" sldId="2147483821"/>
          </pc:sldLayoutMkLst>
        </pc:sldLayoutChg>
        <pc:sldLayoutChg chg="del">
          <pc:chgData name="Gao, Shanshan" userId="9dcdc0c5-4fbe-49ea-97a8-f4c5590fbb9e" providerId="ADAL" clId="{798947D3-7A52-4509-A0E1-C03B41CF1D68}" dt="2022-07-06T13:59:03.108" v="102" actId="47"/>
          <pc:sldLayoutMkLst>
            <pc:docMk/>
            <pc:sldMasterMk cId="0" sldId="2147483709"/>
            <pc:sldLayoutMk cId="2180807082" sldId="2147483822"/>
          </pc:sldLayoutMkLst>
        </pc:sldLayoutChg>
        <pc:sldLayoutChg chg="del">
          <pc:chgData name="Gao, Shanshan" userId="9dcdc0c5-4fbe-49ea-97a8-f4c5590fbb9e" providerId="ADAL" clId="{798947D3-7A52-4509-A0E1-C03B41CF1D68}" dt="2022-07-06T13:51:29.965" v="42" actId="47"/>
          <pc:sldLayoutMkLst>
            <pc:docMk/>
            <pc:sldMasterMk cId="0" sldId="2147483709"/>
            <pc:sldLayoutMk cId="1185060342" sldId="2147483824"/>
          </pc:sldLayoutMkLst>
        </pc:sldLayoutChg>
        <pc:sldLayoutChg chg="del">
          <pc:chgData name="Gao, Shanshan" userId="9dcdc0c5-4fbe-49ea-97a8-f4c5590fbb9e" providerId="ADAL" clId="{798947D3-7A52-4509-A0E1-C03B41CF1D68}" dt="2022-07-06T14:13:23.743" v="160" actId="47"/>
          <pc:sldLayoutMkLst>
            <pc:docMk/>
            <pc:sldMasterMk cId="0" sldId="2147483709"/>
            <pc:sldLayoutMk cId="391106550" sldId="214748383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7" y="1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7D5469D7-11AD-4BC3-89DE-E1A7983B5355}" type="datetime1">
              <a:rPr lang="en-US"/>
              <a:pPr>
                <a:defRPr/>
              </a:pPr>
              <a:t>7/15/2024</a:t>
            </a:fld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195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7" y="8832195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4B6B811-6ABD-4437-A3AC-511B217CB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7" y="1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77594A12-44DA-4BFE-BFB1-91E8A4438F8E}" type="datetime1">
              <a:rPr lang="en-US"/>
              <a:pPr>
                <a:defRPr/>
              </a:pPr>
              <a:t>7/15/2024</a:t>
            </a:fld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4" y="4416099"/>
            <a:ext cx="5139134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195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7" y="8832195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65A9E83-7140-4D2A-B4FD-2FB4B47BC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A9E83-7140-4D2A-B4FD-2FB4B47BCE7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2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A9E83-7140-4D2A-B4FD-2FB4B47BCE7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97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A9E83-7140-4D2A-B4FD-2FB4B47BCE7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32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A9E83-7140-4D2A-B4FD-2FB4B47BCE7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9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A9E83-7140-4D2A-B4FD-2FB4B47BCE7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9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82296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82296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69A4E-6361-4B80-8C05-032BBD440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90B34-2CB2-4BDB-B092-D9012D6E2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277351" y="646112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1E428-174B-449D-8F78-D9F0201CA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277351" y="646112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0DEB0-BDA0-4C7B-B0EB-9B4A1C66F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277351" y="646112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5892-ACCF-425F-A5CB-04E757EE4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277351" y="646112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1E428-174B-449D-8F78-D9F0201CA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7" y="5773231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885" y="5761051"/>
            <a:ext cx="4318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9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82296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82296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D525F-52C9-42CA-8073-262EAE913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AC6DE-CDAC-4CA6-8CD9-CAC6D9F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77800"/>
            <a:ext cx="11176000" cy="62445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814956"/>
            <a:ext cx="11176000" cy="52925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40199" y="6235700"/>
            <a:ext cx="4782127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17891" y="6224155"/>
            <a:ext cx="13208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7DA5E-B0DB-4BC5-BE53-CAC5CD864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828800"/>
            <a:ext cx="4978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4978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013E5-46F1-4C7B-A4B2-EDDF95639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E539D-9446-400C-A1AA-95ED8C352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AF92E-1400-4DAE-AB45-3AB174CA6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810D6-8E89-4F24-B47A-12DEE2CC8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2F70-9323-47CC-9155-A416B0F19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F121-038C-4E42-BFEF-0C2BAEA70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AE9C7-536E-4EBD-9529-8CD962D72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2052-EE66-4896-88BA-B0A138847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256378"/>
            <a:ext cx="10972800" cy="537253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905774"/>
            <a:ext cx="10977028" cy="537229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80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256378"/>
            <a:ext cx="10972800" cy="537253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905774"/>
            <a:ext cx="10977028" cy="537229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1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D44B1-6B86-4364-8B8C-B5B01C89E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24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1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626745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261400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994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60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69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340612"/>
            <a:ext cx="402336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08366"/>
            <a:ext cx="6613023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26746" y="1206941"/>
            <a:ext cx="4006220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732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37"/>
            <a:ext cx="109728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839748"/>
            <a:ext cx="10972795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458988"/>
            <a:ext cx="109728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7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77800"/>
            <a:ext cx="11176000" cy="62445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814956"/>
            <a:ext cx="11176000" cy="52925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40199" y="6235700"/>
            <a:ext cx="4782127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17891" y="6224155"/>
            <a:ext cx="13208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7DA5E-B0DB-4BC5-BE53-CAC5CD864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4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828800"/>
            <a:ext cx="4978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4978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F504C-F807-40FE-831B-48480B3E5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97DA-6206-48C1-A0F8-8E78A5D54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6AA4E-28C4-4DD1-84D0-9280E75B5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C00E9-2E9A-4DA6-8FFA-479BC38D1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83CFB-E561-42EC-8F86-0EC514F2E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C821B-25D4-4C4D-AFA7-D86598B1D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8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1828800"/>
            <a:ext cx="1016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41600" y="6223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40200" y="6235700"/>
            <a:ext cx="401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1200" y="6235700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42B7F"/>
                </a:solidFill>
                <a:latin typeface="Arial" charset="0"/>
              </a:defRPr>
            </a:lvl1pPr>
          </a:lstStyle>
          <a:p>
            <a:pPr>
              <a:defRPr/>
            </a:pPr>
            <a:fld id="{935064D4-F953-4D60-98BC-700ABF45E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3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304801"/>
            <a:ext cx="11176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805" r:id="rId12"/>
    <p:sldLayoutId id="2147483807" r:id="rId13"/>
    <p:sldLayoutId id="2147483803" r:id="rId14"/>
    <p:sldLayoutId id="2147483820" r:id="rId15"/>
    <p:sldLayoutId id="2147483823" r:id="rId16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1828800"/>
            <a:ext cx="1016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41600" y="6223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40200" y="6235700"/>
            <a:ext cx="401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S.Gao – CE for LArTPC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1200" y="6235700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42B7F"/>
                </a:solidFill>
                <a:latin typeface="Arial" charset="0"/>
              </a:defRPr>
            </a:lvl1pPr>
          </a:lstStyle>
          <a:p>
            <a:pPr>
              <a:defRPr/>
            </a:pPr>
            <a:fld id="{59CAA917-4EA0-494D-B9A3-388D11A15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6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304801"/>
            <a:ext cx="11176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3" y="6549548"/>
            <a:ext cx="6523352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S.Gao – CE for LArTPC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357635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7" y="6489520"/>
            <a:ext cx="749299" cy="237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12D8F-3E2A-4917-B896-D53BF2642DE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145" y="6508517"/>
            <a:ext cx="1219200" cy="22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8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883" y="2541806"/>
            <a:ext cx="8296123" cy="1947460"/>
          </a:xfrm>
        </p:spPr>
        <p:txBody>
          <a:bodyPr>
            <a:noAutofit/>
          </a:bodyPr>
          <a:lstStyle/>
          <a:p>
            <a:r>
              <a:rPr lang="en-US" sz="2800" dirty="0">
                <a:cs typeface="Palatino Linotype"/>
              </a:rPr>
              <a:t>Cryogenic Readout Electronics Systems for </a:t>
            </a:r>
            <a:br>
              <a:rPr lang="en-US" sz="2800" dirty="0">
                <a:cs typeface="Palatino Linotype"/>
              </a:rPr>
            </a:br>
            <a:r>
              <a:rPr lang="en-US" sz="2800" dirty="0">
                <a:cs typeface="Palatino Linotype"/>
              </a:rPr>
              <a:t>Liquid Argon TPCs in Neutrino Experiments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10/17/2023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Shanshan Gao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>
            <a:extLst>
              <a:ext uri="{FF2B5EF4-FFF2-40B4-BE49-F238E27FC236}">
                <a16:creationId xmlns:a16="http://schemas.microsoft.com/office/drawing/2014/main" id="{97ED3A43-EC61-4B23-BDE4-F677D3F9B4C1}"/>
              </a:ext>
            </a:extLst>
          </p:cNvPr>
          <p:cNvGrpSpPr/>
          <p:nvPr/>
        </p:nvGrpSpPr>
        <p:grpSpPr>
          <a:xfrm>
            <a:off x="4629149" y="0"/>
            <a:ext cx="6045926" cy="4659086"/>
            <a:chOff x="37781" y="17477"/>
            <a:chExt cx="7414539" cy="6237549"/>
          </a:xfrm>
        </p:grpSpPr>
        <p:pic>
          <p:nvPicPr>
            <p:cNvPr id="6" name="Picture 2" descr="C:\Documents and Settings\flanni\Desktop\TPC.gif">
              <a:extLst>
                <a:ext uri="{FF2B5EF4-FFF2-40B4-BE49-F238E27FC236}">
                  <a16:creationId xmlns:a16="http://schemas.microsoft.com/office/drawing/2014/main" id="{F2F3AA78-515C-4978-8CC9-552EF0D0617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7781" y="17477"/>
              <a:ext cx="7414539" cy="6237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7B4E70-1E96-4EDE-A9A2-B6DCB5D0C36E}"/>
                </a:ext>
              </a:extLst>
            </p:cNvPr>
            <p:cNvSpPr/>
            <p:nvPr/>
          </p:nvSpPr>
          <p:spPr bwMode="auto">
            <a:xfrm>
              <a:off x="6113505" y="5511623"/>
              <a:ext cx="1086787" cy="5096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i="1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2B8EE23-C20D-443D-A7D5-BBC4FDF9459D}"/>
                </a:ext>
              </a:extLst>
            </p:cNvPr>
            <p:cNvCxnSpPr/>
            <p:nvPr/>
          </p:nvCxnSpPr>
          <p:spPr bwMode="auto">
            <a:xfrm>
              <a:off x="4283968" y="5427677"/>
              <a:ext cx="599607" cy="1588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1E70AF-97AE-4CDB-84EC-5CCA65268E3E}"/>
                </a:ext>
              </a:extLst>
            </p:cNvPr>
            <p:cNvSpPr txBox="1"/>
            <p:nvPr/>
          </p:nvSpPr>
          <p:spPr>
            <a:xfrm>
              <a:off x="4377072" y="5482855"/>
              <a:ext cx="359755" cy="2472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>
                  <a:solidFill>
                    <a:prstClr val="black"/>
                  </a:solidFill>
                </a:rPr>
                <a:t>time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411D6A-64E2-4A12-8705-7D7E0CA4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Argon TPC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4E1BD-286A-420E-97AB-6F3ADF49B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4735995"/>
            <a:ext cx="8763000" cy="1300371"/>
          </a:xfrm>
        </p:spPr>
        <p:txBody>
          <a:bodyPr/>
          <a:lstStyle/>
          <a:p>
            <a:r>
              <a:rPr lang="en-US" sz="2000" dirty="0"/>
              <a:t>3 Wire Plane readout with Excellent Space and Energy resolution</a:t>
            </a:r>
          </a:p>
          <a:p>
            <a:r>
              <a:rPr lang="en-US" sz="2000" dirty="0"/>
              <a:t>3D-imaging: full event topology reconstruction</a:t>
            </a:r>
          </a:p>
          <a:p>
            <a:r>
              <a:rPr lang="en-US" sz="2000" dirty="0"/>
              <a:t>Higher sensitivity to neutrino physics and for some of the proton decay channels (e.g. p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K𝛎)</a:t>
            </a:r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3F6A6B-91CB-418B-9D61-E6304B93DE43}"/>
              </a:ext>
            </a:extLst>
          </p:cNvPr>
          <p:cNvSpPr/>
          <p:nvPr/>
        </p:nvSpPr>
        <p:spPr>
          <a:xfrm>
            <a:off x="1789224" y="1288964"/>
            <a:ext cx="29557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Charged particles passing through detector ionize the argon atoms, and the ionization electrons drift in the electric field to the anode wall on a timescale of milliseconds. The anode consists of layers of active wires forming a grid.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4F9CDE7-D0E1-1F42-BB97-5359920E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8CB74-6025-8B13-1C8E-E570BD64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47DA5E-B0DB-4BC5-BE53-CAC5CD864CC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3A2A563-075E-250B-FF42-633EDFD55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S.Gao – CE for LArTPC</a:t>
            </a:r>
          </a:p>
        </p:txBody>
      </p:sp>
    </p:spTree>
    <p:extLst>
      <p:ext uri="{BB962C8B-B14F-4D97-AF65-F5344CB8AC3E}">
        <p14:creationId xmlns:p14="http://schemas.microsoft.com/office/powerpoint/2010/main" val="623327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EAC9-A376-4C40-BDC4-6575528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64517"/>
            <a:ext cx="8382000" cy="8878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Signal Formation: </a:t>
            </a:r>
            <a:br>
              <a:rPr lang="en-US"/>
            </a:br>
            <a:r>
              <a:rPr lang="en-US"/>
              <a:t>Induced Signals from a Track Segment</a:t>
            </a:r>
          </a:p>
        </p:txBody>
      </p:sp>
      <p:pic>
        <p:nvPicPr>
          <p:cNvPr id="5" name="Picture 2" descr="C:\Users\yubo\Documents\LBNE\TPC\signal\drift-lines1.gif">
            <a:extLst>
              <a:ext uri="{FF2B5EF4-FFF2-40B4-BE49-F238E27FC236}">
                <a16:creationId xmlns:a16="http://schemas.microsoft.com/office/drawing/2014/main" id="{2F925497-8E6F-4A13-8650-59649FF8D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6567" y="1143000"/>
            <a:ext cx="4229101" cy="4762500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DBD53C-52CC-415A-94D9-BF73DD266DED}"/>
              </a:ext>
            </a:extLst>
          </p:cNvPr>
          <p:cNvCxnSpPr/>
          <p:nvPr/>
        </p:nvCxnSpPr>
        <p:spPr>
          <a:xfrm rot="5400000">
            <a:off x="3512966" y="1828800"/>
            <a:ext cx="990600" cy="990600"/>
          </a:xfrm>
          <a:prstGeom prst="line">
            <a:avLst/>
          </a:prstGeom>
          <a:ln w="381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C:\Users\yubo\Documents\LBNE\TPC\signal\drift-lines2.gif">
            <a:extLst>
              <a:ext uri="{FF2B5EF4-FFF2-40B4-BE49-F238E27FC236}">
                <a16:creationId xmlns:a16="http://schemas.microsoft.com/office/drawing/2014/main" id="{4B70E932-ECB9-4A80-8430-59B397116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6567" y="1143000"/>
            <a:ext cx="4229101" cy="4762500"/>
          </a:xfrm>
          <a:prstGeom prst="rect">
            <a:avLst/>
          </a:prstGeom>
          <a:noFill/>
        </p:spPr>
      </p:pic>
      <p:pic>
        <p:nvPicPr>
          <p:cNvPr id="8" name="Picture 4" descr="C:\Users\yubo\Documents\LBNE\TPC\signal\waveform1.gif">
            <a:extLst>
              <a:ext uri="{FF2B5EF4-FFF2-40B4-BE49-F238E27FC236}">
                <a16:creationId xmlns:a16="http://schemas.microsoft.com/office/drawing/2014/main" id="{FCAA5CB8-8B36-4F03-AF2E-362C0CEE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1924" y="2252569"/>
            <a:ext cx="4359965" cy="3656013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0D4A11-BFDF-400E-9B43-6934862860D9}"/>
              </a:ext>
            </a:extLst>
          </p:cNvPr>
          <p:cNvSpPr/>
          <p:nvPr/>
        </p:nvSpPr>
        <p:spPr>
          <a:xfrm>
            <a:off x="5911923" y="2252568"/>
            <a:ext cx="43434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5" descr="C:\Users\yubo\Documents\LBNE\TPC\signal\waveform2.gif">
            <a:extLst>
              <a:ext uri="{FF2B5EF4-FFF2-40B4-BE49-F238E27FC236}">
                <a16:creationId xmlns:a16="http://schemas.microsoft.com/office/drawing/2014/main" id="{1362CC71-784F-4C10-9C92-31248879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6082" y="2252569"/>
            <a:ext cx="4359965" cy="3656013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183570-F40C-4EAC-AB86-D3B9012C9C2A}"/>
              </a:ext>
            </a:extLst>
          </p:cNvPr>
          <p:cNvSpPr txBox="1"/>
          <p:nvPr/>
        </p:nvSpPr>
        <p:spPr>
          <a:xfrm>
            <a:off x="9836222" y="46909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[µs]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E288E-59EB-4AEF-8ECA-5531C0496749}"/>
              </a:ext>
            </a:extLst>
          </p:cNvPr>
          <p:cNvSpPr txBox="1"/>
          <p:nvPr/>
        </p:nvSpPr>
        <p:spPr>
          <a:xfrm>
            <a:off x="1630886" y="361000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Grid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3C50A4-DB30-4483-B67F-AF6D1C8AA0CD}"/>
              </a:ext>
            </a:extLst>
          </p:cNvPr>
          <p:cNvSpPr txBox="1"/>
          <p:nvPr/>
        </p:nvSpPr>
        <p:spPr>
          <a:xfrm>
            <a:off x="1630886" y="41047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00B0F0"/>
                </a:solidFill>
              </a:rPr>
              <a:t>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40060E-CFEF-4796-B84C-6AF921DE7144}"/>
              </a:ext>
            </a:extLst>
          </p:cNvPr>
          <p:cNvSpPr txBox="1"/>
          <p:nvPr/>
        </p:nvSpPr>
        <p:spPr>
          <a:xfrm>
            <a:off x="1630886" y="45461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B6C7D4-651E-48A1-8072-C921A2632B2F}"/>
              </a:ext>
            </a:extLst>
          </p:cNvPr>
          <p:cNvSpPr txBox="1"/>
          <p:nvPr/>
        </p:nvSpPr>
        <p:spPr>
          <a:xfrm>
            <a:off x="1630886" y="50408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92D050"/>
                </a:solidFill>
              </a:rPr>
              <a:t>X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C89E99-BCD5-422A-82C7-A002A20AEB44}"/>
              </a:ext>
            </a:extLst>
          </p:cNvPr>
          <p:cNvCxnSpPr/>
          <p:nvPr/>
        </p:nvCxnSpPr>
        <p:spPr>
          <a:xfrm flipV="1">
            <a:off x="4969558" y="2971800"/>
            <a:ext cx="981808" cy="1184032"/>
          </a:xfrm>
          <a:prstGeom prst="straightConnector1">
            <a:avLst/>
          </a:prstGeom>
          <a:ln w="1270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3F3A10-6899-44C9-8F5A-FC4838AAB65C}"/>
              </a:ext>
            </a:extLst>
          </p:cNvPr>
          <p:cNvCxnSpPr/>
          <p:nvPr/>
        </p:nvCxnSpPr>
        <p:spPr>
          <a:xfrm flipV="1">
            <a:off x="5189366" y="3581400"/>
            <a:ext cx="762000" cy="1031632"/>
          </a:xfrm>
          <a:prstGeom prst="straightConnector1">
            <a:avLst/>
          </a:prstGeom>
          <a:ln w="127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E77248-F581-4A5A-B92A-753E087A4A9D}"/>
              </a:ext>
            </a:extLst>
          </p:cNvPr>
          <p:cNvCxnSpPr/>
          <p:nvPr/>
        </p:nvCxnSpPr>
        <p:spPr>
          <a:xfrm flipV="1">
            <a:off x="4960766" y="4191000"/>
            <a:ext cx="990600" cy="914400"/>
          </a:xfrm>
          <a:prstGeom prst="straightConnector1">
            <a:avLst/>
          </a:prstGeom>
          <a:ln w="12700">
            <a:solidFill>
              <a:srgbClr val="92D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389CEA1-4DE5-457B-A5B5-FF992987A061}"/>
              </a:ext>
            </a:extLst>
          </p:cNvPr>
          <p:cNvSpPr txBox="1"/>
          <p:nvPr/>
        </p:nvSpPr>
        <p:spPr>
          <a:xfrm>
            <a:off x="1836566" y="5694402"/>
            <a:ext cx="705851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prstClr val="black"/>
                </a:solidFill>
              </a:rPr>
              <a:t>DUNE style wire arrangement:  3 instrumented wire planes + 1 grid plane</a:t>
            </a:r>
          </a:p>
          <a:p>
            <a:r>
              <a:rPr lang="en-US" sz="1500">
                <a:solidFill>
                  <a:prstClr val="black"/>
                </a:solidFill>
              </a:rPr>
              <a:t>Raw current waveforms convolved with a 0.5µs </a:t>
            </a:r>
            <a:r>
              <a:rPr lang="en-US" sz="1500" err="1">
                <a:solidFill>
                  <a:prstClr val="black"/>
                </a:solidFill>
              </a:rPr>
              <a:t>gaussian</a:t>
            </a:r>
            <a:r>
              <a:rPr lang="en-US" sz="1500">
                <a:solidFill>
                  <a:prstClr val="black"/>
                </a:solidFill>
              </a:rPr>
              <a:t> to mimic diffusion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CC49D4-8307-8641-A784-54633CBF8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404794-C9A2-2303-78F2-89A7B843787C}"/>
              </a:ext>
            </a:extLst>
          </p:cNvPr>
          <p:cNvSpPr txBox="1"/>
          <p:nvPr/>
        </p:nvSpPr>
        <p:spPr>
          <a:xfrm>
            <a:off x="5794492" y="4949668"/>
            <a:ext cx="457826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</a:rPr>
              <a:t>Charge signal is very small due to there is no electron amplification inside Lar.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B0784-189C-A5CF-4BD5-5DD085CC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47DA5E-B0DB-4BC5-BE53-CAC5CD864C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22290BC-9D85-56CC-0EF7-82EEF2F6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S.Gao – CE for LArTPC</a:t>
            </a:r>
          </a:p>
        </p:txBody>
      </p:sp>
    </p:spTree>
    <p:extLst>
      <p:ext uri="{BB962C8B-B14F-4D97-AF65-F5344CB8AC3E}">
        <p14:creationId xmlns:p14="http://schemas.microsoft.com/office/powerpoint/2010/main" val="388784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5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112E-17 -3.51145E-6 L 0.00417 0.5496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2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42124E-6 L 0.47083 -3.4212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47319-35A3-DE8A-E48F-A8AD2B66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as ASIC is submerged in LN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04763-7E12-05A1-16C1-D4DF3F011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EC79C3-15C7-8D4A-8AEC-906755A0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47DA5E-B0DB-4BC5-BE53-CAC5CD864C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35B91-97B4-C899-520E-2757D47D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S.Gao – CE for LArTPC</a:t>
            </a:r>
          </a:p>
        </p:txBody>
      </p:sp>
      <p:pic>
        <p:nvPicPr>
          <p:cNvPr id="6" name="larasoc">
            <a:hlinkClick r:id="" action="ppaction://media"/>
            <a:extLst>
              <a:ext uri="{FF2B5EF4-FFF2-40B4-BE49-F238E27FC236}">
                <a16:creationId xmlns:a16="http://schemas.microsoft.com/office/drawing/2014/main" id="{4A43B389-CF08-6EDB-04AF-DA844138D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1926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21A9-C282-4386-B1D9-CF80557A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NP04 (ProtoDUNE-SP) CERN Beam Test</a:t>
            </a:r>
          </a:p>
        </p:txBody>
      </p:sp>
      <p:pic>
        <p:nvPicPr>
          <p:cNvPr id="5" name="Particle tracks recorded by ProtoDUNE.mp4">
            <a:hlinkClick r:id="" action="ppaction://media"/>
            <a:extLst>
              <a:ext uri="{FF2B5EF4-FFF2-40B4-BE49-F238E27FC236}">
                <a16:creationId xmlns:a16="http://schemas.microsoft.com/office/drawing/2014/main" id="{4D39E330-A4D2-43C3-B5E4-6D42C5CA2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E3213-B155-D844-AC34-6FFE30EF4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0FC94-042C-58B4-2C3D-9AF04AB1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47DA5E-B0DB-4BC5-BE53-CAC5CD864C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DDDBF-721F-C72A-37C9-693E5A2E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S.Gao – CE for LArTPC</a:t>
            </a:r>
          </a:p>
        </p:txBody>
      </p:sp>
    </p:spTree>
    <p:extLst>
      <p:ext uri="{BB962C8B-B14F-4D97-AF65-F5344CB8AC3E}">
        <p14:creationId xmlns:p14="http://schemas.microsoft.com/office/powerpoint/2010/main" val="91074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303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7929">
            <a:hlinkClick r:id="" action="ppaction://media"/>
            <a:extLst>
              <a:ext uri="{FF2B5EF4-FFF2-40B4-BE49-F238E27FC236}">
                <a16:creationId xmlns:a16="http://schemas.microsoft.com/office/drawing/2014/main" id="{858D83BF-04E5-EE76-4E42-54F0CBFF81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249375" y="135973"/>
            <a:ext cx="11796850" cy="6635578"/>
          </a:xfrm>
        </p:spPr>
      </p:pic>
      <p:pic>
        <p:nvPicPr>
          <p:cNvPr id="3" name="IMG_7929">
            <a:hlinkClick r:id="" action="ppaction://media"/>
            <a:extLst>
              <a:ext uri="{FF2B5EF4-FFF2-40B4-BE49-F238E27FC236}">
                <a16:creationId xmlns:a16="http://schemas.microsoft.com/office/drawing/2014/main" id="{FA25B3F7-4A28-B3BE-0433-460B772BA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249375" y="86448"/>
            <a:ext cx="11796850" cy="66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BNL_rev0412">
  <a:themeElements>
    <a:clrScheme name="BNL Blue 2">
      <a:dk1>
        <a:srgbClr val="141313"/>
      </a:dk1>
      <a:lt1>
        <a:srgbClr val="FFFFFF"/>
      </a:lt1>
      <a:dk2>
        <a:srgbClr val="082957"/>
      </a:dk2>
      <a:lt2>
        <a:srgbClr val="8DABCC"/>
      </a:lt2>
      <a:accent1>
        <a:srgbClr val="C9DBE8"/>
      </a:accent1>
      <a:accent2>
        <a:srgbClr val="8DABCC"/>
      </a:accent2>
      <a:accent3>
        <a:srgbClr val="3A75AB"/>
      </a:accent3>
      <a:accent4>
        <a:srgbClr val="2D4D7B"/>
      </a:accent4>
      <a:accent5>
        <a:srgbClr val="082957"/>
      </a:accent5>
      <a:accent6>
        <a:srgbClr val="141313"/>
      </a:accent6>
      <a:hlink>
        <a:srgbClr val="3A75AB"/>
      </a:hlink>
      <a:folHlink>
        <a:srgbClr val="2D4D7B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NL_rev1212">
  <a:themeElements>
    <a:clrScheme name="BNL Blue 2">
      <a:dk1>
        <a:srgbClr val="141313"/>
      </a:dk1>
      <a:lt1>
        <a:srgbClr val="FFFFFF"/>
      </a:lt1>
      <a:dk2>
        <a:srgbClr val="082957"/>
      </a:dk2>
      <a:lt2>
        <a:srgbClr val="8DABCC"/>
      </a:lt2>
      <a:accent1>
        <a:srgbClr val="C9DBE8"/>
      </a:accent1>
      <a:accent2>
        <a:srgbClr val="8DABCC"/>
      </a:accent2>
      <a:accent3>
        <a:srgbClr val="3A75AB"/>
      </a:accent3>
      <a:accent4>
        <a:srgbClr val="2D4D7B"/>
      </a:accent4>
      <a:accent5>
        <a:srgbClr val="082957"/>
      </a:accent5>
      <a:accent6>
        <a:srgbClr val="141313"/>
      </a:accent6>
      <a:hlink>
        <a:srgbClr val="3A75AB"/>
      </a:hlink>
      <a:folHlink>
        <a:srgbClr val="2D4D7B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5947</TotalTime>
  <Words>211</Words>
  <Application>Microsoft Office PowerPoint</Application>
  <PresentationFormat>Widescreen</PresentationFormat>
  <Paragraphs>39</Paragraphs>
  <Slides>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Lucida Grande</vt:lpstr>
      <vt:lpstr>Arial</vt:lpstr>
      <vt:lpstr>Calibri</vt:lpstr>
      <vt:lpstr>Helvetica</vt:lpstr>
      <vt:lpstr>Palatino Linotype</vt:lpstr>
      <vt:lpstr>Times</vt:lpstr>
      <vt:lpstr>Wingdings</vt:lpstr>
      <vt:lpstr>1_BNL_rev0412</vt:lpstr>
      <vt:lpstr>BNL_rev1212</vt:lpstr>
      <vt:lpstr>LBNF Content-Footer Theme</vt:lpstr>
      <vt:lpstr>Cryogenic Readout Electronics Systems for  Liquid Argon TPCs in Neutrino Experiments</vt:lpstr>
      <vt:lpstr>Liquid Argon TPC</vt:lpstr>
      <vt:lpstr>Signal Formation:  Induced Signals from a Track Segment</vt:lpstr>
      <vt:lpstr>Performance as ASIC is submerged in LN2</vt:lpstr>
      <vt:lpstr>NP04 (ProtoDUNE-SP) CERN Beam Test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Gagnon</dc:creator>
  <cp:lastModifiedBy>Gao, Shanshan</cp:lastModifiedBy>
  <cp:revision>17</cp:revision>
  <cp:lastPrinted>2007-07-02T19:06:14Z</cp:lastPrinted>
  <dcterms:created xsi:type="dcterms:W3CDTF">2007-06-28T20:22:43Z</dcterms:created>
  <dcterms:modified xsi:type="dcterms:W3CDTF">2024-07-15T18:25:11Z</dcterms:modified>
</cp:coreProperties>
</file>