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151FA-3550-2040-96DA-AD1C450908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8984B-C376-3C5D-04E3-44D167C36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B17F6-19F9-F6DF-2BE7-480359099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B9134F-BDAE-6FC6-083D-1F6FE5596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1C95A-8941-23EC-5EC8-A4F28037D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48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F14A7-CBCB-3A5C-0254-99DF23CC98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6EFED-15D3-7C86-3C48-83694C0E7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DB7C2-E4C4-E004-0E3F-8915597B8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1E855-BA0D-37A4-4DD3-19A9FB2CF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223FE-3E50-DD98-A4A2-C20B1B7DB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63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E81925-A85C-7672-6EEB-A3B9EA9DD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6202A3-9388-92BE-2974-EE869AA56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196B7-32B8-3F84-F697-0AAFD77B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3FF10-95EC-F03E-2CB7-D5C1A55CC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94E1E-3CF6-10DC-C108-98233B6E9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180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882BC-F19C-80CB-5011-7CFFA5038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A378C-E98E-F011-64A5-CCFDE1F29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E3560-8D0C-6B74-CAF8-A824F528A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2063A-A63C-5E38-28EA-3166FB8F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0DB79-CA7C-2C42-53FB-674CB9BD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16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77B25-3D5A-FC40-B99C-71BE63771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D44004-F34A-21F5-1DD2-0F46F2E29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BBE9E-BEC3-591A-C8F4-4DD55C454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6E13FD-B4D3-AAB3-DC27-6D1B3169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85183-E3A8-65B4-FBCF-C278C2638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32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7D6BF-E716-2331-F604-BC89223E5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06DC5-7FF7-9105-6CF9-3C86FFD346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3D793-8A49-BD8F-E74C-30AE8519C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9EE19-5FDE-814C-D4A3-8E4AAD240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A1D3E-B27A-98DF-5F97-B0B9C6FDF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C58B3-AC53-91EC-883A-844E02D4E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35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B4BD0-47E8-55AD-57AB-256D4516C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BC3CB-4CBF-52B4-F82B-83AAD03A4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31919-458A-E4C0-DD39-3E55876F4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25E768-3252-FD93-2480-E04080F288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3003A8-A641-79F6-A46C-0D02C55A97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8B9E14-1E57-9971-29EF-273A8844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75FB14-A5A2-14B1-D858-631EAAA7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3FD56A-2C9B-C412-4D4A-F16E78797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69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5CF0-4E8B-AAB1-D4D5-0334AE0D3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C5612-C280-61BF-82A8-DBD3255E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EC908C-26DA-278F-A97D-6DE1096BC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9A629-B8CC-E94B-3341-84A21A671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9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753CE7-5C94-E56A-13F8-0A14A781D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C8EF34-EABC-CEF3-FAF2-E7465802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5DCAE-F3D1-1B21-89DA-13B2524C8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06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CF540-2848-530B-55A3-DDE2ED26A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8E71-570F-A698-6EAC-FBF8C9CC50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4C4EAA-A2FE-68C5-27FF-EF2A5DF4E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E3F07-7648-2061-97CC-5450452A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C2518D-5240-D6FC-B091-FDC32983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D78D42-33CD-835C-80DF-BEC71452F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90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1243C-E7CB-B407-3B2B-C326C34D0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E7F90C-FB60-4AE5-EDAD-46DD848CFC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BEC58-3ABD-7787-2853-5AC8AF39E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82865-EF0A-AD8E-B39A-D9552A4E4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C4076-A28E-9F63-0A15-DFC7B4662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FA11B-6D97-D747-833F-77A6AEF6A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869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B9CF8E-FAFB-7AB6-94EE-03963A76F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5B266-63AE-9BBD-6E64-007C905EC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085D5-7025-B0CC-D5CE-2BD76DE8A6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ECF65B-EBB1-4D00-9EF5-A35A40D32BBD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6EEC3-8CE2-43F3-93D4-20B65FEC6E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7BE01-F0C0-9F34-67B1-A228410FCF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871EAE-A4FE-4BE5-9646-6F387D5F9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21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3C36A-8B47-271D-2925-27AD88EA5E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Pressurized Water Fission Reactors and Beta Decay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1D89E8-1AB7-4DE4-6D63-21BBEAD061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Mike Clemens</a:t>
            </a:r>
          </a:p>
        </p:txBody>
      </p:sp>
    </p:spTree>
    <p:extLst>
      <p:ext uri="{BB962C8B-B14F-4D97-AF65-F5344CB8AC3E}">
        <p14:creationId xmlns:p14="http://schemas.microsoft.com/office/powerpoint/2010/main" val="1365873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DA7FB0E-B92A-3427-3D9C-7CFD6F21F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233" y="789214"/>
            <a:ext cx="11266253" cy="531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491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EFD3B5-82F4-2F49-1425-D9DBCDC84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9541" y="612779"/>
            <a:ext cx="6683829" cy="5632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00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6B590-50BC-46DA-036F-D816AD155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Beta Decay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20FDA-F4CD-3426-E064-3B346FF6D6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Occurs in ~97% of all known unstable isotopes</a:t>
            </a:r>
          </a:p>
          <a:p>
            <a:r>
              <a:rPr lang="en-US" dirty="0"/>
              <a:t>β</a:t>
            </a:r>
            <a:r>
              <a:rPr lang="en-US" baseline="30000" dirty="0"/>
              <a:t>-</a:t>
            </a:r>
            <a:r>
              <a:rPr lang="en-US" dirty="0"/>
              <a:t> decay emits an electron and an anti-neutrino</a:t>
            </a:r>
          </a:p>
          <a:p>
            <a:pPr lvl="1"/>
            <a:r>
              <a:rPr lang="en-US" dirty="0"/>
              <a:t>Changes the mass number, but not the element</a:t>
            </a:r>
          </a:p>
          <a:p>
            <a:r>
              <a:rPr lang="en-US" dirty="0"/>
              <a:t>β</a:t>
            </a:r>
            <a:r>
              <a:rPr lang="en-US" baseline="30000" dirty="0"/>
              <a:t>+</a:t>
            </a:r>
            <a:r>
              <a:rPr lang="en-US" dirty="0"/>
              <a:t> decay emits a positron and a neutrino</a:t>
            </a:r>
          </a:p>
          <a:p>
            <a:pPr lvl="1"/>
            <a:r>
              <a:rPr lang="en-US" dirty="0"/>
              <a:t>Changes the element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328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FD50EB-AEB9-64C6-D612-106525BD49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02" y="1300843"/>
            <a:ext cx="10800796" cy="425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323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BB0F-3E44-DBA4-3077-E936F8FA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Homework Answer?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08E2D5-FFF7-DBB9-C321-7A8CAAE9040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1 watt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𝐽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𝑠𝑒𝑐</m:t>
                        </m:r>
                      </m:den>
                    </m:f>
                  </m:oMath>
                </a14:m>
                <a:r>
                  <a:rPr lang="en-US" b="0" dirty="0"/>
                  <a:t>     =&gt;    3GW = 10</a:t>
                </a:r>
                <a:r>
                  <a:rPr lang="en-US" b="0" baseline="30000" dirty="0"/>
                  <a:t>9 </a:t>
                </a:r>
                <a:r>
                  <a:rPr lang="en-US" b="0" dirty="0"/>
                  <a:t>J/sec</a:t>
                </a:r>
              </a:p>
              <a:p>
                <a:pPr marL="0" indent="0">
                  <a:buNone/>
                </a:pPr>
                <a:r>
                  <a:rPr lang="en-US" dirty="0"/>
                  <a:t>1 MeV = 1.6022*10</a:t>
                </a:r>
                <a:r>
                  <a:rPr lang="en-US" baseline="30000" dirty="0"/>
                  <a:t>-13</a:t>
                </a:r>
                <a:r>
                  <a:rPr lang="en-US" dirty="0"/>
                  <a:t> Joules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𝑓𝑖𝑠𝑠𝑖𝑜𝑛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∗1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𝑀𝑒𝑉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𝐽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200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𝑀𝑒𝑉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1.6022*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e>
                                <m:sup>
                                  <m:d>
                                    <m:d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−13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𝐽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∗1</m:t>
                          </m:r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           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= 3.12*10</a:t>
                </a:r>
                <a:r>
                  <a:rPr lang="en-US" baseline="30000" dirty="0"/>
                  <a:t>19</a:t>
                </a:r>
                <a:r>
                  <a:rPr lang="en-US" dirty="0"/>
                  <a:t> fissions/sec</a:t>
                </a:r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3.12∗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sup>
                      </m:sSup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𝑓𝑖𝑠𝑠𝑖𝑜𝑛𝑠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𝑠𝑒𝑐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∗6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𝑛𝑒𝑢𝑡𝑟𝑖𝑛𝑜𝑠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𝑓𝑖𝑠𝑠𝑖𝑜𝑛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=1.872 ∗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</m:sup>
                      </m:sSup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𝑛𝑒𝑢𝑡𝑟𝑖𝑛𝑜𝑠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𝑠𝑒𝑐</m:t>
                          </m:r>
                        </m:den>
                      </m:f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:endParaRPr lang="en-US" b="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C08E2D5-FFF7-DBB9-C321-7A8CAAE90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4373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2046</TotalTime>
  <Words>89</Words>
  <Application>Microsoft Office PowerPoint</Application>
  <PresentationFormat>Widescreen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Cambria Math</vt:lpstr>
      <vt:lpstr>Office Theme</vt:lpstr>
      <vt:lpstr>Pressurized Water Fission Reactors and Beta Decay</vt:lpstr>
      <vt:lpstr>PowerPoint Presentation</vt:lpstr>
      <vt:lpstr>PowerPoint Presentation</vt:lpstr>
      <vt:lpstr>Beta Decay</vt:lpstr>
      <vt:lpstr>PowerPoint Presentation</vt:lpstr>
      <vt:lpstr>Homework Answer?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Mike C</dc:creator>
  <cp:lastModifiedBy>Mike C</cp:lastModifiedBy>
  <cp:revision>3</cp:revision>
  <dcterms:created xsi:type="dcterms:W3CDTF">2025-07-17T03:52:57Z</dcterms:created>
  <dcterms:modified xsi:type="dcterms:W3CDTF">2025-07-18T13:59:04Z</dcterms:modified>
</cp:coreProperties>
</file>