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25B8E-B3D3-9145-9957-63E89FEF30C5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1245C-0FE5-FE4C-AF3D-FAE5CA749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0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1245C-0FE5-FE4C-AF3D-FAE5CA749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5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1245C-0FE5-FE4C-AF3D-FAE5CA749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1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9CE5-4553-20FF-D1F1-F3739A37C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Tachyons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73ADE-8F62-639E-F1D4-1AE84CBC0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Rafael Estrada</a:t>
            </a:r>
          </a:p>
          <a:p>
            <a:r>
              <a:rPr lang="en-US" dirty="0"/>
              <a:t>UH</a:t>
            </a:r>
          </a:p>
          <a:p>
            <a:r>
              <a:rPr lang="en-US" dirty="0"/>
              <a:t>Brookhaven</a:t>
            </a:r>
          </a:p>
        </p:txBody>
      </p:sp>
    </p:spTree>
    <p:extLst>
      <p:ext uri="{BB962C8B-B14F-4D97-AF65-F5344CB8AC3E}">
        <p14:creationId xmlns:p14="http://schemas.microsoft.com/office/powerpoint/2010/main" val="320104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1765B-F816-1DB8-039F-D4F70728A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/>
              <a:t>Background</a:t>
            </a:r>
          </a:p>
        </p:txBody>
      </p:sp>
      <p:pic>
        <p:nvPicPr>
          <p:cNvPr id="5" name="Content Placeholder 4" descr="A comic book page of a person standing in a doorway&#10;&#10;Description automatically generated">
            <a:extLst>
              <a:ext uri="{FF2B5EF4-FFF2-40B4-BE49-F238E27FC236}">
                <a16:creationId xmlns:a16="http://schemas.microsoft.com/office/drawing/2014/main" id="{2BA43987-B586-3CD3-FB12-792397184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015" b="24300"/>
          <a:stretch>
            <a:fillRect/>
          </a:stretch>
        </p:blipFill>
        <p:spPr>
          <a:xfrm>
            <a:off x="20" y="10"/>
            <a:ext cx="12191980" cy="418711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Graphic 6" descr="Peach with solid fill">
            <a:extLst>
              <a:ext uri="{FF2B5EF4-FFF2-40B4-BE49-F238E27FC236}">
                <a16:creationId xmlns:a16="http://schemas.microsoft.com/office/drawing/2014/main" id="{84D28EAF-B5ED-7408-2474-A6E108028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5476" y="2151000"/>
            <a:ext cx="1278000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8B9-CF49-229A-78CB-7B39C3CA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en-US"/>
              <a:t>background</a:t>
            </a:r>
            <a:endParaRPr 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E=pc - EWT">
            <a:extLst>
              <a:ext uri="{FF2B5EF4-FFF2-40B4-BE49-F238E27FC236}">
                <a16:creationId xmlns:a16="http://schemas.microsoft.com/office/drawing/2014/main" id="{C7991BC5-F90B-8FE2-F15D-74EDDB0A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561" y="2201810"/>
            <a:ext cx="6517065" cy="21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Content Placeholder 2">
            <a:extLst>
              <a:ext uri="{FF2B5EF4-FFF2-40B4-BE49-F238E27FC236}">
                <a16:creationId xmlns:a16="http://schemas.microsoft.com/office/drawing/2014/main" id="{C51FC018-FBE2-F5FF-9BF3-9A446E73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en-US" dirty="0"/>
              <a:t>This is relativistic mass-energy relation established by Einstein.</a:t>
            </a:r>
          </a:p>
          <a:p>
            <a:r>
              <a:rPr lang="en-US" dirty="0"/>
              <a:t>RHS is energy, middle is rest-mass relation, and LHS is momentum relation.</a:t>
            </a:r>
          </a:p>
        </p:txBody>
      </p:sp>
    </p:spTree>
    <p:extLst>
      <p:ext uri="{BB962C8B-B14F-4D97-AF65-F5344CB8AC3E}">
        <p14:creationId xmlns:p14="http://schemas.microsoft.com/office/powerpoint/2010/main" val="815588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386ED-7CEE-2271-B6C0-600F2472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en-US" sz="2800" dirty="0"/>
              <a:t>Gamma/Lorentz factor</a:t>
            </a:r>
          </a:p>
        </p:txBody>
      </p:sp>
      <p:pic>
        <p:nvPicPr>
          <p:cNvPr id="2050" name="Picture 2" descr="What is the ratio of relativistic mass to the rest mass? - Quora">
            <a:extLst>
              <a:ext uri="{FF2B5EF4-FFF2-40B4-BE49-F238E27FC236}">
                <a16:creationId xmlns:a16="http://schemas.microsoft.com/office/drawing/2014/main" id="{F4121701-D91D-493C-F2BA-512FC81C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1600400"/>
            <a:ext cx="6900380" cy="36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0E475F4E-4317-485A-6652-1579C4EB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en-US" sz="1600" dirty="0"/>
              <a:t>This is responsible for:</a:t>
            </a:r>
          </a:p>
          <a:p>
            <a:r>
              <a:rPr lang="en-US" sz="1600" dirty="0"/>
              <a:t>Time dilation.</a:t>
            </a:r>
          </a:p>
          <a:p>
            <a:r>
              <a:rPr lang="en-US" sz="1600" dirty="0"/>
              <a:t>Length Contraction.</a:t>
            </a:r>
          </a:p>
          <a:p>
            <a:r>
              <a:rPr lang="en-US" sz="1600" dirty="0"/>
              <a:t>Note V cannot equal C***</a:t>
            </a:r>
          </a:p>
          <a:p>
            <a:r>
              <a:rPr lang="en-US" sz="1600" dirty="0"/>
              <a:t>If so, we divide by zero.</a:t>
            </a:r>
          </a:p>
          <a:p>
            <a:r>
              <a:rPr lang="en-US" sz="1600" dirty="0"/>
              <a:t>Note mathematically, there is nothing wrong with letting V go greater than C***</a:t>
            </a:r>
          </a:p>
          <a:p>
            <a:endParaRPr lang="en-US" sz="1600" dirty="0"/>
          </a:p>
        </p:txBody>
      </p:sp>
      <p:sp>
        <p:nvSpPr>
          <p:cNvPr id="2059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3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DDE09-633D-D193-E5CE-54B7864A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some manipulations we arrive at:</a:t>
            </a:r>
          </a:p>
        </p:txBody>
      </p:sp>
      <p:pic>
        <p:nvPicPr>
          <p:cNvPr id="13" name="Content Placeholder 12" descr="A black and white math symbol&#10;&#10;Description automatically generated">
            <a:extLst>
              <a:ext uri="{FF2B5EF4-FFF2-40B4-BE49-F238E27FC236}">
                <a16:creationId xmlns:a16="http://schemas.microsoft.com/office/drawing/2014/main" id="{E130EEB3-5352-870D-D1C6-B1552C4EA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1935" y="1563528"/>
            <a:ext cx="5548129" cy="172724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145D94-773F-B3B9-D88A-CA46F80F22B9}"/>
              </a:ext>
            </a:extLst>
          </p:cNvPr>
          <p:cNvSpPr txBox="1"/>
          <p:nvPr/>
        </p:nvSpPr>
        <p:spPr>
          <a:xfrm>
            <a:off x="3321935" y="3993427"/>
            <a:ext cx="597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Here E is total energy.</a:t>
            </a:r>
          </a:p>
          <a:p>
            <a:pPr algn="ctr"/>
            <a:r>
              <a:rPr lang="en-US" dirty="0"/>
              <a:t>Gamma is Lorentz factor.</a:t>
            </a:r>
          </a:p>
          <a:p>
            <a:pPr algn="ctr"/>
            <a:r>
              <a:rPr lang="en-US" dirty="0"/>
              <a:t>M is rest-mass.</a:t>
            </a:r>
          </a:p>
          <a:p>
            <a:pPr algn="ctr"/>
            <a:r>
              <a:rPr lang="en-US" dirty="0"/>
              <a:t>C is speed of light.</a:t>
            </a:r>
          </a:p>
        </p:txBody>
      </p:sp>
    </p:spTree>
    <p:extLst>
      <p:ext uri="{BB962C8B-B14F-4D97-AF65-F5344CB8AC3E}">
        <p14:creationId xmlns:p14="http://schemas.microsoft.com/office/powerpoint/2010/main" val="112451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D7D7F0C-622D-4D84-A68D-C1AF54B6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78D62-7D56-1F8A-B0B2-5C4003CE2FF1}"/>
              </a:ext>
            </a:extLst>
          </p:cNvPr>
          <p:cNvSpPr/>
          <p:nvPr/>
        </p:nvSpPr>
        <p:spPr>
          <a:xfrm>
            <a:off x="1" y="0"/>
            <a:ext cx="530351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02ADA-48D3-B22D-352B-EC2F403A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>
            <a:normAutofit/>
          </a:bodyPr>
          <a:lstStyle/>
          <a:p>
            <a:r>
              <a:rPr lang="en-US" dirty="0"/>
              <a:t>Rules made let’s break them.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332F74-4018-0511-1656-6C9AFBC2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64971"/>
            <a:ext cx="4010296" cy="3472543"/>
          </a:xfrm>
        </p:spPr>
        <p:txBody>
          <a:bodyPr>
            <a:normAutofit/>
          </a:bodyPr>
          <a:lstStyle/>
          <a:p>
            <a:r>
              <a:rPr lang="en-US" sz="1500" dirty="0"/>
              <a:t>Here we avoid imaginary mass.</a:t>
            </a:r>
          </a:p>
          <a:p>
            <a:r>
              <a:rPr lang="en-US" sz="1500" dirty="0"/>
              <a:t>Keep Lorenz invariance.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A2E7B6-CE50-4B96-A981-2A0250732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44B2D1E9-59F8-589F-525E-45CB63E9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83" y="1265801"/>
            <a:ext cx="5384074" cy="1461004"/>
          </a:xfrm>
          <a:prstGeom prst="rect">
            <a:avLst/>
          </a:prstGeom>
        </p:spPr>
      </p:pic>
      <p:pic>
        <p:nvPicPr>
          <p:cNvPr id="7" name="Content Placeholder 6" descr="A mathematical equation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FA3AC8A-AEA8-C0BE-8FEC-3BB887638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683" y="4244467"/>
            <a:ext cx="5384074" cy="12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8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0D5F-B6C1-8F29-1F01-196D785B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math done, now where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B38F-2F47-4D00-EBEA-7FA571BFD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hard part about them.</a:t>
            </a:r>
          </a:p>
          <a:p>
            <a:r>
              <a:rPr lang="en-US" dirty="0"/>
              <a:t>They might not even exist in our universe.</a:t>
            </a:r>
          </a:p>
          <a:p>
            <a:r>
              <a:rPr lang="en-US" dirty="0"/>
              <a:t>Notice how much we are limited by an energy problem here with the accelerators.</a:t>
            </a:r>
          </a:p>
          <a:p>
            <a:r>
              <a:rPr lang="en-US" dirty="0"/>
              <a:t>Then there’s a problem with dividing by zero and getting </a:t>
            </a:r>
            <a:r>
              <a:rPr lang="en-US"/>
              <a:t>over that hump.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1490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1040</TotalTime>
  <Words>176</Words>
  <Application>Microsoft Macintosh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</vt:lpstr>
      <vt:lpstr>Franklin Gothic Book</vt:lpstr>
      <vt:lpstr>Crop</vt:lpstr>
      <vt:lpstr>Tachyons</vt:lpstr>
      <vt:lpstr>Background</vt:lpstr>
      <vt:lpstr>background</vt:lpstr>
      <vt:lpstr>Gamma/Lorentz factor</vt:lpstr>
      <vt:lpstr>With some manipulations we arrive at:</vt:lpstr>
      <vt:lpstr>Rules made let’s break them.</vt:lpstr>
      <vt:lpstr>Ok math done, now where are they?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Estrada, Rafael A</dc:creator>
  <cp:lastModifiedBy>Estrada, Rafael A</cp:lastModifiedBy>
  <cp:revision>2</cp:revision>
  <dcterms:created xsi:type="dcterms:W3CDTF">2025-07-17T20:46:14Z</dcterms:created>
  <dcterms:modified xsi:type="dcterms:W3CDTF">2025-07-18T14:07:26Z</dcterms:modified>
</cp:coreProperties>
</file>