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2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F2045-A80A-995F-9AF7-14D5F44FA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5D3129-2068-0D55-F244-669E349D32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291C0-B128-FA17-78C4-E24DCEF15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FAA-224E-4B42-916B-01731DA483FD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ED13C-A874-7B9F-A165-8837C1F58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01AB9-EEC2-2278-0EE9-91F432C49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FC0-8B0D-45D8-9359-57E63FDFC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899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9DCD9-05F1-9A1A-4A2F-F6AC1CE2E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DA7A5B-964A-2738-D8E9-734B2954F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FAB51-3678-E11F-5DFC-117A405D2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FAA-224E-4B42-916B-01731DA483FD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5266A-E814-518D-8EA0-162C4484D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9523D-B551-03FC-F215-857266D75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FC0-8B0D-45D8-9359-57E63FDFC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1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5D88C4-56E9-B5FD-6790-AE6BAB7F11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09F5DF-8C3D-32A1-D946-5D31E6C9F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0534C-BF59-A775-B599-45FAE49F4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FAA-224E-4B42-916B-01731DA483FD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AB75C-11E4-D947-FBBB-387781B44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00467-0893-ECCF-DE21-3D469B14E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FC0-8B0D-45D8-9359-57E63FDFC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72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CD22D-EEDD-7126-6D4F-119BD1C82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A0998-62CC-D3BD-1B83-876BC6D94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639D-FD07-04AD-D7C0-C70A0766F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FAA-224E-4B42-916B-01731DA483FD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9DC42-9DE6-3B1B-1890-EAA624897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B9252-E982-4203-607D-318C93DBE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FC0-8B0D-45D8-9359-57E63FDFC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7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C43D2-D049-3FDA-52CC-31F2B615E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564F16-85A8-A2D9-A518-34577AB1D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43FE3-FEFB-1CAA-9E90-A5A6B0D8C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FAA-224E-4B42-916B-01731DA483FD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4DA9F-1E2E-8704-2674-2DE74D846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92BA1-9300-11AF-EA2F-C7BC9AFF7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FC0-8B0D-45D8-9359-57E63FDFC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039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9A185-03B2-5C28-3009-76CC27D99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8BAAD-CF91-3E7E-4ECD-25DA98DBA3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FABE4-4109-3530-A79E-FE0FFE996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DF4924-E0BC-CCB0-5E7D-44D1D2E88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FAA-224E-4B42-916B-01731DA483FD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6319BE-1710-4CA3-61EF-EE41D65D4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68E8-0708-348D-2A03-08B30CFD5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FC0-8B0D-45D8-9359-57E63FDFC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753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13AA6-1FB3-8D54-4C8D-7D61C0DB9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7C6EC-B3A2-7C56-CDC9-5F5E261EC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9297CE-AD95-C938-37E3-2CBDCD2C4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F629E5-E72E-6590-8929-5DAFC40124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8E1CC9-2E1E-26F9-2A7F-DB1D6E2D70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5EE3E8-31A6-913F-519D-475B3489F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FAA-224E-4B42-916B-01731DA483FD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BEDA68-1B93-6905-E2D9-D764419C5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5414B9-06C8-C9A0-43E9-AD38BE5D9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FC0-8B0D-45D8-9359-57E63FDFC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776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6E57E-FD94-92E3-8A5F-5C966EB31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5E09F5-2B66-D36F-773F-5EAD10FD0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FAA-224E-4B42-916B-01731DA483FD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3FB1B-0796-DA80-F59A-60ACD05B4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DE2B9C-E7EF-AB07-96C2-53EBD8D7F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FC0-8B0D-45D8-9359-57E63FDFC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6B860C-3707-A652-907A-0BBF49F8A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FAA-224E-4B42-916B-01731DA483FD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5ABC27-CCEF-3F59-3187-F82E66ED0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2E0D95-4BC4-F86A-7BE9-19F6B0737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FC0-8B0D-45D8-9359-57E63FDFC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6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59321-8980-C950-C178-E6560B37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E2D70-7253-3916-B60D-101151480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A8408-45A2-CC78-D51F-FF25C9710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DED7AB-ACAB-6AF3-4EDE-1E8543056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FAA-224E-4B42-916B-01731DA483FD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29AD6-F13F-3DB0-5EBF-CACD156AE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748008-9BD8-A671-CE57-4A15106D5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FC0-8B0D-45D8-9359-57E63FDFC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32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33AA4-1C4E-86A3-04A6-B20A6F9A9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433259-D801-F201-8358-3959E35369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360630-4992-B38C-E56D-2C27821989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D9596-0B26-8852-1B5F-52AA0CCA2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3FAA-224E-4B42-916B-01731DA483FD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7A19AA-EE59-03DB-B47B-2882F6557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40FC6D-5279-0EA7-F8EC-82FE9C865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34FC0-8B0D-45D8-9359-57E63FDFC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07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2C7570-639D-8BCB-46DA-C1A42D0DB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210D7F-652A-4DF0-9FE9-C52A41D89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B84B4-F70D-BA20-E767-B201E0A37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423FAA-224E-4B42-916B-01731DA483FD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E8886-09A0-1125-F7C3-83C821FC84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81B73-D665-FF17-95F3-2E6F8D2D8D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334FC0-8B0D-45D8-9359-57E63FDFC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2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2BE21-D56A-C171-14C7-AF4FE582DE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rgbClr val="2F549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pfRICH</a:t>
            </a:r>
            <a:r>
              <a:rPr lang="en-US" sz="4000" dirty="0">
                <a:solidFill>
                  <a:srgbClr val="2F549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full size mirror test stand at BNL - Update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4670B9-7C5F-A147-E347-0B7B9D77EE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900" y="4186238"/>
            <a:ext cx="9144000" cy="1655762"/>
          </a:xfrm>
        </p:spPr>
        <p:txBody>
          <a:bodyPr/>
          <a:lstStyle/>
          <a:p>
            <a:r>
              <a:rPr lang="en-US" dirty="0"/>
              <a:t>Sean Stoll, BNL</a:t>
            </a:r>
          </a:p>
          <a:p>
            <a:r>
              <a:rPr lang="en-US" dirty="0"/>
              <a:t>5/8/2025</a:t>
            </a:r>
          </a:p>
        </p:txBody>
      </p:sp>
    </p:spTree>
    <p:extLst>
      <p:ext uri="{BB962C8B-B14F-4D97-AF65-F5344CB8AC3E}">
        <p14:creationId xmlns:p14="http://schemas.microsoft.com/office/powerpoint/2010/main" val="2408462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322589-7AED-4938-ECAA-5B15AE588C56}"/>
              </a:ext>
            </a:extLst>
          </p:cNvPr>
          <p:cNvSpPr txBox="1"/>
          <p:nvPr/>
        </p:nvSpPr>
        <p:spPr>
          <a:xfrm>
            <a:off x="1016924" y="872836"/>
            <a:ext cx="9395585" cy="57246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Working on system components:</a:t>
            </a:r>
          </a:p>
          <a:p>
            <a:endParaRPr lang="en-US" dirty="0"/>
          </a:p>
          <a:p>
            <a:r>
              <a:rPr lang="en-US" dirty="0"/>
              <a:t>Fiber Spectrometer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Jan was able to communicate with and read out spectral data from the spectrometer </a:t>
            </a:r>
          </a:p>
          <a:p>
            <a:r>
              <a:rPr lang="en-US" dirty="0"/>
              <a:t>	using the DAQ/control PC.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Light source and monochromator (lab 2-233)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Installed in HRPPD test setup – working to optimize light flux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Alexander and Yifan making progress with mechanical setup and control and programming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Mirror spot imaging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Mike Lenz machined optic to fit in camera housing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Tuning focus of multi-lens array with CMOS camera today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Mechanical/assembly  work is mostly done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Bill added a safety interlock to the box cover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Working on limit switches for motor movements.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Arranging for final ESR Safety Walkthrough/Approval with Achim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244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23256</TotalTime>
  <Words>131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pfRICH full size mirror test stand at BNL - Update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Stoll, Sean</dc:creator>
  <cp:lastModifiedBy>Stoll, Sean</cp:lastModifiedBy>
  <cp:revision>10</cp:revision>
  <dcterms:created xsi:type="dcterms:W3CDTF">2025-03-27T13:15:18Z</dcterms:created>
  <dcterms:modified xsi:type="dcterms:W3CDTF">2025-05-08T15:58:43Z</dcterms:modified>
</cp:coreProperties>
</file>