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35"/>
  </p:notesMasterIdLst>
  <p:handoutMasterIdLst>
    <p:handoutMasterId r:id="rId36"/>
  </p:handoutMasterIdLst>
  <p:sldIdLst>
    <p:sldId id="257" r:id="rId28"/>
    <p:sldId id="266" r:id="rId29"/>
    <p:sldId id="259" r:id="rId30"/>
    <p:sldId id="262" r:id="rId31"/>
    <p:sldId id="263" r:id="rId32"/>
    <p:sldId id="264" r:id="rId33"/>
    <p:sldId id="265" r:id="rId34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FB7"/>
    <a:srgbClr val="C6F2EE"/>
    <a:srgbClr val="00AD00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11"/>
    <p:restoredTop sz="50000" autoAdjust="0"/>
  </p:normalViewPr>
  <p:slideViewPr>
    <p:cSldViewPr>
      <p:cViewPr varScale="1">
        <p:scale>
          <a:sx n="90" d="100"/>
          <a:sy n="90" d="100"/>
        </p:scale>
        <p:origin x="1048" y="2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theme" Target="theme/theme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2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8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A75A30-6073-1E96-174D-317EB5AD8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861" y="380206"/>
            <a:ext cx="15873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ROC readout in RCDAQ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5CE93A3-D68E-7CCB-83C1-A47476A0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209006"/>
            <a:ext cx="12115800" cy="406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Of course that was my personal main goal that I hoped to get out of Norbert’s visit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And thanks to Norbert’s help, done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RCDAQ plugin is in place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made an “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ePIC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” fork of what is known as the Event Libraries that give you access to the standard APIs to access the data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In there is a decoder for the “H2GCROC3”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hitformat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(typically, each supported device has a dedicated decoder that presents the data in a small number of standard APIs)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Yesterday I took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cosmics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data with RCDAQ for about an hour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5" name="Picture 4" descr="A table with a piece of cloth on it&#10;&#10;Description automatically generated">
            <a:extLst>
              <a:ext uri="{FF2B5EF4-FFF2-40B4-BE49-F238E27FC236}">
                <a16:creationId xmlns:a16="http://schemas.microsoft.com/office/drawing/2014/main" id="{5518F479-7C86-EE30-4DD5-B36771BC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406" y="6503591"/>
            <a:ext cx="4116387" cy="3087290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omputer chip on a table&#10;&#10;Description automatically generated">
            <a:extLst>
              <a:ext uri="{FF2B5EF4-FFF2-40B4-BE49-F238E27FC236}">
                <a16:creationId xmlns:a16="http://schemas.microsoft.com/office/drawing/2014/main" id="{F85CF611-7C10-E503-E730-2757C58E3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6471048"/>
            <a:ext cx="4116387" cy="3087290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4E2ABD-9713-55C0-180C-6ED2DECDE8F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63006" y="8014693"/>
            <a:ext cx="3886200" cy="13791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Front-end configuration vs RCDAQ configuration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02803" y="2056606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Like many other devices with a vast configuration space (here: some 3000 parameters, most with reasonable defaults), the configuration of the front-end and the readout are two distinct tasks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front-end is getting configured with two GUI-based processes (H2GConfig for the ASICs, H2GDAQ for the FPGA portion), and set up just the way we want it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RCDAQ is almost fully oblivious to the particulars of the front-end configuration, it reads whatever comes its way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It really only needs to know the IP address from which the data are coming; it also issues “start” and “stop” commands to the front-end to start or stop the flow of data – that’s all.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 descr="A close-up of a computer board&#10;&#10;Description automatically generated">
            <a:extLst>
              <a:ext uri="{FF2B5EF4-FFF2-40B4-BE49-F238E27FC236}">
                <a16:creationId xmlns:a16="http://schemas.microsoft.com/office/drawing/2014/main" id="{783518AB-4EE8-0B1B-EFA1-938E3A0E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0" t="10552" r="24476" b="42073"/>
          <a:stretch/>
        </p:blipFill>
        <p:spPr>
          <a:xfrm>
            <a:off x="7797006" y="5854701"/>
            <a:ext cx="3657601" cy="2078984"/>
          </a:xfrm>
          <a:prstGeom prst="rect">
            <a:avLst/>
          </a:prstGeom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031FF68-9518-0F8D-2402-EFD5199F9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56" y="5722068"/>
            <a:ext cx="4748680" cy="3497338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D2A92AB-39F5-00FE-1E02-C7EE58573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206" y="6624129"/>
            <a:ext cx="3505200" cy="320487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F29357-13E4-830A-38EF-B303E85088FF}"/>
              </a:ext>
            </a:extLst>
          </p:cNvPr>
          <p:cNvCxnSpPr>
            <a:cxnSpLocks/>
          </p:cNvCxnSpPr>
          <p:nvPr/>
        </p:nvCxnSpPr>
        <p:spPr bwMode="auto">
          <a:xfrm>
            <a:off x="5053806" y="6323806"/>
            <a:ext cx="3124200" cy="457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DB0F67-77F1-E9AC-13F4-733851D065D4}"/>
              </a:ext>
            </a:extLst>
          </p:cNvPr>
          <p:cNvCxnSpPr>
            <a:cxnSpLocks/>
          </p:cNvCxnSpPr>
          <p:nvPr/>
        </p:nvCxnSpPr>
        <p:spPr bwMode="auto">
          <a:xfrm flipV="1">
            <a:off x="5259387" y="7128745"/>
            <a:ext cx="2918619" cy="69547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 Box 2">
            <a:extLst>
              <a:ext uri="{FF2B5EF4-FFF2-40B4-BE49-F238E27FC236}">
                <a16:creationId xmlns:a16="http://schemas.microsoft.com/office/drawing/2014/main" id="{9F486EC5-23AE-F8AF-64A3-09880BA52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1" y="8191413"/>
            <a:ext cx="6483747" cy="72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standalone configuration process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plan is to support command based “canned” configs – GUIs are nice but can also be tedious.</a:t>
            </a:r>
          </a:p>
        </p:txBody>
      </p:sp>
    </p:spTree>
    <p:extLst>
      <p:ext uri="{BB962C8B-B14F-4D97-AF65-F5344CB8AC3E}">
        <p14:creationId xmlns:p14="http://schemas.microsoft.com/office/powerpoint/2010/main" val="2288406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The RCDAQ Plugin and configuration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124074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made a standard script like the one that I presented the other week, not much new for y’all here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(and yes, I left out a “c” in “librcdaqplugin_h2gcro3.so”  library name 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  <a:sym typeface="Wingdings" pitchFamily="2" charset="2"/>
              </a:rPr>
              <a:t>   - will be fixed</a:t>
            </a: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A1D2E-E62B-C3E1-9905-4FD4993189C8}"/>
              </a:ext>
            </a:extLst>
          </p:cNvPr>
          <p:cNvSpPr txBox="1"/>
          <p:nvPr/>
        </p:nvSpPr>
        <p:spPr>
          <a:xfrm>
            <a:off x="571500" y="3275806"/>
            <a:ext cx="9359106" cy="3539430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more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rcdaq_roc.sh</a:t>
            </a: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 /bin/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need the $0 as absolute path b/c we pass it on to a "file" device further down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MYSELF=$(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readlink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-f $0)</a:t>
            </a: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figure out if a server is already running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!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daq_status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/dev/null 2&gt;&amp;1 ; then</a:t>
            </a: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echo "No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rcdaq_server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running, starting... log goes to $HOME/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rcdaq.log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rcdaq_server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$HOME/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rcdaq.log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2&gt;&amp;1 &amp;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sleep 2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1624806" y="7009606"/>
            <a:ext cx="9359106" cy="1815882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add this file to the begin-run event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device_file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9 900 "$MYSELF"</a:t>
            </a: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load $ONLINE_MAIN/lib/librcdaqplugin_h2gcro3.so</a:t>
            </a:r>
          </a:p>
          <a:p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load librcdaqplugin_h2gcro3.so</a:t>
            </a: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device_h2gcroc3 1 12001 10.1.2.208 1 128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155DF5C-C194-7754-0CD0-C2ECF8A9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006" y="9157493"/>
            <a:ext cx="471090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is all that the plugin needs to know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F2744E-5DC6-2504-2E23-A887BB82950A}"/>
              </a:ext>
            </a:extLst>
          </p:cNvPr>
          <p:cNvSpPr/>
          <p:nvPr/>
        </p:nvSpPr>
        <p:spPr bwMode="auto">
          <a:xfrm>
            <a:off x="7884586" y="8385533"/>
            <a:ext cx="1360220" cy="381000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A0AF0D-E425-8656-21AA-D85D471224E5}"/>
              </a:ext>
            </a:extLst>
          </p:cNvPr>
          <p:cNvCxnSpPr>
            <a:cxnSpLocks/>
          </p:cNvCxnSpPr>
          <p:nvPr/>
        </p:nvCxnSpPr>
        <p:spPr bwMode="auto">
          <a:xfrm flipV="1">
            <a:off x="6730206" y="8794314"/>
            <a:ext cx="1066800" cy="50561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56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The RCDAQ Plugin at work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124074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is how the configured RCDAQ looks like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A1D2E-E62B-C3E1-9905-4FD4993189C8}"/>
              </a:ext>
            </a:extLst>
          </p:cNvPr>
          <p:cNvSpPr txBox="1"/>
          <p:nvPr/>
        </p:nvSpPr>
        <p:spPr>
          <a:xfrm>
            <a:off x="291496" y="2890521"/>
            <a:ext cx="11772710" cy="4278094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daq_status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caloroc2 -  Stopped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Filerule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  /home/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phnxrc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/data/junk/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junk_ROC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-%08d-%04d.evt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Logging enabled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Number of buffers/write threads: 2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Buffersize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64MB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compression disabled level: 0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MD5 calculation enabled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have a trigger object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Buffer Sizes:     65536 KB adaptive buffering: 15 s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Web control Port:  8899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Elog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not defined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 defined Run Types: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/home/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phnxrc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/data/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cosmics_ROC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-%08d-%04d.evt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junk - /home/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phnxrc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/data/junk/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junk_ROC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-%08d-%04d.evt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List of loaded Plugins: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H2GCROC3 Plugin, provides -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   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device_h2gcroc3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evttype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subid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IP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trigger,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nr_packets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 readout an H2GCROC3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305592" y="7456388"/>
            <a:ext cx="11606214" cy="1077218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daq_list_readlist</a:t>
            </a: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Device  Event Type: 9 Subevent id: 900 reading from /home/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phnxrc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/ROC/new ROC firmware/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rcdaq_roc.sh</a:t>
            </a: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H2GCROC3 Device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Event Type: 1 Subevent id: 12001 IP: 10.1.2.208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nr_packets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128 trigger</a:t>
            </a:r>
          </a:p>
        </p:txBody>
      </p:sp>
    </p:spTree>
    <p:extLst>
      <p:ext uri="{BB962C8B-B14F-4D97-AF65-F5344CB8AC3E}">
        <p14:creationId xmlns:p14="http://schemas.microsoft.com/office/powerpoint/2010/main" val="536573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Analysis with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pmonitor</a:t>
            </a:r>
            <a:endParaRPr lang="en-US" sz="4200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5292" y="2000606"/>
            <a:ext cx="12597606" cy="397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device generates a packet with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hitformat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301 (mnemonic “IDH2GCROC3”)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Remember these numbers are a simple enumeration, and numbers are plentiful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data access APIs are exactly like those for any waveform sampler we support (CAEN V7142, DRS4,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sPHENIX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digitizers, the (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sPHENIX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Sampa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(==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ePIC’s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Salsa) chips…).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If p is a pointer to the packet object from that device: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There are many more interfaces to ask the packet all kinds of other questions, but those are the most-often used ones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202803" y="5942806"/>
            <a:ext cx="12597606" cy="1323439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(0,"SAMPLES")  tells you how many samples are present</a:t>
            </a: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(0,”CHANNELS") tells you how many channels that device has  (here:144)</a:t>
            </a: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c,s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gives you sample s from channel c  (there are faster interfaces available)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E95F0-BDF1-2D09-B63B-A5AFEBDCDC38}"/>
              </a:ext>
            </a:extLst>
          </p:cNvPr>
          <p:cNvSpPr txBox="1"/>
          <p:nvPr/>
        </p:nvSpPr>
        <p:spPr>
          <a:xfrm>
            <a:off x="414447" y="3352006"/>
            <a:ext cx="11530014" cy="584775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dlist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/home/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phnxrc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/data/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/cosmics_ROC-00000012-0000.evt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12001  7304 -1 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sPHENIX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301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IDH2GCROC3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3549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The “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mlp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standard plot”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02803" y="1980406"/>
            <a:ext cx="12597606" cy="91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Whenever I have data from a waveform sampler (that is, a device with a number of channels, and each channel provides a waveform) I make a Lego plot with Channel vs Sample, with z the sample value: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We see what we expect: Signals from 5 tiles, and with the right channel numbers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waveforms are  baseline-corrected. And we saw the first of those plots from online monitoring yesterday!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B6CD8C0-206A-E007-1F10-29700BCEC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06" y="3036741"/>
            <a:ext cx="7010400" cy="5039665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a computer&#10;&#10;Description automatically generated">
            <a:extLst>
              <a:ext uri="{FF2B5EF4-FFF2-40B4-BE49-F238E27FC236}">
                <a16:creationId xmlns:a16="http://schemas.microsoft.com/office/drawing/2014/main" id="{D4F63104-934B-1546-3434-781BFE1C4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487153" y="3705478"/>
            <a:ext cx="2306953" cy="4101250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245B8B0B-E499-D705-737F-F4A3C75C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206" y="6927290"/>
            <a:ext cx="2729706" cy="42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Connected channels</a:t>
            </a:r>
          </a:p>
        </p:txBody>
      </p:sp>
    </p:spTree>
    <p:extLst>
      <p:ext uri="{BB962C8B-B14F-4D97-AF65-F5344CB8AC3E}">
        <p14:creationId xmlns:p14="http://schemas.microsoft.com/office/powerpoint/2010/main" val="2098979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Some eye-candy…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02803" y="2205353"/>
            <a:ext cx="12597606" cy="91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made a quick movie of the response from ~150 triggers.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We have some empty events, and (b/c the trigger paddles are larger than the tiles), a number of events where the triggered-on cosmic misses the tiles.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But still nice to watch…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DC0DB-474F-84CD-1790-B226B7275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606" y="3716884"/>
            <a:ext cx="8153400" cy="588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47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96053</TotalTime>
  <Words>1060</Words>
  <Application>Microsoft Macintosh PowerPoint</Application>
  <PresentationFormat>Custom</PresentationFormat>
  <Paragraphs>105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7</vt:i4>
      </vt:variant>
    </vt:vector>
  </HeadingPairs>
  <TitlesOfParts>
    <vt:vector size="40" baseType="lpstr">
      <vt:lpstr>Arial</vt:lpstr>
      <vt:lpstr>Arial Narrow</vt:lpstr>
      <vt:lpstr>Courier New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404</cp:revision>
  <cp:lastPrinted>1601-01-01T00:00:00Z</cp:lastPrinted>
  <dcterms:created xsi:type="dcterms:W3CDTF">1601-01-01T00:00:00Z</dcterms:created>
  <dcterms:modified xsi:type="dcterms:W3CDTF">2025-05-09T04:58:58Z</dcterms:modified>
</cp:coreProperties>
</file>