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1192" r:id="rId3"/>
    <p:sldId id="548" r:id="rId4"/>
    <p:sldId id="262" r:id="rId5"/>
    <p:sldId id="280" r:id="rId6"/>
    <p:sldId id="517" r:id="rId7"/>
    <p:sldId id="529" r:id="rId8"/>
    <p:sldId id="530" r:id="rId9"/>
    <p:sldId id="528" r:id="rId10"/>
    <p:sldId id="1197" r:id="rId11"/>
    <p:sldId id="307" r:id="rId12"/>
    <p:sldId id="470" r:id="rId13"/>
    <p:sldId id="487" r:id="rId14"/>
    <p:sldId id="1211" r:id="rId15"/>
    <p:sldId id="1198" r:id="rId16"/>
    <p:sldId id="1209" r:id="rId17"/>
    <p:sldId id="1210" r:id="rId18"/>
    <p:sldId id="514" r:id="rId19"/>
    <p:sldId id="1205" r:id="rId20"/>
    <p:sldId id="1206" r:id="rId21"/>
    <p:sldId id="1207" r:id="rId22"/>
    <p:sldId id="1208" r:id="rId23"/>
    <p:sldId id="481" r:id="rId24"/>
    <p:sldId id="1200" r:id="rId25"/>
    <p:sldId id="1213" r:id="rId26"/>
    <p:sldId id="268" r:id="rId27"/>
    <p:sldId id="1212" r:id="rId28"/>
    <p:sldId id="544" r:id="rId29"/>
    <p:sldId id="258" r:id="rId30"/>
    <p:sldId id="516" r:id="rId31"/>
    <p:sldId id="320" r:id="rId32"/>
    <p:sldId id="50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  <a:srgbClr val="7E7E7D"/>
    <a:srgbClr val="CDC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3FD8B1-2AD5-8C4C-AA1E-B77A0A619F69}" v="306" dt="2025-10-27T05:41:49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2"/>
    <p:restoredTop sz="91393"/>
  </p:normalViewPr>
  <p:slideViewPr>
    <p:cSldViewPr snapToGrid="0">
      <p:cViewPr varScale="1">
        <p:scale>
          <a:sx n="100" d="100"/>
          <a:sy n="100" d="100"/>
        </p:scale>
        <p:origin x="1048" y="176"/>
      </p:cViewPr>
      <p:guideLst/>
    </p:cSldViewPr>
  </p:slideViewPr>
  <p:outlineViewPr>
    <p:cViewPr>
      <p:scale>
        <a:sx n="33" d="100"/>
        <a:sy n="33" d="100"/>
      </p:scale>
      <p:origin x="0" y="-1272"/>
    </p:cViewPr>
  </p:outlineViewPr>
  <p:notesTextViewPr>
    <p:cViewPr>
      <p:scale>
        <a:sx n="45" d="100"/>
        <a:sy n="4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ad Hamwi" userId="012c9f22b8ab0a4f" providerId="LiveId" clId="{5F3FD8B1-2AD5-8C4C-AA1E-B77A0A619F69}"/>
    <pc:docChg chg="undo redo custSel addSld delSld modSld sldOrd modMainMaster">
      <pc:chgData name="Eiad Hamwi" userId="012c9f22b8ab0a4f" providerId="LiveId" clId="{5F3FD8B1-2AD5-8C4C-AA1E-B77A0A619F69}" dt="2025-10-27T14:10:58.936" v="4876" actId="20577"/>
      <pc:docMkLst>
        <pc:docMk/>
      </pc:docMkLst>
      <pc:sldChg chg="addSp modSp mod">
        <pc:chgData name="Eiad Hamwi" userId="012c9f22b8ab0a4f" providerId="LiveId" clId="{5F3FD8B1-2AD5-8C4C-AA1E-B77A0A619F69}" dt="2025-10-27T05:40:44.736" v="4819" actId="20577"/>
        <pc:sldMkLst>
          <pc:docMk/>
          <pc:sldMk cId="2246755923" sldId="256"/>
        </pc:sldMkLst>
        <pc:spChg chg="mod">
          <ac:chgData name="Eiad Hamwi" userId="012c9f22b8ab0a4f" providerId="LiveId" clId="{5F3FD8B1-2AD5-8C4C-AA1E-B77A0A619F69}" dt="2025-10-26T19:11:46.571" v="71" actId="20577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Eiad Hamwi" userId="012c9f22b8ab0a4f" providerId="LiveId" clId="{5F3FD8B1-2AD5-8C4C-AA1E-B77A0A619F69}" dt="2025-10-26T19:09:31.866" v="33" actId="20577"/>
          <ac:spMkLst>
            <pc:docMk/>
            <pc:sldMk cId="2246755923" sldId="256"/>
            <ac:spMk id="3" creationId="{FDB0E14B-6889-F849-8A8C-D01D7C36038D}"/>
          </ac:spMkLst>
        </pc:spChg>
        <pc:spChg chg="mod">
          <ac:chgData name="Eiad Hamwi" userId="012c9f22b8ab0a4f" providerId="LiveId" clId="{5F3FD8B1-2AD5-8C4C-AA1E-B77A0A619F69}" dt="2025-10-27T05:40:44.736" v="4819" actId="20577"/>
          <ac:spMkLst>
            <pc:docMk/>
            <pc:sldMk cId="2246755923" sldId="256"/>
            <ac:spMk id="4" creationId="{BD0F4563-AB5E-1F4E-B28C-08AC1323034C}"/>
          </ac:spMkLst>
        </pc:spChg>
        <pc:picChg chg="add mod">
          <ac:chgData name="Eiad Hamwi" userId="012c9f22b8ab0a4f" providerId="LiveId" clId="{5F3FD8B1-2AD5-8C4C-AA1E-B77A0A619F69}" dt="2025-10-27T03:09:12.220" v="4550" actId="1076"/>
          <ac:picMkLst>
            <pc:docMk/>
            <pc:sldMk cId="2246755923" sldId="256"/>
            <ac:picMk id="5" creationId="{74D622C4-BDA0-7B9F-BDDE-4B4AA7E0E7F4}"/>
          </ac:picMkLst>
        </pc:picChg>
      </pc:sldChg>
      <pc:sldChg chg="modSp mod ord">
        <pc:chgData name="Eiad Hamwi" userId="012c9f22b8ab0a4f" providerId="LiveId" clId="{5F3FD8B1-2AD5-8C4C-AA1E-B77A0A619F69}" dt="2025-10-27T02:57:36.284" v="4451" actId="20578"/>
        <pc:sldMkLst>
          <pc:docMk/>
          <pc:sldMk cId="1215709844" sldId="258"/>
        </pc:sldMkLst>
        <pc:spChg chg="mod">
          <ac:chgData name="Eiad Hamwi" userId="012c9f22b8ab0a4f" providerId="LiveId" clId="{5F3FD8B1-2AD5-8C4C-AA1E-B77A0A619F69}" dt="2025-10-27T02:57:29.036" v="4450" actId="207"/>
          <ac:spMkLst>
            <pc:docMk/>
            <pc:sldMk cId="1215709844" sldId="258"/>
            <ac:spMk id="2" creationId="{0BDB68A9-B5EB-314F-849D-FB440A7B37AA}"/>
          </ac:spMkLst>
        </pc:spChg>
      </pc:sldChg>
      <pc:sldChg chg="ord">
        <pc:chgData name="Eiad Hamwi" userId="012c9f22b8ab0a4f" providerId="LiveId" clId="{5F3FD8B1-2AD5-8C4C-AA1E-B77A0A619F69}" dt="2025-10-27T00:48:31.623" v="1953" actId="20578"/>
        <pc:sldMkLst>
          <pc:docMk/>
          <pc:sldMk cId="749543578" sldId="262"/>
        </pc:sldMkLst>
      </pc:sldChg>
      <pc:sldChg chg="addSp delSp modSp mod ord">
        <pc:chgData name="Eiad Hamwi" userId="012c9f22b8ab0a4f" providerId="LiveId" clId="{5F3FD8B1-2AD5-8C4C-AA1E-B77A0A619F69}" dt="2025-10-27T05:30:56.455" v="4603" actId="20577"/>
        <pc:sldMkLst>
          <pc:docMk/>
          <pc:sldMk cId="1479474693" sldId="268"/>
        </pc:sldMkLst>
        <pc:spChg chg="mod">
          <ac:chgData name="Eiad Hamwi" userId="012c9f22b8ab0a4f" providerId="LiveId" clId="{5F3FD8B1-2AD5-8C4C-AA1E-B77A0A619F69}" dt="2025-10-27T02:31:40.608" v="3619" actId="20577"/>
          <ac:spMkLst>
            <pc:docMk/>
            <pc:sldMk cId="1479474693" sldId="268"/>
            <ac:spMk id="2" creationId="{86A82F32-1DC8-48BA-8362-82F06CCFA8B7}"/>
          </ac:spMkLst>
        </pc:spChg>
        <pc:spChg chg="add mod">
          <ac:chgData name="Eiad Hamwi" userId="012c9f22b8ab0a4f" providerId="LiveId" clId="{5F3FD8B1-2AD5-8C4C-AA1E-B77A0A619F69}" dt="2025-10-27T05:30:56.455" v="4603" actId="20577"/>
          <ac:spMkLst>
            <pc:docMk/>
            <pc:sldMk cId="1479474693" sldId="268"/>
            <ac:spMk id="3" creationId="{6BBDF18A-74C9-07C0-752B-98129006A658}"/>
          </ac:spMkLst>
        </pc:spChg>
        <pc:spChg chg="del mod">
          <ac:chgData name="Eiad Hamwi" userId="012c9f22b8ab0a4f" providerId="LiveId" clId="{5F3FD8B1-2AD5-8C4C-AA1E-B77A0A619F69}" dt="2025-10-27T02:48:04.307" v="4192" actId="478"/>
          <ac:spMkLst>
            <pc:docMk/>
            <pc:sldMk cId="1479474693" sldId="268"/>
            <ac:spMk id="7" creationId="{DAD30CE3-2E17-234E-82DD-5021405DA1D2}"/>
          </ac:spMkLst>
        </pc:spChg>
      </pc:sldChg>
      <pc:sldChg chg="add del">
        <pc:chgData name="Eiad Hamwi" userId="012c9f22b8ab0a4f" providerId="LiveId" clId="{5F3FD8B1-2AD5-8C4C-AA1E-B77A0A619F69}" dt="2025-10-27T05:22:23.660" v="4583" actId="2696"/>
        <pc:sldMkLst>
          <pc:docMk/>
          <pc:sldMk cId="2369883424" sldId="280"/>
        </pc:sldMkLst>
      </pc:sldChg>
      <pc:sldChg chg="modSp del mod">
        <pc:chgData name="Eiad Hamwi" userId="012c9f22b8ab0a4f" providerId="LiveId" clId="{5F3FD8B1-2AD5-8C4C-AA1E-B77A0A619F69}" dt="2025-10-26T22:24:01.416" v="1082" actId="2696"/>
        <pc:sldMkLst>
          <pc:docMk/>
          <pc:sldMk cId="212189746" sldId="294"/>
        </pc:sldMkLst>
        <pc:picChg chg="mod">
          <ac:chgData name="Eiad Hamwi" userId="012c9f22b8ab0a4f" providerId="LiveId" clId="{5F3FD8B1-2AD5-8C4C-AA1E-B77A0A619F69}" dt="2025-10-26T19:19:45.165" v="160" actId="688"/>
          <ac:picMkLst>
            <pc:docMk/>
            <pc:sldMk cId="212189746" sldId="294"/>
            <ac:picMk id="9" creationId="{863CAB2A-A8B6-AD48-9413-5C2655C7B149}"/>
          </ac:picMkLst>
        </pc:picChg>
      </pc:sldChg>
      <pc:sldChg chg="del">
        <pc:chgData name="Eiad Hamwi" userId="012c9f22b8ab0a4f" providerId="LiveId" clId="{5F3FD8B1-2AD5-8C4C-AA1E-B77A0A619F69}" dt="2025-10-27T02:57:15.914" v="4448" actId="2696"/>
        <pc:sldMkLst>
          <pc:docMk/>
          <pc:sldMk cId="1166079149" sldId="315"/>
        </pc:sldMkLst>
      </pc:sldChg>
      <pc:sldChg chg="del">
        <pc:chgData name="Eiad Hamwi" userId="012c9f22b8ab0a4f" providerId="LiveId" clId="{5F3FD8B1-2AD5-8C4C-AA1E-B77A0A619F69}" dt="2025-10-27T02:20:39.611" v="3116" actId="2696"/>
        <pc:sldMkLst>
          <pc:docMk/>
          <pc:sldMk cId="3507499668" sldId="317"/>
        </pc:sldMkLst>
      </pc:sldChg>
      <pc:sldChg chg="modSp add del mod">
        <pc:chgData name="Eiad Hamwi" userId="012c9f22b8ab0a4f" providerId="LiveId" clId="{5F3FD8B1-2AD5-8C4C-AA1E-B77A0A619F69}" dt="2025-10-27T05:41:49.821" v="4839"/>
        <pc:sldMkLst>
          <pc:docMk/>
          <pc:sldMk cId="1299052658" sldId="320"/>
        </pc:sldMkLst>
        <pc:spChg chg="mod">
          <ac:chgData name="Eiad Hamwi" userId="012c9f22b8ab0a4f" providerId="LiveId" clId="{5F3FD8B1-2AD5-8C4C-AA1E-B77A0A619F69}" dt="2025-10-27T02:30:29.243" v="3584" actId="20577"/>
          <ac:spMkLst>
            <pc:docMk/>
            <pc:sldMk cId="1299052658" sldId="320"/>
            <ac:spMk id="6" creationId="{5E9E8782-223A-D74C-9A9C-9A834BA2EA82}"/>
          </ac:spMkLst>
        </pc:spChg>
      </pc:sldChg>
      <pc:sldChg chg="add del">
        <pc:chgData name="Eiad Hamwi" userId="012c9f22b8ab0a4f" providerId="LiveId" clId="{5F3FD8B1-2AD5-8C4C-AA1E-B77A0A619F69}" dt="2025-10-27T00:52:08.096" v="1965" actId="2696"/>
        <pc:sldMkLst>
          <pc:docMk/>
          <pc:sldMk cId="2774638835" sldId="337"/>
        </pc:sldMkLst>
      </pc:sldChg>
      <pc:sldChg chg="addSp delSp modSp mod chgLayout">
        <pc:chgData name="Eiad Hamwi" userId="012c9f22b8ab0a4f" providerId="LiveId" clId="{5F3FD8B1-2AD5-8C4C-AA1E-B77A0A619F69}" dt="2025-10-27T02:00:28.378" v="2680" actId="12"/>
        <pc:sldMkLst>
          <pc:docMk/>
          <pc:sldMk cId="1404875412" sldId="470"/>
        </pc:sldMkLst>
        <pc:spChg chg="mod ord">
          <ac:chgData name="Eiad Hamwi" userId="012c9f22b8ab0a4f" providerId="LiveId" clId="{5F3FD8B1-2AD5-8C4C-AA1E-B77A0A619F69}" dt="2025-10-27T01:32:37.518" v="2239" actId="6264"/>
          <ac:spMkLst>
            <pc:docMk/>
            <pc:sldMk cId="1404875412" sldId="470"/>
            <ac:spMk id="2" creationId="{51F22557-B992-815A-905B-5C347DB57AAA}"/>
          </ac:spMkLst>
        </pc:spChg>
        <pc:spChg chg="mod ord">
          <ac:chgData name="Eiad Hamwi" userId="012c9f22b8ab0a4f" providerId="LiveId" clId="{5F3FD8B1-2AD5-8C4C-AA1E-B77A0A619F69}" dt="2025-10-27T01:32:37.518" v="2239" actId="6264"/>
          <ac:spMkLst>
            <pc:docMk/>
            <pc:sldMk cId="1404875412" sldId="470"/>
            <ac:spMk id="4" creationId="{82D2CC52-B29F-4E96-CB99-08A8EC4EB8AD}"/>
          </ac:spMkLst>
        </pc:spChg>
        <pc:spChg chg="add del mod">
          <ac:chgData name="Eiad Hamwi" userId="012c9f22b8ab0a4f" providerId="LiveId" clId="{5F3FD8B1-2AD5-8C4C-AA1E-B77A0A619F69}" dt="2025-10-27T01:32:37.518" v="2239" actId="6264"/>
          <ac:spMkLst>
            <pc:docMk/>
            <pc:sldMk cId="1404875412" sldId="470"/>
            <ac:spMk id="8" creationId="{6A06791A-D219-A3F1-0173-B3DEA4BC4508}"/>
          </ac:spMkLst>
        </pc:spChg>
        <pc:spChg chg="add mod">
          <ac:chgData name="Eiad Hamwi" userId="012c9f22b8ab0a4f" providerId="LiveId" clId="{5F3FD8B1-2AD5-8C4C-AA1E-B77A0A619F69}" dt="2025-10-27T01:46:28.560" v="2310" actId="1076"/>
          <ac:spMkLst>
            <pc:docMk/>
            <pc:sldMk cId="1404875412" sldId="470"/>
            <ac:spMk id="17" creationId="{7F4DB099-C1DB-59F8-D386-30F09A237D81}"/>
          </ac:spMkLst>
        </pc:spChg>
        <pc:spChg chg="add mod">
          <ac:chgData name="Eiad Hamwi" userId="012c9f22b8ab0a4f" providerId="LiveId" clId="{5F3FD8B1-2AD5-8C4C-AA1E-B77A0A619F69}" dt="2025-10-27T01:46:28.560" v="2310" actId="1076"/>
          <ac:spMkLst>
            <pc:docMk/>
            <pc:sldMk cId="1404875412" sldId="470"/>
            <ac:spMk id="18" creationId="{977C1DF8-ED11-6859-9ACF-F035BCBCC59C}"/>
          </ac:spMkLst>
        </pc:spChg>
        <pc:spChg chg="mod">
          <ac:chgData name="Eiad Hamwi" userId="012c9f22b8ab0a4f" providerId="LiveId" clId="{5F3FD8B1-2AD5-8C4C-AA1E-B77A0A619F69}" dt="2025-10-27T02:00:28.378" v="2680" actId="12"/>
          <ac:spMkLst>
            <pc:docMk/>
            <pc:sldMk cId="1404875412" sldId="470"/>
            <ac:spMk id="19" creationId="{8F762713-B060-18C2-C96D-14D849858996}"/>
          </ac:spMkLst>
        </pc:spChg>
        <pc:spChg chg="add mod">
          <ac:chgData name="Eiad Hamwi" userId="012c9f22b8ab0a4f" providerId="LiveId" clId="{5F3FD8B1-2AD5-8C4C-AA1E-B77A0A619F69}" dt="2025-10-27T01:38:33.498" v="2271"/>
          <ac:spMkLst>
            <pc:docMk/>
            <pc:sldMk cId="1404875412" sldId="470"/>
            <ac:spMk id="20" creationId="{EA9D5088-D447-5FCF-2A0F-791A832C1915}"/>
          </ac:spMkLst>
        </pc:spChg>
        <pc:spChg chg="add mod">
          <ac:chgData name="Eiad Hamwi" userId="012c9f22b8ab0a4f" providerId="LiveId" clId="{5F3FD8B1-2AD5-8C4C-AA1E-B77A0A619F69}" dt="2025-10-27T01:46:28.560" v="2310" actId="1076"/>
          <ac:spMkLst>
            <pc:docMk/>
            <pc:sldMk cId="1404875412" sldId="470"/>
            <ac:spMk id="23" creationId="{CD2776B7-ADEF-621F-89BA-25E80BAE336E}"/>
          </ac:spMkLst>
        </pc:spChg>
        <pc:grpChg chg="add del">
          <ac:chgData name="Eiad Hamwi" userId="012c9f22b8ab0a4f" providerId="LiveId" clId="{5F3FD8B1-2AD5-8C4C-AA1E-B77A0A619F69}" dt="2025-10-27T01:29:08.962" v="2213" actId="478"/>
          <ac:grpSpMkLst>
            <pc:docMk/>
            <pc:sldMk cId="1404875412" sldId="470"/>
            <ac:grpSpMk id="22" creationId="{F96FB6AA-0ED7-0E88-7289-0E6FC0775135}"/>
          </ac:grpSpMkLst>
        </pc:grpChg>
        <pc:picChg chg="add del mod">
          <ac:chgData name="Eiad Hamwi" userId="012c9f22b8ab0a4f" providerId="LiveId" clId="{5F3FD8B1-2AD5-8C4C-AA1E-B77A0A619F69}" dt="2025-10-27T01:32:39.400" v="2240" actId="478"/>
          <ac:picMkLst>
            <pc:docMk/>
            <pc:sldMk cId="1404875412" sldId="470"/>
            <ac:picMk id="3" creationId="{D967CD53-90E7-0A36-A3E7-B8460B885A3F}"/>
          </ac:picMkLst>
        </pc:picChg>
        <pc:picChg chg="add mod">
          <ac:chgData name="Eiad Hamwi" userId="012c9f22b8ab0a4f" providerId="LiveId" clId="{5F3FD8B1-2AD5-8C4C-AA1E-B77A0A619F69}" dt="2025-10-27T01:46:28.560" v="2310" actId="1076"/>
          <ac:picMkLst>
            <pc:docMk/>
            <pc:sldMk cId="1404875412" sldId="470"/>
            <ac:picMk id="9" creationId="{D2E88201-6D21-D4ED-9AF7-2F3D8FBDC07D}"/>
          </ac:picMkLst>
        </pc:picChg>
        <pc:picChg chg="add mod">
          <ac:chgData name="Eiad Hamwi" userId="012c9f22b8ab0a4f" providerId="LiveId" clId="{5F3FD8B1-2AD5-8C4C-AA1E-B77A0A619F69}" dt="2025-10-27T01:46:28.560" v="2310" actId="1076"/>
          <ac:picMkLst>
            <pc:docMk/>
            <pc:sldMk cId="1404875412" sldId="470"/>
            <ac:picMk id="21" creationId="{C2A3036C-1CCE-5563-7AB0-3E9134F9FFBB}"/>
          </ac:picMkLst>
        </pc:picChg>
        <pc:cxnChg chg="add mod">
          <ac:chgData name="Eiad Hamwi" userId="012c9f22b8ab0a4f" providerId="LiveId" clId="{5F3FD8B1-2AD5-8C4C-AA1E-B77A0A619F69}" dt="2025-10-27T01:46:28.560" v="2310" actId="1076"/>
          <ac:cxnSpMkLst>
            <pc:docMk/>
            <pc:sldMk cId="1404875412" sldId="470"/>
            <ac:cxnSpMk id="25" creationId="{A750067A-4799-A876-0C36-6065905FB364}"/>
          </ac:cxnSpMkLst>
        </pc:cxnChg>
        <pc:cxnChg chg="add mod">
          <ac:chgData name="Eiad Hamwi" userId="012c9f22b8ab0a4f" providerId="LiveId" clId="{5F3FD8B1-2AD5-8C4C-AA1E-B77A0A619F69}" dt="2025-10-27T01:46:28.560" v="2310" actId="1076"/>
          <ac:cxnSpMkLst>
            <pc:docMk/>
            <pc:sldMk cId="1404875412" sldId="470"/>
            <ac:cxnSpMk id="26" creationId="{BB01ACFE-6C70-5634-CDBD-B562EB0751F0}"/>
          </ac:cxnSpMkLst>
        </pc:cxnChg>
      </pc:sldChg>
      <pc:sldChg chg="modSp mod">
        <pc:chgData name="Eiad Hamwi" userId="012c9f22b8ab0a4f" providerId="LiveId" clId="{5F3FD8B1-2AD5-8C4C-AA1E-B77A0A619F69}" dt="2025-10-27T02:28:54.140" v="3566" actId="12"/>
        <pc:sldMkLst>
          <pc:docMk/>
          <pc:sldMk cId="3160863464" sldId="481"/>
        </pc:sldMkLst>
        <pc:spChg chg="mod">
          <ac:chgData name="Eiad Hamwi" userId="012c9f22b8ab0a4f" providerId="LiveId" clId="{5F3FD8B1-2AD5-8C4C-AA1E-B77A0A619F69}" dt="2025-10-27T02:28:54.140" v="3566" actId="12"/>
          <ac:spMkLst>
            <pc:docMk/>
            <pc:sldMk cId="3160863464" sldId="481"/>
            <ac:spMk id="8" creationId="{1377DA69-FA59-AE17-2707-F4334B6D2925}"/>
          </ac:spMkLst>
        </pc:spChg>
      </pc:sldChg>
      <pc:sldChg chg="add del">
        <pc:chgData name="Eiad Hamwi" userId="012c9f22b8ab0a4f" providerId="LiveId" clId="{5F3FD8B1-2AD5-8C4C-AA1E-B77A0A619F69}" dt="2025-10-27T00:52:08.294" v="1966" actId="2696"/>
        <pc:sldMkLst>
          <pc:docMk/>
          <pc:sldMk cId="841651385" sldId="496"/>
        </pc:sldMkLst>
      </pc:sldChg>
      <pc:sldChg chg="addSp delSp modSp mod">
        <pc:chgData name="Eiad Hamwi" userId="012c9f22b8ab0a4f" providerId="LiveId" clId="{5F3FD8B1-2AD5-8C4C-AA1E-B77A0A619F69}" dt="2025-10-26T19:54:14.585" v="647" actId="20577"/>
        <pc:sldMkLst>
          <pc:docMk/>
          <pc:sldMk cId="94059246" sldId="514"/>
        </pc:sldMkLst>
        <pc:spChg chg="mod">
          <ac:chgData name="Eiad Hamwi" userId="012c9f22b8ab0a4f" providerId="LiveId" clId="{5F3FD8B1-2AD5-8C4C-AA1E-B77A0A619F69}" dt="2025-10-26T19:15:32.927" v="96"/>
          <ac:spMkLst>
            <pc:docMk/>
            <pc:sldMk cId="94059246" sldId="514"/>
            <ac:spMk id="2" creationId="{4E09D968-4FEA-36B9-5634-01F7BDA01B8A}"/>
          </ac:spMkLst>
        </pc:spChg>
        <pc:spChg chg="add del mod topLvl">
          <ac:chgData name="Eiad Hamwi" userId="012c9f22b8ab0a4f" providerId="LiveId" clId="{5F3FD8B1-2AD5-8C4C-AA1E-B77A0A619F69}" dt="2025-10-26T19:48:13.826" v="542" actId="1076"/>
          <ac:spMkLst>
            <pc:docMk/>
            <pc:sldMk cId="94059246" sldId="514"/>
            <ac:spMk id="5" creationId="{D6EC4C84-9FB5-204F-1BFD-1322846A3B40}"/>
          </ac:spMkLst>
        </pc:spChg>
        <pc:spChg chg="del">
          <ac:chgData name="Eiad Hamwi" userId="012c9f22b8ab0a4f" providerId="LiveId" clId="{5F3FD8B1-2AD5-8C4C-AA1E-B77A0A619F69}" dt="2025-10-26T19:16:05.061" v="97" actId="478"/>
          <ac:spMkLst>
            <pc:docMk/>
            <pc:sldMk cId="94059246" sldId="514"/>
            <ac:spMk id="7" creationId="{DC030F49-4F36-3B1B-81EF-7FDDA9D686F1}"/>
          </ac:spMkLst>
        </pc:spChg>
        <pc:spChg chg="add del mod">
          <ac:chgData name="Eiad Hamwi" userId="012c9f22b8ab0a4f" providerId="LiveId" clId="{5F3FD8B1-2AD5-8C4C-AA1E-B77A0A619F69}" dt="2025-10-26T19:36:27.799" v="390" actId="478"/>
          <ac:spMkLst>
            <pc:docMk/>
            <pc:sldMk cId="94059246" sldId="514"/>
            <ac:spMk id="33" creationId="{DD350E0C-AC92-513D-CD1C-885DEDA06892}"/>
          </ac:spMkLst>
        </pc:spChg>
        <pc:spChg chg="add del mod">
          <ac:chgData name="Eiad Hamwi" userId="012c9f22b8ab0a4f" providerId="LiveId" clId="{5F3FD8B1-2AD5-8C4C-AA1E-B77A0A619F69}" dt="2025-10-26T19:36:27.799" v="390" actId="478"/>
          <ac:spMkLst>
            <pc:docMk/>
            <pc:sldMk cId="94059246" sldId="514"/>
            <ac:spMk id="34" creationId="{19722D18-E267-6DED-E439-7EE6C53B6907}"/>
          </ac:spMkLst>
        </pc:spChg>
        <pc:spChg chg="add del mod">
          <ac:chgData name="Eiad Hamwi" userId="012c9f22b8ab0a4f" providerId="LiveId" clId="{5F3FD8B1-2AD5-8C4C-AA1E-B77A0A619F69}" dt="2025-10-26T19:36:27.799" v="390" actId="478"/>
          <ac:spMkLst>
            <pc:docMk/>
            <pc:sldMk cId="94059246" sldId="514"/>
            <ac:spMk id="35" creationId="{38254534-63A7-426E-8957-BE7ED592A80A}"/>
          </ac:spMkLst>
        </pc:spChg>
        <pc:spChg chg="add del mod">
          <ac:chgData name="Eiad Hamwi" userId="012c9f22b8ab0a4f" providerId="LiveId" clId="{5F3FD8B1-2AD5-8C4C-AA1E-B77A0A619F69}" dt="2025-10-26T19:36:27.799" v="390" actId="478"/>
          <ac:spMkLst>
            <pc:docMk/>
            <pc:sldMk cId="94059246" sldId="514"/>
            <ac:spMk id="36" creationId="{688530C2-85DF-AF2D-7F12-1749F159B2B6}"/>
          </ac:spMkLst>
        </pc:spChg>
        <pc:spChg chg="add del mod">
          <ac:chgData name="Eiad Hamwi" userId="012c9f22b8ab0a4f" providerId="LiveId" clId="{5F3FD8B1-2AD5-8C4C-AA1E-B77A0A619F69}" dt="2025-10-26T19:36:27.799" v="390" actId="478"/>
          <ac:spMkLst>
            <pc:docMk/>
            <pc:sldMk cId="94059246" sldId="514"/>
            <ac:spMk id="37" creationId="{82923834-DF58-BF52-129C-57CCBC3B50EE}"/>
          </ac:spMkLst>
        </pc:spChg>
        <pc:spChg chg="add del mod">
          <ac:chgData name="Eiad Hamwi" userId="012c9f22b8ab0a4f" providerId="LiveId" clId="{5F3FD8B1-2AD5-8C4C-AA1E-B77A0A619F69}" dt="2025-10-26T19:36:27.799" v="390" actId="478"/>
          <ac:spMkLst>
            <pc:docMk/>
            <pc:sldMk cId="94059246" sldId="514"/>
            <ac:spMk id="38" creationId="{95684526-7193-8212-AE31-85CF6277F526}"/>
          </ac:spMkLst>
        </pc:spChg>
        <pc:spChg chg="add del mod">
          <ac:chgData name="Eiad Hamwi" userId="012c9f22b8ab0a4f" providerId="LiveId" clId="{5F3FD8B1-2AD5-8C4C-AA1E-B77A0A619F69}" dt="2025-10-26T19:36:27.799" v="390" actId="478"/>
          <ac:spMkLst>
            <pc:docMk/>
            <pc:sldMk cId="94059246" sldId="514"/>
            <ac:spMk id="39" creationId="{C7B646D1-0FE1-52EF-86D1-8CC6A453A2AD}"/>
          </ac:spMkLst>
        </pc:spChg>
        <pc:spChg chg="add mod">
          <ac:chgData name="Eiad Hamwi" userId="012c9f22b8ab0a4f" providerId="LiveId" clId="{5F3FD8B1-2AD5-8C4C-AA1E-B77A0A619F69}" dt="2025-10-26T19:34:17.122" v="338" actId="1038"/>
          <ac:spMkLst>
            <pc:docMk/>
            <pc:sldMk cId="94059246" sldId="514"/>
            <ac:spMk id="40" creationId="{28396C1D-A023-58A7-B2AC-EBC7721C2F99}"/>
          </ac:spMkLst>
        </pc:spChg>
        <pc:spChg chg="add mod">
          <ac:chgData name="Eiad Hamwi" userId="012c9f22b8ab0a4f" providerId="LiveId" clId="{5F3FD8B1-2AD5-8C4C-AA1E-B77A0A619F69}" dt="2025-10-26T19:35:47.829" v="383" actId="14100"/>
          <ac:spMkLst>
            <pc:docMk/>
            <pc:sldMk cId="94059246" sldId="514"/>
            <ac:spMk id="41" creationId="{E376FA3D-CDAB-F5DB-0436-56AFE14DC3AE}"/>
          </ac:spMkLst>
        </pc:spChg>
        <pc:spChg chg="add del mod">
          <ac:chgData name="Eiad Hamwi" userId="012c9f22b8ab0a4f" providerId="LiveId" clId="{5F3FD8B1-2AD5-8C4C-AA1E-B77A0A619F69}" dt="2025-10-26T19:36:27.799" v="390" actId="478"/>
          <ac:spMkLst>
            <pc:docMk/>
            <pc:sldMk cId="94059246" sldId="514"/>
            <ac:spMk id="42" creationId="{2BFEBF4E-E9B2-B58C-3C0E-76CA321F0925}"/>
          </ac:spMkLst>
        </pc:spChg>
        <pc:spChg chg="add del mod">
          <ac:chgData name="Eiad Hamwi" userId="012c9f22b8ab0a4f" providerId="LiveId" clId="{5F3FD8B1-2AD5-8C4C-AA1E-B77A0A619F69}" dt="2025-10-26T19:36:27.799" v="390" actId="478"/>
          <ac:spMkLst>
            <pc:docMk/>
            <pc:sldMk cId="94059246" sldId="514"/>
            <ac:spMk id="43" creationId="{207759FB-7A7E-457B-CB1C-B2C95F3FEDCA}"/>
          </ac:spMkLst>
        </pc:spChg>
        <pc:spChg chg="add del mod">
          <ac:chgData name="Eiad Hamwi" userId="012c9f22b8ab0a4f" providerId="LiveId" clId="{5F3FD8B1-2AD5-8C4C-AA1E-B77A0A619F69}" dt="2025-10-26T19:36:27.799" v="390" actId="478"/>
          <ac:spMkLst>
            <pc:docMk/>
            <pc:sldMk cId="94059246" sldId="514"/>
            <ac:spMk id="44" creationId="{10EB4CD0-B389-0474-06C3-9C8C304400CB}"/>
          </ac:spMkLst>
        </pc:spChg>
        <pc:spChg chg="add mod">
          <ac:chgData name="Eiad Hamwi" userId="012c9f22b8ab0a4f" providerId="LiveId" clId="{5F3FD8B1-2AD5-8C4C-AA1E-B77A0A619F69}" dt="2025-10-26T19:35:54.117" v="385" actId="1076"/>
          <ac:spMkLst>
            <pc:docMk/>
            <pc:sldMk cId="94059246" sldId="514"/>
            <ac:spMk id="45" creationId="{ADA82F44-F6E3-B97F-EB9B-A8AAC3D5F490}"/>
          </ac:spMkLst>
        </pc:spChg>
        <pc:spChg chg="add mod topLvl">
          <ac:chgData name="Eiad Hamwi" userId="012c9f22b8ab0a4f" providerId="LiveId" clId="{5F3FD8B1-2AD5-8C4C-AA1E-B77A0A619F69}" dt="2025-10-26T19:48:09.930" v="538" actId="164"/>
          <ac:spMkLst>
            <pc:docMk/>
            <pc:sldMk cId="94059246" sldId="514"/>
            <ac:spMk id="2049" creationId="{2194766F-7359-701E-1B39-6DD12CABCF03}"/>
          </ac:spMkLst>
        </pc:spChg>
        <pc:spChg chg="add mod">
          <ac:chgData name="Eiad Hamwi" userId="012c9f22b8ab0a4f" providerId="LiveId" clId="{5F3FD8B1-2AD5-8C4C-AA1E-B77A0A619F69}" dt="2025-10-26T19:49:39.542" v="576" actId="113"/>
          <ac:spMkLst>
            <pc:docMk/>
            <pc:sldMk cId="94059246" sldId="514"/>
            <ac:spMk id="2066" creationId="{C659D939-6AE2-ECEC-C331-4B8B42AFAAFE}"/>
          </ac:spMkLst>
        </pc:spChg>
        <pc:spChg chg="add mod">
          <ac:chgData name="Eiad Hamwi" userId="012c9f22b8ab0a4f" providerId="LiveId" clId="{5F3FD8B1-2AD5-8C4C-AA1E-B77A0A619F69}" dt="2025-10-26T19:49:47.905" v="578" actId="1076"/>
          <ac:spMkLst>
            <pc:docMk/>
            <pc:sldMk cId="94059246" sldId="514"/>
            <ac:spMk id="2067" creationId="{72C3125F-4445-2DA2-1B65-36A45D075A0A}"/>
          </ac:spMkLst>
        </pc:spChg>
        <pc:spChg chg="add del mod">
          <ac:chgData name="Eiad Hamwi" userId="012c9f22b8ab0a4f" providerId="LiveId" clId="{5F3FD8B1-2AD5-8C4C-AA1E-B77A0A619F69}" dt="2025-10-26T19:50:34.711" v="585"/>
          <ac:spMkLst>
            <pc:docMk/>
            <pc:sldMk cId="94059246" sldId="514"/>
            <ac:spMk id="2072" creationId="{9F024890-60BA-32BC-16B9-C1A67C90075F}"/>
          </ac:spMkLst>
        </pc:spChg>
        <pc:spChg chg="add mod">
          <ac:chgData name="Eiad Hamwi" userId="012c9f22b8ab0a4f" providerId="LiveId" clId="{5F3FD8B1-2AD5-8C4C-AA1E-B77A0A619F69}" dt="2025-10-26T19:52:44.253" v="633" actId="13822"/>
          <ac:spMkLst>
            <pc:docMk/>
            <pc:sldMk cId="94059246" sldId="514"/>
            <ac:spMk id="2075" creationId="{F9BC70C3-72A8-F819-3730-613C9C5D1026}"/>
          </ac:spMkLst>
        </pc:spChg>
        <pc:spChg chg="add del">
          <ac:chgData name="Eiad Hamwi" userId="012c9f22b8ab0a4f" providerId="LiveId" clId="{5F3FD8B1-2AD5-8C4C-AA1E-B77A0A619F69}" dt="2025-10-26T19:53:42.608" v="635" actId="22"/>
          <ac:spMkLst>
            <pc:docMk/>
            <pc:sldMk cId="94059246" sldId="514"/>
            <ac:spMk id="2085" creationId="{7EC61053-CED4-A441-1E99-B58905C5A047}"/>
          </ac:spMkLst>
        </pc:spChg>
        <pc:spChg chg="add mod">
          <ac:chgData name="Eiad Hamwi" userId="012c9f22b8ab0a4f" providerId="LiveId" clId="{5F3FD8B1-2AD5-8C4C-AA1E-B77A0A619F69}" dt="2025-10-26T19:54:14.585" v="647" actId="20577"/>
          <ac:spMkLst>
            <pc:docMk/>
            <pc:sldMk cId="94059246" sldId="514"/>
            <ac:spMk id="2086" creationId="{6FE49394-7DB6-F232-F451-A19B48B15571}"/>
          </ac:spMkLst>
        </pc:spChg>
        <pc:grpChg chg="add mod">
          <ac:chgData name="Eiad Hamwi" userId="012c9f22b8ab0a4f" providerId="LiveId" clId="{5F3FD8B1-2AD5-8C4C-AA1E-B77A0A619F69}" dt="2025-10-26T19:48:34.306" v="543" actId="170"/>
          <ac:grpSpMkLst>
            <pc:docMk/>
            <pc:sldMk cId="94059246" sldId="514"/>
            <ac:grpSpMk id="2060" creationId="{2CE7E4D4-70EB-2943-4D15-EF46C95E5A70}"/>
          </ac:grpSpMkLst>
        </pc:grpChg>
        <pc:grpChg chg="add mod">
          <ac:chgData name="Eiad Hamwi" userId="012c9f22b8ab0a4f" providerId="LiveId" clId="{5F3FD8B1-2AD5-8C4C-AA1E-B77A0A619F69}" dt="2025-10-26T19:48:34.306" v="543" actId="170"/>
          <ac:grpSpMkLst>
            <pc:docMk/>
            <pc:sldMk cId="94059246" sldId="514"/>
            <ac:grpSpMk id="2061" creationId="{31875FEE-F25C-0B44-E38F-6CA51D329C68}"/>
          </ac:grpSpMkLst>
        </pc:grpChg>
        <pc:grpChg chg="add mod">
          <ac:chgData name="Eiad Hamwi" userId="012c9f22b8ab0a4f" providerId="LiveId" clId="{5F3FD8B1-2AD5-8C4C-AA1E-B77A0A619F69}" dt="2025-10-26T19:46:16.500" v="518" actId="164"/>
          <ac:grpSpMkLst>
            <pc:docMk/>
            <pc:sldMk cId="94059246" sldId="514"/>
            <ac:grpSpMk id="2062" creationId="{E9A19429-1169-5B86-C698-266D86F0B18E}"/>
          </ac:grpSpMkLst>
        </pc:grpChg>
        <pc:grpChg chg="add del mod">
          <ac:chgData name="Eiad Hamwi" userId="012c9f22b8ab0a4f" providerId="LiveId" clId="{5F3FD8B1-2AD5-8C4C-AA1E-B77A0A619F69}" dt="2025-10-26T19:47:37.784" v="532" actId="165"/>
          <ac:grpSpMkLst>
            <pc:docMk/>
            <pc:sldMk cId="94059246" sldId="514"/>
            <ac:grpSpMk id="2063" creationId="{D73D3F6F-E723-EFC0-5157-AE6D750CFA21}"/>
          </ac:grpSpMkLst>
        </pc:grpChg>
        <pc:grpChg chg="add mod">
          <ac:chgData name="Eiad Hamwi" userId="012c9f22b8ab0a4f" providerId="LiveId" clId="{5F3FD8B1-2AD5-8C4C-AA1E-B77A0A619F69}" dt="2025-10-26T19:48:01.144" v="537" actId="164"/>
          <ac:grpSpMkLst>
            <pc:docMk/>
            <pc:sldMk cId="94059246" sldId="514"/>
            <ac:grpSpMk id="2064" creationId="{DF13CF29-B2D7-31C8-49B3-30E87701B884}"/>
          </ac:grpSpMkLst>
        </pc:grpChg>
        <pc:grpChg chg="add mod">
          <ac:chgData name="Eiad Hamwi" userId="012c9f22b8ab0a4f" providerId="LiveId" clId="{5F3FD8B1-2AD5-8C4C-AA1E-B77A0A619F69}" dt="2025-10-26T19:48:09.930" v="538" actId="164"/>
          <ac:grpSpMkLst>
            <pc:docMk/>
            <pc:sldMk cId="94059246" sldId="514"/>
            <ac:grpSpMk id="2065" creationId="{F830F5B6-A24C-AAFC-639F-A0823038E7DA}"/>
          </ac:grpSpMkLst>
        </pc:grpChg>
        <pc:picChg chg="add del mod">
          <ac:chgData name="Eiad Hamwi" userId="012c9f22b8ab0a4f" providerId="LiveId" clId="{5F3FD8B1-2AD5-8C4C-AA1E-B77A0A619F69}" dt="2025-10-26T19:48:11.953" v="540" actId="1076"/>
          <ac:picMkLst>
            <pc:docMk/>
            <pc:sldMk cId="94059246" sldId="514"/>
            <ac:picMk id="3" creationId="{E6D26956-AF1E-70D0-41E1-A392A766A678}"/>
          </ac:picMkLst>
        </pc:picChg>
        <pc:picChg chg="add del mod">
          <ac:chgData name="Eiad Hamwi" userId="012c9f22b8ab0a4f" providerId="LiveId" clId="{5F3FD8B1-2AD5-8C4C-AA1E-B77A0A619F69}" dt="2025-10-26T19:28:55.934" v="251" actId="478"/>
          <ac:picMkLst>
            <pc:docMk/>
            <pc:sldMk cId="94059246" sldId="514"/>
            <ac:picMk id="6" creationId="{AD174B17-48F5-BF45-6D23-ED27933AD887}"/>
          </ac:picMkLst>
        </pc:picChg>
        <pc:picChg chg="add del mod">
          <ac:chgData name="Eiad Hamwi" userId="012c9f22b8ab0a4f" providerId="LiveId" clId="{5F3FD8B1-2AD5-8C4C-AA1E-B77A0A619F69}" dt="2025-10-26T19:19:37.021" v="151" actId="478"/>
          <ac:picMkLst>
            <pc:docMk/>
            <pc:sldMk cId="94059246" sldId="514"/>
            <ac:picMk id="2050" creationId="{C19212BD-012C-2D63-EEC4-85D38069EBFE}"/>
          </ac:picMkLst>
        </pc:picChg>
        <pc:picChg chg="mod">
          <ac:chgData name="Eiad Hamwi" userId="012c9f22b8ab0a4f" providerId="LiveId" clId="{5F3FD8B1-2AD5-8C4C-AA1E-B77A0A619F69}" dt="2025-10-26T19:51:57.575" v="626" actId="14100"/>
          <ac:picMkLst>
            <pc:docMk/>
            <pc:sldMk cId="94059246" sldId="514"/>
            <ac:picMk id="2052" creationId="{7F16EE8D-8A26-6A6F-69B5-3FD7DC8F7CAD}"/>
          </ac:picMkLst>
        </pc:picChg>
        <pc:cxnChg chg="add mod">
          <ac:chgData name="Eiad Hamwi" userId="012c9f22b8ab0a4f" providerId="LiveId" clId="{5F3FD8B1-2AD5-8C4C-AA1E-B77A0A619F69}" dt="2025-10-26T19:22:45.299" v="181" actId="11529"/>
          <ac:cxnSpMkLst>
            <pc:docMk/>
            <pc:sldMk cId="94059246" sldId="514"/>
            <ac:cxnSpMk id="9" creationId="{F9E9E423-C095-50C6-53F9-71F10A628AA2}"/>
          </ac:cxnSpMkLst>
        </pc:cxnChg>
        <pc:cxnChg chg="add del">
          <ac:chgData name="Eiad Hamwi" userId="012c9f22b8ab0a4f" providerId="LiveId" clId="{5F3FD8B1-2AD5-8C4C-AA1E-B77A0A619F69}" dt="2025-10-26T19:23:59.444" v="205" actId="11529"/>
          <ac:cxnSpMkLst>
            <pc:docMk/>
            <pc:sldMk cId="94059246" sldId="514"/>
            <ac:cxnSpMk id="13" creationId="{7D501284-A73D-FB21-777B-FEE5F5CAF0EF}"/>
          </ac:cxnSpMkLst>
        </pc:cxnChg>
        <pc:cxnChg chg="add mod">
          <ac:chgData name="Eiad Hamwi" userId="012c9f22b8ab0a4f" providerId="LiveId" clId="{5F3FD8B1-2AD5-8C4C-AA1E-B77A0A619F69}" dt="2025-10-26T19:45:16.011" v="510" actId="164"/>
          <ac:cxnSpMkLst>
            <pc:docMk/>
            <pc:sldMk cId="94059246" sldId="514"/>
            <ac:cxnSpMk id="15" creationId="{C516E2B8-0556-9E70-12ED-0E510705060A}"/>
          </ac:cxnSpMkLst>
        </pc:cxnChg>
        <pc:cxnChg chg="add mod">
          <ac:chgData name="Eiad Hamwi" userId="012c9f22b8ab0a4f" providerId="LiveId" clId="{5F3FD8B1-2AD5-8C4C-AA1E-B77A0A619F69}" dt="2025-10-26T19:45:16.011" v="510" actId="164"/>
          <ac:cxnSpMkLst>
            <pc:docMk/>
            <pc:sldMk cId="94059246" sldId="514"/>
            <ac:cxnSpMk id="16" creationId="{722985B6-E638-B3F5-E3E5-F24BA1E748E1}"/>
          </ac:cxnSpMkLst>
        </pc:cxnChg>
        <pc:cxnChg chg="add mod">
          <ac:chgData name="Eiad Hamwi" userId="012c9f22b8ab0a4f" providerId="LiveId" clId="{5F3FD8B1-2AD5-8C4C-AA1E-B77A0A619F69}" dt="2025-10-26T19:45:16.011" v="510" actId="164"/>
          <ac:cxnSpMkLst>
            <pc:docMk/>
            <pc:sldMk cId="94059246" sldId="514"/>
            <ac:cxnSpMk id="18" creationId="{D523D0DF-3D1C-4BC2-11F7-DACCB5512D58}"/>
          </ac:cxnSpMkLst>
        </pc:cxnChg>
        <pc:cxnChg chg="add mod">
          <ac:chgData name="Eiad Hamwi" userId="012c9f22b8ab0a4f" providerId="LiveId" clId="{5F3FD8B1-2AD5-8C4C-AA1E-B77A0A619F69}" dt="2025-10-26T19:45:09.714" v="509" actId="164"/>
          <ac:cxnSpMkLst>
            <pc:docMk/>
            <pc:sldMk cId="94059246" sldId="514"/>
            <ac:cxnSpMk id="23" creationId="{F422C9F6-1D0B-37C1-6769-64250032CE0A}"/>
          </ac:cxnSpMkLst>
        </pc:cxnChg>
        <pc:cxnChg chg="add mod">
          <ac:chgData name="Eiad Hamwi" userId="012c9f22b8ab0a4f" providerId="LiveId" clId="{5F3FD8B1-2AD5-8C4C-AA1E-B77A0A619F69}" dt="2025-10-26T19:45:09.714" v="509" actId="164"/>
          <ac:cxnSpMkLst>
            <pc:docMk/>
            <pc:sldMk cId="94059246" sldId="514"/>
            <ac:cxnSpMk id="25" creationId="{6FD6AD2E-B42D-A692-1F81-F020313ED680}"/>
          </ac:cxnSpMkLst>
        </pc:cxnChg>
        <pc:cxnChg chg="add mod">
          <ac:chgData name="Eiad Hamwi" userId="012c9f22b8ab0a4f" providerId="LiveId" clId="{5F3FD8B1-2AD5-8C4C-AA1E-B77A0A619F69}" dt="2025-10-26T19:45:09.714" v="509" actId="164"/>
          <ac:cxnSpMkLst>
            <pc:docMk/>
            <pc:sldMk cId="94059246" sldId="514"/>
            <ac:cxnSpMk id="27" creationId="{ADDDDE8C-3316-F4DB-C407-220A2C2A7FDF}"/>
          </ac:cxnSpMkLst>
        </pc:cxnChg>
        <pc:cxnChg chg="add mod">
          <ac:chgData name="Eiad Hamwi" userId="012c9f22b8ab0a4f" providerId="LiveId" clId="{5F3FD8B1-2AD5-8C4C-AA1E-B77A0A619F69}" dt="2025-10-26T19:45:09.714" v="509" actId="164"/>
          <ac:cxnSpMkLst>
            <pc:docMk/>
            <pc:sldMk cId="94059246" sldId="514"/>
            <ac:cxnSpMk id="29" creationId="{6833E7AD-D3E9-1EBD-EE1E-6443D3480B6F}"/>
          </ac:cxnSpMkLst>
        </pc:cxnChg>
        <pc:cxnChg chg="add mod">
          <ac:chgData name="Eiad Hamwi" userId="012c9f22b8ab0a4f" providerId="LiveId" clId="{5F3FD8B1-2AD5-8C4C-AA1E-B77A0A619F69}" dt="2025-10-26T19:45:09.714" v="509" actId="164"/>
          <ac:cxnSpMkLst>
            <pc:docMk/>
            <pc:sldMk cId="94059246" sldId="514"/>
            <ac:cxnSpMk id="31" creationId="{52EBA020-15F4-2B5A-39D5-DC73E23BD352}"/>
          </ac:cxnSpMkLst>
        </pc:cxnChg>
        <pc:cxnChg chg="add mod">
          <ac:chgData name="Eiad Hamwi" userId="012c9f22b8ab0a4f" providerId="LiveId" clId="{5F3FD8B1-2AD5-8C4C-AA1E-B77A0A619F69}" dt="2025-10-26T19:37:36.419" v="400" actId="208"/>
          <ac:cxnSpMkLst>
            <pc:docMk/>
            <pc:sldMk cId="94059246" sldId="514"/>
            <ac:cxnSpMk id="47" creationId="{BC1AE00D-505A-F1A3-CBAB-C22DEA7D35E8}"/>
          </ac:cxnSpMkLst>
        </pc:cxnChg>
        <pc:cxnChg chg="add mod topLvl">
          <ac:chgData name="Eiad Hamwi" userId="012c9f22b8ab0a4f" providerId="LiveId" clId="{5F3FD8B1-2AD5-8C4C-AA1E-B77A0A619F69}" dt="2025-10-26T19:48:09.930" v="538" actId="164"/>
          <ac:cxnSpMkLst>
            <pc:docMk/>
            <pc:sldMk cId="94059246" sldId="514"/>
            <ac:cxnSpMk id="49" creationId="{01173D1F-F56B-2E77-758B-E96ED6ED9394}"/>
          </ac:cxnSpMkLst>
        </pc:cxnChg>
        <pc:cxnChg chg="add mod">
          <ac:chgData name="Eiad Hamwi" userId="012c9f22b8ab0a4f" providerId="LiveId" clId="{5F3FD8B1-2AD5-8C4C-AA1E-B77A0A619F69}" dt="2025-10-26T19:38:10.939" v="410" actId="1037"/>
          <ac:cxnSpMkLst>
            <pc:docMk/>
            <pc:sldMk cId="94059246" sldId="514"/>
            <ac:cxnSpMk id="50" creationId="{42747490-69AF-A9F4-3BB4-839083B93B6A}"/>
          </ac:cxnSpMkLst>
        </pc:cxnChg>
        <pc:cxnChg chg="add mod">
          <ac:chgData name="Eiad Hamwi" userId="012c9f22b8ab0a4f" providerId="LiveId" clId="{5F3FD8B1-2AD5-8C4C-AA1E-B77A0A619F69}" dt="2025-10-26T19:48:09.930" v="538" actId="164"/>
          <ac:cxnSpMkLst>
            <pc:docMk/>
            <pc:sldMk cId="94059246" sldId="514"/>
            <ac:cxnSpMk id="51" creationId="{EFE5B075-B43C-D02A-659E-274DA4173BE9}"/>
          </ac:cxnSpMkLst>
        </pc:cxnChg>
        <pc:cxnChg chg="add mod topLvl">
          <ac:chgData name="Eiad Hamwi" userId="012c9f22b8ab0a4f" providerId="LiveId" clId="{5F3FD8B1-2AD5-8C4C-AA1E-B77A0A619F69}" dt="2025-10-26T19:48:09.930" v="538" actId="164"/>
          <ac:cxnSpMkLst>
            <pc:docMk/>
            <pc:sldMk cId="94059246" sldId="514"/>
            <ac:cxnSpMk id="52" creationId="{CC18C1E9-48C7-B49E-0A8F-9B069FCCBF98}"/>
          </ac:cxnSpMkLst>
        </pc:cxnChg>
        <pc:cxnChg chg="add mod topLvl">
          <ac:chgData name="Eiad Hamwi" userId="012c9f22b8ab0a4f" providerId="LiveId" clId="{5F3FD8B1-2AD5-8C4C-AA1E-B77A0A619F69}" dt="2025-10-26T19:48:09.930" v="538" actId="164"/>
          <ac:cxnSpMkLst>
            <pc:docMk/>
            <pc:sldMk cId="94059246" sldId="514"/>
            <ac:cxnSpMk id="53" creationId="{0640E47A-5B4C-37B4-AF9A-63E5E590CED4}"/>
          </ac:cxnSpMkLst>
        </pc:cxnChg>
        <pc:cxnChg chg="add mod">
          <ac:chgData name="Eiad Hamwi" userId="012c9f22b8ab0a4f" providerId="LiveId" clId="{5F3FD8B1-2AD5-8C4C-AA1E-B77A0A619F69}" dt="2025-10-26T19:38:48.166" v="426" actId="1038"/>
          <ac:cxnSpMkLst>
            <pc:docMk/>
            <pc:sldMk cId="94059246" sldId="514"/>
            <ac:cxnSpMk id="54" creationId="{6A422EE2-345A-199D-ADA3-77F932402506}"/>
          </ac:cxnSpMkLst>
        </pc:cxnChg>
        <pc:cxnChg chg="add mod topLvl">
          <ac:chgData name="Eiad Hamwi" userId="012c9f22b8ab0a4f" providerId="LiveId" clId="{5F3FD8B1-2AD5-8C4C-AA1E-B77A0A619F69}" dt="2025-10-26T19:48:09.930" v="538" actId="164"/>
          <ac:cxnSpMkLst>
            <pc:docMk/>
            <pc:sldMk cId="94059246" sldId="514"/>
            <ac:cxnSpMk id="55" creationId="{E5723A68-1A10-1776-138E-B5D56B6AE593}"/>
          </ac:cxnSpMkLst>
        </pc:cxnChg>
        <pc:cxnChg chg="add mod topLvl">
          <ac:chgData name="Eiad Hamwi" userId="012c9f22b8ab0a4f" providerId="LiveId" clId="{5F3FD8B1-2AD5-8C4C-AA1E-B77A0A619F69}" dt="2025-10-26T19:48:09.930" v="538" actId="164"/>
          <ac:cxnSpMkLst>
            <pc:docMk/>
            <pc:sldMk cId="94059246" sldId="514"/>
            <ac:cxnSpMk id="59" creationId="{E29DAADC-8D5C-E72D-D196-D8685EF56A18}"/>
          </ac:cxnSpMkLst>
        </pc:cxnChg>
        <pc:cxnChg chg="add mod">
          <ac:chgData name="Eiad Hamwi" userId="012c9f22b8ab0a4f" providerId="LiveId" clId="{5F3FD8B1-2AD5-8C4C-AA1E-B77A0A619F69}" dt="2025-10-26T19:39:49.553" v="440" actId="1076"/>
          <ac:cxnSpMkLst>
            <pc:docMk/>
            <pc:sldMk cId="94059246" sldId="514"/>
            <ac:cxnSpMk id="60" creationId="{FEF51686-96A2-E8C0-2BCD-C1E85DED15B7}"/>
          </ac:cxnSpMkLst>
        </pc:cxnChg>
        <pc:cxnChg chg="add mod">
          <ac:chgData name="Eiad Hamwi" userId="012c9f22b8ab0a4f" providerId="LiveId" clId="{5F3FD8B1-2AD5-8C4C-AA1E-B77A0A619F69}" dt="2025-10-26T19:39:46.776" v="439" actId="1076"/>
          <ac:cxnSpMkLst>
            <pc:docMk/>
            <pc:sldMk cId="94059246" sldId="514"/>
            <ac:cxnSpMk id="61" creationId="{27024166-9785-842C-42E9-362C6C2B2572}"/>
          </ac:cxnSpMkLst>
        </pc:cxnChg>
        <pc:cxnChg chg="add mod topLvl">
          <ac:chgData name="Eiad Hamwi" userId="012c9f22b8ab0a4f" providerId="LiveId" clId="{5F3FD8B1-2AD5-8C4C-AA1E-B77A0A619F69}" dt="2025-10-26T19:48:09.930" v="538" actId="164"/>
          <ac:cxnSpMkLst>
            <pc:docMk/>
            <pc:sldMk cId="94059246" sldId="514"/>
            <ac:cxnSpMk id="62" creationId="{C9EC0F4B-23C1-6C25-6FFA-B2F3A58A3100}"/>
          </ac:cxnSpMkLst>
        </pc:cxnChg>
        <pc:cxnChg chg="add mod">
          <ac:chgData name="Eiad Hamwi" userId="012c9f22b8ab0a4f" providerId="LiveId" clId="{5F3FD8B1-2AD5-8C4C-AA1E-B77A0A619F69}" dt="2025-10-26T19:40:10.793" v="453" actId="1035"/>
          <ac:cxnSpMkLst>
            <pc:docMk/>
            <pc:sldMk cId="94059246" sldId="514"/>
            <ac:cxnSpMk id="63" creationId="{FE60692B-7D98-BB1D-7E9D-969FCCD6FE85}"/>
          </ac:cxnSpMkLst>
        </pc:cxnChg>
        <pc:cxnChg chg="add mod topLvl">
          <ac:chgData name="Eiad Hamwi" userId="012c9f22b8ab0a4f" providerId="LiveId" clId="{5F3FD8B1-2AD5-8C4C-AA1E-B77A0A619F69}" dt="2025-10-26T19:48:09.930" v="538" actId="164"/>
          <ac:cxnSpMkLst>
            <pc:docMk/>
            <pc:sldMk cId="94059246" sldId="514"/>
            <ac:cxnSpMk id="2048" creationId="{A22FDE75-B69D-A507-C0F4-384F1216E512}"/>
          </ac:cxnSpMkLst>
        </pc:cxnChg>
        <pc:cxnChg chg="add mod">
          <ac:chgData name="Eiad Hamwi" userId="012c9f22b8ab0a4f" providerId="LiveId" clId="{5F3FD8B1-2AD5-8C4C-AA1E-B77A0A619F69}" dt="2025-10-26T19:52:34.371" v="632" actId="14100"/>
          <ac:cxnSpMkLst>
            <pc:docMk/>
            <pc:sldMk cId="94059246" sldId="514"/>
            <ac:cxnSpMk id="2069" creationId="{2E673B7F-2516-0414-EB43-A797EE1FD46F}"/>
          </ac:cxnSpMkLst>
        </pc:cxnChg>
        <pc:cxnChg chg="add mod">
          <ac:chgData name="Eiad Hamwi" userId="012c9f22b8ab0a4f" providerId="LiveId" clId="{5F3FD8B1-2AD5-8C4C-AA1E-B77A0A619F69}" dt="2025-10-26T19:52:31.604" v="631" actId="14100"/>
          <ac:cxnSpMkLst>
            <pc:docMk/>
            <pc:sldMk cId="94059246" sldId="514"/>
            <ac:cxnSpMk id="2070" creationId="{E4046772-453C-199C-96F9-A3BC5DE395CC}"/>
          </ac:cxnSpMkLst>
        </pc:cxnChg>
      </pc:sldChg>
      <pc:sldChg chg="add del">
        <pc:chgData name="Eiad Hamwi" userId="012c9f22b8ab0a4f" providerId="LiveId" clId="{5F3FD8B1-2AD5-8C4C-AA1E-B77A0A619F69}" dt="2025-10-27T05:41:49.821" v="4839"/>
        <pc:sldMkLst>
          <pc:docMk/>
          <pc:sldMk cId="990086302" sldId="516"/>
        </pc:sldMkLst>
      </pc:sldChg>
      <pc:sldChg chg="del">
        <pc:chgData name="Eiad Hamwi" userId="012c9f22b8ab0a4f" providerId="LiveId" clId="{5F3FD8B1-2AD5-8C4C-AA1E-B77A0A619F69}" dt="2025-10-27T02:57:14.588" v="4447" actId="2696"/>
        <pc:sldMkLst>
          <pc:docMk/>
          <pc:sldMk cId="2481537606" sldId="522"/>
        </pc:sldMkLst>
      </pc:sldChg>
      <pc:sldChg chg="del ord">
        <pc:chgData name="Eiad Hamwi" userId="012c9f22b8ab0a4f" providerId="LiveId" clId="{5F3FD8B1-2AD5-8C4C-AA1E-B77A0A619F69}" dt="2025-10-27T03:11:24.589" v="4551" actId="2696"/>
        <pc:sldMkLst>
          <pc:docMk/>
          <pc:sldMk cId="3431959810" sldId="523"/>
        </pc:sldMkLst>
      </pc:sldChg>
      <pc:sldChg chg="addSp delSp modSp mod">
        <pc:chgData name="Eiad Hamwi" userId="012c9f22b8ab0a4f" providerId="LiveId" clId="{5F3FD8B1-2AD5-8C4C-AA1E-B77A0A619F69}" dt="2025-10-27T14:10:58.936" v="4876" actId="20577"/>
        <pc:sldMkLst>
          <pc:docMk/>
          <pc:sldMk cId="3024591049" sldId="528"/>
        </pc:sldMkLst>
        <pc:spChg chg="add del mod">
          <ac:chgData name="Eiad Hamwi" userId="012c9f22b8ab0a4f" providerId="LiveId" clId="{5F3FD8B1-2AD5-8C4C-AA1E-B77A0A619F69}" dt="2025-10-26T22:52:42.219" v="1193" actId="478"/>
          <ac:spMkLst>
            <pc:docMk/>
            <pc:sldMk cId="3024591049" sldId="528"/>
            <ac:spMk id="3" creationId="{5B35D8DA-A9C1-06B8-FDE8-F9D900C53664}"/>
          </ac:spMkLst>
        </pc:spChg>
        <pc:spChg chg="del mod">
          <ac:chgData name="Eiad Hamwi" userId="012c9f22b8ab0a4f" providerId="LiveId" clId="{5F3FD8B1-2AD5-8C4C-AA1E-B77A0A619F69}" dt="2025-10-26T22:52:40.793" v="1192" actId="478"/>
          <ac:spMkLst>
            <pc:docMk/>
            <pc:sldMk cId="3024591049" sldId="528"/>
            <ac:spMk id="8" creationId="{1207C194-EB06-D278-2855-0C332A5B4360}"/>
          </ac:spMkLst>
        </pc:spChg>
        <pc:spChg chg="add del mod">
          <ac:chgData name="Eiad Hamwi" userId="012c9f22b8ab0a4f" providerId="LiveId" clId="{5F3FD8B1-2AD5-8C4C-AA1E-B77A0A619F69}" dt="2025-10-27T14:10:58.936" v="4876" actId="20577"/>
          <ac:spMkLst>
            <pc:docMk/>
            <pc:sldMk cId="3024591049" sldId="528"/>
            <ac:spMk id="9" creationId="{6708F1B2-71F6-7AB2-46E3-7DEC945B3879}"/>
          </ac:spMkLst>
        </pc:spChg>
      </pc:sldChg>
      <pc:sldChg chg="modSp ord">
        <pc:chgData name="Eiad Hamwi" userId="012c9f22b8ab0a4f" providerId="LiveId" clId="{5F3FD8B1-2AD5-8C4C-AA1E-B77A0A619F69}" dt="2025-10-26T22:51:36.392" v="1174" actId="113"/>
        <pc:sldMkLst>
          <pc:docMk/>
          <pc:sldMk cId="2721287718" sldId="529"/>
        </pc:sldMkLst>
        <pc:spChg chg="mod">
          <ac:chgData name="Eiad Hamwi" userId="012c9f22b8ab0a4f" providerId="LiveId" clId="{5F3FD8B1-2AD5-8C4C-AA1E-B77A0A619F69}" dt="2025-10-26T22:51:36.392" v="1174" actId="113"/>
          <ac:spMkLst>
            <pc:docMk/>
            <pc:sldMk cId="2721287718" sldId="529"/>
            <ac:spMk id="6" creationId="{7D9DC60D-6730-5927-8E01-C047C71480C4}"/>
          </ac:spMkLst>
        </pc:spChg>
      </pc:sldChg>
      <pc:sldChg chg="modSp mod ord">
        <pc:chgData name="Eiad Hamwi" userId="012c9f22b8ab0a4f" providerId="LiveId" clId="{5F3FD8B1-2AD5-8C4C-AA1E-B77A0A619F69}" dt="2025-10-27T00:43:47.279" v="1907" actId="20577"/>
        <pc:sldMkLst>
          <pc:docMk/>
          <pc:sldMk cId="2759082617" sldId="530"/>
        </pc:sldMkLst>
        <pc:spChg chg="mod">
          <ac:chgData name="Eiad Hamwi" userId="012c9f22b8ab0a4f" providerId="LiveId" clId="{5F3FD8B1-2AD5-8C4C-AA1E-B77A0A619F69}" dt="2025-10-27T00:43:47.279" v="1907" actId="20577"/>
          <ac:spMkLst>
            <pc:docMk/>
            <pc:sldMk cId="2759082617" sldId="530"/>
            <ac:spMk id="6" creationId="{8D6F5429-6FCE-29E0-DBFE-C67A7435F56B}"/>
          </ac:spMkLst>
        </pc:spChg>
      </pc:sldChg>
      <pc:sldChg chg="del">
        <pc:chgData name="Eiad Hamwi" userId="012c9f22b8ab0a4f" providerId="LiveId" clId="{5F3FD8B1-2AD5-8C4C-AA1E-B77A0A619F69}" dt="2025-10-27T03:11:25.141" v="4552" actId="2696"/>
        <pc:sldMkLst>
          <pc:docMk/>
          <pc:sldMk cId="4045919305" sldId="532"/>
        </pc:sldMkLst>
      </pc:sldChg>
      <pc:sldChg chg="del">
        <pc:chgData name="Eiad Hamwi" userId="012c9f22b8ab0a4f" providerId="LiveId" clId="{5F3FD8B1-2AD5-8C4C-AA1E-B77A0A619F69}" dt="2025-10-27T02:05:05.141" v="2727" actId="2696"/>
        <pc:sldMkLst>
          <pc:docMk/>
          <pc:sldMk cId="2138553374" sldId="533"/>
        </pc:sldMkLst>
      </pc:sldChg>
      <pc:sldChg chg="modSp mod">
        <pc:chgData name="Eiad Hamwi" userId="012c9f22b8ab0a4f" providerId="LiveId" clId="{5F3FD8B1-2AD5-8C4C-AA1E-B77A0A619F69}" dt="2025-10-27T05:41:03.423" v="4838" actId="20577"/>
        <pc:sldMkLst>
          <pc:docMk/>
          <pc:sldMk cId="4020566366" sldId="544"/>
        </pc:sldMkLst>
        <pc:spChg chg="mod">
          <ac:chgData name="Eiad Hamwi" userId="012c9f22b8ab0a4f" providerId="LiveId" clId="{5F3FD8B1-2AD5-8C4C-AA1E-B77A0A619F69}" dt="2025-10-27T05:41:03.423" v="4838" actId="20577"/>
          <ac:spMkLst>
            <pc:docMk/>
            <pc:sldMk cId="4020566366" sldId="544"/>
            <ac:spMk id="3" creationId="{7210E5A9-23C0-EB45-A58E-6A1389A42048}"/>
          </ac:spMkLst>
        </pc:spChg>
      </pc:sldChg>
      <pc:sldChg chg="ord">
        <pc:chgData name="Eiad Hamwi" userId="012c9f22b8ab0a4f" providerId="LiveId" clId="{5F3FD8B1-2AD5-8C4C-AA1E-B77A0A619F69}" dt="2025-10-27T00:48:20.018" v="1952" actId="20578"/>
        <pc:sldMkLst>
          <pc:docMk/>
          <pc:sldMk cId="1338521746" sldId="548"/>
        </pc:sldMkLst>
      </pc:sldChg>
      <pc:sldChg chg="add del">
        <pc:chgData name="Eiad Hamwi" userId="012c9f22b8ab0a4f" providerId="LiveId" clId="{5F3FD8B1-2AD5-8C4C-AA1E-B77A0A619F69}" dt="2025-10-27T01:28:55.250" v="2211"/>
        <pc:sldMkLst>
          <pc:docMk/>
          <pc:sldMk cId="179355704" sldId="551"/>
        </pc:sldMkLst>
      </pc:sldChg>
      <pc:sldChg chg="addSp delSp modSp del mod ord">
        <pc:chgData name="Eiad Hamwi" userId="012c9f22b8ab0a4f" providerId="LiveId" clId="{5F3FD8B1-2AD5-8C4C-AA1E-B77A0A619F69}" dt="2025-10-27T00:59:57.942" v="2157" actId="2696"/>
        <pc:sldMkLst>
          <pc:docMk/>
          <pc:sldMk cId="3310242599" sldId="551"/>
        </pc:sldMkLst>
        <pc:spChg chg="mod">
          <ac:chgData name="Eiad Hamwi" userId="012c9f22b8ab0a4f" providerId="LiveId" clId="{5F3FD8B1-2AD5-8C4C-AA1E-B77A0A619F69}" dt="2025-10-27T00:54:13.865" v="1994" actId="1076"/>
          <ac:spMkLst>
            <pc:docMk/>
            <pc:sldMk cId="3310242599" sldId="551"/>
            <ac:spMk id="4" creationId="{E90E413F-E6DB-EA1E-2114-E37A84865E2E}"/>
          </ac:spMkLst>
        </pc:spChg>
        <pc:spChg chg="add mod">
          <ac:chgData name="Eiad Hamwi" userId="012c9f22b8ab0a4f" providerId="LiveId" clId="{5F3FD8B1-2AD5-8C4C-AA1E-B77A0A619F69}" dt="2025-10-27T00:53:53.060" v="1990" actId="1076"/>
          <ac:spMkLst>
            <pc:docMk/>
            <pc:sldMk cId="3310242599" sldId="551"/>
            <ac:spMk id="6" creationId="{ADC8244D-27F0-CA8F-38F1-68806C3EEE4D}"/>
          </ac:spMkLst>
        </pc:spChg>
        <pc:spChg chg="add mod">
          <ac:chgData name="Eiad Hamwi" userId="012c9f22b8ab0a4f" providerId="LiveId" clId="{5F3FD8B1-2AD5-8C4C-AA1E-B77A0A619F69}" dt="2025-10-27T00:53:53.060" v="1990" actId="1076"/>
          <ac:spMkLst>
            <pc:docMk/>
            <pc:sldMk cId="3310242599" sldId="551"/>
            <ac:spMk id="8" creationId="{79B1E341-BCC9-27C1-A105-65852443EA10}"/>
          </ac:spMkLst>
        </pc:spChg>
        <pc:picChg chg="add mod">
          <ac:chgData name="Eiad Hamwi" userId="012c9f22b8ab0a4f" providerId="LiveId" clId="{5F3FD8B1-2AD5-8C4C-AA1E-B77A0A619F69}" dt="2025-10-27T00:53:53.060" v="1990" actId="1076"/>
          <ac:picMkLst>
            <pc:docMk/>
            <pc:sldMk cId="3310242599" sldId="551"/>
            <ac:picMk id="5" creationId="{834F30DF-8B68-1519-71E7-C2C5E373868B}"/>
          </ac:picMkLst>
        </pc:picChg>
        <pc:picChg chg="del">
          <ac:chgData name="Eiad Hamwi" userId="012c9f22b8ab0a4f" providerId="LiveId" clId="{5F3FD8B1-2AD5-8C4C-AA1E-B77A0A619F69}" dt="2025-10-27T00:53:06.924" v="1968" actId="478"/>
          <ac:picMkLst>
            <pc:docMk/>
            <pc:sldMk cId="3310242599" sldId="551"/>
            <ac:picMk id="7" creationId="{D0D847E5-383D-6617-49BF-A474D44BD5A6}"/>
          </ac:picMkLst>
        </pc:picChg>
      </pc:sldChg>
      <pc:sldChg chg="del">
        <pc:chgData name="Eiad Hamwi" userId="012c9f22b8ab0a4f" providerId="LiveId" clId="{5F3FD8B1-2AD5-8C4C-AA1E-B77A0A619F69}" dt="2025-10-27T02:57:16.827" v="4449" actId="2696"/>
        <pc:sldMkLst>
          <pc:docMk/>
          <pc:sldMk cId="676926615" sldId="552"/>
        </pc:sldMkLst>
      </pc:sldChg>
      <pc:sldChg chg="del">
        <pc:chgData name="Eiad Hamwi" userId="012c9f22b8ab0a4f" providerId="LiveId" clId="{5F3FD8B1-2AD5-8C4C-AA1E-B77A0A619F69}" dt="2025-10-27T05:22:26.656" v="4584" actId="2696"/>
        <pc:sldMkLst>
          <pc:docMk/>
          <pc:sldMk cId="4284159262" sldId="1194"/>
        </pc:sldMkLst>
      </pc:sldChg>
      <pc:sldChg chg="add del">
        <pc:chgData name="Eiad Hamwi" userId="012c9f22b8ab0a4f" providerId="LiveId" clId="{5F3FD8B1-2AD5-8C4C-AA1E-B77A0A619F69}" dt="2025-10-27T05:22:27.213" v="4585" actId="2696"/>
        <pc:sldMkLst>
          <pc:docMk/>
          <pc:sldMk cId="811756818" sldId="1195"/>
        </pc:sldMkLst>
      </pc:sldChg>
      <pc:sldChg chg="addSp delSp modSp mod ord">
        <pc:chgData name="Eiad Hamwi" userId="012c9f22b8ab0a4f" providerId="LiveId" clId="{5F3FD8B1-2AD5-8C4C-AA1E-B77A0A619F69}" dt="2025-10-27T02:02:24.763" v="2709" actId="20577"/>
        <pc:sldMkLst>
          <pc:docMk/>
          <pc:sldMk cId="1609615839" sldId="1198"/>
        </pc:sldMkLst>
        <pc:spChg chg="del mod">
          <ac:chgData name="Eiad Hamwi" userId="012c9f22b8ab0a4f" providerId="LiveId" clId="{5F3FD8B1-2AD5-8C4C-AA1E-B77A0A619F69}" dt="2025-10-27T01:59:11.611" v="2667" actId="478"/>
          <ac:spMkLst>
            <pc:docMk/>
            <pc:sldMk cId="1609615839" sldId="1198"/>
            <ac:spMk id="5" creationId="{ED834000-C5DF-7739-5D8E-6E13C5B4B1E3}"/>
          </ac:spMkLst>
        </pc:spChg>
        <pc:spChg chg="add mod">
          <ac:chgData name="Eiad Hamwi" userId="012c9f22b8ab0a4f" providerId="LiveId" clId="{5F3FD8B1-2AD5-8C4C-AA1E-B77A0A619F69}" dt="2025-10-27T02:02:24.763" v="2709" actId="20577"/>
          <ac:spMkLst>
            <pc:docMk/>
            <pc:sldMk cId="1609615839" sldId="1198"/>
            <ac:spMk id="26" creationId="{BB2366FC-0A4C-80F9-25CC-6B0BF37AC15D}"/>
          </ac:spMkLst>
        </pc:spChg>
        <pc:grpChg chg="add del mod">
          <ac:chgData name="Eiad Hamwi" userId="012c9f22b8ab0a4f" providerId="LiveId" clId="{5F3FD8B1-2AD5-8C4C-AA1E-B77A0A619F69}" dt="2025-10-27T01:59:24.812" v="2670" actId="478"/>
          <ac:grpSpMkLst>
            <pc:docMk/>
            <pc:sldMk cId="1609615839" sldId="1198"/>
            <ac:grpSpMk id="4" creationId="{10F99BDD-8C94-7FF8-4E28-64601C17010F}"/>
          </ac:grpSpMkLst>
        </pc:grpChg>
        <pc:grpChg chg="add del mod">
          <ac:chgData name="Eiad Hamwi" userId="012c9f22b8ab0a4f" providerId="LiveId" clId="{5F3FD8B1-2AD5-8C4C-AA1E-B77A0A619F69}" dt="2025-10-27T01:59:24.812" v="2670" actId="478"/>
          <ac:grpSpMkLst>
            <pc:docMk/>
            <pc:sldMk cId="1609615839" sldId="1198"/>
            <ac:grpSpMk id="11" creationId="{37D951D0-CB86-A474-873C-A1C6BD91E8B4}"/>
          </ac:grpSpMkLst>
        </pc:grpChg>
        <pc:grpChg chg="add mod">
          <ac:chgData name="Eiad Hamwi" userId="012c9f22b8ab0a4f" providerId="LiveId" clId="{5F3FD8B1-2AD5-8C4C-AA1E-B77A0A619F69}" dt="2025-10-27T01:59:28.954" v="2672" actId="1076"/>
          <ac:grpSpMkLst>
            <pc:docMk/>
            <pc:sldMk cId="1609615839" sldId="1198"/>
            <ac:grpSpMk id="17" creationId="{9B516E4E-7781-965F-147E-21C63631ED28}"/>
          </ac:grpSpMkLst>
        </pc:grpChg>
        <pc:grpChg chg="add mod">
          <ac:chgData name="Eiad Hamwi" userId="012c9f22b8ab0a4f" providerId="LiveId" clId="{5F3FD8B1-2AD5-8C4C-AA1E-B77A0A619F69}" dt="2025-10-27T01:59:28.954" v="2672" actId="1076"/>
          <ac:grpSpMkLst>
            <pc:docMk/>
            <pc:sldMk cId="1609615839" sldId="1198"/>
            <ac:grpSpMk id="21" creationId="{FAB6D586-AC42-D52F-F236-51004FAC1408}"/>
          </ac:grpSpMkLst>
        </pc:grpChg>
        <pc:picChg chg="del">
          <ac:chgData name="Eiad Hamwi" userId="012c9f22b8ab0a4f" providerId="LiveId" clId="{5F3FD8B1-2AD5-8C4C-AA1E-B77A0A619F69}" dt="2025-10-27T01:59:18.463" v="2668" actId="478"/>
          <ac:picMkLst>
            <pc:docMk/>
            <pc:sldMk cId="1609615839" sldId="1198"/>
            <ac:picMk id="6" creationId="{CB1B541C-DD89-C45F-0AA2-2E73562C00F0}"/>
          </ac:picMkLst>
        </pc:picChg>
        <pc:picChg chg="mod">
          <ac:chgData name="Eiad Hamwi" userId="012c9f22b8ab0a4f" providerId="LiveId" clId="{5F3FD8B1-2AD5-8C4C-AA1E-B77A0A619F69}" dt="2025-10-27T01:59:19.631" v="2669"/>
          <ac:picMkLst>
            <pc:docMk/>
            <pc:sldMk cId="1609615839" sldId="1198"/>
            <ac:picMk id="7" creationId="{121D256B-50F5-BC80-A22F-F60EA0257231}"/>
          </ac:picMkLst>
        </pc:picChg>
        <pc:picChg chg="del">
          <ac:chgData name="Eiad Hamwi" userId="012c9f22b8ab0a4f" providerId="LiveId" clId="{5F3FD8B1-2AD5-8C4C-AA1E-B77A0A619F69}" dt="2025-10-27T01:59:18.463" v="2668" actId="478"/>
          <ac:picMkLst>
            <pc:docMk/>
            <pc:sldMk cId="1609615839" sldId="1198"/>
            <ac:picMk id="9" creationId="{ACC46141-7A0E-3C1F-1BF1-4E4FCE473B91}"/>
          </ac:picMkLst>
        </pc:picChg>
        <pc:picChg chg="mod">
          <ac:chgData name="Eiad Hamwi" userId="012c9f22b8ab0a4f" providerId="LiveId" clId="{5F3FD8B1-2AD5-8C4C-AA1E-B77A0A619F69}" dt="2025-10-27T01:59:19.631" v="2669"/>
          <ac:picMkLst>
            <pc:docMk/>
            <pc:sldMk cId="1609615839" sldId="1198"/>
            <ac:picMk id="12" creationId="{03D2F581-15ED-B290-33EE-5F405D273585}"/>
          </ac:picMkLst>
        </pc:picChg>
        <pc:picChg chg="add mod">
          <ac:chgData name="Eiad Hamwi" userId="012c9f22b8ab0a4f" providerId="LiveId" clId="{5F3FD8B1-2AD5-8C4C-AA1E-B77A0A619F69}" dt="2025-10-27T01:59:28.954" v="2672" actId="1076"/>
          <ac:picMkLst>
            <pc:docMk/>
            <pc:sldMk cId="1609615839" sldId="1198"/>
            <ac:picMk id="15" creationId="{4CB91018-218D-69BF-B5B1-630431AF047C}"/>
          </ac:picMkLst>
        </pc:picChg>
        <pc:picChg chg="add mod">
          <ac:chgData name="Eiad Hamwi" userId="012c9f22b8ab0a4f" providerId="LiveId" clId="{5F3FD8B1-2AD5-8C4C-AA1E-B77A0A619F69}" dt="2025-10-27T01:59:28.954" v="2672" actId="1076"/>
          <ac:picMkLst>
            <pc:docMk/>
            <pc:sldMk cId="1609615839" sldId="1198"/>
            <ac:picMk id="16" creationId="{DFD9F5FF-8FCC-54FB-50D9-CE6EB60E5962}"/>
          </ac:picMkLst>
        </pc:picChg>
        <pc:picChg chg="mod">
          <ac:chgData name="Eiad Hamwi" userId="012c9f22b8ab0a4f" providerId="LiveId" clId="{5F3FD8B1-2AD5-8C4C-AA1E-B77A0A619F69}" dt="2025-10-27T01:59:26.035" v="2671"/>
          <ac:picMkLst>
            <pc:docMk/>
            <pc:sldMk cId="1609615839" sldId="1198"/>
            <ac:picMk id="18" creationId="{27BE979C-77CC-7E0D-0D54-93A5662553AA}"/>
          </ac:picMkLst>
        </pc:picChg>
        <pc:picChg chg="mod">
          <ac:chgData name="Eiad Hamwi" userId="012c9f22b8ab0a4f" providerId="LiveId" clId="{5F3FD8B1-2AD5-8C4C-AA1E-B77A0A619F69}" dt="2025-10-27T01:59:26.035" v="2671"/>
          <ac:picMkLst>
            <pc:docMk/>
            <pc:sldMk cId="1609615839" sldId="1198"/>
            <ac:picMk id="22" creationId="{E3D11103-8B05-866A-184B-42DEF0E608B5}"/>
          </ac:picMkLst>
        </pc:picChg>
        <pc:cxnChg chg="mod">
          <ac:chgData name="Eiad Hamwi" userId="012c9f22b8ab0a4f" providerId="LiveId" clId="{5F3FD8B1-2AD5-8C4C-AA1E-B77A0A619F69}" dt="2025-10-27T01:59:19.631" v="2669"/>
          <ac:cxnSpMkLst>
            <pc:docMk/>
            <pc:sldMk cId="1609615839" sldId="1198"/>
            <ac:cxnSpMk id="8" creationId="{C556D1AD-F9C8-50C6-AB01-8579BBDA5328}"/>
          </ac:cxnSpMkLst>
        </pc:cxnChg>
        <pc:cxnChg chg="mod">
          <ac:chgData name="Eiad Hamwi" userId="012c9f22b8ab0a4f" providerId="LiveId" clId="{5F3FD8B1-2AD5-8C4C-AA1E-B77A0A619F69}" dt="2025-10-27T01:59:19.631" v="2669"/>
          <ac:cxnSpMkLst>
            <pc:docMk/>
            <pc:sldMk cId="1609615839" sldId="1198"/>
            <ac:cxnSpMk id="10" creationId="{50D4F4D5-419A-24D7-EDEF-28AC4F5CD641}"/>
          </ac:cxnSpMkLst>
        </pc:cxnChg>
        <pc:cxnChg chg="mod">
          <ac:chgData name="Eiad Hamwi" userId="012c9f22b8ab0a4f" providerId="LiveId" clId="{5F3FD8B1-2AD5-8C4C-AA1E-B77A0A619F69}" dt="2025-10-27T01:59:19.631" v="2669"/>
          <ac:cxnSpMkLst>
            <pc:docMk/>
            <pc:sldMk cId="1609615839" sldId="1198"/>
            <ac:cxnSpMk id="13" creationId="{8F94B966-2398-DFEA-4F90-892126E084A6}"/>
          </ac:cxnSpMkLst>
        </pc:cxnChg>
        <pc:cxnChg chg="mod">
          <ac:chgData name="Eiad Hamwi" userId="012c9f22b8ab0a4f" providerId="LiveId" clId="{5F3FD8B1-2AD5-8C4C-AA1E-B77A0A619F69}" dt="2025-10-27T01:59:19.631" v="2669"/>
          <ac:cxnSpMkLst>
            <pc:docMk/>
            <pc:sldMk cId="1609615839" sldId="1198"/>
            <ac:cxnSpMk id="14" creationId="{341680EC-BAAD-BD65-0E2A-F27E7AB195A0}"/>
          </ac:cxnSpMkLst>
        </pc:cxnChg>
        <pc:cxnChg chg="mod">
          <ac:chgData name="Eiad Hamwi" userId="012c9f22b8ab0a4f" providerId="LiveId" clId="{5F3FD8B1-2AD5-8C4C-AA1E-B77A0A619F69}" dt="2025-10-27T01:59:26.035" v="2671"/>
          <ac:cxnSpMkLst>
            <pc:docMk/>
            <pc:sldMk cId="1609615839" sldId="1198"/>
            <ac:cxnSpMk id="19" creationId="{F9760CBD-F446-7C67-F83D-6BAC905FE3BC}"/>
          </ac:cxnSpMkLst>
        </pc:cxnChg>
        <pc:cxnChg chg="mod">
          <ac:chgData name="Eiad Hamwi" userId="012c9f22b8ab0a4f" providerId="LiveId" clId="{5F3FD8B1-2AD5-8C4C-AA1E-B77A0A619F69}" dt="2025-10-27T01:59:26.035" v="2671"/>
          <ac:cxnSpMkLst>
            <pc:docMk/>
            <pc:sldMk cId="1609615839" sldId="1198"/>
            <ac:cxnSpMk id="20" creationId="{89976BF3-6F58-1EA2-A5EC-0C2531C91E0A}"/>
          </ac:cxnSpMkLst>
        </pc:cxnChg>
        <pc:cxnChg chg="mod">
          <ac:chgData name="Eiad Hamwi" userId="012c9f22b8ab0a4f" providerId="LiveId" clId="{5F3FD8B1-2AD5-8C4C-AA1E-B77A0A619F69}" dt="2025-10-27T01:59:26.035" v="2671"/>
          <ac:cxnSpMkLst>
            <pc:docMk/>
            <pc:sldMk cId="1609615839" sldId="1198"/>
            <ac:cxnSpMk id="23" creationId="{C503820C-E9F2-171E-556C-624FD44B4A67}"/>
          </ac:cxnSpMkLst>
        </pc:cxnChg>
        <pc:cxnChg chg="mod">
          <ac:chgData name="Eiad Hamwi" userId="012c9f22b8ab0a4f" providerId="LiveId" clId="{5F3FD8B1-2AD5-8C4C-AA1E-B77A0A619F69}" dt="2025-10-27T01:59:26.035" v="2671"/>
          <ac:cxnSpMkLst>
            <pc:docMk/>
            <pc:sldMk cId="1609615839" sldId="1198"/>
            <ac:cxnSpMk id="24" creationId="{EAA149A7-6C5C-09F1-2175-DD8703A7D505}"/>
          </ac:cxnSpMkLst>
        </pc:cxnChg>
      </pc:sldChg>
      <pc:sldChg chg="modSp del">
        <pc:chgData name="Eiad Hamwi" userId="012c9f22b8ab0a4f" providerId="LiveId" clId="{5F3FD8B1-2AD5-8C4C-AA1E-B77A0A619F69}" dt="2025-10-26T22:24:01.416" v="1082" actId="2696"/>
        <pc:sldMkLst>
          <pc:docMk/>
          <pc:sldMk cId="1802661197" sldId="1199"/>
        </pc:sldMkLst>
        <pc:picChg chg="mod">
          <ac:chgData name="Eiad Hamwi" userId="012c9f22b8ab0a4f" providerId="LiveId" clId="{5F3FD8B1-2AD5-8C4C-AA1E-B77A0A619F69}" dt="2025-10-26T19:17:55.921" v="125" actId="688"/>
          <ac:picMkLst>
            <pc:docMk/>
            <pc:sldMk cId="1802661197" sldId="1199"/>
            <ac:picMk id="3080" creationId="{028B3607-EB99-90D6-EE97-0D50F7FE8749}"/>
          </ac:picMkLst>
        </pc:picChg>
      </pc:sldChg>
      <pc:sldChg chg="addSp delSp modSp mod">
        <pc:chgData name="Eiad Hamwi" userId="012c9f22b8ab0a4f" providerId="LiveId" clId="{5F3FD8B1-2AD5-8C4C-AA1E-B77A0A619F69}" dt="2025-10-27T02:27:47.607" v="3511" actId="20577"/>
        <pc:sldMkLst>
          <pc:docMk/>
          <pc:sldMk cId="2883180957" sldId="1200"/>
        </pc:sldMkLst>
        <pc:spChg chg="mod">
          <ac:chgData name="Eiad Hamwi" userId="012c9f22b8ab0a4f" providerId="LiveId" clId="{5F3FD8B1-2AD5-8C4C-AA1E-B77A0A619F69}" dt="2025-10-27T02:27:47.607" v="3511" actId="20577"/>
          <ac:spMkLst>
            <pc:docMk/>
            <pc:sldMk cId="2883180957" sldId="1200"/>
            <ac:spMk id="2" creationId="{EB0E69BF-2740-8664-12A8-7CA733EAE4B8}"/>
          </ac:spMkLst>
        </pc:spChg>
        <pc:spChg chg="mod">
          <ac:chgData name="Eiad Hamwi" userId="012c9f22b8ab0a4f" providerId="LiveId" clId="{5F3FD8B1-2AD5-8C4C-AA1E-B77A0A619F69}" dt="2025-10-27T02:24:04.683" v="3445" actId="20577"/>
          <ac:spMkLst>
            <pc:docMk/>
            <pc:sldMk cId="2883180957" sldId="1200"/>
            <ac:spMk id="8" creationId="{9B94D9C8-3BBE-0CD0-DCD5-1FFBD6C209F7}"/>
          </ac:spMkLst>
        </pc:spChg>
        <pc:grpChg chg="mod">
          <ac:chgData name="Eiad Hamwi" userId="012c9f22b8ab0a4f" providerId="LiveId" clId="{5F3FD8B1-2AD5-8C4C-AA1E-B77A0A619F69}" dt="2025-10-27T02:25:42.007" v="3452" actId="14100"/>
          <ac:grpSpMkLst>
            <pc:docMk/>
            <pc:sldMk cId="2883180957" sldId="1200"/>
            <ac:grpSpMk id="4" creationId="{555B1254-27BF-411F-8A75-FE062064B7BB}"/>
          </ac:grpSpMkLst>
        </pc:grpChg>
        <pc:grpChg chg="add del mod">
          <ac:chgData name="Eiad Hamwi" userId="012c9f22b8ab0a4f" providerId="LiveId" clId="{5F3FD8B1-2AD5-8C4C-AA1E-B77A0A619F69}" dt="2025-10-27T02:25:51.210" v="3456" actId="478"/>
          <ac:grpSpMkLst>
            <pc:docMk/>
            <pc:sldMk cId="2883180957" sldId="1200"/>
            <ac:grpSpMk id="9" creationId="{6EB028C9-1BB6-B633-9A87-2E7B36E250CD}"/>
          </ac:grpSpMkLst>
        </pc:grpChg>
        <pc:picChg chg="add mod">
          <ac:chgData name="Eiad Hamwi" userId="012c9f22b8ab0a4f" providerId="LiveId" clId="{5F3FD8B1-2AD5-8C4C-AA1E-B77A0A619F69}" dt="2025-10-27T02:08:13.854" v="2737" actId="1076"/>
          <ac:picMkLst>
            <pc:docMk/>
            <pc:sldMk cId="2883180957" sldId="1200"/>
            <ac:picMk id="5" creationId="{324B89A6-2754-CA38-0D80-37072DE57BF2}"/>
          </ac:picMkLst>
        </pc:picChg>
        <pc:picChg chg="mod">
          <ac:chgData name="Eiad Hamwi" userId="012c9f22b8ab0a4f" providerId="LiveId" clId="{5F3FD8B1-2AD5-8C4C-AA1E-B77A0A619F69}" dt="2025-10-27T02:25:42.007" v="3452" actId="14100"/>
          <ac:picMkLst>
            <pc:docMk/>
            <pc:sldMk cId="2883180957" sldId="1200"/>
            <ac:picMk id="6" creationId="{D9ECF8EF-49C0-E43E-94D7-CA4145B05DBB}"/>
          </ac:picMkLst>
        </pc:picChg>
        <pc:picChg chg="add mod">
          <ac:chgData name="Eiad Hamwi" userId="012c9f22b8ab0a4f" providerId="LiveId" clId="{5F3FD8B1-2AD5-8C4C-AA1E-B77A0A619F69}" dt="2025-10-27T02:26:50.435" v="3461" actId="14100"/>
          <ac:picMkLst>
            <pc:docMk/>
            <pc:sldMk cId="2883180957" sldId="1200"/>
            <ac:picMk id="11" creationId="{3AB9DF0E-5BED-3797-D550-87F6DE8A23D2}"/>
          </ac:picMkLst>
        </pc:picChg>
        <pc:picChg chg="del">
          <ac:chgData name="Eiad Hamwi" userId="012c9f22b8ab0a4f" providerId="LiveId" clId="{5F3FD8B1-2AD5-8C4C-AA1E-B77A0A619F69}" dt="2025-10-27T02:07:45.997" v="2732" actId="478"/>
          <ac:picMkLst>
            <pc:docMk/>
            <pc:sldMk cId="2883180957" sldId="1200"/>
            <ac:picMk id="1028" creationId="{BB40CCF9-1AD2-DF9A-7789-E5FBBC14D3E8}"/>
          </ac:picMkLst>
        </pc:picChg>
        <pc:picChg chg="mod">
          <ac:chgData name="Eiad Hamwi" userId="012c9f22b8ab0a4f" providerId="LiveId" clId="{5F3FD8B1-2AD5-8C4C-AA1E-B77A0A619F69}" dt="2025-10-27T02:25:42.007" v="3452" actId="14100"/>
          <ac:picMkLst>
            <pc:docMk/>
            <pc:sldMk cId="2883180957" sldId="1200"/>
            <ac:picMk id="1030" creationId="{18463A1B-8235-40FA-87B4-3E730FDF076A}"/>
          </ac:picMkLst>
        </pc:picChg>
        <pc:cxnChg chg="mod">
          <ac:chgData name="Eiad Hamwi" userId="012c9f22b8ab0a4f" providerId="LiveId" clId="{5F3FD8B1-2AD5-8C4C-AA1E-B77A0A619F69}" dt="2025-10-27T02:25:42.007" v="3452" actId="14100"/>
          <ac:cxnSpMkLst>
            <pc:docMk/>
            <pc:sldMk cId="2883180957" sldId="1200"/>
            <ac:cxnSpMk id="7" creationId="{611629D2-EA90-0B52-11D2-E5FC24D5985D}"/>
          </ac:cxnSpMkLst>
        </pc:cxnChg>
        <pc:cxnChg chg="mod">
          <ac:chgData name="Eiad Hamwi" userId="012c9f22b8ab0a4f" providerId="LiveId" clId="{5F3FD8B1-2AD5-8C4C-AA1E-B77A0A619F69}" dt="2025-10-27T02:25:42.007" v="3452" actId="14100"/>
          <ac:cxnSpMkLst>
            <pc:docMk/>
            <pc:sldMk cId="2883180957" sldId="1200"/>
            <ac:cxnSpMk id="10" creationId="{173C6A1E-1169-7D29-85E7-67F93D97A8F2}"/>
          </ac:cxnSpMkLst>
        </pc:cxnChg>
      </pc:sldChg>
      <pc:sldChg chg="del">
        <pc:chgData name="Eiad Hamwi" userId="012c9f22b8ab0a4f" providerId="LiveId" clId="{5F3FD8B1-2AD5-8C4C-AA1E-B77A0A619F69}" dt="2025-10-27T00:50:09.759" v="1956" actId="2696"/>
        <pc:sldMkLst>
          <pc:docMk/>
          <pc:sldMk cId="2848065068" sldId="1201"/>
        </pc:sldMkLst>
      </pc:sldChg>
      <pc:sldChg chg="del">
        <pc:chgData name="Eiad Hamwi" userId="012c9f22b8ab0a4f" providerId="LiveId" clId="{5F3FD8B1-2AD5-8C4C-AA1E-B77A0A619F69}" dt="2025-10-27T00:50:00.133" v="1955" actId="2696"/>
        <pc:sldMkLst>
          <pc:docMk/>
          <pc:sldMk cId="2607890327" sldId="1202"/>
        </pc:sldMkLst>
      </pc:sldChg>
      <pc:sldChg chg="del">
        <pc:chgData name="Eiad Hamwi" userId="012c9f22b8ab0a4f" providerId="LiveId" clId="{5F3FD8B1-2AD5-8C4C-AA1E-B77A0A619F69}" dt="2025-10-27T00:50:57.783" v="1958" actId="2696"/>
        <pc:sldMkLst>
          <pc:docMk/>
          <pc:sldMk cId="3708222770" sldId="1203"/>
        </pc:sldMkLst>
      </pc:sldChg>
      <pc:sldChg chg="del">
        <pc:chgData name="Eiad Hamwi" userId="012c9f22b8ab0a4f" providerId="LiveId" clId="{5F3FD8B1-2AD5-8C4C-AA1E-B77A0A619F69}" dt="2025-10-27T00:49:54.475" v="1954" actId="2696"/>
        <pc:sldMkLst>
          <pc:docMk/>
          <pc:sldMk cId="2313913171" sldId="1204"/>
        </pc:sldMkLst>
      </pc:sldChg>
      <pc:sldChg chg="addSp delSp modSp add mod">
        <pc:chgData name="Eiad Hamwi" userId="012c9f22b8ab0a4f" providerId="LiveId" clId="{5F3FD8B1-2AD5-8C4C-AA1E-B77A0A619F69}" dt="2025-10-26T22:25:03.472" v="1123" actId="20577"/>
        <pc:sldMkLst>
          <pc:docMk/>
          <pc:sldMk cId="3021678664" sldId="1205"/>
        </pc:sldMkLst>
        <pc:spChg chg="mod">
          <ac:chgData name="Eiad Hamwi" userId="012c9f22b8ab0a4f" providerId="LiveId" clId="{5F3FD8B1-2AD5-8C4C-AA1E-B77A0A619F69}" dt="2025-10-26T22:24:58.916" v="1117" actId="20577"/>
          <ac:spMkLst>
            <pc:docMk/>
            <pc:sldMk cId="3021678664" sldId="1205"/>
            <ac:spMk id="2" creationId="{D4C19DAD-F44B-A011-2B58-9A77D1E31C3F}"/>
          </ac:spMkLst>
        </pc:spChg>
        <pc:spChg chg="del">
          <ac:chgData name="Eiad Hamwi" userId="012c9f22b8ab0a4f" providerId="LiveId" clId="{5F3FD8B1-2AD5-8C4C-AA1E-B77A0A619F69}" dt="2025-10-26T22:16:32.827" v="660" actId="478"/>
          <ac:spMkLst>
            <pc:docMk/>
            <pc:sldMk cId="3021678664" sldId="1205"/>
            <ac:spMk id="5" creationId="{1569B67B-88D7-3E1C-B88C-E4F86DCB35E6}"/>
          </ac:spMkLst>
        </pc:spChg>
        <pc:spChg chg="del">
          <ac:chgData name="Eiad Hamwi" userId="012c9f22b8ab0a4f" providerId="LiveId" clId="{5F3FD8B1-2AD5-8C4C-AA1E-B77A0A619F69}" dt="2025-10-26T22:16:32.827" v="660" actId="478"/>
          <ac:spMkLst>
            <pc:docMk/>
            <pc:sldMk cId="3021678664" sldId="1205"/>
            <ac:spMk id="10" creationId="{FCBF9AB1-05FF-51FB-7354-70048B2560B2}"/>
          </ac:spMkLst>
        </pc:spChg>
        <pc:spChg chg="del">
          <ac:chgData name="Eiad Hamwi" userId="012c9f22b8ab0a4f" providerId="LiveId" clId="{5F3FD8B1-2AD5-8C4C-AA1E-B77A0A619F69}" dt="2025-10-26T22:16:32.827" v="660" actId="478"/>
          <ac:spMkLst>
            <pc:docMk/>
            <pc:sldMk cId="3021678664" sldId="1205"/>
            <ac:spMk id="2066" creationId="{A613BFCF-A9C5-D8E3-5DE4-DE1999619D5C}"/>
          </ac:spMkLst>
        </pc:spChg>
        <pc:spChg chg="del">
          <ac:chgData name="Eiad Hamwi" userId="012c9f22b8ab0a4f" providerId="LiveId" clId="{5F3FD8B1-2AD5-8C4C-AA1E-B77A0A619F69}" dt="2025-10-26T22:16:32.827" v="660" actId="478"/>
          <ac:spMkLst>
            <pc:docMk/>
            <pc:sldMk cId="3021678664" sldId="1205"/>
            <ac:spMk id="2067" creationId="{DE88054E-DD18-D9EC-DB39-D2D4E6315B75}"/>
          </ac:spMkLst>
        </pc:spChg>
        <pc:spChg chg="del">
          <ac:chgData name="Eiad Hamwi" userId="012c9f22b8ab0a4f" providerId="LiveId" clId="{5F3FD8B1-2AD5-8C4C-AA1E-B77A0A619F69}" dt="2025-10-26T22:16:32.827" v="660" actId="478"/>
          <ac:spMkLst>
            <pc:docMk/>
            <pc:sldMk cId="3021678664" sldId="1205"/>
            <ac:spMk id="2075" creationId="{956828A5-9299-19DF-1F2E-07C6CF5C1D65}"/>
          </ac:spMkLst>
        </pc:spChg>
        <pc:spChg chg="mod">
          <ac:chgData name="Eiad Hamwi" userId="012c9f22b8ab0a4f" providerId="LiveId" clId="{5F3FD8B1-2AD5-8C4C-AA1E-B77A0A619F69}" dt="2025-10-26T22:25:03.472" v="1123" actId="20577"/>
          <ac:spMkLst>
            <pc:docMk/>
            <pc:sldMk cId="3021678664" sldId="1205"/>
            <ac:spMk id="2086" creationId="{225DA82A-F0C4-4C9A-873A-B1E084015034}"/>
          </ac:spMkLst>
        </pc:spChg>
        <pc:grpChg chg="del">
          <ac:chgData name="Eiad Hamwi" userId="012c9f22b8ab0a4f" providerId="LiveId" clId="{5F3FD8B1-2AD5-8C4C-AA1E-B77A0A619F69}" dt="2025-10-26T22:16:32.827" v="660" actId="478"/>
          <ac:grpSpMkLst>
            <pc:docMk/>
            <pc:sldMk cId="3021678664" sldId="1205"/>
            <ac:grpSpMk id="2060" creationId="{3B496B10-5C56-AA74-8E17-9F6C4DC6111E}"/>
          </ac:grpSpMkLst>
        </pc:grpChg>
        <pc:grpChg chg="del">
          <ac:chgData name="Eiad Hamwi" userId="012c9f22b8ab0a4f" providerId="LiveId" clId="{5F3FD8B1-2AD5-8C4C-AA1E-B77A0A619F69}" dt="2025-10-26T22:16:32.827" v="660" actId="478"/>
          <ac:grpSpMkLst>
            <pc:docMk/>
            <pc:sldMk cId="3021678664" sldId="1205"/>
            <ac:grpSpMk id="2061" creationId="{620C2136-5A33-D495-CDDF-102892AE2D6C}"/>
          </ac:grpSpMkLst>
        </pc:grpChg>
        <pc:grpChg chg="del">
          <ac:chgData name="Eiad Hamwi" userId="012c9f22b8ab0a4f" providerId="LiveId" clId="{5F3FD8B1-2AD5-8C4C-AA1E-B77A0A619F69}" dt="2025-10-26T22:16:29.363" v="658" actId="478"/>
          <ac:grpSpMkLst>
            <pc:docMk/>
            <pc:sldMk cId="3021678664" sldId="1205"/>
            <ac:grpSpMk id="2065" creationId="{1E9FF729-FF1B-6E7E-5CF0-756ADED9B40D}"/>
          </ac:grpSpMkLst>
        </pc:grpChg>
        <pc:picChg chg="del">
          <ac:chgData name="Eiad Hamwi" userId="012c9f22b8ab0a4f" providerId="LiveId" clId="{5F3FD8B1-2AD5-8C4C-AA1E-B77A0A619F69}" dt="2025-10-26T22:16:30.606" v="659" actId="478"/>
          <ac:picMkLst>
            <pc:docMk/>
            <pc:sldMk cId="3021678664" sldId="1205"/>
            <ac:picMk id="3" creationId="{514EDF29-EC08-5C93-9339-833DAB1FDD53}"/>
          </ac:picMkLst>
        </pc:picChg>
        <pc:picChg chg="add mod">
          <ac:chgData name="Eiad Hamwi" userId="012c9f22b8ab0a4f" providerId="LiveId" clId="{5F3FD8B1-2AD5-8C4C-AA1E-B77A0A619F69}" dt="2025-10-26T22:17:13.505" v="674" actId="14100"/>
          <ac:picMkLst>
            <pc:docMk/>
            <pc:sldMk cId="3021678664" sldId="1205"/>
            <ac:picMk id="6" creationId="{A41E461C-5C92-833F-C1E6-5D55EF140461}"/>
          </ac:picMkLst>
        </pc:picChg>
        <pc:picChg chg="add mod">
          <ac:chgData name="Eiad Hamwi" userId="012c9f22b8ab0a4f" providerId="LiveId" clId="{5F3FD8B1-2AD5-8C4C-AA1E-B77A0A619F69}" dt="2025-10-26T22:17:10.588" v="673" actId="14100"/>
          <ac:picMkLst>
            <pc:docMk/>
            <pc:sldMk cId="3021678664" sldId="1205"/>
            <ac:picMk id="7" creationId="{C5A20679-5F8A-4B35-CF14-7816B8758543}"/>
          </ac:picMkLst>
        </pc:picChg>
        <pc:picChg chg="del">
          <ac:chgData name="Eiad Hamwi" userId="012c9f22b8ab0a4f" providerId="LiveId" clId="{5F3FD8B1-2AD5-8C4C-AA1E-B77A0A619F69}" dt="2025-10-26T22:16:29.363" v="658" actId="478"/>
          <ac:picMkLst>
            <pc:docMk/>
            <pc:sldMk cId="3021678664" sldId="1205"/>
            <ac:picMk id="2052" creationId="{86B01507-FD84-AED2-F3D1-A5BB516A2321}"/>
          </ac:picMkLst>
        </pc:picChg>
        <pc:cxnChg chg="del mod">
          <ac:chgData name="Eiad Hamwi" userId="012c9f22b8ab0a4f" providerId="LiveId" clId="{5F3FD8B1-2AD5-8C4C-AA1E-B77A0A619F69}" dt="2025-10-26T22:16:32.827" v="660" actId="478"/>
          <ac:cxnSpMkLst>
            <pc:docMk/>
            <pc:sldMk cId="3021678664" sldId="1205"/>
            <ac:cxnSpMk id="2069" creationId="{8C15F29C-A88E-65BC-D90F-63CF0E0765EC}"/>
          </ac:cxnSpMkLst>
        </pc:cxnChg>
        <pc:cxnChg chg="del mod">
          <ac:chgData name="Eiad Hamwi" userId="012c9f22b8ab0a4f" providerId="LiveId" clId="{5F3FD8B1-2AD5-8C4C-AA1E-B77A0A619F69}" dt="2025-10-26T22:16:32.827" v="660" actId="478"/>
          <ac:cxnSpMkLst>
            <pc:docMk/>
            <pc:sldMk cId="3021678664" sldId="1205"/>
            <ac:cxnSpMk id="2070" creationId="{9D49A134-813C-CF25-7E75-858B4264A65D}"/>
          </ac:cxnSpMkLst>
        </pc:cxnChg>
      </pc:sldChg>
      <pc:sldChg chg="addSp delSp modSp add mod">
        <pc:chgData name="Eiad Hamwi" userId="012c9f22b8ab0a4f" providerId="LiveId" clId="{5F3FD8B1-2AD5-8C4C-AA1E-B77A0A619F69}" dt="2025-10-26T22:24:55.026" v="1111" actId="20577"/>
        <pc:sldMkLst>
          <pc:docMk/>
          <pc:sldMk cId="933508528" sldId="1206"/>
        </pc:sldMkLst>
        <pc:spChg chg="mod">
          <ac:chgData name="Eiad Hamwi" userId="012c9f22b8ab0a4f" providerId="LiveId" clId="{5F3FD8B1-2AD5-8C4C-AA1E-B77A0A619F69}" dt="2025-10-26T22:24:55.026" v="1111" actId="20577"/>
          <ac:spMkLst>
            <pc:docMk/>
            <pc:sldMk cId="933508528" sldId="1206"/>
            <ac:spMk id="2" creationId="{5BB4F119-FE88-7EB3-2A39-7E4C032CBE79}"/>
          </ac:spMkLst>
        </pc:spChg>
        <pc:spChg chg="add del mod">
          <ac:chgData name="Eiad Hamwi" userId="012c9f22b8ab0a4f" providerId="LiveId" clId="{5F3FD8B1-2AD5-8C4C-AA1E-B77A0A619F69}" dt="2025-10-26T22:22:38.782" v="1032"/>
          <ac:spMkLst>
            <pc:docMk/>
            <pc:sldMk cId="933508528" sldId="1206"/>
            <ac:spMk id="3" creationId="{54F2D3A6-41E4-5FE0-DFAA-19626C696B5F}"/>
          </ac:spMkLst>
        </pc:spChg>
        <pc:spChg chg="mod">
          <ac:chgData name="Eiad Hamwi" userId="012c9f22b8ab0a4f" providerId="LiveId" clId="{5F3FD8B1-2AD5-8C4C-AA1E-B77A0A619F69}" dt="2025-10-26T22:23:35.426" v="1080" actId="20577"/>
          <ac:spMkLst>
            <pc:docMk/>
            <pc:sldMk cId="933508528" sldId="1206"/>
            <ac:spMk id="2086" creationId="{D536023F-CC54-82E4-FF5F-9063257F15F1}"/>
          </ac:spMkLst>
        </pc:spChg>
        <pc:picChg chg="add mod">
          <ac:chgData name="Eiad Hamwi" userId="012c9f22b8ab0a4f" providerId="LiveId" clId="{5F3FD8B1-2AD5-8C4C-AA1E-B77A0A619F69}" dt="2025-10-26T22:23:41.706" v="1081" actId="1076"/>
          <ac:picMkLst>
            <pc:docMk/>
            <pc:sldMk cId="933508528" sldId="1206"/>
            <ac:picMk id="5" creationId="{94D1E10C-994E-0012-6626-87BE892D3805}"/>
          </ac:picMkLst>
        </pc:picChg>
        <pc:picChg chg="add del">
          <ac:chgData name="Eiad Hamwi" userId="012c9f22b8ab0a4f" providerId="LiveId" clId="{5F3FD8B1-2AD5-8C4C-AA1E-B77A0A619F69}" dt="2025-10-26T22:22:48.345" v="1039" actId="478"/>
          <ac:picMkLst>
            <pc:docMk/>
            <pc:sldMk cId="933508528" sldId="1206"/>
            <ac:picMk id="6" creationId="{F2710479-4968-B283-14D0-CE700A3090F4}"/>
          </ac:picMkLst>
        </pc:picChg>
        <pc:picChg chg="add del">
          <ac:chgData name="Eiad Hamwi" userId="012c9f22b8ab0a4f" providerId="LiveId" clId="{5F3FD8B1-2AD5-8C4C-AA1E-B77A0A619F69}" dt="2025-10-26T22:22:48.345" v="1039" actId="478"/>
          <ac:picMkLst>
            <pc:docMk/>
            <pc:sldMk cId="933508528" sldId="1206"/>
            <ac:picMk id="7" creationId="{464CDB9C-D05C-F3EF-4EF0-5F733C540F5F}"/>
          </ac:picMkLst>
        </pc:picChg>
      </pc:sldChg>
      <pc:sldChg chg="addSp delSp modSp add mod">
        <pc:chgData name="Eiad Hamwi" userId="012c9f22b8ab0a4f" providerId="LiveId" clId="{5F3FD8B1-2AD5-8C4C-AA1E-B77A0A619F69}" dt="2025-10-26T22:26:59.134" v="1152" actId="20577"/>
        <pc:sldMkLst>
          <pc:docMk/>
          <pc:sldMk cId="3900396463" sldId="1207"/>
        </pc:sldMkLst>
        <pc:spChg chg="mod">
          <ac:chgData name="Eiad Hamwi" userId="012c9f22b8ab0a4f" providerId="LiveId" clId="{5F3FD8B1-2AD5-8C4C-AA1E-B77A0A619F69}" dt="2025-10-26T22:26:51.042" v="1147" actId="20577"/>
          <ac:spMkLst>
            <pc:docMk/>
            <pc:sldMk cId="3900396463" sldId="1207"/>
            <ac:spMk id="2" creationId="{B796011E-6533-DA52-31E4-2E757A701492}"/>
          </ac:spMkLst>
        </pc:spChg>
        <pc:spChg chg="add mod">
          <ac:chgData name="Eiad Hamwi" userId="012c9f22b8ab0a4f" providerId="LiveId" clId="{5F3FD8B1-2AD5-8C4C-AA1E-B77A0A619F69}" dt="2025-10-26T22:26:12.607" v="1138" actId="1076"/>
          <ac:spMkLst>
            <pc:docMk/>
            <pc:sldMk cId="3900396463" sldId="1207"/>
            <ac:spMk id="7" creationId="{1C2C0632-C343-7E1A-4773-50919384F89C}"/>
          </ac:spMkLst>
        </pc:spChg>
        <pc:spChg chg="add mod">
          <ac:chgData name="Eiad Hamwi" userId="012c9f22b8ab0a4f" providerId="LiveId" clId="{5F3FD8B1-2AD5-8C4C-AA1E-B77A0A619F69}" dt="2025-10-26T22:26:16.901" v="1140" actId="122"/>
          <ac:spMkLst>
            <pc:docMk/>
            <pc:sldMk cId="3900396463" sldId="1207"/>
            <ac:spMk id="8" creationId="{FA7F24C5-5E0C-320F-B045-E88F0CA9597A}"/>
          </ac:spMkLst>
        </pc:spChg>
        <pc:spChg chg="mod">
          <ac:chgData name="Eiad Hamwi" userId="012c9f22b8ab0a4f" providerId="LiveId" clId="{5F3FD8B1-2AD5-8C4C-AA1E-B77A0A619F69}" dt="2025-10-26T22:26:59.134" v="1152" actId="20577"/>
          <ac:spMkLst>
            <pc:docMk/>
            <pc:sldMk cId="3900396463" sldId="1207"/>
            <ac:spMk id="2086" creationId="{BF29E6F8-4644-C0A5-0415-5433FD7CF89E}"/>
          </ac:spMkLst>
        </pc:spChg>
        <pc:picChg chg="add mod">
          <ac:chgData name="Eiad Hamwi" userId="012c9f22b8ab0a4f" providerId="LiveId" clId="{5F3FD8B1-2AD5-8C4C-AA1E-B77A0A619F69}" dt="2025-10-26T22:26:03.274" v="1135" actId="14100"/>
          <ac:picMkLst>
            <pc:docMk/>
            <pc:sldMk cId="3900396463" sldId="1207"/>
            <ac:picMk id="3" creationId="{8149B0E3-F815-3882-90FA-C9BE093571FA}"/>
          </ac:picMkLst>
        </pc:picChg>
        <pc:picChg chg="del">
          <ac:chgData name="Eiad Hamwi" userId="012c9f22b8ab0a4f" providerId="LiveId" clId="{5F3FD8B1-2AD5-8C4C-AA1E-B77A0A619F69}" dt="2025-10-26T22:25:18.772" v="1125" actId="478"/>
          <ac:picMkLst>
            <pc:docMk/>
            <pc:sldMk cId="3900396463" sldId="1207"/>
            <ac:picMk id="5" creationId="{1BDB6D9E-6E5B-4268-940D-A3145A706B39}"/>
          </ac:picMkLst>
        </pc:picChg>
        <pc:picChg chg="add mod">
          <ac:chgData name="Eiad Hamwi" userId="012c9f22b8ab0a4f" providerId="LiveId" clId="{5F3FD8B1-2AD5-8C4C-AA1E-B77A0A619F69}" dt="2025-10-26T22:26:06.106" v="1136" actId="14100"/>
          <ac:picMkLst>
            <pc:docMk/>
            <pc:sldMk cId="3900396463" sldId="1207"/>
            <ac:picMk id="6" creationId="{7D40B794-86C9-263C-0B28-57C50D7A2528}"/>
          </ac:picMkLst>
        </pc:picChg>
      </pc:sldChg>
      <pc:sldChg chg="addSp delSp modSp add mod">
        <pc:chgData name="Eiad Hamwi" userId="012c9f22b8ab0a4f" providerId="LiveId" clId="{5F3FD8B1-2AD5-8C4C-AA1E-B77A0A619F69}" dt="2025-10-26T22:30:05.030" v="1171"/>
        <pc:sldMkLst>
          <pc:docMk/>
          <pc:sldMk cId="919980250" sldId="1208"/>
        </pc:sldMkLst>
        <pc:spChg chg="del">
          <ac:chgData name="Eiad Hamwi" userId="012c9f22b8ab0a4f" providerId="LiveId" clId="{5F3FD8B1-2AD5-8C4C-AA1E-B77A0A619F69}" dt="2025-10-26T22:27:14.924" v="1154" actId="478"/>
          <ac:spMkLst>
            <pc:docMk/>
            <pc:sldMk cId="919980250" sldId="1208"/>
            <ac:spMk id="7" creationId="{6A50145F-0D8C-63B6-D89C-2CA4E440F212}"/>
          </ac:spMkLst>
        </pc:spChg>
        <pc:spChg chg="del">
          <ac:chgData name="Eiad Hamwi" userId="012c9f22b8ab0a4f" providerId="LiveId" clId="{5F3FD8B1-2AD5-8C4C-AA1E-B77A0A619F69}" dt="2025-10-26T22:27:14.924" v="1154" actId="478"/>
          <ac:spMkLst>
            <pc:docMk/>
            <pc:sldMk cId="919980250" sldId="1208"/>
            <ac:spMk id="8" creationId="{9F407ADE-7618-EFF6-A3C4-E5F0DC82C484}"/>
          </ac:spMkLst>
        </pc:spChg>
        <pc:spChg chg="mod">
          <ac:chgData name="Eiad Hamwi" userId="012c9f22b8ab0a4f" providerId="LiveId" clId="{5F3FD8B1-2AD5-8C4C-AA1E-B77A0A619F69}" dt="2025-10-26T22:29:41.889" v="1170" actId="1076"/>
          <ac:spMkLst>
            <pc:docMk/>
            <pc:sldMk cId="919980250" sldId="1208"/>
            <ac:spMk id="2086" creationId="{CFA0FA41-288E-756D-B2BC-A47120247277}"/>
          </ac:spMkLst>
        </pc:spChg>
        <pc:picChg chg="del">
          <ac:chgData name="Eiad Hamwi" userId="012c9f22b8ab0a4f" providerId="LiveId" clId="{5F3FD8B1-2AD5-8C4C-AA1E-B77A0A619F69}" dt="2025-10-26T22:27:14.924" v="1154" actId="478"/>
          <ac:picMkLst>
            <pc:docMk/>
            <pc:sldMk cId="919980250" sldId="1208"/>
            <ac:picMk id="3" creationId="{DB4608DF-314C-1EFF-A2D4-E41E6EDD1DB2}"/>
          </ac:picMkLst>
        </pc:picChg>
        <pc:picChg chg="add mod">
          <ac:chgData name="Eiad Hamwi" userId="012c9f22b8ab0a4f" providerId="LiveId" clId="{5F3FD8B1-2AD5-8C4C-AA1E-B77A0A619F69}" dt="2025-10-26T22:28:07.706" v="1166" actId="1076"/>
          <ac:picMkLst>
            <pc:docMk/>
            <pc:sldMk cId="919980250" sldId="1208"/>
            <ac:picMk id="5" creationId="{45E0EA09-A56C-A68E-C976-7C91E552FA18}"/>
          </ac:picMkLst>
        </pc:picChg>
        <pc:picChg chg="del">
          <ac:chgData name="Eiad Hamwi" userId="012c9f22b8ab0a4f" providerId="LiveId" clId="{5F3FD8B1-2AD5-8C4C-AA1E-B77A0A619F69}" dt="2025-10-26T22:27:14.924" v="1154" actId="478"/>
          <ac:picMkLst>
            <pc:docMk/>
            <pc:sldMk cId="919980250" sldId="1208"/>
            <ac:picMk id="6" creationId="{C87D7373-23CC-72ED-5EAC-3E3C082FBDA3}"/>
          </ac:picMkLst>
        </pc:picChg>
        <pc:picChg chg="add mod">
          <ac:chgData name="Eiad Hamwi" userId="012c9f22b8ab0a4f" providerId="LiveId" clId="{5F3FD8B1-2AD5-8C4C-AA1E-B77A0A619F69}" dt="2025-10-26T22:28:08.907" v="1167" actId="1076"/>
          <ac:picMkLst>
            <pc:docMk/>
            <pc:sldMk cId="919980250" sldId="1208"/>
            <ac:picMk id="9" creationId="{0A6EC1D0-6613-84D1-68F7-264CFF095A86}"/>
          </ac:picMkLst>
        </pc:picChg>
        <pc:picChg chg="add mod">
          <ac:chgData name="Eiad Hamwi" userId="012c9f22b8ab0a4f" providerId="LiveId" clId="{5F3FD8B1-2AD5-8C4C-AA1E-B77A0A619F69}" dt="2025-10-26T22:29:33.174" v="1169" actId="1076"/>
          <ac:picMkLst>
            <pc:docMk/>
            <pc:sldMk cId="919980250" sldId="1208"/>
            <ac:picMk id="10" creationId="{24EA1ACA-06FE-AF12-E2E3-02027D9AE279}"/>
          </ac:picMkLst>
        </pc:picChg>
        <pc:picChg chg="add mod">
          <ac:chgData name="Eiad Hamwi" userId="012c9f22b8ab0a4f" providerId="LiveId" clId="{5F3FD8B1-2AD5-8C4C-AA1E-B77A0A619F69}" dt="2025-10-26T22:30:05.030" v="1171"/>
          <ac:picMkLst>
            <pc:docMk/>
            <pc:sldMk cId="919980250" sldId="1208"/>
            <ac:picMk id="11" creationId="{37A602B1-D744-A8AC-7AA1-FBA3CCE02982}"/>
          </ac:picMkLst>
        </pc:picChg>
        <pc:picChg chg="add mod">
          <ac:chgData name="Eiad Hamwi" userId="012c9f22b8ab0a4f" providerId="LiveId" clId="{5F3FD8B1-2AD5-8C4C-AA1E-B77A0A619F69}" dt="2025-10-26T22:30:05.030" v="1171"/>
          <ac:picMkLst>
            <pc:docMk/>
            <pc:sldMk cId="919980250" sldId="1208"/>
            <ac:picMk id="12" creationId="{8D41BA6B-D4AB-0403-CB98-F6CB7888D897}"/>
          </ac:picMkLst>
        </pc:picChg>
        <pc:picChg chg="add mod">
          <ac:chgData name="Eiad Hamwi" userId="012c9f22b8ab0a4f" providerId="LiveId" clId="{5F3FD8B1-2AD5-8C4C-AA1E-B77A0A619F69}" dt="2025-10-26T22:30:05.030" v="1171"/>
          <ac:picMkLst>
            <pc:docMk/>
            <pc:sldMk cId="919980250" sldId="1208"/>
            <ac:picMk id="13" creationId="{6552A983-5212-B35C-8D09-405766137F46}"/>
          </ac:picMkLst>
        </pc:picChg>
      </pc:sldChg>
      <pc:sldChg chg="addSp delSp modSp add mod">
        <pc:chgData name="Eiad Hamwi" userId="012c9f22b8ab0a4f" providerId="LiveId" clId="{5F3FD8B1-2AD5-8C4C-AA1E-B77A0A619F69}" dt="2025-10-27T02:02:19.524" v="2707" actId="20577"/>
        <pc:sldMkLst>
          <pc:docMk/>
          <pc:sldMk cId="3608038741" sldId="1209"/>
        </pc:sldMkLst>
        <pc:spChg chg="mod">
          <ac:chgData name="Eiad Hamwi" userId="012c9f22b8ab0a4f" providerId="LiveId" clId="{5F3FD8B1-2AD5-8C4C-AA1E-B77A0A619F69}" dt="2025-10-27T00:55:43.696" v="2009" actId="20577"/>
          <ac:spMkLst>
            <pc:docMk/>
            <pc:sldMk cId="3608038741" sldId="1209"/>
            <ac:spMk id="2" creationId="{6596FA48-3CC4-1F34-FC58-4BCB20D7F88F}"/>
          </ac:spMkLst>
        </pc:spChg>
        <pc:spChg chg="mod">
          <ac:chgData name="Eiad Hamwi" userId="012c9f22b8ab0a4f" providerId="LiveId" clId="{5F3FD8B1-2AD5-8C4C-AA1E-B77A0A619F69}" dt="2025-10-27T02:02:19.524" v="2707" actId="20577"/>
          <ac:spMkLst>
            <pc:docMk/>
            <pc:sldMk cId="3608038741" sldId="1209"/>
            <ac:spMk id="5" creationId="{DF29CE37-FF3B-A070-D933-26B5FE615BDA}"/>
          </ac:spMkLst>
        </pc:spChg>
        <pc:picChg chg="add mod">
          <ac:chgData name="Eiad Hamwi" userId="012c9f22b8ab0a4f" providerId="LiveId" clId="{5F3FD8B1-2AD5-8C4C-AA1E-B77A0A619F69}" dt="2025-10-27T00:55:25.051" v="1999"/>
          <ac:picMkLst>
            <pc:docMk/>
            <pc:sldMk cId="3608038741" sldId="1209"/>
            <ac:picMk id="4" creationId="{4FE25A02-81F8-40E9-7116-05EE858172AD}"/>
          </ac:picMkLst>
        </pc:picChg>
        <pc:picChg chg="del">
          <ac:chgData name="Eiad Hamwi" userId="012c9f22b8ab0a4f" providerId="LiveId" clId="{5F3FD8B1-2AD5-8C4C-AA1E-B77A0A619F69}" dt="2025-10-27T00:54:52.961" v="1996" actId="478"/>
          <ac:picMkLst>
            <pc:docMk/>
            <pc:sldMk cId="3608038741" sldId="1209"/>
            <ac:picMk id="6" creationId="{EAB14C43-7C9A-C42E-926A-41B1430A3A78}"/>
          </ac:picMkLst>
        </pc:picChg>
        <pc:picChg chg="add mod">
          <ac:chgData name="Eiad Hamwi" userId="012c9f22b8ab0a4f" providerId="LiveId" clId="{5F3FD8B1-2AD5-8C4C-AA1E-B77A0A619F69}" dt="2025-10-27T00:55:25.051" v="1999"/>
          <ac:picMkLst>
            <pc:docMk/>
            <pc:sldMk cId="3608038741" sldId="1209"/>
            <ac:picMk id="7" creationId="{3FFBC271-D355-F02D-D6E8-54BE1F5180E2}"/>
          </ac:picMkLst>
        </pc:picChg>
        <pc:picChg chg="add mod">
          <ac:chgData name="Eiad Hamwi" userId="012c9f22b8ab0a4f" providerId="LiveId" clId="{5F3FD8B1-2AD5-8C4C-AA1E-B77A0A619F69}" dt="2025-10-27T00:55:25.051" v="1999"/>
          <ac:picMkLst>
            <pc:docMk/>
            <pc:sldMk cId="3608038741" sldId="1209"/>
            <ac:picMk id="8" creationId="{87B524FC-D8D2-10C3-62AB-5FB92B400063}"/>
          </ac:picMkLst>
        </pc:picChg>
        <pc:picChg chg="del">
          <ac:chgData name="Eiad Hamwi" userId="012c9f22b8ab0a4f" providerId="LiveId" clId="{5F3FD8B1-2AD5-8C4C-AA1E-B77A0A619F69}" dt="2025-10-27T00:54:53.718" v="1997" actId="478"/>
          <ac:picMkLst>
            <pc:docMk/>
            <pc:sldMk cId="3608038741" sldId="1209"/>
            <ac:picMk id="9" creationId="{8C0B20E2-EA91-204A-EBB9-A1E0CAF21A3E}"/>
          </ac:picMkLst>
        </pc:picChg>
        <pc:picChg chg="add mod">
          <ac:chgData name="Eiad Hamwi" userId="012c9f22b8ab0a4f" providerId="LiveId" clId="{5F3FD8B1-2AD5-8C4C-AA1E-B77A0A619F69}" dt="2025-10-27T00:55:25.051" v="1999"/>
          <ac:picMkLst>
            <pc:docMk/>
            <pc:sldMk cId="3608038741" sldId="1209"/>
            <ac:picMk id="10" creationId="{EC828778-4314-8270-F387-782CDAB99390}"/>
          </ac:picMkLst>
        </pc:picChg>
      </pc:sldChg>
      <pc:sldChg chg="addSp delSp modSp add mod">
        <pc:chgData name="Eiad Hamwi" userId="012c9f22b8ab0a4f" providerId="LiveId" clId="{5F3FD8B1-2AD5-8C4C-AA1E-B77A0A619F69}" dt="2025-10-27T02:01:31.926" v="2696" actId="15"/>
        <pc:sldMkLst>
          <pc:docMk/>
          <pc:sldMk cId="198686843" sldId="1210"/>
        </pc:sldMkLst>
        <pc:spChg chg="mod">
          <ac:chgData name="Eiad Hamwi" userId="012c9f22b8ab0a4f" providerId="LiveId" clId="{5F3FD8B1-2AD5-8C4C-AA1E-B77A0A619F69}" dt="2025-10-27T00:57:44.548" v="2071" actId="20577"/>
          <ac:spMkLst>
            <pc:docMk/>
            <pc:sldMk cId="198686843" sldId="1210"/>
            <ac:spMk id="2" creationId="{4C07B8DB-41C6-193E-D791-9C4CE6786292}"/>
          </ac:spMkLst>
        </pc:spChg>
        <pc:spChg chg="mod">
          <ac:chgData name="Eiad Hamwi" userId="012c9f22b8ab0a4f" providerId="LiveId" clId="{5F3FD8B1-2AD5-8C4C-AA1E-B77A0A619F69}" dt="2025-10-27T02:01:31.926" v="2696" actId="15"/>
          <ac:spMkLst>
            <pc:docMk/>
            <pc:sldMk cId="198686843" sldId="1210"/>
            <ac:spMk id="5" creationId="{65BFFD84-5F94-5797-DFE5-21FC446ABEC3}"/>
          </ac:spMkLst>
        </pc:spChg>
        <pc:picChg chg="del">
          <ac:chgData name="Eiad Hamwi" userId="012c9f22b8ab0a4f" providerId="LiveId" clId="{5F3FD8B1-2AD5-8C4C-AA1E-B77A0A619F69}" dt="2025-10-27T00:55:56.138" v="2011" actId="478"/>
          <ac:picMkLst>
            <pc:docMk/>
            <pc:sldMk cId="198686843" sldId="1210"/>
            <ac:picMk id="4" creationId="{02801BBF-4430-B2AD-BC1D-5C355AE64CE0}"/>
          </ac:picMkLst>
        </pc:picChg>
        <pc:picChg chg="add mod">
          <ac:chgData name="Eiad Hamwi" userId="012c9f22b8ab0a4f" providerId="LiveId" clId="{5F3FD8B1-2AD5-8C4C-AA1E-B77A0A619F69}" dt="2025-10-27T00:55:58.532" v="2013" actId="1076"/>
          <ac:picMkLst>
            <pc:docMk/>
            <pc:sldMk cId="198686843" sldId="1210"/>
            <ac:picMk id="6" creationId="{C8FC5904-40B1-1021-CC65-71E362C70A44}"/>
          </ac:picMkLst>
        </pc:picChg>
        <pc:picChg chg="del">
          <ac:chgData name="Eiad Hamwi" userId="012c9f22b8ab0a4f" providerId="LiveId" clId="{5F3FD8B1-2AD5-8C4C-AA1E-B77A0A619F69}" dt="2025-10-27T00:55:56.138" v="2011" actId="478"/>
          <ac:picMkLst>
            <pc:docMk/>
            <pc:sldMk cId="198686843" sldId="1210"/>
            <ac:picMk id="7" creationId="{BBE6EC8C-1CF4-59D5-C173-0C431A86F0F9}"/>
          </ac:picMkLst>
        </pc:picChg>
        <pc:picChg chg="del">
          <ac:chgData name="Eiad Hamwi" userId="012c9f22b8ab0a4f" providerId="LiveId" clId="{5F3FD8B1-2AD5-8C4C-AA1E-B77A0A619F69}" dt="2025-10-27T00:55:56.138" v="2011" actId="478"/>
          <ac:picMkLst>
            <pc:docMk/>
            <pc:sldMk cId="198686843" sldId="1210"/>
            <ac:picMk id="8" creationId="{83A749D0-BB83-0991-E743-ACE94BE464EB}"/>
          </ac:picMkLst>
        </pc:picChg>
        <pc:picChg chg="del">
          <ac:chgData name="Eiad Hamwi" userId="012c9f22b8ab0a4f" providerId="LiveId" clId="{5F3FD8B1-2AD5-8C4C-AA1E-B77A0A619F69}" dt="2025-10-27T00:55:56.138" v="2011" actId="478"/>
          <ac:picMkLst>
            <pc:docMk/>
            <pc:sldMk cId="198686843" sldId="1210"/>
            <ac:picMk id="10" creationId="{01AD5DD3-7ECC-E0BE-114B-4B8960F42A24}"/>
          </ac:picMkLst>
        </pc:picChg>
      </pc:sldChg>
      <pc:sldChg chg="modSp add mod">
        <pc:chgData name="Eiad Hamwi" userId="012c9f22b8ab0a4f" providerId="LiveId" clId="{5F3FD8B1-2AD5-8C4C-AA1E-B77A0A619F69}" dt="2025-10-27T02:04:10.840" v="2726" actId="20577"/>
        <pc:sldMkLst>
          <pc:docMk/>
          <pc:sldMk cId="3235982766" sldId="1211"/>
        </pc:sldMkLst>
        <pc:spChg chg="mod">
          <ac:chgData name="Eiad Hamwi" userId="012c9f22b8ab0a4f" providerId="LiveId" clId="{5F3FD8B1-2AD5-8C4C-AA1E-B77A0A619F69}" dt="2025-10-27T02:04:10.840" v="2726" actId="20577"/>
          <ac:spMkLst>
            <pc:docMk/>
            <pc:sldMk cId="3235982766" sldId="1211"/>
            <ac:spMk id="4" creationId="{93B34D71-D5ED-BB78-DB97-833116941DBA}"/>
          </ac:spMkLst>
        </pc:spChg>
      </pc:sldChg>
      <pc:sldChg chg="modSp add mod">
        <pc:chgData name="Eiad Hamwi" userId="012c9f22b8ab0a4f" providerId="LiveId" clId="{5F3FD8B1-2AD5-8C4C-AA1E-B77A0A619F69}" dt="2025-10-27T02:56:57.959" v="4446" actId="20577"/>
        <pc:sldMkLst>
          <pc:docMk/>
          <pc:sldMk cId="2125850741" sldId="1212"/>
        </pc:sldMkLst>
        <pc:spChg chg="mod">
          <ac:chgData name="Eiad Hamwi" userId="012c9f22b8ab0a4f" providerId="LiveId" clId="{5F3FD8B1-2AD5-8C4C-AA1E-B77A0A619F69}" dt="2025-10-27T02:56:57.959" v="4446" actId="20577"/>
          <ac:spMkLst>
            <pc:docMk/>
            <pc:sldMk cId="2125850741" sldId="1212"/>
            <ac:spMk id="7" creationId="{338E4083-A9F0-A839-334F-4914E70263A2}"/>
          </ac:spMkLst>
        </pc:spChg>
      </pc:sldChg>
      <pc:sldChg chg="addSp delSp modSp new mod">
        <pc:chgData name="Eiad Hamwi" userId="012c9f22b8ab0a4f" providerId="LiveId" clId="{5F3FD8B1-2AD5-8C4C-AA1E-B77A0A619F69}" dt="2025-10-27T03:07:08.050" v="4540" actId="13926"/>
        <pc:sldMkLst>
          <pc:docMk/>
          <pc:sldMk cId="1123502113" sldId="1213"/>
        </pc:sldMkLst>
        <pc:spChg chg="mod">
          <ac:chgData name="Eiad Hamwi" userId="012c9f22b8ab0a4f" providerId="LiveId" clId="{5F3FD8B1-2AD5-8C4C-AA1E-B77A0A619F69}" dt="2025-10-27T03:01:49.195" v="4476" actId="1076"/>
          <ac:spMkLst>
            <pc:docMk/>
            <pc:sldMk cId="1123502113" sldId="1213"/>
            <ac:spMk id="2" creationId="{03FF3736-B8F6-29DA-DF6D-DC06B68ED71C}"/>
          </ac:spMkLst>
        </pc:spChg>
        <pc:spChg chg="add mod">
          <ac:chgData name="Eiad Hamwi" userId="012c9f22b8ab0a4f" providerId="LiveId" clId="{5F3FD8B1-2AD5-8C4C-AA1E-B77A0A619F69}" dt="2025-10-27T03:07:08.050" v="4540" actId="13926"/>
          <ac:spMkLst>
            <pc:docMk/>
            <pc:sldMk cId="1123502113" sldId="1213"/>
            <ac:spMk id="4" creationId="{B01A7784-4ABE-F4FB-6A55-8B152DD98E69}"/>
          </ac:spMkLst>
        </pc:spChg>
        <pc:spChg chg="add mod">
          <ac:chgData name="Eiad Hamwi" userId="012c9f22b8ab0a4f" providerId="LiveId" clId="{5F3FD8B1-2AD5-8C4C-AA1E-B77A0A619F69}" dt="2025-10-27T03:06:25.995" v="4535" actId="14100"/>
          <ac:spMkLst>
            <pc:docMk/>
            <pc:sldMk cId="1123502113" sldId="1213"/>
            <ac:spMk id="5" creationId="{B7CD2750-3364-BE2F-53A3-1389ACC79A09}"/>
          </ac:spMkLst>
        </pc:spChg>
        <pc:spChg chg="add mod">
          <ac:chgData name="Eiad Hamwi" userId="012c9f22b8ab0a4f" providerId="LiveId" clId="{5F3FD8B1-2AD5-8C4C-AA1E-B77A0A619F69}" dt="2025-10-27T03:05:10.999" v="4525" actId="1076"/>
          <ac:spMkLst>
            <pc:docMk/>
            <pc:sldMk cId="1123502113" sldId="1213"/>
            <ac:spMk id="6" creationId="{72DB35C0-F45C-D8DD-2EBE-874B62F0AEA6}"/>
          </ac:spMkLst>
        </pc:spChg>
        <pc:spChg chg="add mod">
          <ac:chgData name="Eiad Hamwi" userId="012c9f22b8ab0a4f" providerId="LiveId" clId="{5F3FD8B1-2AD5-8C4C-AA1E-B77A0A619F69}" dt="2025-10-27T03:05:10.999" v="4525" actId="1076"/>
          <ac:spMkLst>
            <pc:docMk/>
            <pc:sldMk cId="1123502113" sldId="1213"/>
            <ac:spMk id="7" creationId="{A392F225-51EB-D9CD-A507-8F545A312F3F}"/>
          </ac:spMkLst>
        </pc:spChg>
        <pc:spChg chg="add mod">
          <ac:chgData name="Eiad Hamwi" userId="012c9f22b8ab0a4f" providerId="LiveId" clId="{5F3FD8B1-2AD5-8C4C-AA1E-B77A0A619F69}" dt="2025-10-27T03:05:10.999" v="4525" actId="1076"/>
          <ac:spMkLst>
            <pc:docMk/>
            <pc:sldMk cId="1123502113" sldId="1213"/>
            <ac:spMk id="8" creationId="{A66347E3-C1FB-4A22-E2BD-69C814467C1C}"/>
          </ac:spMkLst>
        </pc:spChg>
        <pc:spChg chg="add mod">
          <ac:chgData name="Eiad Hamwi" userId="012c9f22b8ab0a4f" providerId="LiveId" clId="{5F3FD8B1-2AD5-8C4C-AA1E-B77A0A619F69}" dt="2025-10-27T03:05:10.999" v="4525" actId="1076"/>
          <ac:spMkLst>
            <pc:docMk/>
            <pc:sldMk cId="1123502113" sldId="1213"/>
            <ac:spMk id="9" creationId="{1230B93B-672F-010B-FE23-22838065A030}"/>
          </ac:spMkLst>
        </pc:spChg>
        <pc:spChg chg="add mod">
          <ac:chgData name="Eiad Hamwi" userId="012c9f22b8ab0a4f" providerId="LiveId" clId="{5F3FD8B1-2AD5-8C4C-AA1E-B77A0A619F69}" dt="2025-10-27T03:05:10.999" v="4525" actId="1076"/>
          <ac:spMkLst>
            <pc:docMk/>
            <pc:sldMk cId="1123502113" sldId="1213"/>
            <ac:spMk id="10" creationId="{E21F8015-BDE0-074D-748A-EC16570565E5}"/>
          </ac:spMkLst>
        </pc:spChg>
        <pc:spChg chg="add del mod">
          <ac:chgData name="Eiad Hamwi" userId="012c9f22b8ab0a4f" providerId="LiveId" clId="{5F3FD8B1-2AD5-8C4C-AA1E-B77A0A619F69}" dt="2025-10-27T03:06:26.373" v="4536" actId="478"/>
          <ac:spMkLst>
            <pc:docMk/>
            <pc:sldMk cId="1123502113" sldId="1213"/>
            <ac:spMk id="11" creationId="{D228516F-7500-D4C1-69A0-D59A1FF8337A}"/>
          </ac:spMkLst>
        </pc:spChg>
        <pc:spChg chg="add mod">
          <ac:chgData name="Eiad Hamwi" userId="012c9f22b8ab0a4f" providerId="LiveId" clId="{5F3FD8B1-2AD5-8C4C-AA1E-B77A0A619F69}" dt="2025-10-27T03:06:47.342" v="4539" actId="12"/>
          <ac:spMkLst>
            <pc:docMk/>
            <pc:sldMk cId="1123502113" sldId="1213"/>
            <ac:spMk id="12" creationId="{4522D60D-32EF-9EEA-F5D4-D0ADA2C82673}"/>
          </ac:spMkLst>
        </pc:spChg>
        <pc:picChg chg="add mod">
          <ac:chgData name="Eiad Hamwi" userId="012c9f22b8ab0a4f" providerId="LiveId" clId="{5F3FD8B1-2AD5-8C4C-AA1E-B77A0A619F69}" dt="2025-10-27T03:01:36.140" v="4473"/>
          <ac:picMkLst>
            <pc:docMk/>
            <pc:sldMk cId="1123502113" sldId="1213"/>
            <ac:picMk id="3" creationId="{B8533280-62F8-00FA-557C-33F49E35E53B}"/>
          </ac:picMkLst>
        </pc:picChg>
        <pc:picChg chg="add mod">
          <ac:chgData name="Eiad Hamwi" userId="012c9f22b8ab0a4f" providerId="LiveId" clId="{5F3FD8B1-2AD5-8C4C-AA1E-B77A0A619F69}" dt="2025-10-27T03:06:25.599" v="4534" actId="1076"/>
          <ac:picMkLst>
            <pc:docMk/>
            <pc:sldMk cId="1123502113" sldId="1213"/>
            <ac:picMk id="13" creationId="{CC7FD3BE-B4C4-FBD9-E0CF-460DDD928878}"/>
          </ac:picMkLst>
        </pc:picChg>
      </pc:sldChg>
      <pc:sldChg chg="modSp add del">
        <pc:chgData name="Eiad Hamwi" userId="012c9f22b8ab0a4f" providerId="LiveId" clId="{5F3FD8B1-2AD5-8C4C-AA1E-B77A0A619F69}" dt="2025-10-27T03:01:30.998" v="4469"/>
        <pc:sldMkLst>
          <pc:docMk/>
          <pc:sldMk cId="1736528199" sldId="1214"/>
        </pc:sldMkLst>
        <pc:spChg chg="mod">
          <ac:chgData name="Eiad Hamwi" userId="012c9f22b8ab0a4f" providerId="LiveId" clId="{5F3FD8B1-2AD5-8C4C-AA1E-B77A0A619F69}" dt="2025-10-27T03:01:29.856" v="4468"/>
          <ac:spMkLst>
            <pc:docMk/>
            <pc:sldMk cId="1736528199" sldId="1214"/>
            <ac:spMk id="4" creationId="{6AB67C8E-D924-B9EF-BEDD-FC80F33D4CC3}"/>
          </ac:spMkLst>
        </pc:spChg>
      </pc:sldChg>
      <pc:sldMasterChg chg="modSp mod">
        <pc:chgData name="Eiad Hamwi" userId="012c9f22b8ab0a4f" providerId="LiveId" clId="{5F3FD8B1-2AD5-8C4C-AA1E-B77A0A619F69}" dt="2025-10-26T19:09:55.097" v="61" actId="20577"/>
        <pc:sldMasterMkLst>
          <pc:docMk/>
          <pc:sldMasterMk cId="544521178" sldId="2147483660"/>
        </pc:sldMasterMkLst>
        <pc:spChg chg="mod">
          <ac:chgData name="Eiad Hamwi" userId="012c9f22b8ab0a4f" providerId="LiveId" clId="{5F3FD8B1-2AD5-8C4C-AA1E-B77A0A619F69}" dt="2025-10-26T19:09:55.097" v="61" actId="20577"/>
          <ac:spMkLst>
            <pc:docMk/>
            <pc:sldMasterMk cId="544521178" sldId="2147483660"/>
            <ac:spMk id="4" creationId="{51773B8B-475F-ECFA-6417-31D1EB34C824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other institutions, Stony Brook, SLAC, RPI, </a:t>
            </a:r>
            <a:r>
              <a:rPr lang="en-US" err="1"/>
              <a:t>JLab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4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86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6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9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42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8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06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F4548-BDD4-29D0-5AEA-D53141862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564128-8166-3228-4137-23B498A4AF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1D9B0F-52BC-8C58-A7AF-0C4EF6C01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B1617-5408-EBBC-DED0-3732E448B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888FE-9C02-1F4E-870C-82AB33DEA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C466-75E1-F845-B885-12A6A9132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8F410-4C2B-1A46-B126-27CF93A78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6BB2-540F-9644-BBAD-C0E013EC3160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A99B3-E7BE-FE4D-9DBC-D3F9CAE20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25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mailto:eh652@cornell.edu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73B8B-475F-ECFA-6417-31D1EB34C824}"/>
              </a:ext>
            </a:extLst>
          </p:cNvPr>
          <p:cNvSpPr txBox="1"/>
          <p:nvPr userDrawn="1"/>
        </p:nvSpPr>
        <p:spPr>
          <a:xfrm>
            <a:off x="571500" y="6578445"/>
            <a:ext cx="11699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9"/>
              </a:rPr>
              <a:t>eh652@cornell.edu</a:t>
            </a:r>
            <a:r>
              <a:rPr lang="en-US" sz="1400" dirty="0"/>
              <a:t>                                        		AI4EIC	                                         27</a:t>
            </a:r>
            <a:r>
              <a:rPr lang="en-US" sz="1400" baseline="30000" dirty="0"/>
              <a:t>th</a:t>
            </a:r>
            <a:r>
              <a:rPr lang="en-US" sz="1400" dirty="0"/>
              <a:t> October 2025                                              </a:t>
            </a:r>
            <a:fld id="{61503C65-E41F-924F-A7D9-029E0AA7CADA}" type="slidenum">
              <a:rPr lang="en-US" sz="1400" smtClean="0"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gif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214" y="335896"/>
            <a:ext cx="10600585" cy="3622128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bg2"/>
                </a:solidFill>
              </a:rPr>
              <a:t>Use of AI/ML for higher </a:t>
            </a:r>
            <a:br>
              <a:rPr lang="en-US" sz="4400" dirty="0">
                <a:solidFill>
                  <a:schemeClr val="bg2"/>
                </a:solidFill>
              </a:rPr>
            </a:br>
            <a:r>
              <a:rPr lang="en-US" sz="4400" dirty="0">
                <a:solidFill>
                  <a:schemeClr val="bg2"/>
                </a:solidFill>
              </a:rPr>
              <a:t>brightness and higher </a:t>
            </a:r>
            <a:br>
              <a:rPr lang="en-US" sz="4400" dirty="0">
                <a:solidFill>
                  <a:schemeClr val="bg2"/>
                </a:solidFill>
              </a:rPr>
            </a:br>
            <a:r>
              <a:rPr lang="en-US" sz="4400" dirty="0">
                <a:solidFill>
                  <a:schemeClr val="bg2"/>
                </a:solidFill>
              </a:rPr>
              <a:t>polarization of hadron beams</a:t>
            </a:r>
            <a:br>
              <a:rPr lang="en-US" sz="4400" dirty="0">
                <a:solidFill>
                  <a:schemeClr val="bg2"/>
                </a:solidFill>
              </a:rPr>
            </a:br>
            <a:br>
              <a:rPr lang="en-US" dirty="0">
                <a:solidFill>
                  <a:schemeClr val="bg2"/>
                </a:solidFill>
              </a:rPr>
            </a:br>
            <a:br>
              <a:rPr lang="en-US" dirty="0">
                <a:solidFill>
                  <a:schemeClr val="bg2"/>
                </a:solidFill>
              </a:rPr>
            </a:br>
            <a:r>
              <a:rPr lang="en-US" sz="3100" dirty="0">
                <a:solidFill>
                  <a:schemeClr val="bg2"/>
                </a:solidFill>
              </a:rPr>
              <a:t>AI </a:t>
            </a:r>
            <a:r>
              <a:rPr lang="en-US" sz="3100" dirty="0"/>
              <a:t>/ ML proposal supported by DOE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4" y="5856357"/>
            <a:ext cx="10334625" cy="746185"/>
          </a:xfrm>
        </p:spPr>
        <p:txBody>
          <a:bodyPr/>
          <a:lstStyle/>
          <a:p>
            <a:r>
              <a:rPr lang="en-US" dirty="0"/>
              <a:t>AI4EIC			 October 27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549" y="3843765"/>
            <a:ext cx="10334625" cy="2094698"/>
          </a:xfrm>
        </p:spPr>
        <p:txBody>
          <a:bodyPr/>
          <a:lstStyle/>
          <a:p>
            <a:r>
              <a:rPr lang="en-US" dirty="0"/>
              <a:t>Eiad Hamwi</a:t>
            </a:r>
          </a:p>
          <a:p>
            <a:r>
              <a:rPr lang="en-US" dirty="0"/>
              <a:t>On behalf of the AI/ML for more polarization collaboration</a:t>
            </a:r>
          </a:p>
          <a:p>
            <a:r>
              <a:rPr lang="en-US" dirty="0"/>
              <a:t>PI: Georg </a:t>
            </a:r>
            <a:r>
              <a:rPr lang="en-US" dirty="0" err="1"/>
              <a:t>Hoffstaetter</a:t>
            </a:r>
            <a:r>
              <a:rPr lang="en-US" dirty="0"/>
              <a:t> de </a:t>
            </a:r>
            <a:r>
              <a:rPr lang="en-US" dirty="0" err="1"/>
              <a:t>Torquat</a:t>
            </a:r>
            <a:endParaRPr lang="en-US" dirty="0"/>
          </a:p>
          <a:p>
            <a:r>
              <a:rPr lang="en-US" dirty="0"/>
              <a:t>BNL, Cornell, </a:t>
            </a:r>
            <a:r>
              <a:rPr lang="en-US" dirty="0" err="1"/>
              <a:t>JLab</a:t>
            </a:r>
            <a:r>
              <a:rPr lang="en-US" dirty="0"/>
              <a:t>, SLAC, Stony Brook, RPI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D622C4-BDA0-7B9F-BDDE-4B4AA7E0E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8060" y="2535915"/>
            <a:ext cx="2817234" cy="74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7"/>
    </mc:Choice>
    <mc:Fallback xmlns="">
      <p:transition spd="slow" advTm="618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D0EB5-5349-4DAE-A341-F321DB59E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BFDA1B1-7553-1C71-A0A2-FDADED6D3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61" y="16653"/>
            <a:ext cx="11294771" cy="1325563"/>
          </a:xfrm>
        </p:spPr>
        <p:txBody>
          <a:bodyPr/>
          <a:lstStyle/>
          <a:p>
            <a:r>
              <a:rPr lang="en-US"/>
              <a:t>When to use Reinforcement Learning?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02BF069-0446-FFDF-9300-78CD0971ECC6}"/>
              </a:ext>
            </a:extLst>
          </p:cNvPr>
          <p:cNvSpPr txBox="1">
            <a:spLocks/>
          </p:cNvSpPr>
          <p:nvPr/>
        </p:nvSpPr>
        <p:spPr>
          <a:xfrm>
            <a:off x="332704" y="1027638"/>
            <a:ext cx="11675266" cy="4343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Optimal parameters change over time (i.e. drift).</a:t>
            </a:r>
            <a:br>
              <a:rPr lang="en-US"/>
            </a:br>
            <a:endParaRPr lang="en-US"/>
          </a:p>
          <a:p>
            <a:pPr lvl="1"/>
            <a:r>
              <a:rPr lang="en-US"/>
              <a:t>RL is a continuous control algorithm, not a one-time optimization.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High-dimensional parameter space.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Cheap function evaluation (fast model / very large data available).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26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3" name="Group 5132">
            <a:extLst>
              <a:ext uri="{FF2B5EF4-FFF2-40B4-BE49-F238E27FC236}">
                <a16:creationId xmlns:a16="http://schemas.microsoft.com/office/drawing/2014/main" id="{25AE5BE5-80B7-EE29-C711-B17E500C42E6}"/>
              </a:ext>
            </a:extLst>
          </p:cNvPr>
          <p:cNvGrpSpPr/>
          <p:nvPr/>
        </p:nvGrpSpPr>
        <p:grpSpPr>
          <a:xfrm>
            <a:off x="8681914" y="3444258"/>
            <a:ext cx="3308638" cy="3214822"/>
            <a:chOff x="8647839" y="3560487"/>
            <a:chExt cx="3308638" cy="32148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2B2FAFE-BDF8-B35C-D35F-46794C8ABA9B}"/>
                </a:ext>
              </a:extLst>
            </p:cNvPr>
            <p:cNvGrpSpPr/>
            <p:nvPr/>
          </p:nvGrpSpPr>
          <p:grpSpPr>
            <a:xfrm>
              <a:off x="8647839" y="3560487"/>
              <a:ext cx="3308638" cy="3214822"/>
              <a:chOff x="6184900" y="3590162"/>
              <a:chExt cx="3390900" cy="329475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C2E0A98-1FBB-486F-9D00-319A58FC4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84900" y="3590162"/>
                <a:ext cx="3390900" cy="329475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25F190-34E7-4017-2ED4-550FB369D931}"/>
                  </a:ext>
                </a:extLst>
              </p:cNvPr>
              <p:cNvSpPr txBox="1"/>
              <p:nvPr/>
            </p:nvSpPr>
            <p:spPr>
              <a:xfrm>
                <a:off x="8267700" y="5384800"/>
                <a:ext cx="851515" cy="30777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rgbClr val="FF0000"/>
                    </a:solidFill>
                  </a:rPr>
                  <a:t>Injection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CA015A5-624D-45F3-2EAA-C31408115B99}"/>
                  </a:ext>
                </a:extLst>
              </p:cNvPr>
              <p:cNvSpPr txBox="1"/>
              <p:nvPr/>
            </p:nvSpPr>
            <p:spPr>
              <a:xfrm>
                <a:off x="6801831" y="3969228"/>
                <a:ext cx="1608133" cy="30777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rgbClr val="0070C0"/>
                    </a:solidFill>
                  </a:rPr>
                  <a:t>Capture/Early acc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311B3193-0EDA-6B5F-451E-155CDA8D58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27551" y="5131873"/>
                <a:ext cx="240149" cy="367227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25D7EEB-4F9E-C712-4EA6-ABF616CD930E}"/>
                </a:ext>
              </a:extLst>
            </p:cNvPr>
            <p:cNvCxnSpPr>
              <a:cxnSpLocks/>
            </p:cNvCxnSpPr>
            <p:nvPr/>
          </p:nvCxnSpPr>
          <p:spPr>
            <a:xfrm>
              <a:off x="10119800" y="4230667"/>
              <a:ext cx="364716" cy="379066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8ECE5E-0EFC-8B4C-A1F7-AA1DC888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10" y="348402"/>
            <a:ext cx="4371840" cy="388382"/>
          </a:xfrm>
        </p:spPr>
        <p:txBody>
          <a:bodyPr>
            <a:normAutofit fontScale="90000"/>
          </a:bodyPr>
          <a:lstStyle/>
          <a:p>
            <a:r>
              <a:rPr lang="en-US"/>
              <a:t>Booster injection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50BD3D2-19F3-FC45-93B7-FD33B280C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6" r="3004" b="19325"/>
          <a:stretch/>
        </p:blipFill>
        <p:spPr bwMode="auto">
          <a:xfrm>
            <a:off x="6192869" y="54754"/>
            <a:ext cx="5644464" cy="28792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2E92DF-FC7A-824A-81B5-750C23FEE6EB}"/>
              </a:ext>
            </a:extLst>
          </p:cNvPr>
          <p:cNvSpPr txBox="1"/>
          <p:nvPr/>
        </p:nvSpPr>
        <p:spPr>
          <a:xfrm>
            <a:off x="6192869" y="316218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Intensity</a:t>
            </a:r>
          </a:p>
          <a:p>
            <a:r>
              <a:rPr lang="en-US">
                <a:solidFill>
                  <a:srgbClr val="FF0000"/>
                </a:solidFill>
              </a:rPr>
              <a:t>Main mag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94258-F58F-B44C-9BEE-7A6C29E43EAE}"/>
              </a:ext>
            </a:extLst>
          </p:cNvPr>
          <p:cNvSpPr txBox="1"/>
          <p:nvPr/>
        </p:nvSpPr>
        <p:spPr>
          <a:xfrm rot="16200000">
            <a:off x="6842762" y="2538970"/>
            <a:ext cx="94769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Injection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F08CF-7544-3F4F-8646-BDC296E4D817}"/>
              </a:ext>
            </a:extLst>
          </p:cNvPr>
          <p:cNvSpPr txBox="1"/>
          <p:nvPr/>
        </p:nvSpPr>
        <p:spPr>
          <a:xfrm rot="16200000">
            <a:off x="7326095" y="2538970"/>
            <a:ext cx="91403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Capture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4F5846-5E94-A441-966C-5115F6F1EC1B}"/>
              </a:ext>
            </a:extLst>
          </p:cNvPr>
          <p:cNvSpPr txBox="1"/>
          <p:nvPr/>
        </p:nvSpPr>
        <p:spPr>
          <a:xfrm rot="16200000">
            <a:off x="8499734" y="2558206"/>
            <a:ext cx="100540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H scrape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D663C-668A-E743-95C3-580849A847B6}"/>
              </a:ext>
            </a:extLst>
          </p:cNvPr>
          <p:cNvSpPr txBox="1"/>
          <p:nvPr/>
        </p:nvSpPr>
        <p:spPr>
          <a:xfrm rot="16200000">
            <a:off x="9366693" y="2538969"/>
            <a:ext cx="99418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V scrape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7C26E6-9259-3A40-A948-7DFC0F8EC135}"/>
              </a:ext>
            </a:extLst>
          </p:cNvPr>
          <p:cNvSpPr txBox="1"/>
          <p:nvPr/>
        </p:nvSpPr>
        <p:spPr>
          <a:xfrm rot="16200000">
            <a:off x="10709488" y="2538969"/>
            <a:ext cx="10967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Extraction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96A33A-8BE4-C34C-ACCA-E615B378D6DC}"/>
              </a:ext>
            </a:extLst>
          </p:cNvPr>
          <p:cNvSpPr txBox="1"/>
          <p:nvPr/>
        </p:nvSpPr>
        <p:spPr>
          <a:xfrm>
            <a:off x="273737" y="959695"/>
            <a:ext cx="564170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500"/>
              <a:t>Many “knobs”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err="1"/>
              <a:t>Linac</a:t>
            </a:r>
            <a:r>
              <a:rPr lang="en-US" sz="1500"/>
              <a:t> to Booster trajectory/optics matching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/>
              <a:t>Optimization of time on foil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err="1"/>
              <a:t>Linac</a:t>
            </a:r>
            <a:r>
              <a:rPr lang="en-US" sz="1500"/>
              <a:t> RF phases affect capture and acceleration efficiencies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/>
              <a:t>Booster RF capture rate affects longitudinal emittance (and transverse, via space charge)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/>
              <a:t>Booster orbit and optics affect foil scattering, matching and intensity transmission.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/>
              <a:t>Betatron ‘stop band’ correctors for intensity, emittance preservation.</a:t>
            </a:r>
          </a:p>
          <a:p>
            <a:pPr lvl="1"/>
            <a:endParaRPr lang="en-US" sz="150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500"/>
              <a:t>Difficult instrumentation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/>
              <a:t>WCM, BPMs don’t work until after capture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/>
              <a:t>No transverse profile monitor in Booster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500"/>
              <a:t>Scraping efficiency as proxy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500"/>
              <a:t>Measurable in the extraction line via multiwire</a:t>
            </a:r>
          </a:p>
          <a:p>
            <a:pPr lvl="2"/>
            <a:endParaRPr lang="en-US" sz="150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500"/>
              <a:t>Difficult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/>
              <a:t>Linac to Booster longitudinal effects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/>
              <a:t>Space charge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/>
              <a:t>Stripping foil</a:t>
            </a:r>
            <a:endParaRPr lang="en-US" baseline="30000"/>
          </a:p>
        </p:txBody>
      </p:sp>
      <p:pic>
        <p:nvPicPr>
          <p:cNvPr id="5124" name="Picture 4" descr="AGS complex">
            <a:extLst>
              <a:ext uri="{FF2B5EF4-FFF2-40B4-BE49-F238E27FC236}">
                <a16:creationId xmlns:a16="http://schemas.microsoft.com/office/drawing/2014/main" id="{06FE8407-D7D0-374D-B72B-30DA67E63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698" y="3429000"/>
            <a:ext cx="2586794" cy="286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3145729-E151-7434-E3C2-6345AE0D9A80}"/>
              </a:ext>
            </a:extLst>
          </p:cNvPr>
          <p:cNvSpPr txBox="1"/>
          <p:nvPr/>
        </p:nvSpPr>
        <p:spPr>
          <a:xfrm>
            <a:off x="9172144" y="3392962"/>
            <a:ext cx="2693366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Space charge tune spreads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4D008E-B185-224B-BEE5-E47A481C7D3B}"/>
              </a:ext>
            </a:extLst>
          </p:cNvPr>
          <p:cNvCxnSpPr>
            <a:cxnSpLocks/>
          </p:cNvCxnSpPr>
          <p:nvPr/>
        </p:nvCxnSpPr>
        <p:spPr>
          <a:xfrm>
            <a:off x="7485887" y="316218"/>
            <a:ext cx="0" cy="2605611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62A7E4-FD6B-5A40-A5CC-5190B5317CED}"/>
              </a:ext>
            </a:extLst>
          </p:cNvPr>
          <p:cNvCxnSpPr>
            <a:cxnSpLocks/>
          </p:cNvCxnSpPr>
          <p:nvPr/>
        </p:nvCxnSpPr>
        <p:spPr>
          <a:xfrm>
            <a:off x="7948724" y="316218"/>
            <a:ext cx="0" cy="2557987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317B80-AE05-924A-9F53-C1D639271ABB}"/>
              </a:ext>
            </a:extLst>
          </p:cNvPr>
          <p:cNvCxnSpPr>
            <a:cxnSpLocks/>
          </p:cNvCxnSpPr>
          <p:nvPr/>
        </p:nvCxnSpPr>
        <p:spPr>
          <a:xfrm>
            <a:off x="9172144" y="316218"/>
            <a:ext cx="0" cy="260561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06C25F-A79F-2C4E-8BE1-1161C9F166D3}"/>
              </a:ext>
            </a:extLst>
          </p:cNvPr>
          <p:cNvCxnSpPr>
            <a:cxnSpLocks/>
          </p:cNvCxnSpPr>
          <p:nvPr/>
        </p:nvCxnSpPr>
        <p:spPr>
          <a:xfrm>
            <a:off x="10026501" y="295154"/>
            <a:ext cx="0" cy="2626675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D0ADB2-4DB7-7144-AADD-DFD6A1134213}"/>
              </a:ext>
            </a:extLst>
          </p:cNvPr>
          <p:cNvCxnSpPr>
            <a:cxnSpLocks/>
          </p:cNvCxnSpPr>
          <p:nvPr/>
        </p:nvCxnSpPr>
        <p:spPr>
          <a:xfrm>
            <a:off x="11433066" y="295154"/>
            <a:ext cx="0" cy="2626673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299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22557-B992-815A-905B-5C347DB5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606662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Booster </a:t>
            </a:r>
            <a:r>
              <a:rPr lang="en-US" sz="4000" dirty="0"/>
              <a:t>injection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2CC52-B29F-4E96-CB99-08A8EC4EB8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12</a:t>
            </a:fld>
            <a:endParaRPr lang="en-US" sz="1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762713-B060-18C2-C96D-14D849858996}"/>
              </a:ext>
            </a:extLst>
          </p:cNvPr>
          <p:cNvSpPr txBox="1"/>
          <p:nvPr/>
        </p:nvSpPr>
        <p:spPr>
          <a:xfrm>
            <a:off x="571499" y="1576668"/>
            <a:ext cx="62162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/>
              <a:t>200µs </a:t>
            </a:r>
            <a:r>
              <a:rPr lang="en-US" sz="2000" i="1" dirty="0"/>
              <a:t>H</a:t>
            </a:r>
            <a:r>
              <a:rPr lang="en-US" sz="2800" i="1" baseline="30000" dirty="0"/>
              <a:t>-</a:t>
            </a:r>
            <a:r>
              <a:rPr lang="en-US" sz="2000" dirty="0"/>
              <a:t> pulse injected from Linac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126° bends</a:t>
            </a:r>
          </a:p>
          <a:p>
            <a:pPr lvl="1">
              <a:lnSpc>
                <a:spcPct val="150000"/>
              </a:lnSpc>
            </a:pPr>
            <a:endParaRPr lang="en-US" sz="20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/>
              <a:t>Booster capture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Entrance through dipole yoke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Stripping foil converts to </a:t>
            </a:r>
            <a:r>
              <a:rPr lang="en-US" sz="2000" i="1" dirty="0"/>
              <a:t>p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Captured into 3 RF buckets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Beam scraping for emittance control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E88201-6D21-D4ED-9AF7-2F3D8FBDC0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158157">
            <a:off x="7057067" y="2071405"/>
            <a:ext cx="5608320" cy="33649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F4DB099-C1DB-59F8-D386-30F09A237D81}"/>
              </a:ext>
            </a:extLst>
          </p:cNvPr>
          <p:cNvSpPr/>
          <p:nvPr/>
        </p:nvSpPr>
        <p:spPr>
          <a:xfrm>
            <a:off x="9562973" y="2033150"/>
            <a:ext cx="21695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Booster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7C1DF8-ED11-6859-9ACF-F035BCBCC59C}"/>
              </a:ext>
            </a:extLst>
          </p:cNvPr>
          <p:cNvSpPr/>
          <p:nvPr/>
        </p:nvSpPr>
        <p:spPr>
          <a:xfrm>
            <a:off x="6020916" y="4480681"/>
            <a:ext cx="12344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LINAC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A3036C-1CCE-5563-7AB0-3E9134F9F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942" y="815115"/>
            <a:ext cx="2084857" cy="121803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D2776B7-ADEF-621F-89BA-25E80BAE336E}"/>
              </a:ext>
            </a:extLst>
          </p:cNvPr>
          <p:cNvSpPr/>
          <p:nvPr/>
        </p:nvSpPr>
        <p:spPr>
          <a:xfrm rot="1944077">
            <a:off x="8715158" y="2434319"/>
            <a:ext cx="384048" cy="31725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50067A-4799-A876-0C36-6065905FB364}"/>
              </a:ext>
            </a:extLst>
          </p:cNvPr>
          <p:cNvCxnSpPr>
            <a:cxnSpLocks/>
          </p:cNvCxnSpPr>
          <p:nvPr/>
        </p:nvCxnSpPr>
        <p:spPr>
          <a:xfrm flipH="1" flipV="1">
            <a:off x="6712930" y="2033150"/>
            <a:ext cx="1947123" cy="59343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01ACFE-6C70-5634-CDBD-B562EB0751F0}"/>
              </a:ext>
            </a:extLst>
          </p:cNvPr>
          <p:cNvCxnSpPr>
            <a:cxnSpLocks/>
          </p:cNvCxnSpPr>
          <p:nvPr/>
        </p:nvCxnSpPr>
        <p:spPr>
          <a:xfrm flipV="1">
            <a:off x="8818799" y="2033150"/>
            <a:ext cx="0" cy="32296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875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3DCE9FE-2690-D7B3-30BA-58A4741A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06940"/>
            <a:ext cx="11272669" cy="1325563"/>
          </a:xfrm>
        </p:spPr>
        <p:txBody>
          <a:bodyPr>
            <a:normAutofit/>
          </a:bodyPr>
          <a:lstStyle/>
          <a:p>
            <a:r>
              <a:rPr lang="en-US" sz="3600" err="1"/>
              <a:t>LtB</a:t>
            </a:r>
            <a:r>
              <a:rPr lang="en-US" sz="3600"/>
              <a:t> optimization: 2 correctors + 2 quadrupoles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CE0BA-C904-A447-B8F2-3148C4886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BE20E1-DF8A-A738-0ABF-92F9718752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499" y="1453989"/>
            <a:ext cx="6195061" cy="215354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Controls: Power supply currents of two correctors and two quadrupoles at the end of the </a:t>
            </a:r>
            <a:r>
              <a:rPr lang="en-US" sz="2000" dirty="0" err="1"/>
              <a:t>LtB</a:t>
            </a:r>
            <a:r>
              <a:rPr lang="en-US" sz="2000" dirty="0"/>
              <a:t> 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Beam size decrease in both planes in the </a:t>
            </a:r>
            <a:r>
              <a:rPr lang="en-US" sz="2000" dirty="0" err="1"/>
              <a:t>BtA</a:t>
            </a:r>
            <a:r>
              <a:rPr lang="en-US" sz="2000" dirty="0"/>
              <a:t> line in correspondence with intensity increase</a:t>
            </a:r>
          </a:p>
        </p:txBody>
      </p:sp>
      <p:pic>
        <p:nvPicPr>
          <p:cNvPr id="4" name="Picture 3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257F45A7-685C-5F9C-64BC-CB9F971D04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077"/>
          <a:stretch/>
        </p:blipFill>
        <p:spPr>
          <a:xfrm>
            <a:off x="787743" y="3720875"/>
            <a:ext cx="10290881" cy="2926081"/>
          </a:xfrm>
          <a:prstGeom prst="rect">
            <a:avLst/>
          </a:prstGeom>
        </p:spPr>
      </p:pic>
      <p:pic>
        <p:nvPicPr>
          <p:cNvPr id="6" name="Picture 5" descr="A graph of a graph showing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FADDB1B-2F88-D7F1-7057-2AE5F94FD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995" y="1067206"/>
            <a:ext cx="4238262" cy="275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75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7965C-49B0-4632-902B-683005926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7AE5F-48B2-8CB5-4923-E1A150BE8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/>
              <a:t>AGS injection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53515C-47E5-A59E-DDE3-83C2795F2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14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B34D71-D5ED-BB78-DB97-833116941DBA}"/>
              </a:ext>
            </a:extLst>
          </p:cNvPr>
          <p:cNvSpPr txBox="1"/>
          <p:nvPr/>
        </p:nvSpPr>
        <p:spPr>
          <a:xfrm>
            <a:off x="944674" y="1423252"/>
            <a:ext cx="771469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3-bunch train kicked out of AGS Booster in 1 turn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dirty="0"/>
              <a:t>Fast kicker at F3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dirty="0"/>
              <a:t>0.14 µs rise / 2.25 µs flat-top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dirty="0"/>
              <a:t>~0.8 µs/rev @ 2.5GeV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Bunch train injected via septum inflector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dirty="0"/>
              <a:t>Closed-orbit injection bump via BLW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dirty="0"/>
              <a:t>Fast kicker at A5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dirty="0"/>
              <a:t>0.12 µs rise / 0.60 µs flat-top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dirty="0"/>
              <a:t>~3 µs/rev @ 2.5GeV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4 Booster cycles (per Booster </a:t>
            </a:r>
            <a:r>
              <a:rPr lang="en-US" sz="2000" dirty="0" err="1"/>
              <a:t>supercycle</a:t>
            </a:r>
            <a:r>
              <a:rPr lang="en-US" sz="2000" dirty="0"/>
              <a:t>) fill 1 AGS cycle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A8B1B-851E-3834-4F35-0237BB2B4C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22"/>
          <a:stretch/>
        </p:blipFill>
        <p:spPr>
          <a:xfrm rot="16200000">
            <a:off x="7481935" y="936619"/>
            <a:ext cx="3243008" cy="5192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3DBA2-0835-810B-C1B4-1B5C8412557F}"/>
              </a:ext>
            </a:extLst>
          </p:cNvPr>
          <p:cNvSpPr/>
          <p:nvPr/>
        </p:nvSpPr>
        <p:spPr>
          <a:xfrm>
            <a:off x="7300404" y="3951478"/>
            <a:ext cx="21695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Booster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1BEEF5-4CF1-7D27-1EEA-FF6B51B47B10}"/>
              </a:ext>
            </a:extLst>
          </p:cNvPr>
          <p:cNvSpPr/>
          <p:nvPr/>
        </p:nvSpPr>
        <p:spPr>
          <a:xfrm>
            <a:off x="9719441" y="1911248"/>
            <a:ext cx="14147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AGS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5982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ECED1-EF7D-2003-07DB-9D3E204FC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6DEF-E659-17E0-6F77-154252750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err="1"/>
              <a:t>BtA</a:t>
            </a:r>
            <a:r>
              <a:rPr lang="en-US" sz="3600"/>
              <a:t> optimization: 4 correctors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112D5-EA29-382E-EDD7-898061A18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15</a:t>
            </a:fld>
            <a:endParaRPr lang="en-US" sz="10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B91018-218D-69BF-B5B1-630431AF0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004" y="3640305"/>
            <a:ext cx="3436907" cy="22733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D9F5FF-8FCC-54FB-50D9-CE6EB60E5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004" y="1321620"/>
            <a:ext cx="3436907" cy="222614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B516E4E-7781-965F-147E-21C63631ED28}"/>
              </a:ext>
            </a:extLst>
          </p:cNvPr>
          <p:cNvGrpSpPr/>
          <p:nvPr/>
        </p:nvGrpSpPr>
        <p:grpSpPr>
          <a:xfrm>
            <a:off x="4706810" y="3744128"/>
            <a:ext cx="3360325" cy="2273312"/>
            <a:chOff x="7776198" y="3541593"/>
            <a:chExt cx="4155764" cy="2811439"/>
          </a:xfrm>
        </p:grpSpPr>
        <p:pic>
          <p:nvPicPr>
            <p:cNvPr id="18" name="Picture 17" descr="A graph of a graph showing the growth of the stock market&#10;&#10;Description automatically generated with medium confidence">
              <a:extLst>
                <a:ext uri="{FF2B5EF4-FFF2-40B4-BE49-F238E27FC236}">
                  <a16:creationId xmlns:a16="http://schemas.microsoft.com/office/drawing/2014/main" id="{27BE979C-77CC-7E0D-0D54-93A566255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6198" y="3541593"/>
              <a:ext cx="4155764" cy="2811439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9760CBD-F446-7C67-F83D-6BAC905FE3BC}"/>
                </a:ext>
              </a:extLst>
            </p:cNvPr>
            <p:cNvCxnSpPr>
              <a:cxnSpLocks/>
            </p:cNvCxnSpPr>
            <p:nvPr/>
          </p:nvCxnSpPr>
          <p:spPr>
            <a:xfrm>
              <a:off x="7888581" y="4892854"/>
              <a:ext cx="3847190" cy="0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9976BF3-6F58-1EA2-A5EC-0C2531C91E0A}"/>
                </a:ext>
              </a:extLst>
            </p:cNvPr>
            <p:cNvCxnSpPr>
              <a:cxnSpLocks/>
            </p:cNvCxnSpPr>
            <p:nvPr/>
          </p:nvCxnSpPr>
          <p:spPr>
            <a:xfrm>
              <a:off x="7888581" y="4450215"/>
              <a:ext cx="3847190" cy="0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B6D586-AC42-D52F-F236-51004FAC1408}"/>
              </a:ext>
            </a:extLst>
          </p:cNvPr>
          <p:cNvGrpSpPr/>
          <p:nvPr/>
        </p:nvGrpSpPr>
        <p:grpSpPr>
          <a:xfrm>
            <a:off x="4706810" y="1382483"/>
            <a:ext cx="3331878" cy="2245360"/>
            <a:chOff x="7756541" y="300250"/>
            <a:chExt cx="4175421" cy="2813825"/>
          </a:xfrm>
        </p:grpSpPr>
        <p:pic>
          <p:nvPicPr>
            <p:cNvPr id="22" name="Picture 21" descr="A graph showing the value of a stock market&#10;&#10;Description automatically generated">
              <a:extLst>
                <a:ext uri="{FF2B5EF4-FFF2-40B4-BE49-F238E27FC236}">
                  <a16:creationId xmlns:a16="http://schemas.microsoft.com/office/drawing/2014/main" id="{E3D11103-8B05-866A-184B-42DEF0E60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6541" y="300250"/>
              <a:ext cx="4175421" cy="2813825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503820C-E9F2-171E-556C-624FD44B4A67}"/>
                </a:ext>
              </a:extLst>
            </p:cNvPr>
            <p:cNvCxnSpPr>
              <a:cxnSpLocks/>
            </p:cNvCxnSpPr>
            <p:nvPr/>
          </p:nvCxnSpPr>
          <p:spPr>
            <a:xfrm>
              <a:off x="7888581" y="1013934"/>
              <a:ext cx="3806420" cy="0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AA149A7-6C5C-09F1-2175-DD8703A7D505}"/>
                </a:ext>
              </a:extLst>
            </p:cNvPr>
            <p:cNvCxnSpPr>
              <a:cxnSpLocks/>
            </p:cNvCxnSpPr>
            <p:nvPr/>
          </p:nvCxnSpPr>
          <p:spPr>
            <a:xfrm>
              <a:off x="7847811" y="2458338"/>
              <a:ext cx="3847190" cy="0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B2366FC-0A4C-80F9-25CC-6B0BF37AC15D}"/>
              </a:ext>
            </a:extLst>
          </p:cNvPr>
          <p:cNvSpPr txBox="1"/>
          <p:nvPr/>
        </p:nvSpPr>
        <p:spPr>
          <a:xfrm>
            <a:off x="752185" y="1689485"/>
            <a:ext cx="6135624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Spoilage test</a:t>
            </a:r>
          </a:p>
          <a:p>
            <a:endParaRPr lang="en-US" sz="2000" dirty="0"/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Steering (2HC + 2VC)</a:t>
            </a:r>
          </a:p>
          <a:p>
            <a:endParaRPr lang="en-US" sz="1800" dirty="0"/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IPM signal possible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Averaged 3 cycles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1+ </a:t>
            </a:r>
            <a:r>
              <a:rPr lang="en-US" dirty="0" err="1"/>
              <a:t>hrs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15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04AD9-5A36-13E9-00A3-D9F0ACA82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FA48-3CC4-1F34-FC58-4BCB20D7F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 err="1"/>
              <a:t>BtA</a:t>
            </a:r>
            <a:r>
              <a:rPr lang="en-US" sz="3600" dirty="0"/>
              <a:t> optimization: 4 correctors + 3 quads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10A6AE-ED2D-94A3-C296-0BD5E4F9E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16</a:t>
            </a:fld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29CE37-FF3B-A070-D933-26B5FE615BDA}"/>
              </a:ext>
            </a:extLst>
          </p:cNvPr>
          <p:cNvSpPr txBox="1"/>
          <p:nvPr/>
        </p:nvSpPr>
        <p:spPr>
          <a:xfrm>
            <a:off x="571500" y="1541497"/>
            <a:ext cx="633735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Spoilage test</a:t>
            </a:r>
          </a:p>
          <a:p>
            <a:endParaRPr lang="en-US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Steering (2HC + 2VC)</a:t>
            </a:r>
          </a:p>
          <a:p>
            <a:endParaRPr lang="en-US" sz="2000" dirty="0"/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No IPM signal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No averaging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~20 mins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Shaping (3QF + 2HC)</a:t>
            </a:r>
          </a:p>
          <a:p>
            <a:endParaRPr lang="en-US" sz="2000" dirty="0"/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No IPM signal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No averaging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~25 mins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25A02-81F8-40E9-7116-05EE85817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2768" y="1541497"/>
            <a:ext cx="3580650" cy="2433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FBC271-D355-F02D-D6E8-54BE1F518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942" y="1541497"/>
            <a:ext cx="3441400" cy="2433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B524FC-D8D2-10C3-62AB-5FB92B400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7485" y="3974508"/>
            <a:ext cx="3580650" cy="2477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828778-4314-8270-F387-782CDAB99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161" y="3974508"/>
            <a:ext cx="4155771" cy="247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38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E7FE2-20AE-ADFE-5891-09C7A8C7A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B8DB-41C6-193E-D791-9C4CE6786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 err="1"/>
              <a:t>BtA</a:t>
            </a:r>
            <a:r>
              <a:rPr lang="en-US" sz="3600" dirty="0"/>
              <a:t> optimization: 4 correctors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59588A-7E0A-E247-7AF0-2D5281985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17</a:t>
            </a:fld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FFD84-5F94-5797-DFE5-21FC446ABEC3}"/>
              </a:ext>
            </a:extLst>
          </p:cNvPr>
          <p:cNvSpPr txBox="1"/>
          <p:nvPr/>
        </p:nvSpPr>
        <p:spPr>
          <a:xfrm>
            <a:off x="571499" y="1657220"/>
            <a:ext cx="63373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In-production test</a:t>
            </a:r>
          </a:p>
          <a:p>
            <a:endParaRPr lang="en-US" sz="2000" dirty="0"/>
          </a:p>
          <a:p>
            <a:endParaRPr lang="en-US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Steering (2HC + 2VC)</a:t>
            </a:r>
          </a:p>
          <a:p>
            <a:endParaRPr lang="en-US" sz="2000" dirty="0"/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No IPM signal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No averaging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/>
              <a:t>~15 mins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FC5904-40B1-1021-CC65-71E362C70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75" y="2210175"/>
            <a:ext cx="7851843" cy="26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6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9D968-4FEA-36B9-5634-01F7BDA01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11" y="-48887"/>
            <a:ext cx="11049000" cy="1325563"/>
          </a:xfrm>
        </p:spPr>
        <p:txBody>
          <a:bodyPr/>
          <a:lstStyle/>
          <a:p>
            <a:r>
              <a:rPr lang="en-US" dirty="0"/>
              <a:t>AGS Bunch Merging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BF1950-C072-BAF9-2E00-29EFB55FE70F}"/>
              </a:ext>
            </a:extLst>
          </p:cNvPr>
          <p:cNvSpPr/>
          <p:nvPr/>
        </p:nvSpPr>
        <p:spPr>
          <a:xfrm>
            <a:off x="293711" y="4199549"/>
            <a:ext cx="620690" cy="17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5FC794-5ACA-4641-E346-A22A6B2B2D8C}"/>
              </a:ext>
            </a:extLst>
          </p:cNvPr>
          <p:cNvSpPr/>
          <p:nvPr/>
        </p:nvSpPr>
        <p:spPr>
          <a:xfrm>
            <a:off x="6131624" y="4933893"/>
            <a:ext cx="620690" cy="17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F16EE8D-8A26-6A6F-69B5-3FD7DC8F7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27919" y="538072"/>
            <a:ext cx="2615153" cy="293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D26956-AF1E-70D0-41E1-A392A766A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65" y="3694332"/>
            <a:ext cx="6297769" cy="2479122"/>
          </a:xfrm>
          <a:prstGeom prst="rect">
            <a:avLst/>
          </a:prstGeom>
        </p:spPr>
      </p:pic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F830F5B6-A24C-AAFC-639F-A0823038E7DA}"/>
              </a:ext>
            </a:extLst>
          </p:cNvPr>
          <p:cNvGrpSpPr/>
          <p:nvPr/>
        </p:nvGrpSpPr>
        <p:grpSpPr>
          <a:xfrm>
            <a:off x="6957748" y="3756721"/>
            <a:ext cx="2371657" cy="2137591"/>
            <a:chOff x="6957748" y="3756721"/>
            <a:chExt cx="2371657" cy="2137591"/>
          </a:xfrm>
        </p:grpSpPr>
        <p:sp>
          <p:nvSpPr>
            <p:cNvPr id="2049" name="Rectangle 2048">
              <a:extLst>
                <a:ext uri="{FF2B5EF4-FFF2-40B4-BE49-F238E27FC236}">
                  <a16:creationId xmlns:a16="http://schemas.microsoft.com/office/drawing/2014/main" id="{2194766F-7359-701E-1B39-6DD12CABCF03}"/>
                </a:ext>
              </a:extLst>
            </p:cNvPr>
            <p:cNvSpPr/>
            <p:nvPr/>
          </p:nvSpPr>
          <p:spPr>
            <a:xfrm>
              <a:off x="6957748" y="3756721"/>
              <a:ext cx="2365299" cy="212461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C1AE00D-505A-F1A3-CBAB-C22DEA7D35E8}"/>
                </a:ext>
              </a:extLst>
            </p:cNvPr>
            <p:cNvCxnSpPr>
              <a:cxnSpLocks/>
            </p:cNvCxnSpPr>
            <p:nvPr/>
          </p:nvCxnSpPr>
          <p:spPr>
            <a:xfrm>
              <a:off x="7918954" y="3756722"/>
              <a:ext cx="0" cy="2132633"/>
            </a:xfrm>
            <a:prstGeom prst="line">
              <a:avLst/>
            </a:prstGeom>
            <a:ln w="9525">
              <a:solidFill>
                <a:srgbClr val="CFC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1173D1F-F56B-2E77-758B-E96ED6ED9394}"/>
                </a:ext>
              </a:extLst>
            </p:cNvPr>
            <p:cNvCxnSpPr>
              <a:cxnSpLocks/>
            </p:cNvCxnSpPr>
            <p:nvPr/>
          </p:nvCxnSpPr>
          <p:spPr>
            <a:xfrm>
              <a:off x="8231776" y="3756722"/>
              <a:ext cx="0" cy="2132633"/>
            </a:xfrm>
            <a:prstGeom prst="line">
              <a:avLst/>
            </a:prstGeom>
            <a:ln w="9525">
              <a:solidFill>
                <a:srgbClr val="CFC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2747490-69AF-A9F4-3BB4-839083B93B6A}"/>
                </a:ext>
              </a:extLst>
            </p:cNvPr>
            <p:cNvCxnSpPr>
              <a:cxnSpLocks/>
            </p:cNvCxnSpPr>
            <p:nvPr/>
          </p:nvCxnSpPr>
          <p:spPr>
            <a:xfrm>
              <a:off x="7606132" y="3756721"/>
              <a:ext cx="0" cy="2132633"/>
            </a:xfrm>
            <a:prstGeom prst="line">
              <a:avLst/>
            </a:prstGeom>
            <a:ln w="9525">
              <a:solidFill>
                <a:srgbClr val="CFC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FE5B075-B43C-D02A-659E-274DA4173BE9}"/>
                </a:ext>
              </a:extLst>
            </p:cNvPr>
            <p:cNvCxnSpPr>
              <a:cxnSpLocks/>
            </p:cNvCxnSpPr>
            <p:nvPr/>
          </p:nvCxnSpPr>
          <p:spPr>
            <a:xfrm>
              <a:off x="7289301" y="3761679"/>
              <a:ext cx="0" cy="2132633"/>
            </a:xfrm>
            <a:prstGeom prst="line">
              <a:avLst/>
            </a:prstGeom>
            <a:ln w="9525">
              <a:solidFill>
                <a:srgbClr val="CFC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C18C1E9-48C7-B49E-0A8F-9B069FCCBF98}"/>
                </a:ext>
              </a:extLst>
            </p:cNvPr>
            <p:cNvCxnSpPr>
              <a:cxnSpLocks/>
            </p:cNvCxnSpPr>
            <p:nvPr/>
          </p:nvCxnSpPr>
          <p:spPr>
            <a:xfrm>
              <a:off x="8548607" y="3760731"/>
              <a:ext cx="0" cy="2132633"/>
            </a:xfrm>
            <a:prstGeom prst="line">
              <a:avLst/>
            </a:prstGeom>
            <a:ln w="9525">
              <a:solidFill>
                <a:srgbClr val="CFC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640E47A-5B4C-37B4-AF9A-63E5E590CED4}"/>
                </a:ext>
              </a:extLst>
            </p:cNvPr>
            <p:cNvCxnSpPr>
              <a:cxnSpLocks/>
            </p:cNvCxnSpPr>
            <p:nvPr/>
          </p:nvCxnSpPr>
          <p:spPr>
            <a:xfrm>
              <a:off x="8857417" y="3756721"/>
              <a:ext cx="0" cy="2132633"/>
            </a:xfrm>
            <a:prstGeom prst="line">
              <a:avLst/>
            </a:prstGeom>
            <a:ln w="9525">
              <a:solidFill>
                <a:srgbClr val="CFC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A422EE2-345A-199D-ADA3-77F932402506}"/>
                </a:ext>
              </a:extLst>
            </p:cNvPr>
            <p:cNvCxnSpPr>
              <a:cxnSpLocks/>
            </p:cNvCxnSpPr>
            <p:nvPr/>
          </p:nvCxnSpPr>
          <p:spPr>
            <a:xfrm>
              <a:off x="9170239" y="3756721"/>
              <a:ext cx="0" cy="2132633"/>
            </a:xfrm>
            <a:prstGeom prst="line">
              <a:avLst/>
            </a:prstGeom>
            <a:ln w="9525">
              <a:solidFill>
                <a:srgbClr val="CFC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5723A68-1A10-1776-138E-B5D56B6AE593}"/>
                </a:ext>
              </a:extLst>
            </p:cNvPr>
            <p:cNvCxnSpPr>
              <a:cxnSpLocks/>
            </p:cNvCxnSpPr>
            <p:nvPr/>
          </p:nvCxnSpPr>
          <p:spPr>
            <a:xfrm>
              <a:off x="6961215" y="4067011"/>
              <a:ext cx="2365299" cy="0"/>
            </a:xfrm>
            <a:prstGeom prst="line">
              <a:avLst/>
            </a:prstGeom>
            <a:ln w="9525">
              <a:solidFill>
                <a:srgbClr val="CFC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29DAADC-8D5C-E72D-D196-D8685EF56A18}"/>
                </a:ext>
              </a:extLst>
            </p:cNvPr>
            <p:cNvCxnSpPr>
              <a:cxnSpLocks/>
            </p:cNvCxnSpPr>
            <p:nvPr/>
          </p:nvCxnSpPr>
          <p:spPr>
            <a:xfrm>
              <a:off x="6964106" y="4327696"/>
              <a:ext cx="2365299" cy="0"/>
            </a:xfrm>
            <a:prstGeom prst="line">
              <a:avLst/>
            </a:prstGeom>
            <a:ln w="9525">
              <a:solidFill>
                <a:srgbClr val="CFC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EF51686-96A2-E8C0-2BCD-C1E85DED15B7}"/>
                </a:ext>
              </a:extLst>
            </p:cNvPr>
            <p:cNvCxnSpPr>
              <a:cxnSpLocks/>
            </p:cNvCxnSpPr>
            <p:nvPr/>
          </p:nvCxnSpPr>
          <p:spPr>
            <a:xfrm>
              <a:off x="6957748" y="4588379"/>
              <a:ext cx="2365299" cy="0"/>
            </a:xfrm>
            <a:prstGeom prst="line">
              <a:avLst/>
            </a:prstGeom>
            <a:ln w="9525">
              <a:solidFill>
                <a:srgbClr val="CFC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7024166-9785-842C-42E9-362C6C2B2572}"/>
                </a:ext>
              </a:extLst>
            </p:cNvPr>
            <p:cNvCxnSpPr>
              <a:cxnSpLocks/>
            </p:cNvCxnSpPr>
            <p:nvPr/>
          </p:nvCxnSpPr>
          <p:spPr>
            <a:xfrm>
              <a:off x="6961215" y="4849590"/>
              <a:ext cx="2365299" cy="0"/>
            </a:xfrm>
            <a:prstGeom prst="line">
              <a:avLst/>
            </a:prstGeom>
            <a:ln w="9525">
              <a:solidFill>
                <a:srgbClr val="CFC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9EC0F4B-23C1-6C25-6FFA-B2F3A58A3100}"/>
                </a:ext>
              </a:extLst>
            </p:cNvPr>
            <p:cNvCxnSpPr>
              <a:cxnSpLocks/>
            </p:cNvCxnSpPr>
            <p:nvPr/>
          </p:nvCxnSpPr>
          <p:spPr>
            <a:xfrm>
              <a:off x="6964106" y="5104464"/>
              <a:ext cx="2365299" cy="0"/>
            </a:xfrm>
            <a:prstGeom prst="line">
              <a:avLst/>
            </a:prstGeom>
            <a:ln w="9525">
              <a:solidFill>
                <a:srgbClr val="CFC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E60692B-7D98-BB1D-7E9D-969FCCD6FE85}"/>
                </a:ext>
              </a:extLst>
            </p:cNvPr>
            <p:cNvCxnSpPr>
              <a:cxnSpLocks/>
            </p:cNvCxnSpPr>
            <p:nvPr/>
          </p:nvCxnSpPr>
          <p:spPr>
            <a:xfrm>
              <a:off x="6964106" y="5366421"/>
              <a:ext cx="2365299" cy="0"/>
            </a:xfrm>
            <a:prstGeom prst="line">
              <a:avLst/>
            </a:prstGeom>
            <a:ln w="9525">
              <a:solidFill>
                <a:srgbClr val="CFC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8" name="Straight Connector 2047">
              <a:extLst>
                <a:ext uri="{FF2B5EF4-FFF2-40B4-BE49-F238E27FC236}">
                  <a16:creationId xmlns:a16="http://schemas.microsoft.com/office/drawing/2014/main" id="{A22FDE75-B69D-A507-C0F4-384F1216E512}"/>
                </a:ext>
              </a:extLst>
            </p:cNvPr>
            <p:cNvCxnSpPr>
              <a:cxnSpLocks/>
            </p:cNvCxnSpPr>
            <p:nvPr/>
          </p:nvCxnSpPr>
          <p:spPr>
            <a:xfrm>
              <a:off x="6964106" y="5627105"/>
              <a:ext cx="2365299" cy="0"/>
            </a:xfrm>
            <a:prstGeom prst="line">
              <a:avLst/>
            </a:prstGeom>
            <a:ln w="9525">
              <a:solidFill>
                <a:srgbClr val="CFCF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2CE7E4D4-70EB-2943-4D15-EF46C95E5A70}"/>
              </a:ext>
            </a:extLst>
          </p:cNvPr>
          <p:cNvGrpSpPr/>
          <p:nvPr/>
        </p:nvGrpSpPr>
        <p:grpSpPr>
          <a:xfrm>
            <a:off x="6980489" y="4650440"/>
            <a:ext cx="2346025" cy="1230893"/>
            <a:chOff x="6980489" y="4650440"/>
            <a:chExt cx="2346025" cy="123089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22C9F6-1D0B-37C1-6769-64250032CE0A}"/>
                </a:ext>
              </a:extLst>
            </p:cNvPr>
            <p:cNvCxnSpPr>
              <a:cxnSpLocks/>
            </p:cNvCxnSpPr>
            <p:nvPr/>
          </p:nvCxnSpPr>
          <p:spPr>
            <a:xfrm>
              <a:off x="6980489" y="4653360"/>
              <a:ext cx="523897" cy="0"/>
            </a:xfrm>
            <a:prstGeom prst="line">
              <a:avLst/>
            </a:prstGeom>
            <a:ln w="19050">
              <a:solidFill>
                <a:srgbClr val="7E7E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FD6AD2E-B42D-A692-1F81-F020313ED680}"/>
                </a:ext>
              </a:extLst>
            </p:cNvPr>
            <p:cNvCxnSpPr>
              <a:cxnSpLocks/>
            </p:cNvCxnSpPr>
            <p:nvPr/>
          </p:nvCxnSpPr>
          <p:spPr>
            <a:xfrm>
              <a:off x="7494122" y="4650440"/>
              <a:ext cx="441188" cy="146881"/>
            </a:xfrm>
            <a:prstGeom prst="line">
              <a:avLst/>
            </a:prstGeom>
            <a:ln w="19050">
              <a:solidFill>
                <a:srgbClr val="7E7E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DDDDE8C-3316-F4DB-C407-220A2C2A7FDF}"/>
                </a:ext>
              </a:extLst>
            </p:cNvPr>
            <p:cNvCxnSpPr>
              <a:cxnSpLocks/>
            </p:cNvCxnSpPr>
            <p:nvPr/>
          </p:nvCxnSpPr>
          <p:spPr>
            <a:xfrm>
              <a:off x="7932079" y="4797321"/>
              <a:ext cx="592641" cy="58855"/>
            </a:xfrm>
            <a:prstGeom prst="line">
              <a:avLst/>
            </a:prstGeom>
            <a:ln w="19050">
              <a:solidFill>
                <a:srgbClr val="7E7E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833E7AD-D3E9-1EBD-EE1E-6443D3480B6F}"/>
                </a:ext>
              </a:extLst>
            </p:cNvPr>
            <p:cNvCxnSpPr>
              <a:cxnSpLocks/>
            </p:cNvCxnSpPr>
            <p:nvPr/>
          </p:nvCxnSpPr>
          <p:spPr>
            <a:xfrm>
              <a:off x="8511006" y="4847492"/>
              <a:ext cx="566428" cy="950715"/>
            </a:xfrm>
            <a:prstGeom prst="line">
              <a:avLst/>
            </a:prstGeom>
            <a:ln w="19050">
              <a:solidFill>
                <a:srgbClr val="7E7E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2EBA020-15F4-2B5A-39D5-DC73E23BD352}"/>
                </a:ext>
              </a:extLst>
            </p:cNvPr>
            <p:cNvCxnSpPr>
              <a:cxnSpLocks/>
            </p:cNvCxnSpPr>
            <p:nvPr/>
          </p:nvCxnSpPr>
          <p:spPr>
            <a:xfrm>
              <a:off x="9074522" y="5798207"/>
              <a:ext cx="251992" cy="83126"/>
            </a:xfrm>
            <a:prstGeom prst="line">
              <a:avLst/>
            </a:prstGeom>
            <a:ln w="19050">
              <a:solidFill>
                <a:srgbClr val="7E7E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31875FEE-F25C-0B44-E38F-6CA51D329C68}"/>
              </a:ext>
            </a:extLst>
          </p:cNvPr>
          <p:cNvGrpSpPr/>
          <p:nvPr/>
        </p:nvGrpSpPr>
        <p:grpSpPr>
          <a:xfrm>
            <a:off x="7004361" y="3818684"/>
            <a:ext cx="2327936" cy="2062649"/>
            <a:chOff x="7004361" y="3818684"/>
            <a:chExt cx="2327936" cy="206264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23D0DF-3D1C-4BC2-11F7-DACCB5512D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5991" y="3818684"/>
              <a:ext cx="786306" cy="181391"/>
            </a:xfrm>
            <a:prstGeom prst="line">
              <a:avLst/>
            </a:prstGeom>
            <a:ln w="19050">
              <a:solidFill>
                <a:srgbClr val="CDC4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16E2B8-0556-9E70-12ED-0E510705060A}"/>
                </a:ext>
              </a:extLst>
            </p:cNvPr>
            <p:cNvCxnSpPr/>
            <p:nvPr/>
          </p:nvCxnSpPr>
          <p:spPr>
            <a:xfrm flipV="1">
              <a:off x="7004361" y="5190344"/>
              <a:ext cx="861728" cy="690989"/>
            </a:xfrm>
            <a:prstGeom prst="line">
              <a:avLst/>
            </a:prstGeom>
            <a:ln w="19050">
              <a:solidFill>
                <a:srgbClr val="CDC4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22985B6-E638-B3F5-E3E5-F24BA1E74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6089" y="4000075"/>
              <a:ext cx="694861" cy="1190269"/>
            </a:xfrm>
            <a:prstGeom prst="line">
              <a:avLst/>
            </a:prstGeom>
            <a:ln w="19050">
              <a:solidFill>
                <a:srgbClr val="CDC4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6EC4C84-9FB5-204F-1BFD-1322846A3B40}"/>
              </a:ext>
            </a:extLst>
          </p:cNvPr>
          <p:cNvSpPr/>
          <p:nvPr/>
        </p:nvSpPr>
        <p:spPr>
          <a:xfrm>
            <a:off x="6961215" y="3748700"/>
            <a:ext cx="2371082" cy="213263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C659D939-6AE2-ECEC-C331-4B8B42AFAAFE}"/>
              </a:ext>
            </a:extLst>
          </p:cNvPr>
          <p:cNvSpPr txBox="1"/>
          <p:nvPr/>
        </p:nvSpPr>
        <p:spPr>
          <a:xfrm>
            <a:off x="7243065" y="4431046"/>
            <a:ext cx="3914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/>
              <a:t>h=12</a:t>
            </a:r>
            <a:endParaRPr lang="en-US" b="1" dirty="0"/>
          </a:p>
        </p:txBody>
      </p:sp>
      <p:sp>
        <p:nvSpPr>
          <p:cNvPr id="2067" name="TextBox 2066">
            <a:extLst>
              <a:ext uri="{FF2B5EF4-FFF2-40B4-BE49-F238E27FC236}">
                <a16:creationId xmlns:a16="http://schemas.microsoft.com/office/drawing/2014/main" id="{72C3125F-4445-2DA2-1B65-36A45D075A0A}"/>
              </a:ext>
            </a:extLst>
          </p:cNvPr>
          <p:cNvSpPr txBox="1"/>
          <p:nvPr/>
        </p:nvSpPr>
        <p:spPr>
          <a:xfrm>
            <a:off x="8234370" y="3851931"/>
            <a:ext cx="3417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/>
              <a:t>h=6</a:t>
            </a:r>
            <a:endParaRPr lang="en-US" b="1" dirty="0"/>
          </a:p>
        </p:txBody>
      </p:sp>
      <p:cxnSp>
        <p:nvCxnSpPr>
          <p:cNvPr id="2069" name="Straight Arrow Connector 2068">
            <a:extLst>
              <a:ext uri="{FF2B5EF4-FFF2-40B4-BE49-F238E27FC236}">
                <a16:creationId xmlns:a16="http://schemas.microsoft.com/office/drawing/2014/main" id="{2E673B7F-2516-0414-EB43-A797EE1FD46F}"/>
              </a:ext>
            </a:extLst>
          </p:cNvPr>
          <p:cNvCxnSpPr>
            <a:cxnSpLocks/>
            <a:stCxn id="2075" idx="1"/>
          </p:cNvCxnSpPr>
          <p:nvPr/>
        </p:nvCxnSpPr>
        <p:spPr>
          <a:xfrm flipH="1" flipV="1">
            <a:off x="6964106" y="3535680"/>
            <a:ext cx="833897" cy="6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0" name="Straight Arrow Connector 2069">
            <a:extLst>
              <a:ext uri="{FF2B5EF4-FFF2-40B4-BE49-F238E27FC236}">
                <a16:creationId xmlns:a16="http://schemas.microsoft.com/office/drawing/2014/main" id="{E4046772-453C-199C-96F9-A3BC5DE395CC}"/>
              </a:ext>
            </a:extLst>
          </p:cNvPr>
          <p:cNvCxnSpPr>
            <a:cxnSpLocks/>
            <a:stCxn id="2075" idx="3"/>
          </p:cNvCxnSpPr>
          <p:nvPr/>
        </p:nvCxnSpPr>
        <p:spPr>
          <a:xfrm>
            <a:off x="8665548" y="3536354"/>
            <a:ext cx="66385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75" name="TextBox 2074">
            <a:extLst>
              <a:ext uri="{FF2B5EF4-FFF2-40B4-BE49-F238E27FC236}">
                <a16:creationId xmlns:a16="http://schemas.microsoft.com/office/drawing/2014/main" id="{F9BC70C3-72A8-F819-3730-613C9C5D1026}"/>
              </a:ext>
            </a:extLst>
          </p:cNvPr>
          <p:cNvSpPr txBox="1"/>
          <p:nvPr/>
        </p:nvSpPr>
        <p:spPr>
          <a:xfrm>
            <a:off x="7798003" y="3436326"/>
            <a:ext cx="867545" cy="2000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700" b="1" dirty="0"/>
              <a:t>h=12 to 6 Merge</a:t>
            </a:r>
            <a:endParaRPr lang="en-US" b="1" dirty="0"/>
          </a:p>
        </p:txBody>
      </p:sp>
      <p:sp>
        <p:nvSpPr>
          <p:cNvPr id="2086" name="Content Placeholder 2">
            <a:extLst>
              <a:ext uri="{FF2B5EF4-FFF2-40B4-BE49-F238E27FC236}">
                <a16:creationId xmlns:a16="http://schemas.microsoft.com/office/drawing/2014/main" id="{6FE49394-7DB6-F232-F451-A19B48B15571}"/>
              </a:ext>
            </a:extLst>
          </p:cNvPr>
          <p:cNvSpPr txBox="1">
            <a:spLocks/>
          </p:cNvSpPr>
          <p:nvPr/>
        </p:nvSpPr>
        <p:spPr>
          <a:xfrm>
            <a:off x="571500" y="1453989"/>
            <a:ext cx="5084234" cy="4434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To reduce the space-charge forces, the beam bunches are proposed to be split into two smaller bunches in the Booster and merged back in the AGS. 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 typical RF gymnasiums to achieve bunch merge involves tuning of 2 harmonic groups</a:t>
            </a:r>
          </a:p>
        </p:txBody>
      </p:sp>
    </p:spTree>
    <p:extLst>
      <p:ext uri="{BB962C8B-B14F-4D97-AF65-F5344CB8AC3E}">
        <p14:creationId xmlns:p14="http://schemas.microsoft.com/office/powerpoint/2010/main" val="94059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B2FBF-AD57-DAA3-8A43-4D2646396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19DAD-F44B-A011-2B58-9A77D1E3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11" y="-48887"/>
            <a:ext cx="11049000" cy="1325563"/>
          </a:xfrm>
        </p:spPr>
        <p:txBody>
          <a:bodyPr/>
          <a:lstStyle/>
          <a:p>
            <a:r>
              <a:rPr lang="en-US" dirty="0"/>
              <a:t>Bunch Merge RL 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565208-9746-7B22-5F12-C15CF629A608}"/>
              </a:ext>
            </a:extLst>
          </p:cNvPr>
          <p:cNvSpPr/>
          <p:nvPr/>
        </p:nvSpPr>
        <p:spPr>
          <a:xfrm>
            <a:off x="293711" y="4199549"/>
            <a:ext cx="620690" cy="17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Content Placeholder 2">
            <a:extLst>
              <a:ext uri="{FF2B5EF4-FFF2-40B4-BE49-F238E27FC236}">
                <a16:creationId xmlns:a16="http://schemas.microsoft.com/office/drawing/2014/main" id="{225DA82A-F0C4-4C9A-873A-B1E084015034}"/>
              </a:ext>
            </a:extLst>
          </p:cNvPr>
          <p:cNvSpPr txBox="1">
            <a:spLocks/>
          </p:cNvSpPr>
          <p:nvPr/>
        </p:nvSpPr>
        <p:spPr>
          <a:xfrm>
            <a:off x="571500" y="1453989"/>
            <a:ext cx="5084234" cy="4434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/>
            <a:endParaRPr lang="en-US" sz="2000" dirty="0"/>
          </a:p>
          <a:p>
            <a:pPr marL="571500" indent="-571500"/>
            <a:r>
              <a:rPr lang="en-US" sz="2000" dirty="0"/>
              <a:t>Method: Reinforcement Learning, Soft Actor Critic (SAC).</a:t>
            </a:r>
          </a:p>
          <a:p>
            <a:pPr marL="571500" indent="-571500"/>
            <a:endParaRPr lang="en-US" sz="2000" dirty="0"/>
          </a:p>
          <a:p>
            <a:pPr marL="571500" indent="-571500"/>
            <a:r>
              <a:rPr lang="en-US" sz="2000" dirty="0"/>
              <a:t>Pre-training on a Julia simulator.</a:t>
            </a:r>
          </a:p>
          <a:p>
            <a:pPr marL="571500" indent="-571500"/>
            <a:endParaRPr lang="en-US" sz="2000" dirty="0"/>
          </a:p>
          <a:p>
            <a:pPr marL="571500" indent="-571500"/>
            <a:r>
              <a:rPr lang="en-US" sz="2000" dirty="0"/>
              <a:t>Agent actions: 6 RF voltages.</a:t>
            </a:r>
          </a:p>
          <a:p>
            <a:pPr marL="571500" indent="-571500"/>
            <a:endParaRPr lang="en-US" sz="2000" dirty="0"/>
          </a:p>
          <a:p>
            <a:pPr marL="571500" indent="-571500"/>
            <a:r>
              <a:rPr lang="en-US" sz="2000" dirty="0"/>
              <a:t>State: Bunch length, bunch length variations.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1E461C-5C92-833F-C1E6-5D55EF140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067" y="3670997"/>
            <a:ext cx="3522388" cy="2666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A20679-5F8A-4B35-CF14-7816B8758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067" y="589545"/>
            <a:ext cx="3541210" cy="265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7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A0E33-4D2C-7A4E-E026-773E4AC07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RHIC Injector Complex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2BCDF-787F-56B2-4BBC-E0E79A992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2228456" cy="4207185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/>
              <a:t>OPPIS 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/>
              <a:t>LEBT 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err="1"/>
              <a:t>Linac</a:t>
            </a:r>
            <a:r>
              <a:rPr lang="en-US"/>
              <a:t> 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/>
              <a:t>HEBT 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>
                <a:highlight>
                  <a:srgbClr val="FFFF00"/>
                </a:highlight>
              </a:rPr>
              <a:t>LtB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>
                <a:highlight>
                  <a:srgbClr val="FFFF00"/>
                </a:highlight>
              </a:rPr>
              <a:t>Booster 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>
                <a:highlight>
                  <a:srgbClr val="FFFF00"/>
                </a:highlight>
              </a:rPr>
              <a:t>BtA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>
                <a:highlight>
                  <a:srgbClr val="FFFF00"/>
                </a:highlight>
              </a:rPr>
              <a:t>AGS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err="1"/>
              <a:t>AtR</a:t>
            </a:r>
            <a:r>
              <a:rPr lang="en-US"/>
              <a:t> 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/>
              <a:t>RHIC/HSR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0C3AB-B569-28F1-00B3-BFB6D81AE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29092" y="934157"/>
            <a:ext cx="4791936" cy="608426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345B1237-DE42-26B7-E625-8676E48694C5}"/>
              </a:ext>
            </a:extLst>
          </p:cNvPr>
          <p:cNvGrpSpPr/>
          <p:nvPr/>
        </p:nvGrpSpPr>
        <p:grpSpPr>
          <a:xfrm rot="16200000">
            <a:off x="7587489" y="2486025"/>
            <a:ext cx="2090768" cy="2736214"/>
            <a:chOff x="8544561" y="2272665"/>
            <a:chExt cx="2090768" cy="2736214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5C25A89-7FBA-F816-8D27-F207E758C6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37600" y="2272665"/>
              <a:ext cx="189628" cy="218535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5B2C7D-B658-4475-3FF1-359219454606}"/>
                </a:ext>
              </a:extLst>
            </p:cNvPr>
            <p:cNvSpPr/>
            <p:nvPr/>
          </p:nvSpPr>
          <p:spPr>
            <a:xfrm>
              <a:off x="10073640" y="2617255"/>
              <a:ext cx="508000" cy="4928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980FB20-3CD6-34D6-D86D-1F50D4381E91}"/>
                </a:ext>
              </a:extLst>
            </p:cNvPr>
            <p:cNvSpPr/>
            <p:nvPr/>
          </p:nvSpPr>
          <p:spPr>
            <a:xfrm>
              <a:off x="8544561" y="2966720"/>
              <a:ext cx="2039656" cy="204215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986558A-DA01-939A-4BC9-575C030BE754}"/>
                </a:ext>
              </a:extLst>
            </p:cNvPr>
            <p:cNvSpPr/>
            <p:nvPr/>
          </p:nvSpPr>
          <p:spPr>
            <a:xfrm>
              <a:off x="10069556" y="2272665"/>
              <a:ext cx="255544" cy="382992"/>
            </a:xfrm>
            <a:custGeom>
              <a:avLst/>
              <a:gdLst>
                <a:gd name="connsiteX0" fmla="*/ 255544 w 255544"/>
                <a:gd name="connsiteY0" fmla="*/ 0 h 382992"/>
                <a:gd name="connsiteX1" fmla="*/ 87904 w 255544"/>
                <a:gd name="connsiteY1" fmla="*/ 190500 h 382992"/>
                <a:gd name="connsiteX2" fmla="*/ 2179 w 255544"/>
                <a:gd name="connsiteY2" fmla="*/ 339090 h 382992"/>
                <a:gd name="connsiteX3" fmla="*/ 40279 w 255544"/>
                <a:gd name="connsiteY3" fmla="*/ 382905 h 382992"/>
                <a:gd name="connsiteX4" fmla="*/ 194584 w 255544"/>
                <a:gd name="connsiteY4" fmla="*/ 350520 h 382992"/>
                <a:gd name="connsiteX5" fmla="*/ 207919 w 255544"/>
                <a:gd name="connsiteY5" fmla="*/ 356235 h 38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544" h="382992">
                  <a:moveTo>
                    <a:pt x="255544" y="0"/>
                  </a:moveTo>
                  <a:cubicBezTo>
                    <a:pt x="192837" y="66992"/>
                    <a:pt x="130131" y="133985"/>
                    <a:pt x="87904" y="190500"/>
                  </a:cubicBezTo>
                  <a:cubicBezTo>
                    <a:pt x="45676" y="247015"/>
                    <a:pt x="10116" y="307023"/>
                    <a:pt x="2179" y="339090"/>
                  </a:cubicBezTo>
                  <a:cubicBezTo>
                    <a:pt x="-5758" y="371157"/>
                    <a:pt x="8211" y="381000"/>
                    <a:pt x="40279" y="382905"/>
                  </a:cubicBezTo>
                  <a:cubicBezTo>
                    <a:pt x="72346" y="384810"/>
                    <a:pt x="166644" y="354965"/>
                    <a:pt x="194584" y="350520"/>
                  </a:cubicBezTo>
                  <a:cubicBezTo>
                    <a:pt x="222524" y="346075"/>
                    <a:pt x="215221" y="351155"/>
                    <a:pt x="207919" y="35623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5E11B39-7B25-B3EC-EBDF-1A8C7532E0F9}"/>
                </a:ext>
              </a:extLst>
            </p:cNvPr>
            <p:cNvSpPr/>
            <p:nvPr/>
          </p:nvSpPr>
          <p:spPr>
            <a:xfrm>
              <a:off x="10043160" y="3030855"/>
              <a:ext cx="468630" cy="105441"/>
            </a:xfrm>
            <a:custGeom>
              <a:avLst/>
              <a:gdLst>
                <a:gd name="connsiteX0" fmla="*/ 468630 w 468630"/>
                <a:gd name="connsiteY0" fmla="*/ 0 h 105441"/>
                <a:gd name="connsiteX1" fmla="*/ 321945 w 468630"/>
                <a:gd name="connsiteY1" fmla="*/ 78105 h 105441"/>
                <a:gd name="connsiteX2" fmla="*/ 209550 w 468630"/>
                <a:gd name="connsiteY2" fmla="*/ 104775 h 105441"/>
                <a:gd name="connsiteX3" fmla="*/ 0 w 468630"/>
                <a:gd name="connsiteY3" fmla="*/ 55245 h 105441"/>
                <a:gd name="connsiteX4" fmla="*/ 0 w 468630"/>
                <a:gd name="connsiteY4" fmla="*/ 55245 h 10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630" h="105441">
                  <a:moveTo>
                    <a:pt x="468630" y="0"/>
                  </a:moveTo>
                  <a:cubicBezTo>
                    <a:pt x="416877" y="30321"/>
                    <a:pt x="365125" y="60643"/>
                    <a:pt x="321945" y="78105"/>
                  </a:cubicBezTo>
                  <a:cubicBezTo>
                    <a:pt x="278765" y="95568"/>
                    <a:pt x="263207" y="108585"/>
                    <a:pt x="209550" y="104775"/>
                  </a:cubicBezTo>
                  <a:cubicBezTo>
                    <a:pt x="155893" y="100965"/>
                    <a:pt x="0" y="55245"/>
                    <a:pt x="0" y="55245"/>
                  </a:cubicBezTo>
                  <a:lnTo>
                    <a:pt x="0" y="55245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99F3632-5B22-18B7-334F-509BD975B3FF}"/>
                </a:ext>
              </a:extLst>
            </p:cNvPr>
            <p:cNvCxnSpPr>
              <a:cxnSpLocks/>
              <a:endCxn id="12" idx="7"/>
            </p:cNvCxnSpPr>
            <p:nvPr/>
          </p:nvCxnSpPr>
          <p:spPr>
            <a:xfrm>
              <a:off x="10408498" y="2671798"/>
              <a:ext cx="98747" cy="176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0FA820D-9F04-5EE7-6599-6B4C74C5C681}"/>
                </a:ext>
              </a:extLst>
            </p:cNvPr>
            <p:cNvCxnSpPr>
              <a:cxnSpLocks/>
              <a:endCxn id="12" idx="7"/>
            </p:cNvCxnSpPr>
            <p:nvPr/>
          </p:nvCxnSpPr>
          <p:spPr>
            <a:xfrm>
              <a:off x="10470686" y="2603991"/>
              <a:ext cx="36559" cy="8543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7BC5D39-115C-F345-E702-D7623483393D}"/>
                </a:ext>
              </a:extLst>
            </p:cNvPr>
            <p:cNvGrpSpPr/>
            <p:nvPr/>
          </p:nvGrpSpPr>
          <p:grpSpPr>
            <a:xfrm rot="6572396">
              <a:off x="10448166" y="2992543"/>
              <a:ext cx="118156" cy="109157"/>
              <a:chOff x="10560898" y="2757358"/>
              <a:chExt cx="98747" cy="91226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202FBE6-C6F1-BFA5-B9EC-08D8668BE3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60898" y="2824198"/>
                <a:ext cx="98747" cy="176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F369C47-BAE7-EC52-3688-4011D7354148}"/>
                  </a:ext>
                </a:extLst>
              </p:cNvPr>
              <p:cNvCxnSpPr>
                <a:cxnSpLocks/>
              </p:cNvCxnSpPr>
              <p:nvPr/>
            </p:nvCxnSpPr>
            <p:spPr>
              <a:xfrm rot="13846080" flipH="1" flipV="1">
                <a:off x="10589503" y="2797395"/>
                <a:ext cx="91226" cy="1115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E4F7045-22BD-6402-DAE5-6A112E9B0DD8}"/>
                </a:ext>
              </a:extLst>
            </p:cNvPr>
            <p:cNvGrpSpPr/>
            <p:nvPr/>
          </p:nvGrpSpPr>
          <p:grpSpPr>
            <a:xfrm rot="14116171">
              <a:off x="10012520" y="2842482"/>
              <a:ext cx="118156" cy="109157"/>
              <a:chOff x="10560898" y="2757358"/>
              <a:chExt cx="98747" cy="91226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26B16EA-95FB-2044-3C99-C192F73551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60898" y="2824198"/>
                <a:ext cx="98747" cy="176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0B13856-7377-52B7-7636-8698832CBD7E}"/>
                  </a:ext>
                </a:extLst>
              </p:cNvPr>
              <p:cNvCxnSpPr>
                <a:cxnSpLocks/>
              </p:cNvCxnSpPr>
              <p:nvPr/>
            </p:nvCxnSpPr>
            <p:spPr>
              <a:xfrm rot="13846080" flipH="1" flipV="1">
                <a:off x="10589503" y="2797395"/>
                <a:ext cx="91226" cy="1115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FE6C127-3028-A0E4-0C15-2A0023387DA9}"/>
                </a:ext>
              </a:extLst>
            </p:cNvPr>
            <p:cNvGrpSpPr/>
            <p:nvPr/>
          </p:nvGrpSpPr>
          <p:grpSpPr>
            <a:xfrm rot="14116171">
              <a:off x="10468068" y="3858273"/>
              <a:ext cx="228480" cy="106042"/>
              <a:chOff x="10543190" y="2785479"/>
              <a:chExt cx="145318" cy="67446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831404BA-11FF-6218-7A3A-9B27F3C64ACD}"/>
                  </a:ext>
                </a:extLst>
              </p:cNvPr>
              <p:cNvCxnSpPr>
                <a:cxnSpLocks/>
              </p:cNvCxnSpPr>
              <p:nvPr/>
            </p:nvCxnSpPr>
            <p:spPr>
              <a:xfrm rot="7483829" flipH="1" flipV="1">
                <a:off x="10575926" y="2772676"/>
                <a:ext cx="47513" cy="11298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70CDD19-4B0F-77C5-6F85-7A03AC5E65F0}"/>
                  </a:ext>
                </a:extLst>
              </p:cNvPr>
              <p:cNvCxnSpPr>
                <a:cxnSpLocks/>
              </p:cNvCxnSpPr>
              <p:nvPr/>
            </p:nvCxnSpPr>
            <p:spPr>
              <a:xfrm rot="7483829" flipV="1">
                <a:off x="10611364" y="2738392"/>
                <a:ext cx="30057" cy="12423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C1EFFF7-0B1E-05CE-F2B3-5FBA08D7531D}"/>
                </a:ext>
              </a:extLst>
            </p:cNvPr>
            <p:cNvGrpSpPr/>
            <p:nvPr/>
          </p:nvGrpSpPr>
          <p:grpSpPr>
            <a:xfrm rot="6617640">
              <a:off x="8853574" y="3085207"/>
              <a:ext cx="182226" cy="208072"/>
              <a:chOff x="10582044" y="2750189"/>
              <a:chExt cx="115901" cy="132339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9782C33-F0D7-227A-EB84-5D4415D3A077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 rot="14982360" flipH="1">
                <a:off x="10600618" y="2785200"/>
                <a:ext cx="78754" cy="11590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01CC43FE-40E5-24FC-94E7-D77E601E242B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 rot="14982360" flipH="1">
                <a:off x="10597450" y="2782976"/>
                <a:ext cx="123717" cy="5814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FEFF81F-9237-28F5-C2C0-333621325AB3}"/>
                </a:ext>
              </a:extLst>
            </p:cNvPr>
            <p:cNvGrpSpPr/>
            <p:nvPr/>
          </p:nvGrpSpPr>
          <p:grpSpPr>
            <a:xfrm rot="660487">
              <a:off x="8770609" y="4622161"/>
              <a:ext cx="170582" cy="162909"/>
              <a:chOff x="10560282" y="2754116"/>
              <a:chExt cx="108495" cy="103614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0B919AC-BB35-8DC5-6C58-96589737430D}"/>
                  </a:ext>
                </a:extLst>
              </p:cNvPr>
              <p:cNvCxnSpPr>
                <a:cxnSpLocks/>
              </p:cNvCxnSpPr>
              <p:nvPr/>
            </p:nvCxnSpPr>
            <p:spPr>
              <a:xfrm rot="20939513">
                <a:off x="10560282" y="2811997"/>
                <a:ext cx="96488" cy="3940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3964E54-123D-B8CE-8277-C76A84DD30B8}"/>
                  </a:ext>
                </a:extLst>
              </p:cNvPr>
              <p:cNvCxnSpPr>
                <a:cxnSpLocks/>
              </p:cNvCxnSpPr>
              <p:nvPr/>
            </p:nvCxnSpPr>
            <p:spPr>
              <a:xfrm rot="20939513">
                <a:off x="10606926" y="2754116"/>
                <a:ext cx="61851" cy="10361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6" name="Picture 2" descr="AGS complex">
            <a:extLst>
              <a:ext uri="{FF2B5EF4-FFF2-40B4-BE49-F238E27FC236}">
                <a16:creationId xmlns:a16="http://schemas.microsoft.com/office/drawing/2014/main" id="{E10CF730-6FC2-7FE2-9E86-93F98999D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21" y="2000250"/>
            <a:ext cx="28575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2F3264-78CB-8E41-8627-8A0D9D125DD6}"/>
              </a:ext>
            </a:extLst>
          </p:cNvPr>
          <p:cNvSpPr txBox="1"/>
          <p:nvPr/>
        </p:nvSpPr>
        <p:spPr>
          <a:xfrm>
            <a:off x="10547570" y="6372257"/>
            <a:ext cx="11302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/>
              <a:t>* BNL CADOPS</a:t>
            </a:r>
          </a:p>
        </p:txBody>
      </p:sp>
    </p:spTree>
    <p:extLst>
      <p:ext uri="{BB962C8B-B14F-4D97-AF65-F5344CB8AC3E}">
        <p14:creationId xmlns:p14="http://schemas.microsoft.com/office/powerpoint/2010/main" val="79212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CDEAD-9FE7-B890-DD1E-2BB17B6D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4F119-FE88-7EB3-2A39-7E4C032CB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11" y="-48887"/>
            <a:ext cx="11049000" cy="1325563"/>
          </a:xfrm>
        </p:spPr>
        <p:txBody>
          <a:bodyPr/>
          <a:lstStyle/>
          <a:p>
            <a:r>
              <a:rPr lang="en-US" dirty="0"/>
              <a:t>Bunch Merge RL Workflow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C40AA9-CFCA-51D0-1110-8E1C73EAC237}"/>
              </a:ext>
            </a:extLst>
          </p:cNvPr>
          <p:cNvSpPr/>
          <p:nvPr/>
        </p:nvSpPr>
        <p:spPr>
          <a:xfrm>
            <a:off x="293711" y="4199549"/>
            <a:ext cx="620690" cy="17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Content Placeholder 2">
            <a:extLst>
              <a:ext uri="{FF2B5EF4-FFF2-40B4-BE49-F238E27FC236}">
                <a16:creationId xmlns:a16="http://schemas.microsoft.com/office/drawing/2014/main" id="{D536023F-CC54-82E4-FF5F-9063257F15F1}"/>
              </a:ext>
            </a:extLst>
          </p:cNvPr>
          <p:cNvSpPr txBox="1">
            <a:spLocks/>
          </p:cNvSpPr>
          <p:nvPr/>
        </p:nvSpPr>
        <p:spPr>
          <a:xfrm>
            <a:off x="571499" y="1453989"/>
            <a:ext cx="5918051" cy="4434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/>
            <a:endParaRPr lang="en-US" sz="20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Agent reads previous RF voltages and bunch merge metrics (state)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Agent suggests RF voltage changes (action)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Controls update RF voltages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Controls stores WCM signals in a file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Bunch merge metrics are computed (reward)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1E10C-994E-0012-6626-87BE892D3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338" y="1944829"/>
            <a:ext cx="4874275" cy="345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08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D809-37F5-5684-4D08-30BD3D257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6011E-6533-DA52-31E4-2E757A70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11" y="-48887"/>
            <a:ext cx="11049000" cy="1325563"/>
          </a:xfrm>
        </p:spPr>
        <p:txBody>
          <a:bodyPr/>
          <a:lstStyle/>
          <a:p>
            <a:r>
              <a:rPr lang="en-US" dirty="0"/>
              <a:t>Bunch Merge RL Results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874A1F-3C49-823D-CEFF-A35162A8F53F}"/>
              </a:ext>
            </a:extLst>
          </p:cNvPr>
          <p:cNvSpPr/>
          <p:nvPr/>
        </p:nvSpPr>
        <p:spPr>
          <a:xfrm>
            <a:off x="293711" y="4199549"/>
            <a:ext cx="620690" cy="17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Content Placeholder 2">
            <a:extLst>
              <a:ext uri="{FF2B5EF4-FFF2-40B4-BE49-F238E27FC236}">
                <a16:creationId xmlns:a16="http://schemas.microsoft.com/office/drawing/2014/main" id="{BF29E6F8-4644-C0A5-0415-5433FD7CF89E}"/>
              </a:ext>
            </a:extLst>
          </p:cNvPr>
          <p:cNvSpPr txBox="1">
            <a:spLocks/>
          </p:cNvSpPr>
          <p:nvPr/>
        </p:nvSpPr>
        <p:spPr>
          <a:xfrm>
            <a:off x="571499" y="1453989"/>
            <a:ext cx="11049000" cy="1000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/>
            <a:r>
              <a:rPr lang="en-US" sz="2000" dirty="0"/>
              <a:t>We first intentionally spoil the merging process to test.</a:t>
            </a:r>
          </a:p>
          <a:p>
            <a:pPr marL="571500" indent="-571500"/>
            <a:r>
              <a:rPr lang="en-US" sz="2000" dirty="0"/>
              <a:t>We can see that the RL agent can quickly find the optimal RF settings for a stable merge.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9B0E3-F815-3882-90FA-C9BE09357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495" y="3429000"/>
            <a:ext cx="5044952" cy="2418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40B794-86C9-263C-0B28-57C50D7A2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98" y="3429000"/>
            <a:ext cx="5145176" cy="24183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2C0632-C343-7E1A-4773-50919384F89C}"/>
              </a:ext>
            </a:extLst>
          </p:cNvPr>
          <p:cNvSpPr txBox="1"/>
          <p:nvPr/>
        </p:nvSpPr>
        <p:spPr>
          <a:xfrm>
            <a:off x="1684252" y="2891241"/>
            <a:ext cx="2943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Initial merge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7F24C5-5E0C-320F-B045-E88F0CA9597A}"/>
              </a:ext>
            </a:extLst>
          </p:cNvPr>
          <p:cNvSpPr txBox="1"/>
          <p:nvPr/>
        </p:nvSpPr>
        <p:spPr>
          <a:xfrm>
            <a:off x="7294907" y="2844225"/>
            <a:ext cx="384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RL corrected merge</a:t>
            </a:r>
          </a:p>
        </p:txBody>
      </p:sp>
    </p:spTree>
    <p:extLst>
      <p:ext uri="{BB962C8B-B14F-4D97-AF65-F5344CB8AC3E}">
        <p14:creationId xmlns:p14="http://schemas.microsoft.com/office/powerpoint/2010/main" val="3900396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21ACF-9555-604C-5BF8-EE3B05481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5D44-4C18-31A7-CF0A-A98F4D1C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11" y="-48887"/>
            <a:ext cx="11049000" cy="1325563"/>
          </a:xfrm>
        </p:spPr>
        <p:txBody>
          <a:bodyPr/>
          <a:lstStyle/>
          <a:p>
            <a:r>
              <a:rPr lang="en-US" dirty="0"/>
              <a:t>Bunch Merge RL Results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8896E8-99B1-555F-4491-C73E69B33A7D}"/>
              </a:ext>
            </a:extLst>
          </p:cNvPr>
          <p:cNvSpPr/>
          <p:nvPr/>
        </p:nvSpPr>
        <p:spPr>
          <a:xfrm>
            <a:off x="293711" y="4199549"/>
            <a:ext cx="620690" cy="17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Content Placeholder 2">
            <a:extLst>
              <a:ext uri="{FF2B5EF4-FFF2-40B4-BE49-F238E27FC236}">
                <a16:creationId xmlns:a16="http://schemas.microsoft.com/office/drawing/2014/main" id="{CFA0FA41-288E-756D-B2BC-A47120247277}"/>
              </a:ext>
            </a:extLst>
          </p:cNvPr>
          <p:cNvSpPr txBox="1">
            <a:spLocks/>
          </p:cNvSpPr>
          <p:nvPr/>
        </p:nvSpPr>
        <p:spPr>
          <a:xfrm>
            <a:off x="571499" y="1657998"/>
            <a:ext cx="11049000" cy="1000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/>
            <a:r>
              <a:rPr lang="en-US" sz="2000" dirty="0"/>
              <a:t>The RL agent was able to locate the optimal solution in one step and maintain them.</a:t>
            </a:r>
          </a:p>
          <a:p>
            <a:pPr marL="571500" indent="-571500"/>
            <a:r>
              <a:rPr lang="en-US" sz="2000" dirty="0"/>
              <a:t>Both the bunch length and bunch variations were optimized effectively.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E0EA09-A56C-A68E-C976-7C91E552F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531" y="2996886"/>
            <a:ext cx="4243680" cy="2405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EC1D0-6613-84D1-68F7-264CFF095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847" y="2970638"/>
            <a:ext cx="4100622" cy="26283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EA1ACA-06FE-AF12-E2E3-02027D9AE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42" y="401018"/>
            <a:ext cx="3962357" cy="8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80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6543-89C7-EA72-0460-E5BF87AAE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88" y="210611"/>
            <a:ext cx="5700963" cy="1325563"/>
          </a:xfrm>
        </p:spPr>
        <p:txBody>
          <a:bodyPr>
            <a:normAutofit/>
          </a:bodyPr>
          <a:lstStyle/>
          <a:p>
            <a:r>
              <a:rPr lang="en-US" altLang="zh-CN" sz="4000"/>
              <a:t>Orbit response data in AGS Booster</a:t>
            </a:r>
            <a:endParaRPr lang="en-US" sz="4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7BF8CA-924C-B842-25C3-B91502476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23</a:t>
            </a:fld>
            <a:endParaRPr lang="en-US"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7DA69-FA59-AE17-2707-F4334B6D2925}"/>
              </a:ext>
            </a:extLst>
          </p:cNvPr>
          <p:cNvSpPr txBox="1"/>
          <p:nvPr/>
        </p:nvSpPr>
        <p:spPr>
          <a:xfrm>
            <a:off x="380388" y="2466121"/>
            <a:ext cx="56141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Orbit response data can be used to find and quantify unknown parameters (e.g., power supply scaling factors, magnet misalignment etc.) in real accelerators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There is reasonable agreement between AGS Booster data and </a:t>
            </a:r>
            <a:r>
              <a:rPr lang="en-US" sz="2000" dirty="0" err="1"/>
              <a:t>Bmad</a:t>
            </a:r>
            <a:r>
              <a:rPr lang="en-US" sz="2000" dirty="0"/>
              <a:t> model. But could be improved.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0D4F48-D4D0-7731-3BD8-FCD1EF420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92" y="2065912"/>
            <a:ext cx="5126808" cy="304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701B2F-6CDE-35BA-60E5-C7B5354C0952}"/>
              </a:ext>
            </a:extLst>
          </p:cNvPr>
          <p:cNvCxnSpPr/>
          <p:nvPr/>
        </p:nvCxnSpPr>
        <p:spPr>
          <a:xfrm>
            <a:off x="6824749" y="3560618"/>
            <a:ext cx="47957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863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0AC82-805A-1C8D-98EA-165619FEA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69BF-2740-8664-12A8-7CA733EA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88" y="210611"/>
            <a:ext cx="5942591" cy="1325563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Booster ORM:</a:t>
            </a:r>
            <a:br>
              <a:rPr lang="en-US" altLang="zh-CN" sz="3200" dirty="0"/>
            </a:br>
            <a:r>
              <a:rPr lang="en-US" altLang="zh-CN" sz="3200" dirty="0"/>
              <a:t>Uncertainty quantification through Bayesian inference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2F0A81-9A99-2AB7-D071-3F39A6AA0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24</a:t>
            </a:fld>
            <a:endParaRPr lang="en-US"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4D9C8-3BBE-0CD0-DCD5-1FFBD6C209F7}"/>
              </a:ext>
            </a:extLst>
          </p:cNvPr>
          <p:cNvSpPr txBox="1"/>
          <p:nvPr/>
        </p:nvSpPr>
        <p:spPr>
          <a:xfrm>
            <a:off x="693057" y="1825741"/>
            <a:ext cx="540294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Xi-squared/DF = 1.3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ym typeface="Wingdings" pitchFamily="2" charset="2"/>
              </a:rPr>
              <a:t>Inference on quad families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600" dirty="0"/>
              <a:t>2D parameter space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600" dirty="0"/>
              <a:t>Focusing/defocusing strengths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600" dirty="0"/>
              <a:t>Inconsistent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Inference on individual quadrupoles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600" dirty="0"/>
              <a:t>48D parameter space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600" dirty="0"/>
              <a:t>HMC sampling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600" dirty="0"/>
              <a:t>Reduced model errors &gt; found likely culprit</a:t>
            </a:r>
          </a:p>
          <a:p>
            <a:pPr marL="800100" lvl="1" indent="-342900">
              <a:buFont typeface="Wingdings" pitchFamily="2" charset="2"/>
              <a:buChar char="q"/>
            </a:pPr>
            <a:endParaRPr lang="en-US" sz="2000" dirty="0"/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/>
              <a:t>See Christopher Kelly’s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B89A6-2754-CA38-0D80-37072DE57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333" y="3705661"/>
            <a:ext cx="3890681" cy="26109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B9DF0E-5BED-3797-D550-87F6DE8A2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696" y="483489"/>
            <a:ext cx="3890681" cy="295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80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F3736-B8F6-29DA-DF6D-DC06B68E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1661"/>
            <a:ext cx="11049000" cy="1325563"/>
          </a:xfrm>
        </p:spPr>
        <p:txBody>
          <a:bodyPr/>
          <a:lstStyle/>
          <a:p>
            <a:r>
              <a:rPr lang="en-US" dirty="0" err="1"/>
              <a:t>SciBmad</a:t>
            </a:r>
            <a:endParaRPr lang="en-US" dirty="0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B01A7784-4ABE-F4FB-6A55-8B152DD98E69}"/>
              </a:ext>
            </a:extLst>
          </p:cNvPr>
          <p:cNvSpPr txBox="1">
            <a:spLocks/>
          </p:cNvSpPr>
          <p:nvPr/>
        </p:nvSpPr>
        <p:spPr>
          <a:xfrm>
            <a:off x="651556" y="1303984"/>
            <a:ext cx="4888565" cy="48057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A new…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>
              <a:buFont typeface="Wingdings" pitchFamily="2" charset="2"/>
              <a:buChar char="ü"/>
            </a:pPr>
            <a:r>
              <a:rPr lang="en-US" sz="2000" b="1" dirty="0"/>
              <a:t> Modular</a:t>
            </a:r>
          </a:p>
          <a:p>
            <a:pPr>
              <a:buFont typeface="Wingdings" pitchFamily="2" charset="2"/>
              <a:buChar char="ü"/>
            </a:pPr>
            <a:r>
              <a:rPr lang="en-US" sz="2000" b="1" dirty="0"/>
              <a:t> High performance</a:t>
            </a:r>
          </a:p>
          <a:p>
            <a:pPr>
              <a:buFont typeface="Wingdings" pitchFamily="2" charset="2"/>
              <a:buChar char="ü"/>
            </a:pPr>
            <a:r>
              <a:rPr lang="en-US" sz="2000" b="1" dirty="0"/>
              <a:t> CPU/GPU compatible </a:t>
            </a:r>
          </a:p>
          <a:p>
            <a:pPr>
              <a:buFont typeface="Wingdings" pitchFamily="2" charset="2"/>
              <a:buChar char="ü"/>
            </a:pPr>
            <a:r>
              <a:rPr lang="en-US" sz="2000" b="1" dirty="0">
                <a:highlight>
                  <a:srgbClr val="FFFF00"/>
                </a:highlight>
              </a:rPr>
              <a:t> Differentiable/polymorphic</a:t>
            </a:r>
          </a:p>
          <a:p>
            <a:pPr>
              <a:buFont typeface="Wingdings" pitchFamily="2" charset="2"/>
              <a:buChar char="ü"/>
            </a:pPr>
            <a:r>
              <a:rPr lang="en-US" sz="2000" b="1" dirty="0"/>
              <a:t> Fully-featured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…accelerator physics simulation ecosystem usable from </a:t>
            </a:r>
            <a:r>
              <a:rPr lang="en-US" sz="2000" b="1" dirty="0"/>
              <a:t>Python</a:t>
            </a:r>
            <a:r>
              <a:rPr lang="en-US" sz="2000" dirty="0"/>
              <a:t> or </a:t>
            </a:r>
            <a:r>
              <a:rPr lang="en-US" sz="2000" b="1" dirty="0"/>
              <a:t>Julia</a:t>
            </a:r>
          </a:p>
          <a:p>
            <a:endParaRPr lang="en-US" sz="2400" b="1" dirty="0"/>
          </a:p>
          <a:p>
            <a:endParaRPr lang="en-US" sz="2400" dirty="0"/>
          </a:p>
        </p:txBody>
      </p:sp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B7CD2750-3364-BE2F-53A3-1389ACC79A09}"/>
              </a:ext>
            </a:extLst>
          </p:cNvPr>
          <p:cNvSpPr/>
          <p:nvPr/>
        </p:nvSpPr>
        <p:spPr>
          <a:xfrm>
            <a:off x="5399315" y="1033009"/>
            <a:ext cx="6682468" cy="3992822"/>
          </a:xfrm>
          <a:prstGeom prst="roundRect">
            <a:avLst>
              <a:gd name="adj" fmla="val 2763"/>
            </a:avLst>
          </a:prstGeom>
          <a:noFill/>
          <a:ln w="38100">
            <a:solidFill>
              <a:srgbClr val="B31B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72DB35C0-F45C-D8DD-2EBE-874B62F0AEA6}"/>
              </a:ext>
            </a:extLst>
          </p:cNvPr>
          <p:cNvSpPr/>
          <p:nvPr/>
        </p:nvSpPr>
        <p:spPr>
          <a:xfrm>
            <a:off x="9463768" y="2963307"/>
            <a:ext cx="2498271" cy="868501"/>
          </a:xfrm>
          <a:prstGeom prst="roundRect">
            <a:avLst/>
          </a:prstGeom>
          <a:noFill/>
          <a:ln w="38100">
            <a:solidFill>
              <a:srgbClr val="B31B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BeamTracking.jl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CPU/GPU compatible, polymorphic integrators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A392F225-51EB-D9CD-A507-8F545A312F3F}"/>
              </a:ext>
            </a:extLst>
          </p:cNvPr>
          <p:cNvSpPr/>
          <p:nvPr/>
        </p:nvSpPr>
        <p:spPr>
          <a:xfrm>
            <a:off x="5540828" y="1934770"/>
            <a:ext cx="2930979" cy="868501"/>
          </a:xfrm>
          <a:prstGeom prst="roundRect">
            <a:avLst/>
          </a:prstGeom>
          <a:noFill/>
          <a:ln w="38100">
            <a:solidFill>
              <a:srgbClr val="B31B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Beamlines.jl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Fast, differentiable, advanced accelerator lattice definitions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A66347E3-C1FB-4A22-E2BD-69C814467C1C}"/>
              </a:ext>
            </a:extLst>
          </p:cNvPr>
          <p:cNvSpPr/>
          <p:nvPr/>
        </p:nvSpPr>
        <p:spPr>
          <a:xfrm>
            <a:off x="5519056" y="2960950"/>
            <a:ext cx="3774622" cy="868501"/>
          </a:xfrm>
          <a:prstGeom prst="roundRect">
            <a:avLst/>
          </a:prstGeom>
          <a:noFill/>
          <a:ln w="38100">
            <a:solidFill>
              <a:srgbClr val="B31B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NonlinearNormalForm.jl</a:t>
            </a:r>
          </a:p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Parametric map-based perturbation theory including spin and radiation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: Rounded Corners 12">
            <a:extLst>
              <a:ext uri="{FF2B5EF4-FFF2-40B4-BE49-F238E27FC236}">
                <a16:creationId xmlns:a16="http://schemas.microsoft.com/office/drawing/2014/main" id="{1230B93B-672F-010B-FE23-22838065A030}"/>
              </a:ext>
            </a:extLst>
          </p:cNvPr>
          <p:cNvSpPr/>
          <p:nvPr/>
        </p:nvSpPr>
        <p:spPr>
          <a:xfrm>
            <a:off x="8686801" y="1934770"/>
            <a:ext cx="2944587" cy="868501"/>
          </a:xfrm>
          <a:prstGeom prst="roundRect">
            <a:avLst/>
          </a:prstGeom>
          <a:noFill/>
          <a:ln w="38100">
            <a:solidFill>
              <a:srgbClr val="B31B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GTPSA.jl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Fast high-order differentiation using the GTPSA library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E21F8015-BDE0-074D-748A-EC16570565E5}"/>
              </a:ext>
            </a:extLst>
          </p:cNvPr>
          <p:cNvSpPr/>
          <p:nvPr/>
        </p:nvSpPr>
        <p:spPr>
          <a:xfrm>
            <a:off x="6455227" y="3976244"/>
            <a:ext cx="4789036" cy="868501"/>
          </a:xfrm>
          <a:prstGeom prst="roundRect">
            <a:avLst/>
          </a:prstGeom>
          <a:noFill/>
          <a:ln w="38100">
            <a:solidFill>
              <a:srgbClr val="B31B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AtomicAndPhysicalConstants.jl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Physical and particle constants library.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28516F-7500-D4C1-69A0-D59A1FF8337A}"/>
              </a:ext>
            </a:extLst>
          </p:cNvPr>
          <p:cNvSpPr txBox="1"/>
          <p:nvPr/>
        </p:nvSpPr>
        <p:spPr>
          <a:xfrm>
            <a:off x="5519056" y="1104319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SciBmad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2D60D-32EF-9EEA-F5D4-D0ADA2C82673}"/>
              </a:ext>
            </a:extLst>
          </p:cNvPr>
          <p:cNvSpPr txBox="1"/>
          <p:nvPr/>
        </p:nvSpPr>
        <p:spPr>
          <a:xfrm>
            <a:off x="6012311" y="5334281"/>
            <a:ext cx="5619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b="1" dirty="0"/>
              <a:t>Implemented as a modular toolkit for rapid development of higher-level programs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7FD3BE-B4C4-FBD9-E0CF-460DDD928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720" y="81661"/>
            <a:ext cx="1319295" cy="79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02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2F32-1DC8-48BA-8362-82F06CCFA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13" y="400833"/>
            <a:ext cx="8286750" cy="638051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work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DF18A-74C9-07C0-752B-98129006A658}"/>
              </a:ext>
            </a:extLst>
          </p:cNvPr>
          <p:cNvSpPr txBox="1"/>
          <p:nvPr/>
        </p:nvSpPr>
        <p:spPr>
          <a:xfrm>
            <a:off x="1159329" y="1459753"/>
            <a:ext cx="9621447" cy="4190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Automating RL bunch merge and testing against drifting parameters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Deploying injection BO apps through Badger GUI (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Xopt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Injection optimization using measured prior means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Bayesian inference of absolute transfer line orbits using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multiwires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Digital twins</a:t>
            </a:r>
          </a:p>
        </p:txBody>
      </p:sp>
    </p:spTree>
    <p:extLst>
      <p:ext uri="{BB962C8B-B14F-4D97-AF65-F5344CB8AC3E}">
        <p14:creationId xmlns:p14="http://schemas.microsoft.com/office/powerpoint/2010/main" val="1479474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0885F-EA78-F8CF-C107-346EA9FBD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4DE4-EDE3-B395-5834-CE0E82646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13" y="400833"/>
            <a:ext cx="8286750" cy="638051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8E4083-A9F0-A839-334F-4914E70263A2}"/>
              </a:ext>
            </a:extLst>
          </p:cNvPr>
          <p:cNvSpPr txBox="1">
            <a:spLocks/>
          </p:cNvSpPr>
          <p:nvPr/>
        </p:nvSpPr>
        <p:spPr>
          <a:xfrm>
            <a:off x="1134599" y="1404113"/>
            <a:ext cx="9298705" cy="4384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Bayesian optimization of Booster injection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Bayesian optimization of AGS injection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Reinforcement learning (SAC) control of AGS bunch merge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Bayesian inference for uncertainty quantification of Booster quad errors</a:t>
            </a:r>
          </a:p>
        </p:txBody>
      </p:sp>
    </p:spTree>
    <p:extLst>
      <p:ext uri="{BB962C8B-B14F-4D97-AF65-F5344CB8AC3E}">
        <p14:creationId xmlns:p14="http://schemas.microsoft.com/office/powerpoint/2010/main" val="2125850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E5A9-23C0-EB45-A58E-6A1389A42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91" y="1021731"/>
            <a:ext cx="11752417" cy="4075563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</a:pPr>
            <a:r>
              <a:rPr lang="en-US" sz="2400" dirty="0"/>
              <a:t>BNL: Kevin Brown, Yuan Gao, Lucy Lin, Vincent </a:t>
            </a:r>
            <a:r>
              <a:rPr lang="en-US" sz="2400" dirty="0" err="1"/>
              <a:t>Schoefer</a:t>
            </a:r>
            <a:r>
              <a:rPr lang="en-US" sz="2400" dirty="0"/>
              <a:t>, Levente Hajdu, </a:t>
            </a:r>
            <a:br>
              <a:rPr lang="en-US" sz="2400" dirty="0"/>
            </a:br>
            <a:r>
              <a:rPr lang="en-US" sz="2400" dirty="0"/>
              <a:t>	Nathan Urban, Christopher Kelley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Cornell: Georg</a:t>
            </a:r>
            <a:r>
              <a:rPr lang="en-US" sz="2400" b="1" dirty="0"/>
              <a:t> </a:t>
            </a:r>
            <a:r>
              <a:rPr lang="en-US" sz="2400" dirty="0" err="1"/>
              <a:t>Hoffstaetter</a:t>
            </a:r>
            <a:r>
              <a:rPr lang="en-US" sz="2400" dirty="0"/>
              <a:t>, Eiad Hamwi, David Sagan, Matt Signorelli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SLAC: Auralee Edelen,</a:t>
            </a:r>
            <a:r>
              <a:rPr lang="en-US" sz="2400" b="1" dirty="0"/>
              <a:t> </a:t>
            </a:r>
            <a:r>
              <a:rPr lang="en-US" sz="2400" dirty="0"/>
              <a:t>Ryan Roussell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JLAB: Malachi Schram, Armen Kasparian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/>
              <a:t>RPI: Yinan Wang</a:t>
            </a:r>
          </a:p>
          <a:p>
            <a:pPr marL="0" indent="0">
              <a:spcBef>
                <a:spcPts val="1800"/>
              </a:spcBef>
            </a:pPr>
            <a:r>
              <a:rPr lang="en-US" sz="2400" dirty="0" err="1"/>
              <a:t>Radiasoft</a:t>
            </a:r>
            <a:r>
              <a:rPr lang="en-US" sz="2400" dirty="0"/>
              <a:t>: Jon Edelen, Chris Hall, Nathan Cook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186C1E-2232-C428-C795-C11775CC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17" y="0"/>
            <a:ext cx="11526591" cy="830717"/>
          </a:xfrm>
        </p:spPr>
        <p:txBody>
          <a:bodyPr/>
          <a:lstStyle/>
          <a:p>
            <a:r>
              <a:rPr lang="en-US"/>
              <a:t>Dominant Participants</a:t>
            </a:r>
          </a:p>
        </p:txBody>
      </p:sp>
    </p:spTree>
    <p:extLst>
      <p:ext uri="{BB962C8B-B14F-4D97-AF65-F5344CB8AC3E}">
        <p14:creationId xmlns:p14="http://schemas.microsoft.com/office/powerpoint/2010/main" val="4020566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187" y="3429000"/>
            <a:ext cx="10334625" cy="1947460"/>
          </a:xfrm>
        </p:spPr>
        <p:txBody>
          <a:bodyPr/>
          <a:lstStyle/>
          <a:p>
            <a:r>
              <a:rPr lang="en-US" dirty="0"/>
              <a:t>Thank you and Questions?</a:t>
            </a:r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AFD3F05E-95D6-964C-A00B-EFDF0DA601E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522860" y="1943314"/>
            <a:ext cx="3456432" cy="2748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949586-978B-4F4E-884D-24BE95EC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0"/>
            <a:ext cx="11049000" cy="673265"/>
          </a:xfrm>
        </p:spPr>
        <p:txBody>
          <a:bodyPr>
            <a:normAutofit/>
          </a:bodyPr>
          <a:lstStyle/>
          <a:p>
            <a:r>
              <a:rPr lang="en-US" sz="3600"/>
              <a:t>Polarized collider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E74E9-3809-204B-BD3D-6EC8962FA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</a:t>
            </a:fld>
            <a:endParaRPr lang="en-US" sz="1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5ED67-C261-B940-A853-D22D18FA7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914" y="995081"/>
            <a:ext cx="3704429" cy="2662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9AA8C5-B618-5C41-A1AA-A3747D35F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820" y="3684493"/>
            <a:ext cx="3629611" cy="27557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C33CB8-F7FF-ED4E-B3B3-4A89F8E16B0D}"/>
                  </a:ext>
                </a:extLst>
              </p:cNvPr>
              <p:cNvSpPr txBox="1"/>
              <p:nvPr/>
            </p:nvSpPr>
            <p:spPr>
              <a:xfrm>
                <a:off x="416859" y="914400"/>
                <a:ext cx="23757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Collider luminosity,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C33CB8-F7FF-ED4E-B3B3-4A89F8E16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59" y="914400"/>
                <a:ext cx="2375779" cy="369332"/>
              </a:xfrm>
              <a:prstGeom prst="rect">
                <a:avLst/>
              </a:prstGeom>
              <a:blipFill>
                <a:blip r:embed="rId5"/>
                <a:stretch>
                  <a:fillRect l="-205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C567A0-B147-ED4D-8523-7BC6434A146F}"/>
                  </a:ext>
                </a:extLst>
              </p:cNvPr>
              <p:cNvSpPr txBox="1"/>
              <p:nvPr/>
            </p:nvSpPr>
            <p:spPr>
              <a:xfrm>
                <a:off x="783369" y="1357641"/>
                <a:ext cx="786113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C567A0-B147-ED4D-8523-7BC6434A1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69" y="1357641"/>
                <a:ext cx="786113" cy="555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835DBF-1A2F-4A47-A332-CDD1F5D9165C}"/>
                  </a:ext>
                </a:extLst>
              </p:cNvPr>
              <p:cNvSpPr txBox="1"/>
              <p:nvPr/>
            </p:nvSpPr>
            <p:spPr>
              <a:xfrm>
                <a:off x="1815353" y="1357641"/>
                <a:ext cx="22172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N = intensity/ bunch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/>
                  <a:t> = </a:t>
                </a:r>
                <a:r>
                  <a:rPr lang="en-US" err="1"/>
                  <a:t>tran</a:t>
                </a:r>
                <a:r>
                  <a:rPr lang="en-US"/>
                  <a:t>. emittance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835DBF-1A2F-4A47-A332-CDD1F5D91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353" y="1357641"/>
                <a:ext cx="2217274" cy="646331"/>
              </a:xfrm>
              <a:prstGeom prst="rect">
                <a:avLst/>
              </a:prstGeom>
              <a:blipFill>
                <a:blip r:embed="rId7"/>
                <a:stretch>
                  <a:fillRect l="-2473" t="-5660" r="-137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844E076-F93C-6348-8EDC-5737CE7C7D8D}"/>
              </a:ext>
            </a:extLst>
          </p:cNvPr>
          <p:cNvSpPr txBox="1"/>
          <p:nvPr/>
        </p:nvSpPr>
        <p:spPr>
          <a:xfrm>
            <a:off x="491596" y="2369211"/>
            <a:ext cx="3704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Polarized collider figure of merit (for polarization P):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81A6BE-466F-9349-85A5-577E6BE00B12}"/>
              </a:ext>
            </a:extLst>
          </p:cNvPr>
          <p:cNvGrpSpPr/>
          <p:nvPr/>
        </p:nvGrpSpPr>
        <p:grpSpPr>
          <a:xfrm>
            <a:off x="449731" y="3132326"/>
            <a:ext cx="1834768" cy="954107"/>
            <a:chOff x="1200731" y="3079405"/>
            <a:chExt cx="1834768" cy="9541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87674C8-650F-F542-939A-3C3C8349A547}"/>
                    </a:ext>
                  </a:extLst>
                </p:cNvPr>
                <p:cNvSpPr txBox="1"/>
                <p:nvPr/>
              </p:nvSpPr>
              <p:spPr>
                <a:xfrm>
                  <a:off x="2207621" y="3079405"/>
                  <a:ext cx="827878" cy="9541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800" b="0"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 sz="280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87674C8-650F-F542-939A-3C3C8349A5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7621" y="3079405"/>
                  <a:ext cx="827878" cy="95410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F93CCA-F30C-BF4A-B2B8-DED04573ED8B}"/>
                </a:ext>
              </a:extLst>
            </p:cNvPr>
            <p:cNvSpPr txBox="1"/>
            <p:nvPr/>
          </p:nvSpPr>
          <p:spPr>
            <a:xfrm>
              <a:off x="1200731" y="3366347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FOM =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3CA48FA-FB90-8B49-8CED-EF068C2A9559}"/>
              </a:ext>
            </a:extLst>
          </p:cNvPr>
          <p:cNvSpPr txBox="1"/>
          <p:nvPr/>
        </p:nvSpPr>
        <p:spPr>
          <a:xfrm>
            <a:off x="416859" y="4384277"/>
            <a:ext cx="37044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Since both emittance and polarization degrade with intensity figure of merit decreases rapidly</a:t>
            </a:r>
          </a:p>
          <a:p>
            <a:endParaRPr lang="en-US"/>
          </a:p>
          <a:p>
            <a:r>
              <a:rPr lang="en-US"/>
              <a:t>FOM dependence on intensity closer to linear in N than quadratic.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837644-39E1-4546-A7D3-823927F6EA13}"/>
              </a:ext>
            </a:extLst>
          </p:cNvPr>
          <p:cNvSpPr txBox="1"/>
          <p:nvPr/>
        </p:nvSpPr>
        <p:spPr>
          <a:xfrm>
            <a:off x="6821880" y="881906"/>
            <a:ext cx="139012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/>
              <a:t>Pol vs Intensity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B409BA-2B73-AB49-995F-416E7B6EBC4C}"/>
              </a:ext>
            </a:extLst>
          </p:cNvPr>
          <p:cNvSpPr txBox="1"/>
          <p:nvPr/>
        </p:nvSpPr>
        <p:spPr>
          <a:xfrm>
            <a:off x="6284873" y="3576849"/>
            <a:ext cx="192713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/>
              <a:t>Emittance vs Intensity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872655-7784-BC4E-8CCD-053B08D18896}"/>
              </a:ext>
            </a:extLst>
          </p:cNvPr>
          <p:cNvSpPr txBox="1"/>
          <p:nvPr/>
        </p:nvSpPr>
        <p:spPr>
          <a:xfrm>
            <a:off x="4557523" y="662954"/>
            <a:ext cx="1736373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AGS extraction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3B42DD8-B883-B744-A5F5-00B26F097FFD}"/>
              </a:ext>
            </a:extLst>
          </p:cNvPr>
          <p:cNvCxnSpPr>
            <a:cxnSpLocks/>
          </p:cNvCxnSpPr>
          <p:nvPr/>
        </p:nvCxnSpPr>
        <p:spPr>
          <a:xfrm>
            <a:off x="7664824" y="2117062"/>
            <a:ext cx="848948" cy="451326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691502F-7C0E-164B-ACA5-655B48A4CDCA}"/>
              </a:ext>
            </a:extLst>
          </p:cNvPr>
          <p:cNvCxnSpPr>
            <a:cxnSpLocks/>
          </p:cNvCxnSpPr>
          <p:nvPr/>
        </p:nvCxnSpPr>
        <p:spPr>
          <a:xfrm flipV="1">
            <a:off x="7723551" y="4155141"/>
            <a:ext cx="799309" cy="283416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BA7E105-B30F-6648-9BB3-D7D0899AD462}"/>
              </a:ext>
            </a:extLst>
          </p:cNvPr>
          <p:cNvSpPr txBox="1"/>
          <p:nvPr/>
        </p:nvSpPr>
        <p:spPr>
          <a:xfrm>
            <a:off x="9421644" y="1635537"/>
            <a:ext cx="249299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/>
              <a:t>Polarized beam collider FOM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C6594A-1CE3-1D41-A5A8-DE34689D31EF}"/>
              </a:ext>
            </a:extLst>
          </p:cNvPr>
          <p:cNvSpPr txBox="1"/>
          <p:nvPr/>
        </p:nvSpPr>
        <p:spPr>
          <a:xfrm>
            <a:off x="2403478" y="3234602"/>
            <a:ext cx="14911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transverse spin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EB1776-5C00-3D4C-8E66-18BB32F42B6F}"/>
              </a:ext>
            </a:extLst>
          </p:cNvPr>
          <p:cNvSpPr txBox="1"/>
          <p:nvPr/>
        </p:nvSpPr>
        <p:spPr>
          <a:xfrm>
            <a:off x="2384457" y="3657531"/>
            <a:ext cx="15792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longitudinal spin</a:t>
            </a: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5272D22B-3502-6646-BC83-3B7D63C2F25E}"/>
              </a:ext>
            </a:extLst>
          </p:cNvPr>
          <p:cNvSpPr/>
          <p:nvPr/>
        </p:nvSpPr>
        <p:spPr>
          <a:xfrm>
            <a:off x="1337642" y="3274943"/>
            <a:ext cx="118979" cy="690254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109588-AD3F-A74C-8B14-AA3D84D5C314}"/>
              </a:ext>
            </a:extLst>
          </p:cNvPr>
          <p:cNvSpPr txBox="1"/>
          <p:nvPr/>
        </p:nvSpPr>
        <p:spPr>
          <a:xfrm>
            <a:off x="9157448" y="4669170"/>
            <a:ext cx="2617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Impact of intensity increase on FOM given emittance and polarization dependence at AGS extraction</a:t>
            </a:r>
          </a:p>
        </p:txBody>
      </p:sp>
    </p:spTree>
    <p:extLst>
      <p:ext uri="{BB962C8B-B14F-4D97-AF65-F5344CB8AC3E}">
        <p14:creationId xmlns:p14="http://schemas.microsoft.com/office/powerpoint/2010/main" val="1338521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71906-FE12-EFDA-892C-2CCADD41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/>
              <a:t>AGS skew quads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806F8F-0A76-1B59-3400-D17C42564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30</a:t>
            </a:fld>
            <a:endParaRPr lang="en-US" sz="1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F84190-C20A-0272-C845-35EDBEF64C8D}"/>
                  </a:ext>
                </a:extLst>
              </p:cNvPr>
              <p:cNvSpPr txBox="1"/>
              <p:nvPr/>
            </p:nvSpPr>
            <p:spPr>
              <a:xfrm>
                <a:off x="702130" y="1459753"/>
                <a:ext cx="6521630" cy="511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Partial snakes in the AGS helps avoiding vertical resonances</a:t>
                </a:r>
                <a:endParaRPr lang="en-US" sz="16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/>
                  <a:t>Provides spin tune ‘gap’ where imperfection and vertical intrinsic resonance condition are never met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≠ 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1600"/>
                  <a:t>(full spin flips)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≠ 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1600" baseline="-2500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/>
                  <a:t>Horizontal resonance condition still met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1600" baseline="-25000"/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/>
                  <a:t>Horizontal resonance are weak, but many (82 crossings)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/>
                  <a:t>Currently handled with fast tune jump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160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 dirty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 0.04</m:t>
                    </m:r>
                  </m:oMath>
                </a14:m>
                <a:br>
                  <a:rPr lang="en-US" sz="1600"/>
                </a:br>
                <a:r>
                  <a:rPr lang="en-US" sz="1600"/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 =100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000" b="0" i="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400"/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600"/>
                  <a:t>Goal: compensate 82 horizontal resonances with 15 pulsed skew quadrupoles</a:t>
                </a:r>
              </a:p>
              <a:p>
                <a:endParaRPr lang="en-US" sz="4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F84190-C20A-0272-C845-35EDBEF64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0" y="1459753"/>
                <a:ext cx="6521630" cy="5114413"/>
              </a:xfrm>
              <a:prstGeom prst="rect">
                <a:avLst/>
              </a:prstGeom>
              <a:blipFill>
                <a:blip r:embed="rId2"/>
                <a:stretch>
                  <a:fillRect l="-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2102880-76BE-B91A-5DC4-3EDFB5E0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987" y="1098606"/>
            <a:ext cx="4260463" cy="3262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122D19-4E28-36EF-36CF-BE51314B8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098" y="4406216"/>
            <a:ext cx="3062916" cy="24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86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31</a:t>
            </a:fld>
            <a:endParaRPr lang="en-US" sz="10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136F78-3BC5-DF46-86C1-BCC2203B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68" y="0"/>
            <a:ext cx="11049000" cy="693683"/>
          </a:xfrm>
        </p:spPr>
        <p:txBody>
          <a:bodyPr>
            <a:normAutofit fontScale="90000"/>
          </a:bodyPr>
          <a:lstStyle/>
          <a:p>
            <a:r>
              <a:rPr lang="en-US" sz="3600"/>
              <a:t>AGS Spin Resonance Correction Skew Quadrupoles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9E8782-223A-D74C-9A9C-9A834BA2EA82}"/>
              </a:ext>
            </a:extLst>
          </p:cNvPr>
          <p:cNvSpPr txBox="1"/>
          <p:nvPr/>
        </p:nvSpPr>
        <p:spPr>
          <a:xfrm>
            <a:off x="270159" y="1475827"/>
            <a:ext cx="65197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15 knobs, 82 different resonances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Expected effect is 15-20% gain in polarization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A +/-2% measurement takes 5-10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Run 24: Observation of polarization gain factor (+15%) during acceleration (better than existing tune jump +12%)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Further improvements (enabling more pulses, +5-10% gain):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Addressing model inaccuracies at low energy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Iteration on orbit centering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Possible optimizations based on ML methods: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Reinforcement learning model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Bayesian optimization of specific resonances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Bayesian optimization through systematic effects (rolls)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15" name="Picture 14" descr="A graph of a model&#10;&#10;Description automatically generated with medium confidence">
            <a:extLst>
              <a:ext uri="{FF2B5EF4-FFF2-40B4-BE49-F238E27FC236}">
                <a16:creationId xmlns:a16="http://schemas.microsoft.com/office/drawing/2014/main" id="{05F99FF1-DACF-1E4A-E514-9B21139DC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635" y="3514484"/>
            <a:ext cx="4112379" cy="3167236"/>
          </a:xfrm>
          <a:prstGeom prst="rect">
            <a:avLst/>
          </a:prstGeom>
        </p:spPr>
      </p:pic>
      <p:pic>
        <p:nvPicPr>
          <p:cNvPr id="16" name="Picture 15" descr="A graph showing a sound wave&#10;&#10;Description automatically generated with medium confidence">
            <a:extLst>
              <a:ext uri="{FF2B5EF4-FFF2-40B4-BE49-F238E27FC236}">
                <a16:creationId xmlns:a16="http://schemas.microsoft.com/office/drawing/2014/main" id="{8CB95A15-42E2-3072-F945-925945B18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187" y="1146567"/>
            <a:ext cx="5338919" cy="19097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8193F6-6BD9-3195-B3AD-CC34C5CE82E6}"/>
              </a:ext>
            </a:extLst>
          </p:cNvPr>
          <p:cNvSpPr txBox="1"/>
          <p:nvPr/>
        </p:nvSpPr>
        <p:spPr>
          <a:xfrm>
            <a:off x="6606187" y="826826"/>
            <a:ext cx="283923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Skew quad current pulses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44A40A-3FBA-FDD7-266F-BA433F8F964C}"/>
              </a:ext>
            </a:extLst>
          </p:cNvPr>
          <p:cNvSpPr txBox="1"/>
          <p:nvPr/>
        </p:nvSpPr>
        <p:spPr>
          <a:xfrm>
            <a:off x="7145399" y="3244334"/>
            <a:ext cx="286488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Correction amplitude scan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D9D7EA-E1CE-78A9-ED27-05A84FCF87FD}"/>
              </a:ext>
            </a:extLst>
          </p:cNvPr>
          <p:cNvSpPr txBox="1"/>
          <p:nvPr/>
        </p:nvSpPr>
        <p:spPr>
          <a:xfrm>
            <a:off x="8790439" y="5098102"/>
            <a:ext cx="1309974" cy="2923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>
                <a:solidFill>
                  <a:srgbClr val="FF0000"/>
                </a:solidFill>
              </a:rPr>
              <a:t>Zero correction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2276DA-D2A1-3371-4091-12C656A66D29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8577842" y="5001499"/>
            <a:ext cx="212597" cy="2427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A130912-7C74-0BBC-96D1-558F6A99144E}"/>
              </a:ext>
            </a:extLst>
          </p:cNvPr>
          <p:cNvSpPr txBox="1"/>
          <p:nvPr/>
        </p:nvSpPr>
        <p:spPr>
          <a:xfrm>
            <a:off x="6606187" y="866898"/>
            <a:ext cx="283923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Skew quad current pulses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3AD938-279F-B8EF-7988-01F46C9E41C7}"/>
              </a:ext>
            </a:extLst>
          </p:cNvPr>
          <p:cNvSpPr txBox="1"/>
          <p:nvPr/>
        </p:nvSpPr>
        <p:spPr>
          <a:xfrm>
            <a:off x="10483627" y="4071910"/>
            <a:ext cx="1438214" cy="2923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>
                <a:solidFill>
                  <a:srgbClr val="FF0000"/>
                </a:solidFill>
              </a:rPr>
              <a:t>Partial correction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1DBFD0-C1F3-DE7D-C6CC-336AE4E0E75A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10271030" y="3975307"/>
            <a:ext cx="212597" cy="2427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052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842A8-71A9-CC65-FCB4-C1952B8B5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14970"/>
            <a:ext cx="11049000" cy="530125"/>
          </a:xfrm>
        </p:spPr>
        <p:txBody>
          <a:bodyPr>
            <a:normAutofit/>
          </a:bodyPr>
          <a:lstStyle/>
          <a:p>
            <a:r>
              <a:rPr lang="en-US" sz="2800"/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9FF8C-F428-BB1E-B7FB-1100EA291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456464"/>
            <a:ext cx="11934423" cy="6401535"/>
          </a:xfrm>
        </p:spPr>
        <p:txBody>
          <a:bodyPr>
            <a:noAutofit/>
          </a:bodyPr>
          <a:lstStyle/>
          <a:p>
            <a:pPr marL="0" indent="0"/>
            <a:r>
              <a:rPr lang="en-US" sz="1200" b="1"/>
              <a:t>ML/AI efforts at BNL/CAD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effectLst/>
              </a:rPr>
              <a:t>B. Huang, C. </a:t>
            </a:r>
            <a:r>
              <a:rPr lang="en-US" sz="1200" err="1">
                <a:effectLst/>
              </a:rPr>
              <a:t>González-Zacarías</a:t>
            </a:r>
            <a:r>
              <a:rPr lang="en-US" sz="1200">
                <a:effectLst/>
              </a:rPr>
              <a:t>, S. Sosa </a:t>
            </a:r>
            <a:r>
              <a:rPr lang="en-US" sz="1200" err="1">
                <a:effectLst/>
              </a:rPr>
              <a:t>Güitrón</a:t>
            </a:r>
            <a:r>
              <a:rPr lang="en-US" sz="1200">
                <a:effectLst/>
              </a:rPr>
              <a:t>, A. Aslam, S. G. </a:t>
            </a:r>
            <a:r>
              <a:rPr lang="en-US" sz="1200" err="1">
                <a:effectLst/>
              </a:rPr>
              <a:t>Biedron</a:t>
            </a:r>
            <a:r>
              <a:rPr lang="en-US" sz="1200">
                <a:effectLst/>
              </a:rPr>
              <a:t>, K. Brown, T. Bolin, </a:t>
            </a:r>
            <a:r>
              <a:rPr lang="en-US" sz="1200" i="1"/>
              <a:t>Artificial Intelligence-Assisted Design and Virtual Diagnostic for the Initial Condition of a Storage-Ring-Based Quantum Information System</a:t>
            </a:r>
            <a:r>
              <a:rPr lang="en-US" sz="1200"/>
              <a:t>, </a:t>
            </a:r>
            <a:r>
              <a:rPr lang="en-US" sz="1200">
                <a:effectLst/>
              </a:rPr>
              <a:t>IEEE Access, Volume 10, 2022, pp.14350-14358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Y. Gao, W. Lin, K. A. Brown, X. Gu, G. H. </a:t>
            </a:r>
            <a:r>
              <a:rPr lang="en-US" sz="1200" err="1"/>
              <a:t>Hoffstaetter</a:t>
            </a:r>
            <a:r>
              <a:rPr lang="en-US" sz="1200"/>
              <a:t>, J. Morris, and S. </a:t>
            </a:r>
            <a:r>
              <a:rPr lang="en-US" sz="1200" err="1"/>
              <a:t>Seletskiy</a:t>
            </a:r>
            <a:r>
              <a:rPr lang="en-US" sz="1200"/>
              <a:t>, </a:t>
            </a:r>
            <a:r>
              <a:rPr lang="en-US" sz="1200" i="1"/>
              <a:t>Bayesian optimization experiment for trajectory alignment at the low energy RHIC electron cooling system</a:t>
            </a:r>
            <a:r>
              <a:rPr lang="en-US" sz="1200"/>
              <a:t>, Phys. Rev. Accel. Beams 25, 014601 – Published 7 January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Y. Gao, J. Chen, T. </a:t>
            </a:r>
            <a:r>
              <a:rPr lang="en-US" sz="1200" err="1"/>
              <a:t>Robertazzi</a:t>
            </a:r>
            <a:r>
              <a:rPr lang="en-US" sz="1200"/>
              <a:t>, and K. A. Brown, </a:t>
            </a:r>
            <a:r>
              <a:rPr lang="en-US" sz="1200" i="1"/>
              <a:t>Reinforcement learning based schemes to manage client activities in large distributed control systems</a:t>
            </a:r>
            <a:r>
              <a:rPr lang="en-US" sz="1200"/>
              <a:t>, Phys. Rev. Accel. Beams 22, 014601 – Published 2 January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W. Lin, M. A. Sampson, Y.C. Jing, K. Shih, G. H. </a:t>
            </a:r>
            <a:r>
              <a:rPr lang="en-US" sz="1200" err="1"/>
              <a:t>Hoffstaetter</a:t>
            </a:r>
            <a:r>
              <a:rPr lang="en-US" sz="1200"/>
              <a:t>, J. A. Crittenden, </a:t>
            </a:r>
            <a:r>
              <a:rPr lang="en-US" sz="1200" i="1"/>
              <a:t>Simulation Studies and Machine Learning Applications at the Coherent Electron Cooling Experiment at RHIC</a:t>
            </a:r>
            <a:r>
              <a:rPr lang="en-US" sz="1200"/>
              <a:t>, IPAC2022, Bangkok, Thailand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Y. Gao, K. A. Brown, X. Gu, J. Morris, S. </a:t>
            </a:r>
            <a:r>
              <a:rPr lang="en-US" sz="1200" err="1"/>
              <a:t>Seletskiy</a:t>
            </a:r>
            <a:r>
              <a:rPr lang="en-US" sz="1200"/>
              <a:t>, W. Lin, G. H. </a:t>
            </a:r>
            <a:r>
              <a:rPr lang="en-US" sz="1200" err="1"/>
              <a:t>Hoffstaetter</a:t>
            </a:r>
            <a:r>
              <a:rPr lang="en-US" sz="1200"/>
              <a:t>, J. A. Crittenden, </a:t>
            </a:r>
            <a:r>
              <a:rPr lang="en-US" sz="1200" i="1"/>
              <a:t>Experiment Of Bayesian Optimization For Trajectory Alignment At Low Energy RHIC Electron Cooler, </a:t>
            </a:r>
            <a:r>
              <a:rPr lang="en-US" sz="1200"/>
              <a:t>IPAC2022, Bangkok, Thailand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Y. Gao, K. A. Brown, P. Dyer, S. </a:t>
            </a:r>
            <a:r>
              <a:rPr lang="en-US" sz="1200" err="1"/>
              <a:t>Seletskiy</a:t>
            </a:r>
            <a:r>
              <a:rPr lang="en-US" sz="1200"/>
              <a:t>, H. Zhao, </a:t>
            </a:r>
            <a:r>
              <a:rPr lang="en-US" sz="1200" i="1"/>
              <a:t>Applying Machine Learning to Optimization of Cooling Rate at Low Energy RHIC Electron Cooler,</a:t>
            </a:r>
            <a:r>
              <a:rPr lang="en-US" sz="1200"/>
              <a:t> IPAC2021, Campinas, SP, Brazil</a:t>
            </a:r>
          </a:p>
          <a:p>
            <a:pPr marL="0" indent="0"/>
            <a:r>
              <a:rPr lang="en-US" sz="1200" b="1" i="0">
                <a:effectLst/>
              </a:rPr>
              <a:t>Polarized proton beams at BNL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>
                <a:effectLst/>
              </a:rPr>
              <a:t>K. Zeno, An overview of Booster and AGS Polarized Proton Operations during Run 17, BNL-114742-2017-TECH (10/2017)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K. Zeno, </a:t>
            </a:r>
            <a:r>
              <a:rPr lang="en-US" sz="1200" b="0" i="0">
                <a:effectLst/>
              </a:rPr>
              <a:t>Run 16 Tandem gold performance in the injectors</a:t>
            </a:r>
            <a:r>
              <a:rPr lang="en-US" sz="1200"/>
              <a:t> </a:t>
            </a:r>
            <a:r>
              <a:rPr lang="en-US" sz="1200" b="0" i="0">
                <a:effectLst/>
              </a:rPr>
              <a:t>and possible improvement with AGS type 6:3:1</a:t>
            </a:r>
            <a:r>
              <a:rPr lang="en-US" sz="1200"/>
              <a:t> </a:t>
            </a:r>
            <a:r>
              <a:rPr lang="en-US" sz="1200" b="0" i="0">
                <a:effectLst/>
              </a:rPr>
              <a:t>bunch merge in the Booster, C-A/AP/576, (10/2016)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>
                <a:effectLst/>
              </a:rPr>
              <a:t>V. H. </a:t>
            </a:r>
            <a:r>
              <a:rPr lang="en-US" sz="1200" b="0" i="0" err="1">
                <a:effectLst/>
              </a:rPr>
              <a:t>Ranjbar</a:t>
            </a:r>
            <a:r>
              <a:rPr lang="en-US" sz="1200"/>
              <a:t>, </a:t>
            </a:r>
            <a:r>
              <a:rPr lang="en-US" sz="1200" b="0" i="0">
                <a:effectLst/>
              </a:rPr>
              <a:t>Approximations for crossing two nearby spin resonances</a:t>
            </a:r>
            <a:r>
              <a:rPr lang="en-US" sz="1200"/>
              <a:t>, </a:t>
            </a:r>
            <a:r>
              <a:rPr lang="en-US" sz="1200" b="0" i="0">
                <a:effectLst/>
              </a:rPr>
              <a:t>Phys. Rev. </a:t>
            </a:r>
            <a:r>
              <a:rPr lang="en-US" sz="1200"/>
              <a:t>ST-AB </a:t>
            </a:r>
            <a:r>
              <a:rPr lang="en-US" sz="1200" b="0" i="0">
                <a:effectLst/>
              </a:rPr>
              <a:t>18, 014001 (2015)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>
                <a:effectLst/>
              </a:rPr>
              <a:t>Y. </a:t>
            </a:r>
            <a:r>
              <a:rPr lang="en-US" sz="1200" b="0" i="0" err="1">
                <a:effectLst/>
              </a:rPr>
              <a:t>Dutheil</a:t>
            </a:r>
            <a:r>
              <a:rPr lang="en-US" sz="1200" b="0" i="0">
                <a:effectLst/>
              </a:rPr>
              <a:t>, L. Ahrens, H. Huang, F. </a:t>
            </a:r>
            <a:r>
              <a:rPr lang="en-US" sz="1200" b="0" i="0" err="1">
                <a:effectLst/>
              </a:rPr>
              <a:t>Méot</a:t>
            </a:r>
            <a:r>
              <a:rPr lang="en-US" sz="1200" b="0" i="0">
                <a:effectLst/>
              </a:rPr>
              <a:t>, A. </a:t>
            </a:r>
            <a:r>
              <a:rPr lang="en-US" sz="1200" b="0" i="0" err="1">
                <a:effectLst/>
              </a:rPr>
              <a:t>Poblaguev</a:t>
            </a:r>
            <a:r>
              <a:rPr lang="en-US" sz="1200" b="0" i="0">
                <a:effectLst/>
              </a:rPr>
              <a:t>, V. </a:t>
            </a:r>
            <a:r>
              <a:rPr lang="en-US" sz="1200" b="0" i="0" err="1">
                <a:effectLst/>
              </a:rPr>
              <a:t>Schoefer</a:t>
            </a:r>
            <a:r>
              <a:rPr lang="en-US" sz="1200" b="0" i="0">
                <a:effectLst/>
              </a:rPr>
              <a:t>, K. Yip</a:t>
            </a:r>
            <a:r>
              <a:rPr lang="en-US" sz="1200"/>
              <a:t>, </a:t>
            </a:r>
            <a:r>
              <a:rPr lang="en-US" sz="1200" b="0" i="0">
                <a:effectLst/>
              </a:rPr>
              <a:t>Energy Calibration and Tune Jumps Efficiency in the PP APS</a:t>
            </a:r>
            <a:r>
              <a:rPr lang="en-US" sz="1200"/>
              <a:t>, in Proc. </a:t>
            </a:r>
            <a:r>
              <a:rPr lang="en-US" sz="1200" b="0" i="0">
                <a:effectLst/>
              </a:rPr>
              <a:t>PAC2014, Dresden/Germany (2014)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>
                <a:effectLst/>
              </a:rPr>
              <a:t>V. H. </a:t>
            </a:r>
            <a:r>
              <a:rPr lang="en-US" sz="1200" b="0" i="0" err="1">
                <a:effectLst/>
              </a:rPr>
              <a:t>Ranjbar</a:t>
            </a:r>
            <a:r>
              <a:rPr lang="en-US" sz="1200" b="0" i="0">
                <a:effectLst/>
              </a:rPr>
              <a:t>, M. Bai, H. Huang, A. </a:t>
            </a:r>
            <a:r>
              <a:rPr lang="en-US" sz="1200" b="0" i="0" err="1">
                <a:effectLst/>
              </a:rPr>
              <a:t>Marusic</a:t>
            </a:r>
            <a:r>
              <a:rPr lang="en-US" sz="1200" b="0" i="0">
                <a:effectLst/>
              </a:rPr>
              <a:t>, M. Minty, V. </a:t>
            </a:r>
            <a:r>
              <a:rPr lang="en-US" sz="1200" b="0" i="0" err="1">
                <a:effectLst/>
              </a:rPr>
              <a:t>Ptitsyn</a:t>
            </a:r>
            <a:r>
              <a:rPr lang="en-US" sz="1200" b="0" i="0">
                <a:effectLst/>
              </a:rPr>
              <a:t>, Experimental Effects of Orbit on Polarization Loss in RHIC, Proc. IPAC2012, New Orleans/LA (2012)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>
                <a:effectLst/>
              </a:rPr>
              <a:t>V. </a:t>
            </a:r>
            <a:r>
              <a:rPr lang="en-US" sz="1200" b="0" i="0" err="1">
                <a:effectLst/>
              </a:rPr>
              <a:t>Schoefer</a:t>
            </a:r>
            <a:r>
              <a:rPr lang="en-US" sz="1200" b="0" i="0">
                <a:effectLst/>
              </a:rPr>
              <a:t>, L. Ahrens, K.A. Brown, J.W. Glenn, H. Huang, Optics Error Measurements in the AGS for Polarized Proton Operation, Proc. PAC2011, New York/NY (2011)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>
                <a:effectLst/>
              </a:rPr>
              <a:t>V. </a:t>
            </a:r>
            <a:r>
              <a:rPr lang="en-US" sz="1200" b="0" i="0" err="1">
                <a:effectLst/>
              </a:rPr>
              <a:t>Schoefer</a:t>
            </a:r>
            <a:r>
              <a:rPr lang="en-US" sz="1200" b="0" i="0">
                <a:effectLst/>
              </a:rPr>
              <a:t>, Using </a:t>
            </a:r>
            <a:r>
              <a:rPr lang="en-US" sz="1200" b="0" i="0" err="1">
                <a:effectLst/>
              </a:rPr>
              <a:t>betatron</a:t>
            </a:r>
            <a:r>
              <a:rPr lang="en-US" sz="1200" b="0" i="0">
                <a:effectLst/>
              </a:rPr>
              <a:t> coupling to suppress horizontal intrinsic spin resonances driven by partial snakes, Phys. Rev. AB 24, 031001 (2021)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V. </a:t>
            </a:r>
            <a:r>
              <a:rPr lang="en-US" sz="1200" err="1"/>
              <a:t>Schoefer</a:t>
            </a:r>
            <a:r>
              <a:rPr lang="en-US" sz="1200"/>
              <a:t>, </a:t>
            </a:r>
            <a:r>
              <a:rPr lang="en-US" sz="1200" b="0" i="0">
                <a:effectLst/>
              </a:rPr>
              <a:t>AGS Horizontal Resonance Compensation Overview, Presentation at BNL (2022)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33696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2002F90-E3AE-C144-9B4E-5F67A8AC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88" y="0"/>
            <a:ext cx="10515600" cy="99391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RHIC Polarized Beam Complex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2B75041-AFEB-854B-8F17-666EFB9F6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389412"/>
              </p:ext>
            </p:extLst>
          </p:nvPr>
        </p:nvGraphicFramePr>
        <p:xfrm>
          <a:off x="364488" y="868687"/>
          <a:ext cx="6008756" cy="230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312">
                  <a:extLst>
                    <a:ext uri="{9D8B030D-6E8A-4147-A177-3AD203B41FA5}">
                      <a16:colId xmlns:a16="http://schemas.microsoft.com/office/drawing/2014/main" val="4204005720"/>
                    </a:ext>
                  </a:extLst>
                </a:gridCol>
                <a:gridCol w="1245022">
                  <a:extLst>
                    <a:ext uri="{9D8B030D-6E8A-4147-A177-3AD203B41FA5}">
                      <a16:colId xmlns:a16="http://schemas.microsoft.com/office/drawing/2014/main" val="197212488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170908918"/>
                    </a:ext>
                  </a:extLst>
                </a:gridCol>
                <a:gridCol w="1944755">
                  <a:extLst>
                    <a:ext uri="{9D8B030D-6E8A-4147-A177-3AD203B41FA5}">
                      <a16:colId xmlns:a16="http://schemas.microsoft.com/office/drawing/2014/main" val="1438622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Max Energy</a:t>
                      </a:r>
                    </a:p>
                    <a:p>
                      <a:r>
                        <a:rPr lang="en-US" sz="1600"/>
                        <a:t>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Pol. At Max Energy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Polarimeter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6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aseline="0"/>
                        <a:t>Source+Linac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84-85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134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Booster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~80-84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844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65-70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p-Carbon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7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58-60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P-Carbon avg*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43024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1A6B214-3F73-E149-BE77-F17198A1A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058072"/>
              </p:ext>
            </p:extLst>
          </p:nvPr>
        </p:nvGraphicFramePr>
        <p:xfrm>
          <a:off x="931624" y="4782085"/>
          <a:ext cx="4225801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833">
                  <a:extLst>
                    <a:ext uri="{9D8B030D-6E8A-4147-A177-3AD203B41FA5}">
                      <a16:colId xmlns:a16="http://schemas.microsoft.com/office/drawing/2014/main" val="4204005720"/>
                    </a:ext>
                  </a:extLst>
                </a:gridCol>
                <a:gridCol w="2631968">
                  <a:extLst>
                    <a:ext uri="{9D8B030D-6E8A-4147-A177-3AD203B41FA5}">
                      <a16:colId xmlns:a16="http://schemas.microsoft.com/office/drawing/2014/main" val="19721248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Absolute Ramp Polarization Loss</a:t>
                      </a:r>
                    </a:p>
                    <a:p>
                      <a:r>
                        <a:rPr lang="en-US"/>
                        <a:t> (Run 17, full run avg)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6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17 %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7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43024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DB1D1A1-4AFB-F14B-8F4C-1766E21807E0}"/>
              </a:ext>
            </a:extLst>
          </p:cNvPr>
          <p:cNvSpPr txBox="1"/>
          <p:nvPr/>
        </p:nvSpPr>
        <p:spPr>
          <a:xfrm>
            <a:off x="1593667" y="3244334"/>
            <a:ext cx="3517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* Includes both ramp loss and store decay</a:t>
            </a:r>
          </a:p>
        </p:txBody>
      </p:sp>
      <p:grpSp>
        <p:nvGrpSpPr>
          <p:cNvPr id="13" name="Group 344">
            <a:extLst>
              <a:ext uri="{FF2B5EF4-FFF2-40B4-BE49-F238E27FC236}">
                <a16:creationId xmlns:a16="http://schemas.microsoft.com/office/drawing/2014/main" id="{DB1F1A36-B2AC-E743-892C-730864C41285}"/>
              </a:ext>
            </a:extLst>
          </p:cNvPr>
          <p:cNvGrpSpPr>
            <a:grpSpLocks/>
          </p:cNvGrpSpPr>
          <p:nvPr/>
        </p:nvGrpSpPr>
        <p:grpSpPr bwMode="auto">
          <a:xfrm>
            <a:off x="5622288" y="1449431"/>
            <a:ext cx="7148185" cy="4205359"/>
            <a:chOff x="528" y="632"/>
            <a:chExt cx="4637" cy="2728"/>
          </a:xfrm>
        </p:grpSpPr>
        <p:sp>
          <p:nvSpPr>
            <p:cNvPr id="14" name="Oval 349">
              <a:extLst>
                <a:ext uri="{FF2B5EF4-FFF2-40B4-BE49-F238E27FC236}">
                  <a16:creationId xmlns:a16="http://schemas.microsoft.com/office/drawing/2014/main" id="{5D87959A-2592-2448-A653-EC802C6443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82010">
              <a:off x="4446" y="156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5" name="Line 350">
              <a:extLst>
                <a:ext uri="{FF2B5EF4-FFF2-40B4-BE49-F238E27FC236}">
                  <a16:creationId xmlns:a16="http://schemas.microsoft.com/office/drawing/2014/main" id="{C6D6652C-44DA-C747-9646-CA18DBE439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4" y="2724"/>
              <a:ext cx="69" cy="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51">
              <a:extLst>
                <a:ext uri="{FF2B5EF4-FFF2-40B4-BE49-F238E27FC236}">
                  <a16:creationId xmlns:a16="http://schemas.microsoft.com/office/drawing/2014/main" id="{5929E395-806B-444E-A6AE-98C73F1FE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1643"/>
              <a:ext cx="292" cy="246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7" name="Rectangle 352">
              <a:extLst>
                <a:ext uri="{FF2B5EF4-FFF2-40B4-BE49-F238E27FC236}">
                  <a16:creationId xmlns:a16="http://schemas.microsoft.com/office/drawing/2014/main" id="{E89B7D49-0576-254A-A427-896FBDC52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2" y="788"/>
              <a:ext cx="1153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8" name="Rectangle 353">
              <a:extLst>
                <a:ext uri="{FF2B5EF4-FFF2-40B4-BE49-F238E27FC236}">
                  <a16:creationId xmlns:a16="http://schemas.microsoft.com/office/drawing/2014/main" id="{1EDB4378-36D8-8D49-85FD-ADA380D98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1780"/>
              <a:ext cx="64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9" name="Rectangle 354">
              <a:extLst>
                <a:ext uri="{FF2B5EF4-FFF2-40B4-BE49-F238E27FC236}">
                  <a16:creationId xmlns:a16="http://schemas.microsoft.com/office/drawing/2014/main" id="{74423B61-1582-F342-9500-0976F8C50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" y="2041"/>
              <a:ext cx="643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0" name="Rectangle 355">
              <a:extLst>
                <a:ext uri="{FF2B5EF4-FFF2-40B4-BE49-F238E27FC236}">
                  <a16:creationId xmlns:a16="http://schemas.microsoft.com/office/drawing/2014/main" id="{0A0D94A1-A42F-D849-A7AA-EE48EEF1D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" y="1926"/>
              <a:ext cx="655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1" name="Rectangle 357">
              <a:extLst>
                <a:ext uri="{FF2B5EF4-FFF2-40B4-BE49-F238E27FC236}">
                  <a16:creationId xmlns:a16="http://schemas.microsoft.com/office/drawing/2014/main" id="{07F8DA81-E95B-8345-BCFE-B9F606734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" y="900"/>
              <a:ext cx="21" cy="9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22" name="Group 359">
              <a:extLst>
                <a:ext uri="{FF2B5EF4-FFF2-40B4-BE49-F238E27FC236}">
                  <a16:creationId xmlns:a16="http://schemas.microsoft.com/office/drawing/2014/main" id="{905389DA-2D84-1B46-B110-105F4B1BFA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1" y="1760"/>
              <a:ext cx="56" cy="36"/>
              <a:chOff x="3140" y="2171"/>
              <a:chExt cx="56" cy="36"/>
            </a:xfrm>
          </p:grpSpPr>
          <p:sp>
            <p:nvSpPr>
              <p:cNvPr id="154" name="Rectangle 360">
                <a:extLst>
                  <a:ext uri="{FF2B5EF4-FFF2-40B4-BE49-F238E27FC236}">
                    <a16:creationId xmlns:a16="http://schemas.microsoft.com/office/drawing/2014/main" id="{99763DD7-84FC-B84C-9CD3-8225C5A24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0" y="2184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55" name="Freeform 361">
                <a:extLst>
                  <a:ext uri="{FF2B5EF4-FFF2-40B4-BE49-F238E27FC236}">
                    <a16:creationId xmlns:a16="http://schemas.microsoft.com/office/drawing/2014/main" id="{2E8B3FA4-F583-C84A-8574-17080B424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171"/>
                <a:ext cx="37" cy="36"/>
              </a:xfrm>
              <a:custGeom>
                <a:avLst/>
                <a:gdLst>
                  <a:gd name="T0" fmla="*/ 0 w 73"/>
                  <a:gd name="T1" fmla="*/ 0 h 74"/>
                  <a:gd name="T2" fmla="*/ 1 w 73"/>
                  <a:gd name="T3" fmla="*/ 0 h 74"/>
                  <a:gd name="T4" fmla="*/ 0 w 73"/>
                  <a:gd name="T5" fmla="*/ 0 h 74"/>
                  <a:gd name="T6" fmla="*/ 0 w 73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4"/>
                  <a:gd name="T14" fmla="*/ 73 w 73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4">
                    <a:moveTo>
                      <a:pt x="0" y="74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23" name="Rectangle 362">
              <a:extLst>
                <a:ext uri="{FF2B5EF4-FFF2-40B4-BE49-F238E27FC236}">
                  <a16:creationId xmlns:a16="http://schemas.microsoft.com/office/drawing/2014/main" id="{B926A410-0EA2-4445-968A-C7579087D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7" y="1559"/>
              <a:ext cx="43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i="1" u="sng">
                  <a:latin typeface="Times New Roman" charset="0"/>
                </a:rPr>
                <a:t>PHENIX</a:t>
              </a:r>
              <a:endParaRPr lang="en-US" sz="2400">
                <a:latin typeface="Times New Roman" charset="0"/>
              </a:endParaRPr>
            </a:p>
          </p:txBody>
        </p:sp>
        <p:grpSp>
          <p:nvGrpSpPr>
            <p:cNvPr id="24" name="Group 363">
              <a:extLst>
                <a:ext uri="{FF2B5EF4-FFF2-40B4-BE49-F238E27FC236}">
                  <a16:creationId xmlns:a16="http://schemas.microsoft.com/office/drawing/2014/main" id="{2F2CCC26-C0EB-F947-9D13-17A33AFE9E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7" y="1584"/>
              <a:ext cx="57" cy="37"/>
              <a:chOff x="1391" y="2056"/>
              <a:chExt cx="57" cy="37"/>
            </a:xfrm>
          </p:grpSpPr>
          <p:sp>
            <p:nvSpPr>
              <p:cNvPr id="152" name="Rectangle 364">
                <a:extLst>
                  <a:ext uri="{FF2B5EF4-FFF2-40B4-BE49-F238E27FC236}">
                    <a16:creationId xmlns:a16="http://schemas.microsoft.com/office/drawing/2014/main" id="{E31032F6-A96D-3F4B-BF2E-C8F98CC09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206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53" name="Freeform 365">
                <a:extLst>
                  <a:ext uri="{FF2B5EF4-FFF2-40B4-BE49-F238E27FC236}">
                    <a16:creationId xmlns:a16="http://schemas.microsoft.com/office/drawing/2014/main" id="{28CB931D-5BDD-3945-BCC1-07BA5027C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205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25" name="Rectangle 366">
              <a:extLst>
                <a:ext uri="{FF2B5EF4-FFF2-40B4-BE49-F238E27FC236}">
                  <a16:creationId xmlns:a16="http://schemas.microsoft.com/office/drawing/2014/main" id="{52AA16CF-49C9-D040-BB72-649BA55BA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8" y="1312"/>
              <a:ext cx="56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6" name="Rectangle 367">
              <a:extLst>
                <a:ext uri="{FF2B5EF4-FFF2-40B4-BE49-F238E27FC236}">
                  <a16:creationId xmlns:a16="http://schemas.microsoft.com/office/drawing/2014/main" id="{C1D9622A-B82F-5A4A-8E60-8A9746816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662"/>
              <a:ext cx="335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7" name="Rectangle 368">
              <a:extLst>
                <a:ext uri="{FF2B5EF4-FFF2-40B4-BE49-F238E27FC236}">
                  <a16:creationId xmlns:a16="http://schemas.microsoft.com/office/drawing/2014/main" id="{143EF89C-0AED-6A45-AD63-5DAD4CAAC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2725"/>
              <a:ext cx="24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Times New Roman" charset="0"/>
                </a:rPr>
                <a:t>AGS</a:t>
              </a:r>
              <a:endParaRPr lang="en-US" sz="2400">
                <a:latin typeface="Times New Roman" charset="0"/>
              </a:endParaRPr>
            </a:p>
          </p:txBody>
        </p:sp>
        <p:sp>
          <p:nvSpPr>
            <p:cNvPr id="28" name="Rectangle 369">
              <a:extLst>
                <a:ext uri="{FF2B5EF4-FFF2-40B4-BE49-F238E27FC236}">
                  <a16:creationId xmlns:a16="http://schemas.microsoft.com/office/drawing/2014/main" id="{23285FA1-7507-8A42-BF65-082247A70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" y="2596"/>
              <a:ext cx="39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29" name="Rectangle 370">
              <a:extLst>
                <a:ext uri="{FF2B5EF4-FFF2-40B4-BE49-F238E27FC236}">
                  <a16:creationId xmlns:a16="http://schemas.microsoft.com/office/drawing/2014/main" id="{DA78C6DB-D854-4146-96E5-6FB32948D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2447"/>
              <a:ext cx="2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latin typeface="Times New Roman" charset="0"/>
                </a:rPr>
                <a:t>LINAC</a:t>
              </a:r>
              <a:endParaRPr lang="en-US" sz="800">
                <a:latin typeface="Times New Roman" charset="0"/>
              </a:endParaRPr>
            </a:p>
          </p:txBody>
        </p:sp>
        <p:sp>
          <p:nvSpPr>
            <p:cNvPr id="30" name="Rectangle 371">
              <a:extLst>
                <a:ext uri="{FF2B5EF4-FFF2-40B4-BE49-F238E27FC236}">
                  <a16:creationId xmlns:a16="http://schemas.microsoft.com/office/drawing/2014/main" id="{80D2777C-7BBB-EB46-8CDE-C5366CCAF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2504"/>
              <a:ext cx="31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 New Roman" charset="0"/>
                </a:rPr>
                <a:t>BOOSTER</a:t>
              </a:r>
              <a:endParaRPr lang="en-US" sz="800">
                <a:latin typeface="Times New Roman" charset="0"/>
              </a:endParaRPr>
            </a:p>
          </p:txBody>
        </p:sp>
        <p:sp>
          <p:nvSpPr>
            <p:cNvPr id="31" name="Rectangle 372">
              <a:extLst>
                <a:ext uri="{FF2B5EF4-FFF2-40B4-BE49-F238E27FC236}">
                  <a16:creationId xmlns:a16="http://schemas.microsoft.com/office/drawing/2014/main" id="{49320D79-57CA-364A-88F0-081ECF0DD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" y="2247"/>
              <a:ext cx="627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2" name="Oval 373">
              <a:extLst>
                <a:ext uri="{FF2B5EF4-FFF2-40B4-BE49-F238E27FC236}">
                  <a16:creationId xmlns:a16="http://schemas.microsoft.com/office/drawing/2014/main" id="{7FF45AB5-964C-524B-9533-071AE4AA2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2575"/>
              <a:ext cx="1045" cy="4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3" name="Arc 374">
              <a:extLst>
                <a:ext uri="{FF2B5EF4-FFF2-40B4-BE49-F238E27FC236}">
                  <a16:creationId xmlns:a16="http://schemas.microsoft.com/office/drawing/2014/main" id="{A29B55A2-1A67-484A-90DA-167672EAE3C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2" y="1043"/>
              <a:ext cx="1195" cy="448"/>
            </a:xfrm>
            <a:custGeom>
              <a:avLst/>
              <a:gdLst>
                <a:gd name="T0" fmla="*/ 0 w 15493"/>
                <a:gd name="T1" fmla="*/ 0 h 21120"/>
                <a:gd name="T2" fmla="*/ 0 w 15493"/>
                <a:gd name="T3" fmla="*/ 0 h 21120"/>
                <a:gd name="T4" fmla="*/ 0 w 15493"/>
                <a:gd name="T5" fmla="*/ 0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4" name="Arc 375">
              <a:extLst>
                <a:ext uri="{FF2B5EF4-FFF2-40B4-BE49-F238E27FC236}">
                  <a16:creationId xmlns:a16="http://schemas.microsoft.com/office/drawing/2014/main" id="{5F5D6D3C-5E80-BE46-A441-016FAD2163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52" y="1308"/>
              <a:ext cx="1667" cy="343"/>
            </a:xfrm>
            <a:custGeom>
              <a:avLst/>
              <a:gdLst>
                <a:gd name="T0" fmla="*/ 0 w 21600"/>
                <a:gd name="T1" fmla="*/ 0 h 16156"/>
                <a:gd name="T2" fmla="*/ 0 w 21600"/>
                <a:gd name="T3" fmla="*/ 0 h 16156"/>
                <a:gd name="T4" fmla="*/ 0 w 21600"/>
                <a:gd name="T5" fmla="*/ 0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5" name="Arc 376">
              <a:extLst>
                <a:ext uri="{FF2B5EF4-FFF2-40B4-BE49-F238E27FC236}">
                  <a16:creationId xmlns:a16="http://schemas.microsoft.com/office/drawing/2014/main" id="{3E88B1B4-E38F-2544-8292-A16E8C2BE7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7" y="1304"/>
              <a:ext cx="1667" cy="339"/>
            </a:xfrm>
            <a:custGeom>
              <a:avLst/>
              <a:gdLst>
                <a:gd name="T0" fmla="*/ 0 w 21600"/>
                <a:gd name="T1" fmla="*/ 0 h 15969"/>
                <a:gd name="T2" fmla="*/ 0 w 21600"/>
                <a:gd name="T3" fmla="*/ 0 h 15969"/>
                <a:gd name="T4" fmla="*/ 0 w 21600"/>
                <a:gd name="T5" fmla="*/ 0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6" name="Arc 377">
              <a:extLst>
                <a:ext uri="{FF2B5EF4-FFF2-40B4-BE49-F238E27FC236}">
                  <a16:creationId xmlns:a16="http://schemas.microsoft.com/office/drawing/2014/main" id="{A7C6ECF7-F00E-1841-8675-12F7D2927D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004" y="1420"/>
              <a:ext cx="1121" cy="522"/>
            </a:xfrm>
            <a:custGeom>
              <a:avLst/>
              <a:gdLst>
                <a:gd name="T0" fmla="*/ 0 w 14614"/>
                <a:gd name="T1" fmla="*/ 0 h 21395"/>
                <a:gd name="T2" fmla="*/ 0 w 14614"/>
                <a:gd name="T3" fmla="*/ 0 h 21395"/>
                <a:gd name="T4" fmla="*/ 0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7" name="Arc 378">
              <a:extLst>
                <a:ext uri="{FF2B5EF4-FFF2-40B4-BE49-F238E27FC236}">
                  <a16:creationId xmlns:a16="http://schemas.microsoft.com/office/drawing/2014/main" id="{A17175F9-EFF3-9745-AED1-4DE7E6B0A8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48" y="1540"/>
              <a:ext cx="1241" cy="398"/>
            </a:xfrm>
            <a:custGeom>
              <a:avLst/>
              <a:gdLst>
                <a:gd name="T0" fmla="*/ 0 w 16143"/>
                <a:gd name="T1" fmla="*/ 0 h 21035"/>
                <a:gd name="T2" fmla="*/ 0 w 16143"/>
                <a:gd name="T3" fmla="*/ 0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8" name="Arc 379">
              <a:extLst>
                <a:ext uri="{FF2B5EF4-FFF2-40B4-BE49-F238E27FC236}">
                  <a16:creationId xmlns:a16="http://schemas.microsoft.com/office/drawing/2014/main" id="{10A571E7-BB81-C247-A2AA-54D5CC79826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3" y="1047"/>
              <a:ext cx="1167" cy="441"/>
            </a:xfrm>
            <a:custGeom>
              <a:avLst/>
              <a:gdLst>
                <a:gd name="T0" fmla="*/ 0 w 15115"/>
                <a:gd name="T1" fmla="*/ 0 h 21197"/>
                <a:gd name="T2" fmla="*/ 0 w 15115"/>
                <a:gd name="T3" fmla="*/ 0 h 21197"/>
                <a:gd name="T4" fmla="*/ 0 w 15115"/>
                <a:gd name="T5" fmla="*/ 0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9" name="Arc 380">
              <a:extLst>
                <a:ext uri="{FF2B5EF4-FFF2-40B4-BE49-F238E27FC236}">
                  <a16:creationId xmlns:a16="http://schemas.microsoft.com/office/drawing/2014/main" id="{C1544460-F100-A94B-A0AC-A593FFB6F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505"/>
              <a:ext cx="1272" cy="534"/>
            </a:xfrm>
            <a:custGeom>
              <a:avLst/>
              <a:gdLst>
                <a:gd name="T0" fmla="*/ 0 w 15361"/>
                <a:gd name="T1" fmla="*/ 0 h 21244"/>
                <a:gd name="T2" fmla="*/ 0 w 15361"/>
                <a:gd name="T3" fmla="*/ 0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0" name="Arc 381">
              <a:extLst>
                <a:ext uri="{FF2B5EF4-FFF2-40B4-BE49-F238E27FC236}">
                  <a16:creationId xmlns:a16="http://schemas.microsoft.com/office/drawing/2014/main" id="{06772975-F8CE-974B-9479-4EAA00AC1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" y="1505"/>
              <a:ext cx="1243" cy="534"/>
            </a:xfrm>
            <a:custGeom>
              <a:avLst/>
              <a:gdLst>
                <a:gd name="T0" fmla="*/ 0 w 15013"/>
                <a:gd name="T1" fmla="*/ 0 h 21246"/>
                <a:gd name="T2" fmla="*/ 0 w 15013"/>
                <a:gd name="T3" fmla="*/ 0 h 21246"/>
                <a:gd name="T4" fmla="*/ 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1" name="Arc 382">
              <a:extLst>
                <a:ext uri="{FF2B5EF4-FFF2-40B4-BE49-F238E27FC236}">
                  <a16:creationId xmlns:a16="http://schemas.microsoft.com/office/drawing/2014/main" id="{D517B932-D319-714D-854F-B4A4B3450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" y="1273"/>
              <a:ext cx="1788" cy="444"/>
            </a:xfrm>
            <a:custGeom>
              <a:avLst/>
              <a:gdLst>
                <a:gd name="T0" fmla="*/ 0 w 21600"/>
                <a:gd name="T1" fmla="*/ 0 h 17626"/>
                <a:gd name="T2" fmla="*/ 0 w 21600"/>
                <a:gd name="T3" fmla="*/ 0 h 17626"/>
                <a:gd name="T4" fmla="*/ 0 w 21600"/>
                <a:gd name="T5" fmla="*/ 0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2" name="Arc 383">
              <a:extLst>
                <a:ext uri="{FF2B5EF4-FFF2-40B4-BE49-F238E27FC236}">
                  <a16:creationId xmlns:a16="http://schemas.microsoft.com/office/drawing/2014/main" id="{FC6CBA5A-A214-A849-B4EF-80C0D10AB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68"/>
              <a:ext cx="1222" cy="542"/>
            </a:xfrm>
            <a:custGeom>
              <a:avLst/>
              <a:gdLst>
                <a:gd name="T0" fmla="*/ 0 w 14768"/>
                <a:gd name="T1" fmla="*/ 0 h 21256"/>
                <a:gd name="T2" fmla="*/ 0 w 14768"/>
                <a:gd name="T3" fmla="*/ 0 h 21256"/>
                <a:gd name="T4" fmla="*/ 0 w 14768"/>
                <a:gd name="T5" fmla="*/ 0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3" name="Arc 384">
              <a:extLst>
                <a:ext uri="{FF2B5EF4-FFF2-40B4-BE49-F238E27FC236}">
                  <a16:creationId xmlns:a16="http://schemas.microsoft.com/office/drawing/2014/main" id="{DBE65D30-EAAC-5D4E-9909-AC125992A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971"/>
              <a:ext cx="1212" cy="538"/>
            </a:xfrm>
            <a:custGeom>
              <a:avLst/>
              <a:gdLst>
                <a:gd name="T0" fmla="*/ 0 w 14647"/>
                <a:gd name="T1" fmla="*/ 0 h 21263"/>
                <a:gd name="T2" fmla="*/ 0 w 14647"/>
                <a:gd name="T3" fmla="*/ 0 h 21263"/>
                <a:gd name="T4" fmla="*/ 0 w 14647"/>
                <a:gd name="T5" fmla="*/ 0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4" name="Arc 385">
              <a:extLst>
                <a:ext uri="{FF2B5EF4-FFF2-40B4-BE49-F238E27FC236}">
                  <a16:creationId xmlns:a16="http://schemas.microsoft.com/office/drawing/2014/main" id="{696DF2E9-AA6C-DC4C-BBB6-8D0EFEFD4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264"/>
              <a:ext cx="1788" cy="451"/>
            </a:xfrm>
            <a:custGeom>
              <a:avLst/>
              <a:gdLst>
                <a:gd name="T0" fmla="*/ 0 w 21600"/>
                <a:gd name="T1" fmla="*/ 0 h 17979"/>
                <a:gd name="T2" fmla="*/ 0 w 21600"/>
                <a:gd name="T3" fmla="*/ 0 h 17979"/>
                <a:gd name="T4" fmla="*/ 0 w 21600"/>
                <a:gd name="T5" fmla="*/ 0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5" name="Freeform 386">
              <a:extLst>
                <a:ext uri="{FF2B5EF4-FFF2-40B4-BE49-F238E27FC236}">
                  <a16:creationId xmlns:a16="http://schemas.microsoft.com/office/drawing/2014/main" id="{CDA8FE59-F43D-224B-8BDC-19CDA798B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" y="1938"/>
              <a:ext cx="639" cy="99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6" name="Freeform 387">
              <a:extLst>
                <a:ext uri="{FF2B5EF4-FFF2-40B4-BE49-F238E27FC236}">
                  <a16:creationId xmlns:a16="http://schemas.microsoft.com/office/drawing/2014/main" id="{8101A195-6854-F64D-8455-6087768D9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1941"/>
              <a:ext cx="630" cy="97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7" name="Rectangle 388">
              <a:extLst>
                <a:ext uri="{FF2B5EF4-FFF2-40B4-BE49-F238E27FC236}">
                  <a16:creationId xmlns:a16="http://schemas.microsoft.com/office/drawing/2014/main" id="{5E6FBB0F-6680-6542-88BF-0CE407B1F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" y="1967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8" name="Arc 389">
              <a:extLst>
                <a:ext uri="{FF2B5EF4-FFF2-40B4-BE49-F238E27FC236}">
                  <a16:creationId xmlns:a16="http://schemas.microsoft.com/office/drawing/2014/main" id="{5E4A9BA6-066E-154A-B863-C95318C7F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49" name="Arc 390">
              <a:extLst>
                <a:ext uri="{FF2B5EF4-FFF2-40B4-BE49-F238E27FC236}">
                  <a16:creationId xmlns:a16="http://schemas.microsoft.com/office/drawing/2014/main" id="{C4BD316B-1A5A-4C40-BB46-A28EB54633E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25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0" name="Freeform 391">
              <a:extLst>
                <a:ext uri="{FF2B5EF4-FFF2-40B4-BE49-F238E27FC236}">
                  <a16:creationId xmlns:a16="http://schemas.microsoft.com/office/drawing/2014/main" id="{F1DCF26E-CFD4-8242-9CE8-5F76D6B0D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" y="968"/>
              <a:ext cx="636" cy="80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1" name="Freeform 392">
              <a:extLst>
                <a:ext uri="{FF2B5EF4-FFF2-40B4-BE49-F238E27FC236}">
                  <a16:creationId xmlns:a16="http://schemas.microsoft.com/office/drawing/2014/main" id="{792C5FD9-FEB9-1B4B-90B7-840471BF1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966"/>
              <a:ext cx="638" cy="80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2" name="Freeform 393">
              <a:extLst>
                <a:ext uri="{FF2B5EF4-FFF2-40B4-BE49-F238E27FC236}">
                  <a16:creationId xmlns:a16="http://schemas.microsoft.com/office/drawing/2014/main" id="{78C66375-BC8F-4F4A-9933-D49FA63A4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" y="1718"/>
              <a:ext cx="470" cy="96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3" name="Freeform 394">
              <a:extLst>
                <a:ext uri="{FF2B5EF4-FFF2-40B4-BE49-F238E27FC236}">
                  <a16:creationId xmlns:a16="http://schemas.microsoft.com/office/drawing/2014/main" id="{A8438242-FF74-7044-A724-BEA9DCFC2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" y="1650"/>
              <a:ext cx="330" cy="248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4" name="Rectangle 395">
              <a:extLst>
                <a:ext uri="{FF2B5EF4-FFF2-40B4-BE49-F238E27FC236}">
                  <a16:creationId xmlns:a16="http://schemas.microsoft.com/office/drawing/2014/main" id="{A26E1E1C-5E02-6042-81A4-419DDED15E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1448" y="1748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5" name="Freeform 396">
              <a:extLst>
                <a:ext uri="{FF2B5EF4-FFF2-40B4-BE49-F238E27FC236}">
                  <a16:creationId xmlns:a16="http://schemas.microsoft.com/office/drawing/2014/main" id="{8C1E30F3-E40B-7546-B56D-078B85984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168"/>
              <a:ext cx="456" cy="110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6" name="Freeform 397">
              <a:extLst>
                <a:ext uri="{FF2B5EF4-FFF2-40B4-BE49-F238E27FC236}">
                  <a16:creationId xmlns:a16="http://schemas.microsoft.com/office/drawing/2014/main" id="{1B81EFB4-DC93-EB47-AD19-A568571E4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1106"/>
              <a:ext cx="322" cy="204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7" name="Rectangle 398">
              <a:extLst>
                <a:ext uri="{FF2B5EF4-FFF2-40B4-BE49-F238E27FC236}">
                  <a16:creationId xmlns:a16="http://schemas.microsoft.com/office/drawing/2014/main" id="{866AC715-EAB4-9D45-8CB9-2EA9A45601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77282">
              <a:off x="1486" y="1170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8" name="Freeform 399">
              <a:extLst>
                <a:ext uri="{FF2B5EF4-FFF2-40B4-BE49-F238E27FC236}">
                  <a16:creationId xmlns:a16="http://schemas.microsoft.com/office/drawing/2014/main" id="{3625EDC3-B865-654D-924F-5C577B20C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107"/>
              <a:ext cx="316" cy="197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9" name="Freeform 400">
              <a:extLst>
                <a:ext uri="{FF2B5EF4-FFF2-40B4-BE49-F238E27FC236}">
                  <a16:creationId xmlns:a16="http://schemas.microsoft.com/office/drawing/2014/main" id="{A0078477-6367-D943-8670-305B9B126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" y="1715"/>
              <a:ext cx="448" cy="100"/>
            </a:xfrm>
            <a:custGeom>
              <a:avLst/>
              <a:gdLst>
                <a:gd name="T0" fmla="*/ 0 w 448"/>
                <a:gd name="T1" fmla="*/ 110 h 99"/>
                <a:gd name="T2" fmla="*/ 93 w 448"/>
                <a:gd name="T3" fmla="*/ 91 h 99"/>
                <a:gd name="T4" fmla="*/ 141 w 448"/>
                <a:gd name="T5" fmla="*/ 118 h 99"/>
                <a:gd name="T6" fmla="*/ 304 w 448"/>
                <a:gd name="T7" fmla="*/ 33 h 99"/>
                <a:gd name="T8" fmla="*/ 354 w 448"/>
                <a:gd name="T9" fmla="*/ 70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0" name="Freeform 401">
              <a:extLst>
                <a:ext uri="{FF2B5EF4-FFF2-40B4-BE49-F238E27FC236}">
                  <a16:creationId xmlns:a16="http://schemas.microsoft.com/office/drawing/2014/main" id="{7405233F-9A7A-6340-BA47-9A93FE352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1166"/>
              <a:ext cx="449" cy="101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47 h 96"/>
                <a:gd name="T4" fmla="*/ 147 w 450"/>
                <a:gd name="T5" fmla="*/ 0 h 96"/>
                <a:gd name="T6" fmla="*/ 300 w 450"/>
                <a:gd name="T7" fmla="*/ 173 h 96"/>
                <a:gd name="T8" fmla="*/ 360 w 450"/>
                <a:gd name="T9" fmla="*/ 148 h 96"/>
                <a:gd name="T10" fmla="*/ 431 w 450"/>
                <a:gd name="T11" fmla="*/ 252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1" name="Rectangle 402">
              <a:extLst>
                <a:ext uri="{FF2B5EF4-FFF2-40B4-BE49-F238E27FC236}">
                  <a16:creationId xmlns:a16="http://schemas.microsoft.com/office/drawing/2014/main" id="{E11825E3-6577-D645-B465-E01D814FBE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4265" y="1169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2" name="Oval 403">
              <a:extLst>
                <a:ext uri="{FF2B5EF4-FFF2-40B4-BE49-F238E27FC236}">
                  <a16:creationId xmlns:a16="http://schemas.microsoft.com/office/drawing/2014/main" id="{4587CDC4-0865-7A43-A8A5-9CAD9BFA9A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3053" y="1994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3" name="AutoShape 404">
              <a:extLst>
                <a:ext uri="{FF2B5EF4-FFF2-40B4-BE49-F238E27FC236}">
                  <a16:creationId xmlns:a16="http://schemas.microsoft.com/office/drawing/2014/main" id="{37CCF80C-2C6D-E84F-A050-8A41CB680C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3089" y="20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4" name="Oval 405">
              <a:extLst>
                <a:ext uri="{FF2B5EF4-FFF2-40B4-BE49-F238E27FC236}">
                  <a16:creationId xmlns:a16="http://schemas.microsoft.com/office/drawing/2014/main" id="{95CFF8C8-7C5D-8142-814F-EBB3B2638A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3048" y="1905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5" name="AutoShape 406">
              <a:extLst>
                <a:ext uri="{FF2B5EF4-FFF2-40B4-BE49-F238E27FC236}">
                  <a16:creationId xmlns:a16="http://schemas.microsoft.com/office/drawing/2014/main" id="{BBE8B89F-61C0-D943-B42A-2E4FF54329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3084" y="191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6" name="Oval 407">
              <a:extLst>
                <a:ext uri="{FF2B5EF4-FFF2-40B4-BE49-F238E27FC236}">
                  <a16:creationId xmlns:a16="http://schemas.microsoft.com/office/drawing/2014/main" id="{BEE3C2C7-95B1-E347-B402-7A0D79742F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2639" y="199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7" name="AutoShape 408">
              <a:extLst>
                <a:ext uri="{FF2B5EF4-FFF2-40B4-BE49-F238E27FC236}">
                  <a16:creationId xmlns:a16="http://schemas.microsoft.com/office/drawing/2014/main" id="{B411A78B-AD0A-6040-9EF5-567C2BBF00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2675" y="199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8" name="Oval 409">
              <a:extLst>
                <a:ext uri="{FF2B5EF4-FFF2-40B4-BE49-F238E27FC236}">
                  <a16:creationId xmlns:a16="http://schemas.microsoft.com/office/drawing/2014/main" id="{F8DB2E97-548B-A24F-B7D4-51C7C031CF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2635" y="1903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69" name="AutoShape 410">
              <a:extLst>
                <a:ext uri="{FF2B5EF4-FFF2-40B4-BE49-F238E27FC236}">
                  <a16:creationId xmlns:a16="http://schemas.microsoft.com/office/drawing/2014/main" id="{3F779A8C-E46D-804F-959F-772489C450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2671" y="1914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0" name="Oval 411">
              <a:extLst>
                <a:ext uri="{FF2B5EF4-FFF2-40B4-BE49-F238E27FC236}">
                  <a16:creationId xmlns:a16="http://schemas.microsoft.com/office/drawing/2014/main" id="{40C02C0F-06EE-C143-A1D0-BF7CAE526C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4006">
              <a:off x="1642" y="1768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1" name="AutoShape 412">
              <a:extLst>
                <a:ext uri="{FF2B5EF4-FFF2-40B4-BE49-F238E27FC236}">
                  <a16:creationId xmlns:a16="http://schemas.microsoft.com/office/drawing/2014/main" id="{30346021-0B35-BF44-919D-F1FDB7531D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66021">
              <a:off x="1677" y="1780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2" name="Oval 413">
              <a:extLst>
                <a:ext uri="{FF2B5EF4-FFF2-40B4-BE49-F238E27FC236}">
                  <a16:creationId xmlns:a16="http://schemas.microsoft.com/office/drawing/2014/main" id="{AFE7CE6E-A351-3C43-A9C4-81BDB33A39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0912">
              <a:off x="1570" y="184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3" name="AutoShape 414">
              <a:extLst>
                <a:ext uri="{FF2B5EF4-FFF2-40B4-BE49-F238E27FC236}">
                  <a16:creationId xmlns:a16="http://schemas.microsoft.com/office/drawing/2014/main" id="{20BCFDBE-F759-EB43-BCEE-7C351AB199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2926">
              <a:off x="1607" y="185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4" name="Oval 415">
              <a:extLst>
                <a:ext uri="{FF2B5EF4-FFF2-40B4-BE49-F238E27FC236}">
                  <a16:creationId xmlns:a16="http://schemas.microsoft.com/office/drawing/2014/main" id="{7670897C-62C7-7043-A05B-125F9C2F8C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1330">
              <a:off x="1287" y="1606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" name="AutoShape 416">
              <a:extLst>
                <a:ext uri="{FF2B5EF4-FFF2-40B4-BE49-F238E27FC236}">
                  <a16:creationId xmlns:a16="http://schemas.microsoft.com/office/drawing/2014/main" id="{E88EADEE-70E4-0343-B7E4-621550D8C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3342">
              <a:off x="1324" y="1617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" name="Oval 417">
              <a:extLst>
                <a:ext uri="{FF2B5EF4-FFF2-40B4-BE49-F238E27FC236}">
                  <a16:creationId xmlns:a16="http://schemas.microsoft.com/office/drawing/2014/main" id="{EC10CE67-1638-4C45-8187-84813E20C0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4986">
              <a:off x="1224" y="167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" name="AutoShape 418">
              <a:extLst>
                <a:ext uri="{FF2B5EF4-FFF2-40B4-BE49-F238E27FC236}">
                  <a16:creationId xmlns:a16="http://schemas.microsoft.com/office/drawing/2014/main" id="{4EC4CA2F-CA0B-934B-9121-822BF9D348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6998">
              <a:off x="1259" y="168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8" name="Oval 419">
              <a:extLst>
                <a:ext uri="{FF2B5EF4-FFF2-40B4-BE49-F238E27FC236}">
                  <a16:creationId xmlns:a16="http://schemas.microsoft.com/office/drawing/2014/main" id="{86E45D8A-5DF4-4C4D-8CBF-A0C1389D96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0724">
              <a:off x="1152" y="1299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9" name="AutoShape 420">
              <a:extLst>
                <a:ext uri="{FF2B5EF4-FFF2-40B4-BE49-F238E27FC236}">
                  <a16:creationId xmlns:a16="http://schemas.microsoft.com/office/drawing/2014/main" id="{9753AB7D-90EB-8342-85B5-FB5DEE083B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98712">
              <a:off x="1186" y="13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0" name="Oval 421">
              <a:extLst>
                <a:ext uri="{FF2B5EF4-FFF2-40B4-BE49-F238E27FC236}">
                  <a16:creationId xmlns:a16="http://schemas.microsoft.com/office/drawing/2014/main" id="{67F9D908-4DBA-DA4F-B609-15C102D893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19334">
              <a:off x="1248" y="1329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1" name="AutoShape 422">
              <a:extLst>
                <a:ext uri="{FF2B5EF4-FFF2-40B4-BE49-F238E27FC236}">
                  <a16:creationId xmlns:a16="http://schemas.microsoft.com/office/drawing/2014/main" id="{6F252E8F-68A0-D043-A72E-E99E014DDD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67322">
              <a:off x="1279" y="1333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" name="Oval 423">
              <a:extLst>
                <a:ext uri="{FF2B5EF4-FFF2-40B4-BE49-F238E27FC236}">
                  <a16:creationId xmlns:a16="http://schemas.microsoft.com/office/drawing/2014/main" id="{AB30B016-1D11-3540-A873-602847FCC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75454">
              <a:off x="4569" y="1603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3" name="AutoShape 424">
              <a:extLst>
                <a:ext uri="{FF2B5EF4-FFF2-40B4-BE49-F238E27FC236}">
                  <a16:creationId xmlns:a16="http://schemas.microsoft.com/office/drawing/2014/main" id="{9F87254F-FF42-014A-BCEE-238F60D065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23441">
              <a:off x="4600" y="1606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4" name="Freeform 425">
              <a:extLst>
                <a:ext uri="{FF2B5EF4-FFF2-40B4-BE49-F238E27FC236}">
                  <a16:creationId xmlns:a16="http://schemas.microsoft.com/office/drawing/2014/main" id="{F411872E-40FF-B54C-B336-825AC62AD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" y="2637"/>
              <a:ext cx="177" cy="8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5" name="Line 426">
              <a:extLst>
                <a:ext uri="{FF2B5EF4-FFF2-40B4-BE49-F238E27FC236}">
                  <a16:creationId xmlns:a16="http://schemas.microsoft.com/office/drawing/2014/main" id="{4CDC6B73-EBEB-C34B-A760-EF4C45B5EA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2496"/>
              <a:ext cx="126" cy="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27">
              <a:extLst>
                <a:ext uri="{FF2B5EF4-FFF2-40B4-BE49-F238E27FC236}">
                  <a16:creationId xmlns:a16="http://schemas.microsoft.com/office/drawing/2014/main" id="{95731372-64E3-7C4A-A4CD-8581ACE9B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522"/>
              <a:ext cx="103" cy="91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7" name="Freeform 428">
              <a:extLst>
                <a:ext uri="{FF2B5EF4-FFF2-40B4-BE49-F238E27FC236}">
                  <a16:creationId xmlns:a16="http://schemas.microsoft.com/office/drawing/2014/main" id="{473DE484-055E-3144-9E40-9FFC86D2B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" y="2610"/>
              <a:ext cx="51" cy="168"/>
            </a:xfrm>
            <a:custGeom>
              <a:avLst/>
              <a:gdLst>
                <a:gd name="T0" fmla="*/ 9 w 54"/>
                <a:gd name="T1" fmla="*/ 0 h 168"/>
                <a:gd name="T2" fmla="*/ 20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8" name="Oval 429">
              <a:extLst>
                <a:ext uri="{FF2B5EF4-FFF2-40B4-BE49-F238E27FC236}">
                  <a16:creationId xmlns:a16="http://schemas.microsoft.com/office/drawing/2014/main" id="{B4D41413-FA50-8E4B-A66E-F4851A479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2595"/>
              <a:ext cx="203" cy="1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9" name="Freeform 430">
              <a:extLst>
                <a:ext uri="{FF2B5EF4-FFF2-40B4-BE49-F238E27FC236}">
                  <a16:creationId xmlns:a16="http://schemas.microsoft.com/office/drawing/2014/main" id="{6CCC6CD9-CBAA-8D4D-B38F-7DB578B1C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" y="2325"/>
              <a:ext cx="243" cy="378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90" name="Rectangle 431">
              <a:extLst>
                <a:ext uri="{FF2B5EF4-FFF2-40B4-BE49-F238E27FC236}">
                  <a16:creationId xmlns:a16="http://schemas.microsoft.com/office/drawing/2014/main" id="{E08DE1FA-3262-3C4E-A481-4E552261BD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170" y="2537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91" name="Rectangle 432">
              <a:extLst>
                <a:ext uri="{FF2B5EF4-FFF2-40B4-BE49-F238E27FC236}">
                  <a16:creationId xmlns:a16="http://schemas.microsoft.com/office/drawing/2014/main" id="{B65D953A-D729-E546-9087-9922E96460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204" y="2443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92" name="Rectangle 433">
              <a:extLst>
                <a:ext uri="{FF2B5EF4-FFF2-40B4-BE49-F238E27FC236}">
                  <a16:creationId xmlns:a16="http://schemas.microsoft.com/office/drawing/2014/main" id="{BD1B9F44-276A-BA43-AE07-3BACE3B107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429" y="2574"/>
              <a:ext cx="428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93" name="Rectangle 434">
              <a:extLst>
                <a:ext uri="{FF2B5EF4-FFF2-40B4-BE49-F238E27FC236}">
                  <a16:creationId xmlns:a16="http://schemas.microsoft.com/office/drawing/2014/main" id="{2F4EF84D-E057-2841-826A-556B91EFE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592"/>
              <a:ext cx="6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Times New Roman" charset="0"/>
                </a:rPr>
                <a:t>Pol. H</a:t>
              </a:r>
              <a:r>
                <a:rPr lang="en-US" sz="2400" baseline="30000">
                  <a:latin typeface="Times New Roman" charset="0"/>
                </a:rPr>
                <a:t>-</a:t>
              </a:r>
              <a:r>
                <a:rPr lang="en-US" sz="1400">
                  <a:latin typeface="Times New Roman" charset="0"/>
                </a:rPr>
                <a:t> Source</a:t>
              </a:r>
            </a:p>
          </p:txBody>
        </p:sp>
        <p:sp>
          <p:nvSpPr>
            <p:cNvPr id="94" name="Oval 439">
              <a:extLst>
                <a:ext uri="{FF2B5EF4-FFF2-40B4-BE49-F238E27FC236}">
                  <a16:creationId xmlns:a16="http://schemas.microsoft.com/office/drawing/2014/main" id="{0C1E84B2-0F73-4243-9148-B05C30A5E6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76702">
              <a:off x="3109" y="291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95" name="Line 440">
              <a:extLst>
                <a:ext uri="{FF2B5EF4-FFF2-40B4-BE49-F238E27FC236}">
                  <a16:creationId xmlns:a16="http://schemas.microsoft.com/office/drawing/2014/main" id="{14805C63-202D-8D44-9167-48A35FD946B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676702">
              <a:off x="3170" y="2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441">
              <a:extLst>
                <a:ext uri="{FF2B5EF4-FFF2-40B4-BE49-F238E27FC236}">
                  <a16:creationId xmlns:a16="http://schemas.microsoft.com/office/drawing/2014/main" id="{880C934B-6D29-EF48-BDB2-A4E25AE5168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676702">
              <a:off x="3195" y="292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442">
              <a:extLst>
                <a:ext uri="{FF2B5EF4-FFF2-40B4-BE49-F238E27FC236}">
                  <a16:creationId xmlns:a16="http://schemas.microsoft.com/office/drawing/2014/main" id="{4E7C6799-D0CA-4D46-8D07-5660DBCECAF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723298">
              <a:off x="3129" y="28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443">
              <a:extLst>
                <a:ext uri="{FF2B5EF4-FFF2-40B4-BE49-F238E27FC236}">
                  <a16:creationId xmlns:a16="http://schemas.microsoft.com/office/drawing/2014/main" id="{CE85AF3E-EB70-E34E-8F4B-1D272658BF7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723298">
              <a:off x="3129" y="285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444">
              <a:extLst>
                <a:ext uri="{FF2B5EF4-FFF2-40B4-BE49-F238E27FC236}">
                  <a16:creationId xmlns:a16="http://schemas.microsoft.com/office/drawing/2014/main" id="{DF746C01-EA7C-474A-AF10-0746DFC6CE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99683">
              <a:off x="2045" y="273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00" name="Line 445">
              <a:extLst>
                <a:ext uri="{FF2B5EF4-FFF2-40B4-BE49-F238E27FC236}">
                  <a16:creationId xmlns:a16="http://schemas.microsoft.com/office/drawing/2014/main" id="{A0F0F17B-72B0-FE46-9FC2-E719F742515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6499683">
              <a:off x="2080" y="278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446">
              <a:extLst>
                <a:ext uri="{FF2B5EF4-FFF2-40B4-BE49-F238E27FC236}">
                  <a16:creationId xmlns:a16="http://schemas.microsoft.com/office/drawing/2014/main" id="{C18BE87F-E724-E74C-A11B-25BF122941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6499683">
              <a:off x="2092" y="281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447">
              <a:extLst>
                <a:ext uri="{FF2B5EF4-FFF2-40B4-BE49-F238E27FC236}">
                  <a16:creationId xmlns:a16="http://schemas.microsoft.com/office/drawing/2014/main" id="{25A88800-93E6-2D41-A834-652CA3FE664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99684">
              <a:off x="2102" y="273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448">
              <a:extLst>
                <a:ext uri="{FF2B5EF4-FFF2-40B4-BE49-F238E27FC236}">
                  <a16:creationId xmlns:a16="http://schemas.microsoft.com/office/drawing/2014/main" id="{216A4AAC-FAD5-2041-AD94-5299F6BDBE1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99684">
              <a:off x="2125" y="272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449">
              <a:extLst>
                <a:ext uri="{FF2B5EF4-FFF2-40B4-BE49-F238E27FC236}">
                  <a16:creationId xmlns:a16="http://schemas.microsoft.com/office/drawing/2014/main" id="{D71C238E-1E6E-5B47-8731-E40F4DA1B6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107" y="1015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05" name="Line 450">
              <a:extLst>
                <a:ext uri="{FF2B5EF4-FFF2-40B4-BE49-F238E27FC236}">
                  <a16:creationId xmlns:a16="http://schemas.microsoft.com/office/drawing/2014/main" id="{12E48A84-A181-8E49-9EB6-38364DC20E2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55" y="106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451">
              <a:extLst>
                <a:ext uri="{FF2B5EF4-FFF2-40B4-BE49-F238E27FC236}">
                  <a16:creationId xmlns:a16="http://schemas.microsoft.com/office/drawing/2014/main" id="{D58E6803-2876-B14D-A7EF-CDE73100B23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73" y="1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452">
              <a:extLst>
                <a:ext uri="{FF2B5EF4-FFF2-40B4-BE49-F238E27FC236}">
                  <a16:creationId xmlns:a16="http://schemas.microsoft.com/office/drawing/2014/main" id="{9CA7BE77-A366-1E4C-AE0E-F0E1A2D3081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58" y="100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453">
              <a:extLst>
                <a:ext uri="{FF2B5EF4-FFF2-40B4-BE49-F238E27FC236}">
                  <a16:creationId xmlns:a16="http://schemas.microsoft.com/office/drawing/2014/main" id="{D05887E4-16D8-0842-8C3A-B2F2B21517D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76" y="98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454">
              <a:extLst>
                <a:ext uri="{FF2B5EF4-FFF2-40B4-BE49-F238E27FC236}">
                  <a16:creationId xmlns:a16="http://schemas.microsoft.com/office/drawing/2014/main" id="{7E6C7650-E0BB-974D-9ED5-E9305B75E6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093" y="94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10" name="Line 455">
              <a:extLst>
                <a:ext uri="{FF2B5EF4-FFF2-40B4-BE49-F238E27FC236}">
                  <a16:creationId xmlns:a16="http://schemas.microsoft.com/office/drawing/2014/main" id="{0C767658-6C69-2C46-9AA5-F0B693E0920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5400000">
              <a:off x="3069" y="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456">
              <a:extLst>
                <a:ext uri="{FF2B5EF4-FFF2-40B4-BE49-F238E27FC236}">
                  <a16:creationId xmlns:a16="http://schemas.microsoft.com/office/drawing/2014/main" id="{AC49F6AC-A284-874A-AAB7-21FAD62E774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066" y="98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457">
              <a:extLst>
                <a:ext uri="{FF2B5EF4-FFF2-40B4-BE49-F238E27FC236}">
                  <a16:creationId xmlns:a16="http://schemas.microsoft.com/office/drawing/2014/main" id="{99F2D251-5132-724E-ACED-15D867261F8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048" y="100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458">
              <a:extLst>
                <a:ext uri="{FF2B5EF4-FFF2-40B4-BE49-F238E27FC236}">
                  <a16:creationId xmlns:a16="http://schemas.microsoft.com/office/drawing/2014/main" id="{59B80A88-57A1-4B48-97B6-06AF6D99D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" y="2784"/>
              <a:ext cx="97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Times New Roman" charset="0"/>
                </a:rPr>
                <a:t>200 MeV Polarimeter</a:t>
              </a:r>
            </a:p>
          </p:txBody>
        </p:sp>
        <p:sp>
          <p:nvSpPr>
            <p:cNvPr id="114" name="Rectangle 459">
              <a:extLst>
                <a:ext uri="{FF2B5EF4-FFF2-40B4-BE49-F238E27FC236}">
                  <a16:creationId xmlns:a16="http://schemas.microsoft.com/office/drawing/2014/main" id="{A6BEAD05-B468-2642-A310-F4E528239B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32973">
              <a:off x="2188" y="2889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15" name="Line 460">
              <a:extLst>
                <a:ext uri="{FF2B5EF4-FFF2-40B4-BE49-F238E27FC236}">
                  <a16:creationId xmlns:a16="http://schemas.microsoft.com/office/drawing/2014/main" id="{9D34A347-05CB-6540-83EC-B9C508A1E8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2784"/>
              <a:ext cx="192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461">
              <a:extLst>
                <a:ext uri="{FF2B5EF4-FFF2-40B4-BE49-F238E27FC236}">
                  <a16:creationId xmlns:a16="http://schemas.microsoft.com/office/drawing/2014/main" id="{91C129DE-91E3-4049-ADA6-59CD0C5BBF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0306">
              <a:off x="2888" y="97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117" name="Group 462">
              <a:extLst>
                <a:ext uri="{FF2B5EF4-FFF2-40B4-BE49-F238E27FC236}">
                  <a16:creationId xmlns:a16="http://schemas.microsoft.com/office/drawing/2014/main" id="{84C3279D-C656-514B-8D39-865923EE512E}"/>
                </a:ext>
              </a:extLst>
            </p:cNvPr>
            <p:cNvGrpSpPr>
              <a:grpSpLocks/>
            </p:cNvGrpSpPr>
            <p:nvPr/>
          </p:nvGrpSpPr>
          <p:grpSpPr bwMode="auto">
            <a:xfrm rot="2700306">
              <a:off x="2893" y="1037"/>
              <a:ext cx="41" cy="41"/>
              <a:chOff x="3936" y="1517"/>
              <a:chExt cx="41" cy="41"/>
            </a:xfrm>
          </p:grpSpPr>
          <p:sp>
            <p:nvSpPr>
              <p:cNvPr id="150" name="Line 463">
                <a:extLst>
                  <a:ext uri="{FF2B5EF4-FFF2-40B4-BE49-F238E27FC236}">
                    <a16:creationId xmlns:a16="http://schemas.microsoft.com/office/drawing/2014/main" id="{27F4CC43-467F-0141-A0BA-30DF08CC79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Line 464">
                <a:extLst>
                  <a:ext uri="{FF2B5EF4-FFF2-40B4-BE49-F238E27FC236}">
                    <a16:creationId xmlns:a16="http://schemas.microsoft.com/office/drawing/2014/main" id="{41C9CF29-3934-D64B-9D3E-988BA311EA3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8" name="Group 465">
              <a:extLst>
                <a:ext uri="{FF2B5EF4-FFF2-40B4-BE49-F238E27FC236}">
                  <a16:creationId xmlns:a16="http://schemas.microsoft.com/office/drawing/2014/main" id="{7A82391E-FF97-1046-AB38-E9AABF365AC0}"/>
                </a:ext>
              </a:extLst>
            </p:cNvPr>
            <p:cNvGrpSpPr>
              <a:grpSpLocks/>
            </p:cNvGrpSpPr>
            <p:nvPr/>
          </p:nvGrpSpPr>
          <p:grpSpPr bwMode="auto">
            <a:xfrm rot="2700306">
              <a:off x="2894" y="922"/>
              <a:ext cx="41" cy="41"/>
              <a:chOff x="3936" y="1517"/>
              <a:chExt cx="41" cy="41"/>
            </a:xfrm>
          </p:grpSpPr>
          <p:sp>
            <p:nvSpPr>
              <p:cNvPr id="148" name="Line 466">
                <a:extLst>
                  <a:ext uri="{FF2B5EF4-FFF2-40B4-BE49-F238E27FC236}">
                    <a16:creationId xmlns:a16="http://schemas.microsoft.com/office/drawing/2014/main" id="{EED3B914-F036-0148-97E4-FF2B66A09F8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Line 467">
                <a:extLst>
                  <a:ext uri="{FF2B5EF4-FFF2-40B4-BE49-F238E27FC236}">
                    <a16:creationId xmlns:a16="http://schemas.microsoft.com/office/drawing/2014/main" id="{22C7BBC1-AA19-374A-A6FE-CF7D9BF9BD0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9" name="Oval 470">
              <a:extLst>
                <a:ext uri="{FF2B5EF4-FFF2-40B4-BE49-F238E27FC236}">
                  <a16:creationId xmlns:a16="http://schemas.microsoft.com/office/drawing/2014/main" id="{BDFBA69F-0012-DB44-866C-94FDD56997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845359">
              <a:off x="2973" y="297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0" name="Line 471">
              <a:extLst>
                <a:ext uri="{FF2B5EF4-FFF2-40B4-BE49-F238E27FC236}">
                  <a16:creationId xmlns:a16="http://schemas.microsoft.com/office/drawing/2014/main" id="{78C24CD4-981D-1541-93C9-B870A1CC020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845359">
              <a:off x="3032" y="3004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472">
              <a:extLst>
                <a:ext uri="{FF2B5EF4-FFF2-40B4-BE49-F238E27FC236}">
                  <a16:creationId xmlns:a16="http://schemas.microsoft.com/office/drawing/2014/main" id="{4FB59B31-A06D-C44E-B4C7-D74A3CB3AE4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845359">
              <a:off x="3056" y="301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473">
              <a:extLst>
                <a:ext uri="{FF2B5EF4-FFF2-40B4-BE49-F238E27FC236}">
                  <a16:creationId xmlns:a16="http://schemas.microsoft.com/office/drawing/2014/main" id="{C8527978-F992-0049-992E-6FB32924E38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54641">
              <a:off x="3009" y="2949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474">
              <a:extLst>
                <a:ext uri="{FF2B5EF4-FFF2-40B4-BE49-F238E27FC236}">
                  <a16:creationId xmlns:a16="http://schemas.microsoft.com/office/drawing/2014/main" id="{3133D307-0E2A-3A41-8670-2002FBF9C2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54641">
              <a:off x="3017" y="292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475">
              <a:extLst>
                <a:ext uri="{FF2B5EF4-FFF2-40B4-BE49-F238E27FC236}">
                  <a16:creationId xmlns:a16="http://schemas.microsoft.com/office/drawing/2014/main" id="{A4178438-6FFF-894B-A4F6-A94DC684C1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33776">
              <a:off x="2299" y="2949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5" name="AutoShape 476">
              <a:extLst>
                <a:ext uri="{FF2B5EF4-FFF2-40B4-BE49-F238E27FC236}">
                  <a16:creationId xmlns:a16="http://schemas.microsoft.com/office/drawing/2014/main" id="{225D6C91-AE47-9C47-A454-BAA9612BA0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8525">
              <a:off x="2326" y="2947"/>
              <a:ext cx="83" cy="58"/>
            </a:xfrm>
            <a:prstGeom prst="curvedDownArrow">
              <a:avLst>
                <a:gd name="adj1" fmla="val 39035"/>
                <a:gd name="adj2" fmla="val 6765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6" name="Oval 477">
              <a:extLst>
                <a:ext uri="{FF2B5EF4-FFF2-40B4-BE49-F238E27FC236}">
                  <a16:creationId xmlns:a16="http://schemas.microsoft.com/office/drawing/2014/main" id="{836571ED-457D-BE44-AB9A-071BB24D06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38710">
              <a:off x="3108" y="2700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7" name="AutoShape 478">
              <a:extLst>
                <a:ext uri="{FF2B5EF4-FFF2-40B4-BE49-F238E27FC236}">
                  <a16:creationId xmlns:a16="http://schemas.microsoft.com/office/drawing/2014/main" id="{DA304448-2879-0C41-AB1E-5B5BB363C5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90724">
              <a:off x="3143" y="271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8" name="Text Box 479">
              <a:extLst>
                <a:ext uri="{FF2B5EF4-FFF2-40B4-BE49-F238E27FC236}">
                  <a16:creationId xmlns:a16="http://schemas.microsoft.com/office/drawing/2014/main" id="{BC840347-953C-E945-851B-C388F5576D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2562"/>
              <a:ext cx="84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folHlink"/>
                  </a:solidFill>
                  <a:latin typeface="Times New Roman" charset="0"/>
                </a:rPr>
                <a:t>Helical Partial </a:t>
              </a:r>
            </a:p>
            <a:p>
              <a:r>
                <a:rPr lang="en-US" sz="1400" b="1">
                  <a:solidFill>
                    <a:schemeClr val="folHlink"/>
                  </a:solidFill>
                  <a:latin typeface="Times New Roman" charset="0"/>
                </a:rPr>
                <a:t>Siberian Snake</a:t>
              </a:r>
            </a:p>
          </p:txBody>
        </p:sp>
        <p:sp>
          <p:nvSpPr>
            <p:cNvPr id="129" name="Line 480">
              <a:extLst>
                <a:ext uri="{FF2B5EF4-FFF2-40B4-BE49-F238E27FC236}">
                  <a16:creationId xmlns:a16="http://schemas.microsoft.com/office/drawing/2014/main" id="{6FAFB72C-D194-034E-A8D7-1B0D9C69D7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9" y="2679"/>
              <a:ext cx="139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Text Box 481">
              <a:extLst>
                <a:ext uri="{FF2B5EF4-FFF2-40B4-BE49-F238E27FC236}">
                  <a16:creationId xmlns:a16="http://schemas.microsoft.com/office/drawing/2014/main" id="{57630645-3E33-3B43-931B-F5CF953FAF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2064"/>
              <a:ext cx="129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Times New Roman" charset="0"/>
                </a:rPr>
                <a:t>Spin Rotators</a:t>
              </a:r>
            </a:p>
            <a:p>
              <a:pPr algn="ctr"/>
              <a:r>
                <a:rPr lang="en-US" sz="1400">
                  <a:latin typeface="Times New Roman" charset="0"/>
                </a:rPr>
                <a:t>(longitudinal polarization)</a:t>
              </a:r>
            </a:p>
          </p:txBody>
        </p:sp>
        <p:sp>
          <p:nvSpPr>
            <p:cNvPr id="131" name="Rectangle 482">
              <a:extLst>
                <a:ext uri="{FF2B5EF4-FFF2-40B4-BE49-F238E27FC236}">
                  <a16:creationId xmlns:a16="http://schemas.microsoft.com/office/drawing/2014/main" id="{0A5A0089-F2C8-0748-97CE-2E6696BE70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13039">
              <a:off x="4296" y="1755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2" name="Text Box 483">
              <a:extLst>
                <a:ext uri="{FF2B5EF4-FFF2-40B4-BE49-F238E27FC236}">
                  <a16:creationId xmlns:a16="http://schemas.microsoft.com/office/drawing/2014/main" id="{BDB8B00F-6EC9-2342-8438-FD6272C48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8" y="632"/>
              <a:ext cx="114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Times New Roman" charset="0"/>
                </a:rPr>
                <a:t>2 Siberian Snakes/ring</a:t>
              </a:r>
            </a:p>
          </p:txBody>
        </p:sp>
        <p:sp>
          <p:nvSpPr>
            <p:cNvPr id="133" name="AutoShape 489">
              <a:extLst>
                <a:ext uri="{FF2B5EF4-FFF2-40B4-BE49-F238E27FC236}">
                  <a16:creationId xmlns:a16="http://schemas.microsoft.com/office/drawing/2014/main" id="{FC4207CA-D6A0-2646-9B3A-81567B7B87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29997">
              <a:off x="4480" y="157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34" name="Text Box 497">
              <a:extLst>
                <a:ext uri="{FF2B5EF4-FFF2-40B4-BE49-F238E27FC236}">
                  <a16:creationId xmlns:a16="http://schemas.microsoft.com/office/drawing/2014/main" id="{5100B831-1ABB-254D-A14C-1BC40DC08A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872"/>
              <a:ext cx="129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latin typeface="Times New Roman" charset="0"/>
                </a:rPr>
                <a:t>Spin Rotators</a:t>
              </a:r>
            </a:p>
            <a:p>
              <a:pPr algn="ctr"/>
              <a:r>
                <a:rPr lang="en-US" sz="1400">
                  <a:latin typeface="Times New Roman" charset="0"/>
                </a:rPr>
                <a:t>(longitudinal polarization)</a:t>
              </a:r>
            </a:p>
          </p:txBody>
        </p:sp>
        <p:sp>
          <p:nvSpPr>
            <p:cNvPr id="135" name="Line 498">
              <a:extLst>
                <a:ext uri="{FF2B5EF4-FFF2-40B4-BE49-F238E27FC236}">
                  <a16:creationId xmlns:a16="http://schemas.microsoft.com/office/drawing/2014/main" id="{6629CB15-1A59-F643-B3DB-531FA8BAF3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6" y="1728"/>
              <a:ext cx="54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499">
              <a:extLst>
                <a:ext uri="{FF2B5EF4-FFF2-40B4-BE49-F238E27FC236}">
                  <a16:creationId xmlns:a16="http://schemas.microsoft.com/office/drawing/2014/main" id="{A1665AF6-9DCB-9E44-8BF1-6546706968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87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Text Box 500">
              <a:extLst>
                <a:ext uri="{FF2B5EF4-FFF2-40B4-BE49-F238E27FC236}">
                  <a16:creationId xmlns:a16="http://schemas.microsoft.com/office/drawing/2014/main" id="{BDF9C3F0-E04A-1B49-8DD6-3FDD3A989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168"/>
              <a:ext cx="10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imes New Roman" charset="0"/>
                </a:rPr>
                <a:t>Strong AGS Snake</a:t>
              </a:r>
            </a:p>
          </p:txBody>
        </p:sp>
        <p:sp>
          <p:nvSpPr>
            <p:cNvPr id="138" name="Rectangle 501">
              <a:extLst>
                <a:ext uri="{FF2B5EF4-FFF2-40B4-BE49-F238E27FC236}">
                  <a16:creationId xmlns:a16="http://schemas.microsoft.com/office/drawing/2014/main" id="{F9C7DBFA-2D21-3147-9632-474A835B2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200"/>
              <a:ext cx="102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Times New Roman" charset="0"/>
                </a:rPr>
                <a:t>RHIC </a:t>
              </a:r>
              <a:r>
                <a:rPr lang="en-US" sz="1400" err="1">
                  <a:latin typeface="Times New Roman" charset="0"/>
                </a:rPr>
                <a:t>pC</a:t>
              </a:r>
              <a:r>
                <a:rPr lang="en-US" sz="1400">
                  <a:latin typeface="Times New Roman" charset="0"/>
                </a:rPr>
                <a:t> Polarimeters</a:t>
              </a:r>
            </a:p>
          </p:txBody>
        </p:sp>
        <p:sp>
          <p:nvSpPr>
            <p:cNvPr id="139" name="Rectangle 502">
              <a:extLst>
                <a:ext uri="{FF2B5EF4-FFF2-40B4-BE49-F238E27FC236}">
                  <a16:creationId xmlns:a16="http://schemas.microsoft.com/office/drawing/2014/main" id="{BAFC325F-8D3D-1341-8762-4F8F226ED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136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folHlink"/>
                  </a:solidFill>
                  <a:latin typeface="Times New Roman" charset="0"/>
                </a:rPr>
                <a:t>Absolute Polarimeter (H jet)</a:t>
              </a:r>
            </a:p>
          </p:txBody>
        </p:sp>
        <p:sp>
          <p:nvSpPr>
            <p:cNvPr id="140" name="Line 504">
              <a:extLst>
                <a:ext uri="{FF2B5EF4-FFF2-40B4-BE49-F238E27FC236}">
                  <a16:creationId xmlns:a16="http://schemas.microsoft.com/office/drawing/2014/main" id="{D166BFCB-5300-CA4C-B72C-443DCEC5ED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100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505">
              <a:extLst>
                <a:ext uri="{FF2B5EF4-FFF2-40B4-BE49-F238E27FC236}">
                  <a16:creationId xmlns:a16="http://schemas.microsoft.com/office/drawing/2014/main" id="{8775F35C-B0CB-B641-8180-4A58FEA8C4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6" y="11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506">
              <a:extLst>
                <a:ext uri="{FF2B5EF4-FFF2-40B4-BE49-F238E27FC236}">
                  <a16:creationId xmlns:a16="http://schemas.microsoft.com/office/drawing/2014/main" id="{405A0831-8902-714B-B920-BA68CC692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1" y="1760"/>
              <a:ext cx="27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i="1" u="sng">
                  <a:latin typeface="Times New Roman" charset="0"/>
                </a:rPr>
                <a:t>STAR</a:t>
              </a:r>
              <a:endParaRPr lang="en-US" sz="2400">
                <a:latin typeface="Times New Roman" charset="0"/>
              </a:endParaRPr>
            </a:p>
          </p:txBody>
        </p:sp>
        <p:sp>
          <p:nvSpPr>
            <p:cNvPr id="143" name="Rectangle 509">
              <a:extLst>
                <a:ext uri="{FF2B5EF4-FFF2-40B4-BE49-F238E27FC236}">
                  <a16:creationId xmlns:a16="http://schemas.microsoft.com/office/drawing/2014/main" id="{12D02BD0-7085-8C42-A921-6D795CDBF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976"/>
              <a:ext cx="78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Times New Roman" charset="0"/>
                </a:rPr>
                <a:t>AGS Polarimeter</a:t>
              </a:r>
            </a:p>
          </p:txBody>
        </p:sp>
        <p:sp>
          <p:nvSpPr>
            <p:cNvPr id="144" name="Text Box 510">
              <a:extLst>
                <a:ext uri="{FF2B5EF4-FFF2-40B4-BE49-F238E27FC236}">
                  <a16:creationId xmlns:a16="http://schemas.microsoft.com/office/drawing/2014/main" id="{BADA285C-509E-574A-9B90-1E0EF8B03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816"/>
              <a:ext cx="6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663300"/>
                  </a:solidFill>
                  <a:latin typeface="Times New Roman" charset="0"/>
                </a:rPr>
                <a:t>Spin flipper</a:t>
              </a:r>
            </a:p>
          </p:txBody>
        </p:sp>
        <p:sp>
          <p:nvSpPr>
            <p:cNvPr id="145" name="Line 511">
              <a:extLst>
                <a:ext uri="{FF2B5EF4-FFF2-40B4-BE49-F238E27FC236}">
                  <a16:creationId xmlns:a16="http://schemas.microsoft.com/office/drawing/2014/main" id="{A0B970B9-FBE6-914D-BE2A-178B474C4B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1008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512">
              <a:extLst>
                <a:ext uri="{FF2B5EF4-FFF2-40B4-BE49-F238E27FC236}">
                  <a16:creationId xmlns:a16="http://schemas.microsoft.com/office/drawing/2014/main" id="{58A6F618-E910-6942-89BE-26641AAD15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36" y="206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513">
              <a:extLst>
                <a:ext uri="{FF2B5EF4-FFF2-40B4-BE49-F238E27FC236}">
                  <a16:creationId xmlns:a16="http://schemas.microsoft.com/office/drawing/2014/main" id="{07480F0E-CF2B-F444-AEE8-4CEA3A0A35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20" y="2064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279D883-1629-5E9A-6736-E282AA01F6BF}"/>
              </a:ext>
            </a:extLst>
          </p:cNvPr>
          <p:cNvSpPr txBox="1">
            <a:spLocks/>
          </p:cNvSpPr>
          <p:nvPr/>
        </p:nvSpPr>
        <p:spPr>
          <a:xfrm>
            <a:off x="10015329" y="6021442"/>
            <a:ext cx="2155866" cy="5095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/>
              <a:t>Courtesy</a:t>
            </a:r>
          </a:p>
          <a:p>
            <a:pPr algn="r"/>
            <a:r>
              <a:rPr lang="en-US" sz="1400"/>
              <a:t>Vincent </a:t>
            </a:r>
            <a:r>
              <a:rPr lang="en-US" sz="1400" err="1"/>
              <a:t>Schoefer</a:t>
            </a:r>
            <a:r>
              <a:rPr lang="en-US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954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DD81B34-A327-76C3-69E7-799892628C5E}"/>
              </a:ext>
            </a:extLst>
          </p:cNvPr>
          <p:cNvSpPr txBox="1">
            <a:spLocks/>
          </p:cNvSpPr>
          <p:nvPr/>
        </p:nvSpPr>
        <p:spPr>
          <a:xfrm>
            <a:off x="571500" y="20417"/>
            <a:ext cx="11049000" cy="1117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4400"/>
              <a:t>Main Depolarization Mechanisms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F067D3-D85E-5924-EF1D-4C7AD42A322E}"/>
                  </a:ext>
                </a:extLst>
              </p:cNvPr>
              <p:cNvSpPr txBox="1"/>
              <p:nvPr/>
            </p:nvSpPr>
            <p:spPr>
              <a:xfrm>
                <a:off x="571500" y="1715851"/>
                <a:ext cx="10712585" cy="3819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spcBef>
                    <a:spcPts val="1600"/>
                  </a:spcBef>
                  <a:buFont typeface="Wingdings" panose="05000000000000000000" pitchFamily="2" charset="2"/>
                  <a:buChar char="Ø"/>
                </a:pPr>
                <a:r>
                  <a:rPr lang="en-US" sz="2800"/>
                  <a:t>Intrinsic spin resonances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800"/>
                  <a:t>)</a:t>
                </a:r>
              </a:p>
              <a:p>
                <a:pPr marL="914400" lvl="1" indent="-457200">
                  <a:spcBef>
                    <a:spcPts val="160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Due to linear optics of machine and geometry. </a:t>
                </a:r>
              </a:p>
              <a:p>
                <a:pPr marL="914400" lvl="1" indent="-457200">
                  <a:spcBef>
                    <a:spcPts val="1600"/>
                  </a:spcBef>
                  <a:buFont typeface="Arial" panose="020B0604020202020204" pitchFamily="34" charset="0"/>
                  <a:buChar char="•"/>
                </a:pPr>
                <a:r>
                  <a:rPr lang="en-US" u="sng"/>
                  <a:t>Can be mitigated with fast optics changes</a:t>
                </a:r>
                <a:r>
                  <a:rPr lang="en-US"/>
                  <a:t>.</a:t>
                </a:r>
              </a:p>
              <a:p>
                <a:pPr lvl="1">
                  <a:spcBef>
                    <a:spcPts val="1600"/>
                  </a:spcBef>
                </a:pPr>
                <a:endParaRPr lang="en-US" sz="2800"/>
              </a:p>
              <a:p>
                <a:pPr marL="514350" indent="-514350">
                  <a:spcBef>
                    <a:spcPts val="1600"/>
                  </a:spcBef>
                  <a:buFont typeface="Wingdings" panose="05000000000000000000" pitchFamily="2" charset="2"/>
                  <a:buChar char="Ø"/>
                </a:pPr>
                <a:r>
                  <a:rPr lang="en-US" sz="2800"/>
                  <a:t>Imperfection spin resonances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/>
                  <a:t>)</a:t>
                </a:r>
              </a:p>
              <a:p>
                <a:pPr marL="914400" lvl="1" indent="-457200">
                  <a:spcBef>
                    <a:spcPts val="1600"/>
                  </a:spcBef>
                  <a:buFont typeface="Arial" panose="020B0604020202020204" pitchFamily="34" charset="0"/>
                  <a:buChar char="•"/>
                </a:pPr>
                <a:r>
                  <a:rPr lang="en-US"/>
                  <a:t>Due to magnetic field errors, misalignments, etc. </a:t>
                </a:r>
              </a:p>
              <a:p>
                <a:pPr marL="914400" lvl="1" indent="-457200">
                  <a:spcBef>
                    <a:spcPts val="1600"/>
                  </a:spcBef>
                  <a:buFont typeface="Arial" panose="020B0604020202020204" pitchFamily="34" charset="0"/>
                  <a:buChar char="•"/>
                </a:pPr>
                <a:r>
                  <a:rPr lang="en-US" u="sng"/>
                  <a:t>Can be mitigated via closed-orbit correction</a:t>
                </a:r>
                <a:r>
                  <a:rPr lang="en-US"/>
                  <a:t>.</a:t>
                </a:r>
                <a:endParaRPr lang="en-US" sz="28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F067D3-D85E-5924-EF1D-4C7AD42A3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715851"/>
                <a:ext cx="10712585" cy="3819635"/>
              </a:xfrm>
              <a:prstGeom prst="rect">
                <a:avLst/>
              </a:prstGeom>
              <a:blipFill>
                <a:blip r:embed="rId3"/>
                <a:stretch>
                  <a:fillRect l="-1024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9883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A35C8-51BF-6FCB-79CE-621CC880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89" y="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/>
              <a:t>Spectrum of optimization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DBBFD9-CC1D-10E7-FB78-1CED55D65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8216" y="6316595"/>
            <a:ext cx="2155866" cy="36512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1400"/>
              <a:t>Courtesy </a:t>
            </a:r>
            <a:r>
              <a:rPr lang="en-US" sz="1400" err="1"/>
              <a:t>Auralee</a:t>
            </a:r>
            <a:r>
              <a:rPr lang="en-US" sz="1400"/>
              <a:t> Edelen </a:t>
            </a:r>
          </a:p>
        </p:txBody>
      </p:sp>
      <p:pic>
        <p:nvPicPr>
          <p:cNvPr id="8" name="Picture 7" descr="Graphical user interface, diagram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B7064BBA-4DD0-B257-FC65-0E6AAB6AC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75" y="1637222"/>
            <a:ext cx="11895263" cy="458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2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823AA1-E195-B12D-0B6C-DC14408B1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Bayesian optimization</a:t>
            </a:r>
          </a:p>
        </p:txBody>
      </p:sp>
      <p:pic>
        <p:nvPicPr>
          <p:cNvPr id="5" name="Picture 2" descr="Shallow Understanding on Bayesian Optimization | by Ramraj Chandradevan |  Towards Data Science">
            <a:extLst>
              <a:ext uri="{FF2B5EF4-FFF2-40B4-BE49-F238E27FC236}">
                <a16:creationId xmlns:a16="http://schemas.microsoft.com/office/drawing/2014/main" id="{137DF01B-199B-B73F-48C4-EA77F8C6B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387" y="1148929"/>
            <a:ext cx="5247947" cy="517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D9DC60D-6730-5927-8E01-C047C71480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666" y="1592495"/>
                <a:ext cx="6035887" cy="4818580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000" dirty="0"/>
                  <a:t>Acquisitions functions guide how to explore input space</a:t>
                </a:r>
              </a:p>
              <a:p>
                <a:pPr marL="457200" lvl="1" indent="0">
                  <a:lnSpc>
                    <a:spcPct val="100000"/>
                  </a:lnSpc>
                  <a:buNone/>
                </a:pPr>
                <a:endParaRPr lang="en-US" sz="500" dirty="0"/>
              </a:p>
              <a:p>
                <a:pPr lvl="2">
                  <a:lnSpc>
                    <a:spcPct val="110000"/>
                  </a:lnSpc>
                  <a:spcBef>
                    <a:spcPts val="0"/>
                  </a:spcBef>
                  <a:defRPr/>
                </a:pPr>
                <a:r>
                  <a:rPr kumimoji="0" lang="en-US" sz="21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Upper Confidence Bound (UCB)</a:t>
                </a:r>
                <a:br>
                  <a:rPr kumimoji="0" lang="en-US" sz="21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Proven convergence bound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  <m:d>
                      <m:d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e>
                        </m:rad>
                      </m:e>
                    </m:d>
                  </m:oMath>
                </a14:m>
                <a:endPara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914400" marR="0" lvl="2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  <a:sym typeface="Franklin Gothic Book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Franklin Gothic Book"/>
                      </a:rPr>
                      <m:t>UCB</m:t>
                    </m:r>
                    <m:d>
                      <m:dPr>
                        <m:ctrlPr>
                          <a:rPr kumimoji="0" lang="en-US" sz="2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Franklin Gothic Book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Franklin Gothic Book"/>
                          </a:rPr>
                          <m:t>𝑥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Franklin Gothic Book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Franklin Gothic Book"/>
                      </a:rPr>
                      <m:t>𝜇</m:t>
                    </m:r>
                    <m:d>
                      <m:dPr>
                        <m:ctrlPr>
                          <a:rPr kumimoji="0" lang="en-US" sz="2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Franklin Gothic Book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Franklin Gothic Book"/>
                          </a:rPr>
                          <m:t>𝑥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Franklin Gothic Book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Franklin Gothic Book"/>
                      </a:rPr>
                      <m:t>𝜅𝜎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Franklin Gothic Book"/>
                      </a:rPr>
                      <m:t>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Franklin Gothic Book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Franklin Gothic Book"/>
                      </a:rPr>
                      <m:t>)</m:t>
                    </m:r>
                  </m:oMath>
                </a14:m>
                <a:endPara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  <a:sym typeface="Franklin Gothic Book"/>
                </a:endParaRPr>
              </a:p>
              <a:p>
                <a:pPr marL="914400" marR="0" lvl="2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Franklin Gothic Book"/>
                </a:endParaRPr>
              </a:p>
              <a:p>
                <a:pPr lvl="2">
                  <a:lnSpc>
                    <a:spcPct val="100000"/>
                  </a:lnSpc>
                </a:pPr>
                <a:r>
                  <a:rPr lang="en-US" dirty="0"/>
                  <a:t>Probability Improvement (PI)</a:t>
                </a:r>
              </a:p>
              <a:p>
                <a:pPr marL="457200" lvl="1" indent="0">
                  <a:lnSpc>
                    <a:spcPct val="160000"/>
                  </a:lnSpc>
                  <a:buNone/>
                </a:pPr>
                <a:r>
                  <a:rPr lang="en-US" sz="2000" b="0" dirty="0"/>
                  <a:t>	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𝑃𝐼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sz="2000" dirty="0"/>
              </a:p>
              <a:p>
                <a:pPr lvl="1">
                  <a:lnSpc>
                    <a:spcPct val="100000"/>
                  </a:lnSpc>
                </a:pPr>
                <a:endParaRPr lang="en-US" sz="2200" dirty="0"/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Expected Improvement (EI)</a:t>
                </a:r>
                <a:br>
                  <a:rPr lang="en-US" sz="2000" b="0" i="1" dirty="0">
                    <a:latin typeface="Cambria Math" panose="02040503050406030204" pitchFamily="18" charset="0"/>
                  </a:rPr>
                </a:br>
                <a:r>
                  <a:rPr lang="en-US" sz="2000" b="0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𝐸𝐼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D9DC60D-6730-5927-8E01-C047C7148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66" y="1592495"/>
                <a:ext cx="6035887" cy="4818580"/>
              </a:xfrm>
              <a:prstGeom prst="rect">
                <a:avLst/>
              </a:prstGeom>
              <a:blipFill>
                <a:blip r:embed="rId4"/>
                <a:stretch>
                  <a:fillRect l="-1050"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7DEFE22-0A0F-09B0-0057-0D20CB985CA7}"/>
              </a:ext>
            </a:extLst>
          </p:cNvPr>
          <p:cNvSpPr txBox="1"/>
          <p:nvPr/>
        </p:nvSpPr>
        <p:spPr>
          <a:xfrm>
            <a:off x="8844653" y="880639"/>
            <a:ext cx="2991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[Image by R. Chandradevan on Medium]</a:t>
            </a:r>
          </a:p>
        </p:txBody>
      </p:sp>
    </p:spTree>
    <p:extLst>
      <p:ext uri="{BB962C8B-B14F-4D97-AF65-F5344CB8AC3E}">
        <p14:creationId xmlns:p14="http://schemas.microsoft.com/office/powerpoint/2010/main" val="2721287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3EA2EC9-6AA1-145E-F765-AB916684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61" y="16653"/>
            <a:ext cx="11294771" cy="1325563"/>
          </a:xfrm>
        </p:spPr>
        <p:txBody>
          <a:bodyPr/>
          <a:lstStyle/>
          <a:p>
            <a:r>
              <a:rPr lang="en-US"/>
              <a:t>Why is Bayesian Optimization suitable?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6F5429-6FCE-29E0-DBFE-C67A7435F56B}"/>
              </a:ext>
            </a:extLst>
          </p:cNvPr>
          <p:cNvSpPr txBox="1">
            <a:spLocks/>
          </p:cNvSpPr>
          <p:nvPr/>
        </p:nvSpPr>
        <p:spPr>
          <a:xfrm>
            <a:off x="332704" y="1027638"/>
            <a:ext cx="11675266" cy="4343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Insensitive to local minima (important for nonlinear processes)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Efficient sample usage (data is expensive)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Does not require gradient information (data is expensive)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Physics-informed through kernel function and prior mean</a:t>
            </a:r>
            <a:endParaRPr 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82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08F1B2-71F6-7AB2-46E3-7DEC945B3879}"/>
              </a:ext>
            </a:extLst>
          </p:cNvPr>
          <p:cNvSpPr txBox="1">
            <a:spLocks/>
          </p:cNvSpPr>
          <p:nvPr/>
        </p:nvSpPr>
        <p:spPr>
          <a:xfrm>
            <a:off x="332704" y="413359"/>
            <a:ext cx="11526592" cy="5603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Physics-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/>
                <a:ea typeface="+mj-ea"/>
                <a:cs typeface="+mj-cs"/>
              </a:rPr>
              <a:t>informed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Bayesian Optimization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Surrogate model</a:t>
            </a:r>
          </a:p>
          <a:p>
            <a:pPr lvl="1"/>
            <a:r>
              <a:rPr lang="en-US" sz="2000" dirty="0"/>
              <a:t>Default: Gaussian processes (GP)</a:t>
            </a:r>
          </a:p>
          <a:p>
            <a:pPr lvl="1"/>
            <a:r>
              <a:rPr lang="en-US" sz="2000" dirty="0"/>
              <a:t>Fast: Decision trees / Bayesian NN</a:t>
            </a:r>
          </a:p>
          <a:p>
            <a:pPr lvl="1"/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Mean and uncertainty</a:t>
            </a:r>
          </a:p>
          <a:p>
            <a:pPr lvl="1"/>
            <a:r>
              <a:rPr lang="en-US" sz="2000" dirty="0"/>
              <a:t>Predictive mean</a:t>
            </a:r>
          </a:p>
          <a:p>
            <a:pPr lvl="2"/>
            <a:r>
              <a:rPr lang="en-US" sz="1600" dirty="0"/>
              <a:t>Default: constant</a:t>
            </a:r>
          </a:p>
          <a:p>
            <a:pPr lvl="2"/>
            <a:r>
              <a:rPr lang="en-US" sz="1600" dirty="0"/>
              <a:t>Physically informed NN: Simulated / measured data</a:t>
            </a:r>
            <a:endParaRPr lang="en-US" sz="1800" dirty="0"/>
          </a:p>
          <a:p>
            <a:pPr lvl="1"/>
            <a:r>
              <a:rPr lang="en-US" sz="2000" dirty="0"/>
              <a:t>Uncertainty</a:t>
            </a:r>
          </a:p>
          <a:p>
            <a:pPr lvl="2"/>
            <a:r>
              <a:rPr lang="en-US" sz="1600"/>
              <a:t>Default</a:t>
            </a:r>
            <a:r>
              <a:rPr lang="en-US" sz="1600" dirty="0"/>
              <a:t>: Radial </a:t>
            </a:r>
            <a:r>
              <a:rPr lang="en-US" sz="1600"/>
              <a:t>basis functions for GP</a:t>
            </a:r>
            <a:endParaRPr lang="en-US" sz="1600" dirty="0"/>
          </a:p>
          <a:p>
            <a:pPr lvl="2"/>
            <a:r>
              <a:rPr lang="en-US" sz="1600" dirty="0"/>
              <a:t>Physically informed: RBF fitted parameters (noise, weight, center)</a:t>
            </a:r>
          </a:p>
          <a:p>
            <a:pPr lvl="2"/>
            <a:r>
              <a:rPr lang="en-US" sz="1600" dirty="0"/>
              <a:t>Trust region weighting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91049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</TotalTime>
  <Words>2298</Words>
  <Application>Microsoft Macintosh PowerPoint</Application>
  <PresentationFormat>Widescreen</PresentationFormat>
  <Paragraphs>401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Cambria Math</vt:lpstr>
      <vt:lpstr>Times New Roman</vt:lpstr>
      <vt:lpstr>Wingdings</vt:lpstr>
      <vt:lpstr>BNL</vt:lpstr>
      <vt:lpstr>Use of AI/ML for higher  brightness and higher  polarization of hadron beams   AI / ML proposal supported by DOE</vt:lpstr>
      <vt:lpstr>RHIC Injector Complex</vt:lpstr>
      <vt:lpstr>Polarized collider performance</vt:lpstr>
      <vt:lpstr>RHIC Polarized Beam Complex</vt:lpstr>
      <vt:lpstr>PowerPoint Presentation</vt:lpstr>
      <vt:lpstr>Spectrum of optimization</vt:lpstr>
      <vt:lpstr>Bayesian optimization</vt:lpstr>
      <vt:lpstr>Why is Bayesian Optimization suitable?</vt:lpstr>
      <vt:lpstr>PowerPoint Presentation</vt:lpstr>
      <vt:lpstr>When to use Reinforcement Learning?</vt:lpstr>
      <vt:lpstr>Booster injection</vt:lpstr>
      <vt:lpstr>Booster injection</vt:lpstr>
      <vt:lpstr>LtB optimization: 2 correctors + 2 quadrupoles</vt:lpstr>
      <vt:lpstr>AGS injection</vt:lpstr>
      <vt:lpstr>BtA optimization: 4 correctors</vt:lpstr>
      <vt:lpstr>BtA optimization: 4 correctors + 3 quads</vt:lpstr>
      <vt:lpstr>BtA optimization: 4 correctors</vt:lpstr>
      <vt:lpstr>AGS Bunch Merging</vt:lpstr>
      <vt:lpstr>Bunch Merge RL Setup</vt:lpstr>
      <vt:lpstr>Bunch Merge RL Workflow</vt:lpstr>
      <vt:lpstr>Bunch Merge RL Results</vt:lpstr>
      <vt:lpstr>Bunch Merge RL Results</vt:lpstr>
      <vt:lpstr>Orbit response data in AGS Booster</vt:lpstr>
      <vt:lpstr>Booster ORM: Uncertainty quantification through Bayesian inference</vt:lpstr>
      <vt:lpstr>SciBmad</vt:lpstr>
      <vt:lpstr>Future work </vt:lpstr>
      <vt:lpstr>Summary </vt:lpstr>
      <vt:lpstr>Dominant Participants</vt:lpstr>
      <vt:lpstr>Thank you and Questions?</vt:lpstr>
      <vt:lpstr>AGS skew quads</vt:lpstr>
      <vt:lpstr>AGS Spin Resonance Correction Skew Quadrupoles</vt:lpstr>
      <vt:lpstr>Publications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Hamwi, Eiad</dc:creator>
  <cp:keywords/>
  <dc:description/>
  <cp:lastModifiedBy>Eiad Hamwi</cp:lastModifiedBy>
  <cp:revision>2</cp:revision>
  <cp:lastPrinted>2023-12-07T14:29:34Z</cp:lastPrinted>
  <dcterms:created xsi:type="dcterms:W3CDTF">2021-05-26T19:04:29Z</dcterms:created>
  <dcterms:modified xsi:type="dcterms:W3CDTF">2025-10-27T14:11:00Z</dcterms:modified>
  <cp:category/>
</cp:coreProperties>
</file>