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6858000" cx="12192000"/>
  <p:notesSz cx="6858000" cy="9144000"/>
  <p:embeddedFontLst>
    <p:embeddedFont>
      <p:font typeface="Manrope Light"/>
      <p:regular r:id="rId23"/>
      <p:bold r:id="rId24"/>
    </p:embeddedFont>
    <p:embeddedFont>
      <p:font typeface="Lato"/>
      <p:regular r:id="rId25"/>
      <p:bold r:id="rId26"/>
      <p:italic r:id="rId27"/>
      <p:boldItalic r:id="rId28"/>
    </p:embeddedFont>
    <p:embeddedFont>
      <p:font typeface="Manrope"/>
      <p:regular r:id="rId29"/>
      <p:bold r:id="rId30"/>
    </p:embeddedFont>
    <p:embeddedFont>
      <p:font typeface="Helvetica Neue"/>
      <p:regular r:id="rId31"/>
      <p:bold r:id="rId32"/>
      <p:italic r:id="rId33"/>
      <p:boldItalic r:id="rId34"/>
    </p:embeddedFont>
    <p:embeddedFont>
      <p:font typeface="Helvetica Neue Ligh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">
          <p15:clr>
            <a:srgbClr val="A4A3A4"/>
          </p15:clr>
        </p15:guide>
        <p15:guide id="2" pos="7152">
          <p15:clr>
            <a:srgbClr val="A4A3A4"/>
          </p15:clr>
        </p15:guide>
        <p15:guide id="3" pos="528">
          <p15:clr>
            <a:srgbClr val="A4A3A4"/>
          </p15:clr>
        </p15:guide>
        <p15:guide id="4" orient="horz" pos="3888">
          <p15:clr>
            <a:srgbClr val="A4A3A4"/>
          </p15:clr>
        </p15:guide>
      </p15:sldGuideLst>
    </p:ext>
    <p:ext uri="GoogleSlidesCustomDataVersion2">
      <go:slidesCustomData xmlns:go="http://customooxmlschemas.google.com/" r:id="rId39" roundtripDataSignature="AMtx7miuHYRrjnEjDFEPOmZMCdxiLxtl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" orient="horz"/>
        <p:guide pos="7152"/>
        <p:guide pos="528"/>
        <p:guide pos="3888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ManropeLight-bold.fntdata"/><Relationship Id="rId23" Type="http://schemas.openxmlformats.org/officeDocument/2006/relationships/font" Target="fonts/ManropeLigh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anrope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regular.fntdata"/><Relationship Id="rId30" Type="http://schemas.openxmlformats.org/officeDocument/2006/relationships/font" Target="fonts/Manrope-bold.fntdata"/><Relationship Id="rId11" Type="http://schemas.openxmlformats.org/officeDocument/2006/relationships/slide" Target="slides/slide5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4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7.xml"/><Relationship Id="rId35" Type="http://schemas.openxmlformats.org/officeDocument/2006/relationships/font" Target="fonts/HelveticaNeueLight-regular.fntdata"/><Relationship Id="rId12" Type="http://schemas.openxmlformats.org/officeDocument/2006/relationships/slide" Target="slides/slide6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9.xml"/><Relationship Id="rId37" Type="http://schemas.openxmlformats.org/officeDocument/2006/relationships/font" Target="fonts/HelveticaNeueLight-italic.fntdata"/><Relationship Id="rId14" Type="http://schemas.openxmlformats.org/officeDocument/2006/relationships/slide" Target="slides/slide8.xml"/><Relationship Id="rId36" Type="http://schemas.openxmlformats.org/officeDocument/2006/relationships/font" Target="fonts/HelveticaNeueLight-bold.fntdata"/><Relationship Id="rId17" Type="http://schemas.openxmlformats.org/officeDocument/2006/relationships/slide" Target="slides/slide11.xml"/><Relationship Id="rId39" Type="http://customschemas.google.com/relationships/presentationmetadata" Target="metadata"/><Relationship Id="rId16" Type="http://schemas.openxmlformats.org/officeDocument/2006/relationships/slide" Target="slides/slide10.xml"/><Relationship Id="rId38" Type="http://schemas.openxmlformats.org/officeDocument/2006/relationships/font" Target="fonts/HelveticaNeueLight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9d4585cdbc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Here I will make changes most likely.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39d4585cdbc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9d4585cdbc_3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Here I will make changes most likely.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39d4585cdbc_3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9d4585cdbc_3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Here I will make changes most likely.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39d4585cdbc_3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9d4585cdbc_9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Here I will make changes most likely.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39d4585cdbc_9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9d4585cdbc_4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g39d4585cdbc_4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9d2043fab9_0_3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9d2043fab9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9d2043fab9_0_7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39d2043fab9_0_7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9d2043fa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39d2043fab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d2043fab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39d2043fab9_0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9d2043fab9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9d2043fab9_0_1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9d2043fab9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39d2043fab9_0_2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9d2043fab9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39d2043fab9_0_2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9d2043fab9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39d2043fab9_0_2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9d2043fab9_0_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39d2043fab9_0_8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9d2043fab9_0_9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/>
              <a:t>Here I will make changes most likely.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39d2043fab9_0_9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7"/>
          <p:cNvSpPr/>
          <p:nvPr>
            <p:ph idx="2" type="pic"/>
          </p:nvPr>
        </p:nvSpPr>
        <p:spPr>
          <a:xfrm>
            <a:off x="6096000" y="2804161"/>
            <a:ext cx="5257800" cy="19507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/>
          <p:nvPr>
            <p:ph idx="2" type="pic"/>
          </p:nvPr>
        </p:nvSpPr>
        <p:spPr>
          <a:xfrm>
            <a:off x="5262880" y="685800"/>
            <a:ext cx="1198880" cy="119888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" name="Google Shape;27;p36"/>
          <p:cNvSpPr/>
          <p:nvPr>
            <p:ph idx="3" type="pic"/>
          </p:nvPr>
        </p:nvSpPr>
        <p:spPr>
          <a:xfrm>
            <a:off x="7559040" y="685800"/>
            <a:ext cx="3794760" cy="5486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7"/>
          <p:cNvSpPr/>
          <p:nvPr>
            <p:ph idx="2" type="pic"/>
          </p:nvPr>
        </p:nvSpPr>
        <p:spPr>
          <a:xfrm>
            <a:off x="6096000" y="1066800"/>
            <a:ext cx="5257800" cy="47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8"/>
          <p:cNvSpPr/>
          <p:nvPr>
            <p:ph idx="2" type="pic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/>
          <p:nvPr>
            <p:ph idx="2" type="pic"/>
          </p:nvPr>
        </p:nvSpPr>
        <p:spPr>
          <a:xfrm>
            <a:off x="5060950" y="685800"/>
            <a:ext cx="2070100" cy="1943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" name="Google Shape;34;p39"/>
          <p:cNvSpPr/>
          <p:nvPr>
            <p:ph idx="3" type="pic"/>
          </p:nvPr>
        </p:nvSpPr>
        <p:spPr>
          <a:xfrm>
            <a:off x="838200" y="3429000"/>
            <a:ext cx="4076700" cy="27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0"/>
          <p:cNvSpPr/>
          <p:nvPr>
            <p:ph idx="2" type="pic"/>
          </p:nvPr>
        </p:nvSpPr>
        <p:spPr>
          <a:xfrm>
            <a:off x="838199" y="2829560"/>
            <a:ext cx="5247639" cy="33426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7" name="Google Shape;37;p40"/>
          <p:cNvSpPr/>
          <p:nvPr>
            <p:ph idx="3" type="pic"/>
          </p:nvPr>
        </p:nvSpPr>
        <p:spPr>
          <a:xfrm>
            <a:off x="6183631" y="2829560"/>
            <a:ext cx="2542540" cy="33426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8" name="Google Shape;38;p40"/>
          <p:cNvSpPr/>
          <p:nvPr>
            <p:ph idx="4" type="pic"/>
          </p:nvPr>
        </p:nvSpPr>
        <p:spPr>
          <a:xfrm>
            <a:off x="8811261" y="2819400"/>
            <a:ext cx="2542540" cy="33426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1"/>
          <p:cNvSpPr/>
          <p:nvPr>
            <p:ph idx="2" type="pic"/>
          </p:nvPr>
        </p:nvSpPr>
        <p:spPr>
          <a:xfrm>
            <a:off x="6096000" y="4851400"/>
            <a:ext cx="5245100" cy="2006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2"/>
          <p:cNvSpPr/>
          <p:nvPr>
            <p:ph idx="2" type="pic"/>
          </p:nvPr>
        </p:nvSpPr>
        <p:spPr>
          <a:xfrm>
            <a:off x="8230226" y="3429000"/>
            <a:ext cx="3123574" cy="27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3"/>
          <p:cNvSpPr/>
          <p:nvPr>
            <p:ph idx="2" type="pic"/>
          </p:nvPr>
        </p:nvSpPr>
        <p:spPr>
          <a:xfrm>
            <a:off x="838200" y="3540760"/>
            <a:ext cx="10515600" cy="26314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01">
  <p:cSld name="Layout 0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9d2043fab9_0_798"/>
          <p:cNvSpPr/>
          <p:nvPr>
            <p:ph idx="2" type="pic"/>
          </p:nvPr>
        </p:nvSpPr>
        <p:spPr>
          <a:xfrm>
            <a:off x="5306073" y="1465400"/>
            <a:ext cx="6261900" cy="3074100"/>
          </a:xfrm>
          <a:prstGeom prst="roundRect">
            <a:avLst>
              <a:gd fmla="val 748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02">
  <p:cSld name="Layout 02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9d2043fab9_0_800"/>
          <p:cNvSpPr/>
          <p:nvPr>
            <p:ph idx="2" type="pic"/>
          </p:nvPr>
        </p:nvSpPr>
        <p:spPr>
          <a:xfrm>
            <a:off x="6243638" y="4076700"/>
            <a:ext cx="5257800" cy="2161500"/>
          </a:xfrm>
          <a:prstGeom prst="roundRect">
            <a:avLst>
              <a:gd fmla="val 748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8"/>
          <p:cNvSpPr/>
          <p:nvPr>
            <p:ph idx="2" type="pic"/>
          </p:nvPr>
        </p:nvSpPr>
        <p:spPr>
          <a:xfrm>
            <a:off x="4395470" y="3429000"/>
            <a:ext cx="3078480" cy="27330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03">
  <p:cSld name="Layout 03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d2043fab9_0_802"/>
          <p:cNvSpPr/>
          <p:nvPr>
            <p:ph idx="2" type="pic"/>
          </p:nvPr>
        </p:nvSpPr>
        <p:spPr>
          <a:xfrm>
            <a:off x="7058756" y="2478876"/>
            <a:ext cx="4270200" cy="1788300"/>
          </a:xfrm>
          <a:prstGeom prst="roundRect">
            <a:avLst>
              <a:gd fmla="val 748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04">
  <p:cSld name="Layout 04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9d2043fab9_0_804"/>
          <p:cNvSpPr/>
          <p:nvPr>
            <p:ph idx="2" type="pic"/>
          </p:nvPr>
        </p:nvSpPr>
        <p:spPr>
          <a:xfrm>
            <a:off x="6180235" y="2756214"/>
            <a:ext cx="2628600" cy="2488800"/>
          </a:xfrm>
          <a:prstGeom prst="roundRect">
            <a:avLst>
              <a:gd fmla="val 10641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05">
  <p:cSld name="Layout 05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06">
  <p:cSld name="Layout 06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9d2043fab9_0_807"/>
          <p:cNvSpPr/>
          <p:nvPr>
            <p:ph idx="2" type="pic"/>
          </p:nvPr>
        </p:nvSpPr>
        <p:spPr>
          <a:xfrm>
            <a:off x="6736304" y="1541300"/>
            <a:ext cx="4831800" cy="2189400"/>
          </a:xfrm>
          <a:prstGeom prst="roundRect">
            <a:avLst>
              <a:gd fmla="val 10641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07">
  <p:cSld name="Layout 07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9d2043fab9_0_809"/>
          <p:cNvSpPr/>
          <p:nvPr>
            <p:ph idx="2" type="pic"/>
          </p:nvPr>
        </p:nvSpPr>
        <p:spPr>
          <a:xfrm>
            <a:off x="1039761" y="2930001"/>
            <a:ext cx="3696900" cy="2189400"/>
          </a:xfrm>
          <a:prstGeom prst="roundRect">
            <a:avLst>
              <a:gd fmla="val 716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08">
  <p:cSld name="Layout 08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9d2043fab9_0_811"/>
          <p:cNvSpPr/>
          <p:nvPr>
            <p:ph idx="2" type="pic"/>
          </p:nvPr>
        </p:nvSpPr>
        <p:spPr>
          <a:xfrm>
            <a:off x="6875042" y="3286736"/>
            <a:ext cx="4693200" cy="2950500"/>
          </a:xfrm>
          <a:prstGeom prst="roundRect">
            <a:avLst>
              <a:gd fmla="val 7504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09">
  <p:cSld name="Layout 09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9d2043fab9_0_813"/>
          <p:cNvSpPr/>
          <p:nvPr>
            <p:ph idx="2" type="pic"/>
          </p:nvPr>
        </p:nvSpPr>
        <p:spPr>
          <a:xfrm>
            <a:off x="842151" y="1798213"/>
            <a:ext cx="2263800" cy="1568100"/>
          </a:xfrm>
          <a:prstGeom prst="roundRect">
            <a:avLst>
              <a:gd fmla="val 7504" name="adj"/>
            </a:avLst>
          </a:prstGeom>
          <a:noFill/>
          <a:ln>
            <a:noFill/>
          </a:ln>
        </p:spPr>
      </p:sp>
      <p:sp>
        <p:nvSpPr>
          <p:cNvPr id="63" name="Google Shape;63;g39d2043fab9_0_813"/>
          <p:cNvSpPr/>
          <p:nvPr>
            <p:ph idx="3" type="pic"/>
          </p:nvPr>
        </p:nvSpPr>
        <p:spPr>
          <a:xfrm>
            <a:off x="3300623" y="4429602"/>
            <a:ext cx="3366000" cy="1724700"/>
          </a:xfrm>
          <a:prstGeom prst="roundRect">
            <a:avLst>
              <a:gd fmla="val 15015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0">
  <p:cSld name="Layout 10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9d2043fab9_0_816"/>
          <p:cNvSpPr/>
          <p:nvPr>
            <p:ph idx="2" type="pic"/>
          </p:nvPr>
        </p:nvSpPr>
        <p:spPr>
          <a:xfrm>
            <a:off x="-2065468" y="1699260"/>
            <a:ext cx="6576600" cy="42051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1">
  <p:cSld name="Layout 1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2">
  <p:cSld name="Layout 1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9d2043fab9_0_819"/>
          <p:cNvSpPr/>
          <p:nvPr>
            <p:ph idx="2" type="pic"/>
          </p:nvPr>
        </p:nvSpPr>
        <p:spPr>
          <a:xfrm>
            <a:off x="5754983" y="1757073"/>
            <a:ext cx="2562300" cy="4389600"/>
          </a:xfrm>
          <a:prstGeom prst="roundRect">
            <a:avLst>
              <a:gd fmla="val 7504" name="adj"/>
            </a:avLst>
          </a:prstGeom>
          <a:noFill/>
          <a:ln>
            <a:noFill/>
          </a:ln>
        </p:spPr>
      </p:sp>
      <p:sp>
        <p:nvSpPr>
          <p:cNvPr id="69" name="Google Shape;69;g39d2043fab9_0_819"/>
          <p:cNvSpPr/>
          <p:nvPr>
            <p:ph idx="3" type="pic"/>
          </p:nvPr>
        </p:nvSpPr>
        <p:spPr>
          <a:xfrm>
            <a:off x="8794313" y="3082707"/>
            <a:ext cx="2509800" cy="2103900"/>
          </a:xfrm>
          <a:prstGeom prst="roundRect">
            <a:avLst>
              <a:gd fmla="val 7504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9"/>
          <p:cNvSpPr/>
          <p:nvPr>
            <p:ph idx="2" type="pic"/>
          </p:nvPr>
        </p:nvSpPr>
        <p:spPr>
          <a:xfrm>
            <a:off x="0" y="4033520"/>
            <a:ext cx="12192000" cy="28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3">
  <p:cSld name="Layout 13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4">
  <p:cSld name="Layout 14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9d2043fab9_0_823"/>
          <p:cNvSpPr/>
          <p:nvPr>
            <p:ph idx="2" type="pic"/>
          </p:nvPr>
        </p:nvSpPr>
        <p:spPr>
          <a:xfrm>
            <a:off x="649924" y="1588501"/>
            <a:ext cx="4831800" cy="2189400"/>
          </a:xfrm>
          <a:prstGeom prst="roundRect">
            <a:avLst>
              <a:gd fmla="val 930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5">
  <p:cSld name="Layout 15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9d2043fab9_0_825"/>
          <p:cNvSpPr/>
          <p:nvPr>
            <p:ph idx="2" type="pic"/>
          </p:nvPr>
        </p:nvSpPr>
        <p:spPr>
          <a:xfrm>
            <a:off x="1010501" y="3537460"/>
            <a:ext cx="4469100" cy="2561400"/>
          </a:xfrm>
          <a:prstGeom prst="roundRect">
            <a:avLst>
              <a:gd fmla="val 930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6">
  <p:cSld name="Layout 16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9d2043fab9_0_827"/>
          <p:cNvSpPr/>
          <p:nvPr>
            <p:ph idx="2" type="pic"/>
          </p:nvPr>
        </p:nvSpPr>
        <p:spPr>
          <a:xfrm>
            <a:off x="649924" y="1661772"/>
            <a:ext cx="7163100" cy="2679600"/>
          </a:xfrm>
          <a:prstGeom prst="roundRect">
            <a:avLst>
              <a:gd fmla="val 930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7">
  <p:cSld name="Layout 17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9d2043fab9_0_829"/>
          <p:cNvSpPr/>
          <p:nvPr>
            <p:ph idx="2" type="pic"/>
          </p:nvPr>
        </p:nvSpPr>
        <p:spPr>
          <a:xfrm>
            <a:off x="6895509" y="1805576"/>
            <a:ext cx="2001300" cy="2324700"/>
          </a:xfrm>
          <a:prstGeom prst="roundRect">
            <a:avLst>
              <a:gd fmla="val 9300" name="adj"/>
            </a:avLst>
          </a:prstGeom>
          <a:noFill/>
          <a:ln>
            <a:noFill/>
          </a:ln>
        </p:spPr>
      </p:sp>
      <p:sp>
        <p:nvSpPr>
          <p:cNvPr id="79" name="Google Shape;79;g39d2043fab9_0_829"/>
          <p:cNvSpPr/>
          <p:nvPr>
            <p:ph idx="3" type="pic"/>
          </p:nvPr>
        </p:nvSpPr>
        <p:spPr>
          <a:xfrm>
            <a:off x="761724" y="4704330"/>
            <a:ext cx="1087500" cy="1343100"/>
          </a:xfrm>
          <a:prstGeom prst="roundRect">
            <a:avLst>
              <a:gd fmla="val 13322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8">
  <p:cSld name="Layout 18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9d2043fab9_0_832"/>
          <p:cNvSpPr/>
          <p:nvPr>
            <p:ph idx="2" type="pic"/>
          </p:nvPr>
        </p:nvSpPr>
        <p:spPr>
          <a:xfrm>
            <a:off x="2186476" y="1633761"/>
            <a:ext cx="3000900" cy="2691600"/>
          </a:xfrm>
          <a:prstGeom prst="roundRect">
            <a:avLst>
              <a:gd fmla="val 9300" name="adj"/>
            </a:avLst>
          </a:prstGeom>
          <a:noFill/>
          <a:ln>
            <a:noFill/>
          </a:ln>
        </p:spPr>
      </p:sp>
      <p:sp>
        <p:nvSpPr>
          <p:cNvPr id="82" name="Google Shape;82;g39d2043fab9_0_832"/>
          <p:cNvSpPr/>
          <p:nvPr>
            <p:ph idx="3" type="pic"/>
          </p:nvPr>
        </p:nvSpPr>
        <p:spPr>
          <a:xfrm>
            <a:off x="5323103" y="1633761"/>
            <a:ext cx="3000900" cy="2691600"/>
          </a:xfrm>
          <a:prstGeom prst="roundRect">
            <a:avLst>
              <a:gd fmla="val 9300" name="adj"/>
            </a:avLst>
          </a:prstGeom>
          <a:noFill/>
          <a:ln>
            <a:noFill/>
          </a:ln>
        </p:spPr>
      </p:sp>
      <p:sp>
        <p:nvSpPr>
          <p:cNvPr id="83" name="Google Shape;83;g39d2043fab9_0_832"/>
          <p:cNvSpPr/>
          <p:nvPr>
            <p:ph idx="4" type="pic"/>
          </p:nvPr>
        </p:nvSpPr>
        <p:spPr>
          <a:xfrm>
            <a:off x="8455713" y="1633761"/>
            <a:ext cx="3000900" cy="2691600"/>
          </a:xfrm>
          <a:prstGeom prst="roundRect">
            <a:avLst>
              <a:gd fmla="val 9300" name="adj"/>
            </a:avLst>
          </a:prstGeom>
          <a:noFill/>
          <a:ln>
            <a:noFill/>
          </a:ln>
        </p:spPr>
      </p:sp>
      <p:sp>
        <p:nvSpPr>
          <p:cNvPr id="84" name="Google Shape;84;g39d2043fab9_0_832"/>
          <p:cNvSpPr/>
          <p:nvPr>
            <p:ph idx="5" type="pic"/>
          </p:nvPr>
        </p:nvSpPr>
        <p:spPr>
          <a:xfrm>
            <a:off x="629561" y="1633761"/>
            <a:ext cx="1363500" cy="2691600"/>
          </a:xfrm>
          <a:prstGeom prst="roundRect">
            <a:avLst>
              <a:gd fmla="val 16511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9">
  <p:cSld name="Layout 19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9d2043fab9_0_837"/>
          <p:cNvSpPr/>
          <p:nvPr>
            <p:ph idx="2" type="pic"/>
          </p:nvPr>
        </p:nvSpPr>
        <p:spPr>
          <a:xfrm>
            <a:off x="3395764" y="2489423"/>
            <a:ext cx="2628600" cy="2488800"/>
          </a:xfrm>
          <a:prstGeom prst="roundRect">
            <a:avLst>
              <a:gd fmla="val 930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0">
  <p:cSld name="Layout 20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1">
  <p:cSld name="Layout 2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9d2043fab9_0_840"/>
          <p:cNvSpPr/>
          <p:nvPr>
            <p:ph idx="2" type="pic"/>
          </p:nvPr>
        </p:nvSpPr>
        <p:spPr>
          <a:xfrm>
            <a:off x="670592" y="4333310"/>
            <a:ext cx="4694100" cy="1760100"/>
          </a:xfrm>
          <a:prstGeom prst="roundRect">
            <a:avLst>
              <a:gd fmla="val 930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2">
  <p:cSld name="Layout 22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9d2043fab9_0_842"/>
          <p:cNvSpPr/>
          <p:nvPr>
            <p:ph idx="2" type="pic"/>
          </p:nvPr>
        </p:nvSpPr>
        <p:spPr>
          <a:xfrm>
            <a:off x="8905196" y="3691799"/>
            <a:ext cx="2398800" cy="2191200"/>
          </a:xfrm>
          <a:prstGeom prst="roundRect">
            <a:avLst>
              <a:gd fmla="val 930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0"/>
          <p:cNvSpPr/>
          <p:nvPr>
            <p:ph idx="2" type="pic"/>
          </p:nvPr>
        </p:nvSpPr>
        <p:spPr>
          <a:xfrm>
            <a:off x="7680960" y="685800"/>
            <a:ext cx="3672840" cy="5486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3">
  <p:cSld name="Layout 23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9d2043fab9_0_844"/>
          <p:cNvSpPr/>
          <p:nvPr>
            <p:ph idx="2" type="pic"/>
          </p:nvPr>
        </p:nvSpPr>
        <p:spPr>
          <a:xfrm>
            <a:off x="6624319" y="1690149"/>
            <a:ext cx="6543000" cy="41910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4">
  <p:cSld name="Layout 24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9d2043fab9_0_846"/>
          <p:cNvSpPr/>
          <p:nvPr>
            <p:ph idx="2" type="pic"/>
          </p:nvPr>
        </p:nvSpPr>
        <p:spPr>
          <a:xfrm>
            <a:off x="824563" y="1636916"/>
            <a:ext cx="1260600" cy="1151400"/>
          </a:xfrm>
          <a:prstGeom prst="roundRect">
            <a:avLst>
              <a:gd fmla="val 18566" name="adj"/>
            </a:avLst>
          </a:prstGeom>
          <a:noFill/>
          <a:ln>
            <a:noFill/>
          </a:ln>
        </p:spPr>
      </p:sp>
      <p:sp>
        <p:nvSpPr>
          <p:cNvPr id="96" name="Google Shape;96;g39d2043fab9_0_846"/>
          <p:cNvSpPr/>
          <p:nvPr>
            <p:ph idx="3" type="pic"/>
          </p:nvPr>
        </p:nvSpPr>
        <p:spPr>
          <a:xfrm>
            <a:off x="824563" y="3334748"/>
            <a:ext cx="1260600" cy="1151400"/>
          </a:xfrm>
          <a:prstGeom prst="roundRect">
            <a:avLst>
              <a:gd fmla="val 18566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5">
  <p:cSld name="Layout 25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9d2043fab9_0_849"/>
          <p:cNvSpPr/>
          <p:nvPr>
            <p:ph idx="2" type="pic"/>
          </p:nvPr>
        </p:nvSpPr>
        <p:spPr>
          <a:xfrm>
            <a:off x="2776988" y="1683814"/>
            <a:ext cx="4012200" cy="2426100"/>
          </a:xfrm>
          <a:prstGeom prst="roundRect">
            <a:avLst>
              <a:gd fmla="val 6899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1"/>
          <p:cNvSpPr/>
          <p:nvPr>
            <p:ph idx="2" type="pic"/>
          </p:nvPr>
        </p:nvSpPr>
        <p:spPr>
          <a:xfrm>
            <a:off x="3371499" y="2115080"/>
            <a:ext cx="2764222" cy="405448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2"/>
          <p:cNvSpPr/>
          <p:nvPr>
            <p:ph idx="2" type="pic"/>
          </p:nvPr>
        </p:nvSpPr>
        <p:spPr>
          <a:xfrm>
            <a:off x="838200" y="688340"/>
            <a:ext cx="5257800" cy="54813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" name="Google Shape;18;p32"/>
          <p:cNvSpPr/>
          <p:nvPr>
            <p:ph idx="3" type="pic"/>
          </p:nvPr>
        </p:nvSpPr>
        <p:spPr>
          <a:xfrm>
            <a:off x="927100" y="688340"/>
            <a:ext cx="5257800" cy="54813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/>
          <p:nvPr>
            <p:ph idx="2" type="pic"/>
          </p:nvPr>
        </p:nvSpPr>
        <p:spPr>
          <a:xfrm>
            <a:off x="6096000" y="0"/>
            <a:ext cx="5257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/>
          <p:nvPr>
            <p:ph idx="2" type="pic"/>
          </p:nvPr>
        </p:nvSpPr>
        <p:spPr>
          <a:xfrm>
            <a:off x="0" y="0"/>
            <a:ext cx="12192000" cy="29667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/>
          <p:nvPr>
            <p:ph idx="2" type="pic"/>
          </p:nvPr>
        </p:nvSpPr>
        <p:spPr>
          <a:xfrm>
            <a:off x="9032240" y="0"/>
            <a:ext cx="232156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1">
          <p15:clr>
            <a:srgbClr val="F26B43"/>
          </p15:clr>
        </p15:guide>
        <p15:guide id="4" pos="393">
          <p15:clr>
            <a:srgbClr val="F26B43"/>
          </p15:clr>
        </p15:guide>
        <p15:guide id="5" pos="7287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26.png"/><Relationship Id="rId8" Type="http://schemas.openxmlformats.org/officeDocument/2006/relationships/image" Target="../media/image29.png"/><Relationship Id="rId10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Relationship Id="rId5" Type="http://schemas.openxmlformats.org/officeDocument/2006/relationships/image" Target="../media/image28.png"/><Relationship Id="rId6" Type="http://schemas.openxmlformats.org/officeDocument/2006/relationships/image" Target="../media/image17.jpg"/><Relationship Id="rId7" Type="http://schemas.openxmlformats.org/officeDocument/2006/relationships/image" Target="../media/image12.png"/><Relationship Id="rId8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24.jpg"/><Relationship Id="rId5" Type="http://schemas.openxmlformats.org/officeDocument/2006/relationships/image" Target="../media/image22.png"/><Relationship Id="rId6" Type="http://schemas.openxmlformats.org/officeDocument/2006/relationships/image" Target="../media/image31.png"/><Relationship Id="rId7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gif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577"/>
            <a:ext cx="12192000" cy="695861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/>
          <p:nvPr/>
        </p:nvSpPr>
        <p:spPr>
          <a:xfrm>
            <a:off x="419750" y="500475"/>
            <a:ext cx="11252400" cy="5857200"/>
          </a:xfrm>
          <a:prstGeom prst="roundRect">
            <a:avLst>
              <a:gd fmla="val 10697" name="adj"/>
            </a:avLst>
          </a:prstGeom>
          <a:noFill/>
          <a:ln cap="flat" cmpd="sng" w="9525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grpSp>
        <p:nvGrpSpPr>
          <p:cNvPr id="105" name="Google Shape;105;p1"/>
          <p:cNvGrpSpPr/>
          <p:nvPr/>
        </p:nvGrpSpPr>
        <p:grpSpPr>
          <a:xfrm>
            <a:off x="1149899" y="-65700"/>
            <a:ext cx="9892205" cy="6995645"/>
            <a:chOff x="2629300" y="0"/>
            <a:chExt cx="7594200" cy="6870600"/>
          </a:xfrm>
        </p:grpSpPr>
        <p:sp>
          <p:nvSpPr>
            <p:cNvPr id="106" name="Google Shape;106;p1"/>
            <p:cNvSpPr/>
            <p:nvPr/>
          </p:nvSpPr>
          <p:spPr>
            <a:xfrm flipH="1" rot="-5400000">
              <a:off x="4889650" y="1536750"/>
              <a:ext cx="6870600" cy="3797100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 flipH="1" rot="5400000">
              <a:off x="1092550" y="1536750"/>
              <a:ext cx="6870600" cy="3797100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" name="Google Shape;108;p1"/>
          <p:cNvSpPr txBox="1"/>
          <p:nvPr/>
        </p:nvSpPr>
        <p:spPr>
          <a:xfrm>
            <a:off x="1721600" y="2364000"/>
            <a:ext cx="8648700" cy="21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5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Use Of</a:t>
            </a:r>
            <a:r>
              <a:rPr b="1" lang="en-ID" sz="5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sz="5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5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Generative AI &amp; LLMs </a:t>
            </a:r>
            <a:r>
              <a:rPr lang="en-ID" sz="5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Accelerator Design</a:t>
            </a:r>
            <a:endParaRPr sz="5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109;p1"/>
          <p:cNvSpPr txBox="1"/>
          <p:nvPr/>
        </p:nvSpPr>
        <p:spPr>
          <a:xfrm>
            <a:off x="2926813" y="6238999"/>
            <a:ext cx="6338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Onur Gilanliogullari  •  Brahim Mustapha</a:t>
            </a:r>
            <a:endParaRPr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0" name="Google Shape;110;p1" title="Argonnelablogo-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8637" y="1109905"/>
            <a:ext cx="1534750" cy="53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7" name="Google Shape;447;g39d4585cdbc_3_0"/>
          <p:cNvCxnSpPr/>
          <p:nvPr/>
        </p:nvCxnSpPr>
        <p:spPr>
          <a:xfrm rot="10800000">
            <a:off x="3112850" y="4438439"/>
            <a:ext cx="1168500" cy="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g39d4585cdbc_3_0"/>
          <p:cNvCxnSpPr/>
          <p:nvPr/>
        </p:nvCxnSpPr>
        <p:spPr>
          <a:xfrm rot="10800000">
            <a:off x="3937550" y="2268325"/>
            <a:ext cx="343800" cy="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9" name="Google Shape;449;g39d4585cdbc_3_0"/>
          <p:cNvSpPr/>
          <p:nvPr/>
        </p:nvSpPr>
        <p:spPr>
          <a:xfrm>
            <a:off x="7076365" y="1826068"/>
            <a:ext cx="4432200" cy="1734900"/>
          </a:xfrm>
          <a:prstGeom prst="rect">
            <a:avLst/>
          </a:prstGeom>
          <a:solidFill>
            <a:srgbClr val="D8D8D8"/>
          </a:solidFill>
          <a:ln cap="flat" cmpd="sng" w="190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7200" lIns="127200" spcFirstLastPara="1" rIns="127200" wrap="square" tIns="127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47"/>
          </a:p>
        </p:txBody>
      </p:sp>
      <p:sp>
        <p:nvSpPr>
          <p:cNvPr id="450" name="Google Shape;450;g39d4585cdbc_3_0"/>
          <p:cNvSpPr/>
          <p:nvPr/>
        </p:nvSpPr>
        <p:spPr>
          <a:xfrm>
            <a:off x="4267490" y="4179685"/>
            <a:ext cx="6253500" cy="2065200"/>
          </a:xfrm>
          <a:prstGeom prst="rect">
            <a:avLst/>
          </a:prstGeom>
          <a:solidFill>
            <a:srgbClr val="D8D8D8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7200" lIns="127200" spcFirstLastPara="1" rIns="127200" wrap="square" tIns="127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47"/>
          </a:p>
        </p:txBody>
      </p:sp>
      <p:sp>
        <p:nvSpPr>
          <p:cNvPr id="451" name="Google Shape;451;g39d4585cdbc_3_0"/>
          <p:cNvSpPr/>
          <p:nvPr/>
        </p:nvSpPr>
        <p:spPr>
          <a:xfrm>
            <a:off x="4267490" y="1826068"/>
            <a:ext cx="2739600" cy="1734900"/>
          </a:xfrm>
          <a:prstGeom prst="rect">
            <a:avLst/>
          </a:prstGeom>
          <a:solidFill>
            <a:srgbClr val="D8D8D8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7200" lIns="127200" spcFirstLastPara="1" rIns="127200" wrap="square" tIns="127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47"/>
          </a:p>
        </p:txBody>
      </p:sp>
      <p:sp>
        <p:nvSpPr>
          <p:cNvPr id="452" name="Google Shape;452;g39d4585cdbc_3_0"/>
          <p:cNvSpPr/>
          <p:nvPr/>
        </p:nvSpPr>
        <p:spPr>
          <a:xfrm>
            <a:off x="4267490" y="251950"/>
            <a:ext cx="6253500" cy="1302900"/>
          </a:xfrm>
          <a:prstGeom prst="rect">
            <a:avLst/>
          </a:prstGeom>
          <a:solidFill>
            <a:srgbClr val="D8D8D8"/>
          </a:solidFill>
          <a:ln cap="flat" cmpd="sng" w="190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7200" lIns="127200" spcFirstLastPara="1" rIns="127200" wrap="square" tIns="127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47"/>
          </a:p>
        </p:txBody>
      </p:sp>
      <p:grpSp>
        <p:nvGrpSpPr>
          <p:cNvPr id="453" name="Google Shape;453;g39d4585cdbc_3_0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454" name="Google Shape;454;g39d4585cdbc_3_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" name="Google Shape;455;g39d4585cdbc_3_0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rgbClr val="34343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456" name="Google Shape;456;g39d4585cdbc_3_0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457" name="Google Shape;457;g39d4585cdbc_3_0" title="definecell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393" y="329177"/>
            <a:ext cx="6068724" cy="59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39d4585cdbc_3_0" title="definecellB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9398" y="990885"/>
            <a:ext cx="6068710" cy="491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39d4585cdbc_3_0" title="listcell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5463" y="2183725"/>
            <a:ext cx="4358176" cy="8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39d4585cdbc_3_0" title="cellApropagat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2599" y="4256408"/>
            <a:ext cx="3116846" cy="191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39d4585cdbc_3_0" title="cellBpropagate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68314" y="4256406"/>
            <a:ext cx="2997481" cy="191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39d4585cdbc_3_0" title="propagatesmall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56463" y="1921942"/>
            <a:ext cx="2589641" cy="154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39d4585cdbc_3_0" title="zero.png"/>
          <p:cNvPicPr preferRelativeResize="0"/>
          <p:nvPr/>
        </p:nvPicPr>
        <p:blipFill rotWithShape="1">
          <a:blip r:embed="rId10">
            <a:alphaModFix/>
          </a:blip>
          <a:srcRect b="75743" l="22349" r="64351" t="19563"/>
          <a:stretch/>
        </p:blipFill>
        <p:spPr>
          <a:xfrm>
            <a:off x="6462067" y="3658312"/>
            <a:ext cx="1932390" cy="4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9d4585cdbc_3_0"/>
          <p:cNvSpPr/>
          <p:nvPr/>
        </p:nvSpPr>
        <p:spPr>
          <a:xfrm>
            <a:off x="848400" y="685800"/>
            <a:ext cx="2400900" cy="17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 Registry 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Created a cell registry for persistent memory of defined cells.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5" name="Google Shape;465;g39d4585cdbc_3_0"/>
          <p:cNvSpPr/>
          <p:nvPr/>
        </p:nvSpPr>
        <p:spPr>
          <a:xfrm>
            <a:off x="848400" y="4332175"/>
            <a:ext cx="2400900" cy="14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MCP tool: Optics Propagation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External python script for matching/propagating defined cells.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66" name="Google Shape;466;g39d4585cdbc_3_0"/>
          <p:cNvCxnSpPr/>
          <p:nvPr/>
        </p:nvCxnSpPr>
        <p:spPr>
          <a:xfrm>
            <a:off x="1897275" y="787825"/>
            <a:ext cx="2358000" cy="0"/>
          </a:xfrm>
          <a:prstGeom prst="straightConnector1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g39d4585cdbc_3_0"/>
          <p:cNvCxnSpPr/>
          <p:nvPr/>
        </p:nvCxnSpPr>
        <p:spPr>
          <a:xfrm>
            <a:off x="3956550" y="790525"/>
            <a:ext cx="0" cy="856500"/>
          </a:xfrm>
          <a:prstGeom prst="straightConnector1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8" name="Google Shape;468;g39d4585cdbc_3_0"/>
          <p:cNvCxnSpPr/>
          <p:nvPr/>
        </p:nvCxnSpPr>
        <p:spPr>
          <a:xfrm rot="10800000">
            <a:off x="7154050" y="1637075"/>
            <a:ext cx="0" cy="185100"/>
          </a:xfrm>
          <a:prstGeom prst="straightConnector1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9" name="Google Shape;469;g39d4585cdbc_3_0"/>
          <p:cNvCxnSpPr/>
          <p:nvPr/>
        </p:nvCxnSpPr>
        <p:spPr>
          <a:xfrm rot="10800000">
            <a:off x="3949075" y="1645225"/>
            <a:ext cx="3209100" cy="0"/>
          </a:xfrm>
          <a:prstGeom prst="straightConnector1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0" name="Google Shape;470;g39d4585cdbc_3_0"/>
          <p:cNvCxnSpPr/>
          <p:nvPr/>
        </p:nvCxnSpPr>
        <p:spPr>
          <a:xfrm>
            <a:off x="3937675" y="2259425"/>
            <a:ext cx="0" cy="21888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g39d4585cdbc_3_48" title="cellAexplanation.png"/>
          <p:cNvPicPr preferRelativeResize="0"/>
          <p:nvPr/>
        </p:nvPicPr>
        <p:blipFill rotWithShape="1">
          <a:blip r:embed="rId3">
            <a:alphaModFix/>
          </a:blip>
          <a:srcRect b="72634" l="0" r="1029" t="12391"/>
          <a:stretch/>
        </p:blipFill>
        <p:spPr>
          <a:xfrm>
            <a:off x="2728075" y="536150"/>
            <a:ext cx="9206200" cy="1293251"/>
          </a:xfrm>
          <a:prstGeom prst="rect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76" name="Google Shape;476;g39d4585cdbc_3_48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477" name="Google Shape;477;g39d4585cdbc_3_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8" name="Google Shape;478;g39d4585cdbc_3_48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rgbClr val="34343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479" name="Google Shape;479;g39d4585cdbc_3_48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480" name="Google Shape;480;g39d4585cdbc_3_48" title="explaincell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9939" y="1338082"/>
            <a:ext cx="1449934" cy="1024941"/>
          </a:xfrm>
          <a:prstGeom prst="rect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1" name="Google Shape;481;g39d4585cdbc_3_48" title="cellAexplan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060" y="2039964"/>
            <a:ext cx="4369042" cy="405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39d4585cdbc_3_48" title="comparecellAandcellB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1250" y="2859944"/>
            <a:ext cx="2474095" cy="937560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3" name="Google Shape;483;g39d4585cdbc_3_48" title="comapreresult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5782" y="3523568"/>
            <a:ext cx="5731051" cy="2573374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39d4585cdbc_3_48"/>
          <p:cNvSpPr/>
          <p:nvPr/>
        </p:nvSpPr>
        <p:spPr>
          <a:xfrm>
            <a:off x="962796" y="5289595"/>
            <a:ext cx="4023600" cy="288300"/>
          </a:xfrm>
          <a:prstGeom prst="rect">
            <a:avLst/>
          </a:prstGeom>
          <a:solidFill>
            <a:srgbClr val="D20000">
              <a:alpha val="31009"/>
            </a:srgbClr>
          </a:solidFill>
          <a:ln cap="flat" cmpd="sng" w="177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150" lIns="85150" spcFirstLastPara="1" rIns="85150" wrap="square" tIns="85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4"/>
          </a:p>
        </p:txBody>
      </p:sp>
      <p:sp>
        <p:nvSpPr>
          <p:cNvPr id="485" name="Google Shape;485;g39d4585cdbc_3_48"/>
          <p:cNvSpPr/>
          <p:nvPr/>
        </p:nvSpPr>
        <p:spPr>
          <a:xfrm>
            <a:off x="962772" y="2134346"/>
            <a:ext cx="4369200" cy="439200"/>
          </a:xfrm>
          <a:prstGeom prst="rect">
            <a:avLst/>
          </a:prstGeom>
          <a:solidFill>
            <a:srgbClr val="D20000">
              <a:alpha val="31009"/>
            </a:srgbClr>
          </a:solidFill>
          <a:ln cap="flat" cmpd="sng" w="177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150" lIns="85150" spcFirstLastPara="1" rIns="85150" wrap="square" tIns="85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4"/>
          </a:p>
        </p:txBody>
      </p:sp>
      <p:sp>
        <p:nvSpPr>
          <p:cNvPr id="486" name="Google Shape;486;g39d4585cdbc_3_48"/>
          <p:cNvSpPr/>
          <p:nvPr/>
        </p:nvSpPr>
        <p:spPr>
          <a:xfrm>
            <a:off x="962796" y="2573349"/>
            <a:ext cx="4369200" cy="569400"/>
          </a:xfrm>
          <a:prstGeom prst="rect">
            <a:avLst/>
          </a:prstGeom>
          <a:solidFill>
            <a:srgbClr val="D20000">
              <a:alpha val="31009"/>
            </a:srgbClr>
          </a:solidFill>
          <a:ln cap="flat" cmpd="sng" w="177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150" lIns="85150" spcFirstLastPara="1" rIns="85150" wrap="square" tIns="85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4"/>
          </a:p>
        </p:txBody>
      </p:sp>
      <p:sp>
        <p:nvSpPr>
          <p:cNvPr id="487" name="Google Shape;487;g39d4585cdbc_3_48"/>
          <p:cNvSpPr/>
          <p:nvPr/>
        </p:nvSpPr>
        <p:spPr>
          <a:xfrm>
            <a:off x="962796" y="5620535"/>
            <a:ext cx="4236000" cy="439200"/>
          </a:xfrm>
          <a:prstGeom prst="rect">
            <a:avLst/>
          </a:prstGeom>
          <a:solidFill>
            <a:srgbClr val="D20000">
              <a:alpha val="31009"/>
            </a:srgbClr>
          </a:solidFill>
          <a:ln cap="flat" cmpd="sng" w="177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150" lIns="85150" spcFirstLastPara="1" rIns="85150" wrap="square" tIns="85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4"/>
          </a:p>
        </p:txBody>
      </p:sp>
      <p:sp>
        <p:nvSpPr>
          <p:cNvPr id="488" name="Google Shape;488;g39d4585cdbc_3_48"/>
          <p:cNvSpPr/>
          <p:nvPr/>
        </p:nvSpPr>
        <p:spPr>
          <a:xfrm>
            <a:off x="5785782" y="4950709"/>
            <a:ext cx="4136100" cy="120000"/>
          </a:xfrm>
          <a:prstGeom prst="rect">
            <a:avLst/>
          </a:prstGeom>
          <a:solidFill>
            <a:srgbClr val="9900FF">
              <a:alpha val="24680"/>
            </a:srgbClr>
          </a:solidFill>
          <a:ln cap="flat" cmpd="sng" w="127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400" lIns="61400" spcFirstLastPara="1" rIns="61400" wrap="square" tIns="61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0"/>
          </a:p>
        </p:txBody>
      </p:sp>
      <p:sp>
        <p:nvSpPr>
          <p:cNvPr id="489" name="Google Shape;489;g39d4585cdbc_3_48"/>
          <p:cNvSpPr/>
          <p:nvPr/>
        </p:nvSpPr>
        <p:spPr>
          <a:xfrm>
            <a:off x="5785782" y="4828038"/>
            <a:ext cx="5646300" cy="120000"/>
          </a:xfrm>
          <a:prstGeom prst="rect">
            <a:avLst/>
          </a:prstGeom>
          <a:solidFill>
            <a:srgbClr val="9900FF">
              <a:alpha val="24680"/>
            </a:srgbClr>
          </a:solidFill>
          <a:ln cap="flat" cmpd="sng" w="127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400" lIns="61400" spcFirstLastPara="1" rIns="61400" wrap="square" tIns="61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0"/>
          </a:p>
        </p:txBody>
      </p:sp>
      <p:sp>
        <p:nvSpPr>
          <p:cNvPr id="490" name="Google Shape;490;g39d4585cdbc_3_48"/>
          <p:cNvSpPr/>
          <p:nvPr/>
        </p:nvSpPr>
        <p:spPr>
          <a:xfrm>
            <a:off x="6178075" y="5443993"/>
            <a:ext cx="5186100" cy="120000"/>
          </a:xfrm>
          <a:prstGeom prst="rect">
            <a:avLst/>
          </a:prstGeom>
          <a:solidFill>
            <a:srgbClr val="9900FF">
              <a:alpha val="24680"/>
            </a:srgbClr>
          </a:solidFill>
          <a:ln cap="flat" cmpd="sng" w="127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400" lIns="61400" spcFirstLastPara="1" rIns="61400" wrap="square" tIns="61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0"/>
          </a:p>
        </p:txBody>
      </p:sp>
      <p:sp>
        <p:nvSpPr>
          <p:cNvPr id="491" name="Google Shape;491;g39d4585cdbc_3_48"/>
          <p:cNvSpPr/>
          <p:nvPr/>
        </p:nvSpPr>
        <p:spPr>
          <a:xfrm>
            <a:off x="5806370" y="5564273"/>
            <a:ext cx="5380800" cy="83700"/>
          </a:xfrm>
          <a:prstGeom prst="rect">
            <a:avLst/>
          </a:prstGeom>
          <a:solidFill>
            <a:srgbClr val="9900FF">
              <a:alpha val="24680"/>
            </a:srgbClr>
          </a:solidFill>
          <a:ln cap="flat" cmpd="sng" w="127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400" lIns="61400" spcFirstLastPara="1" rIns="61400" wrap="square" tIns="61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0"/>
          </a:p>
        </p:txBody>
      </p:sp>
      <p:sp>
        <p:nvSpPr>
          <p:cNvPr id="492" name="Google Shape;492;g39d4585cdbc_3_48"/>
          <p:cNvSpPr txBox="1"/>
          <p:nvPr/>
        </p:nvSpPr>
        <p:spPr>
          <a:xfrm>
            <a:off x="838205" y="487133"/>
            <a:ext cx="241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Comparison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93" name="Google Shape;493;g39d4585cdbc_3_48"/>
          <p:cNvCxnSpPr>
            <a:stCxn id="486" idx="3"/>
          </p:cNvCxnSpPr>
          <p:nvPr/>
        </p:nvCxnSpPr>
        <p:spPr>
          <a:xfrm flipH="1" rot="10800000">
            <a:off x="5331996" y="1848849"/>
            <a:ext cx="270900" cy="1009200"/>
          </a:xfrm>
          <a:prstGeom prst="bentConnector2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8" name="Google Shape;498;g39d4585cdbc_3_94"/>
          <p:cNvCxnSpPr/>
          <p:nvPr/>
        </p:nvCxnSpPr>
        <p:spPr>
          <a:xfrm>
            <a:off x="5745758" y="5889890"/>
            <a:ext cx="0" cy="3810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9" name="Google Shape;499;g39d4585cdbc_3_94"/>
          <p:cNvCxnSpPr/>
          <p:nvPr/>
        </p:nvCxnSpPr>
        <p:spPr>
          <a:xfrm>
            <a:off x="1892958" y="2593690"/>
            <a:ext cx="1133100" cy="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0" name="Google Shape;500;g39d4585cdbc_3_94"/>
          <p:cNvSpPr/>
          <p:nvPr/>
        </p:nvSpPr>
        <p:spPr>
          <a:xfrm>
            <a:off x="5505975" y="2396630"/>
            <a:ext cx="6153600" cy="3650700"/>
          </a:xfrm>
          <a:prstGeom prst="rect">
            <a:avLst/>
          </a:prstGeom>
          <a:solidFill>
            <a:srgbClr val="D8D8D8"/>
          </a:solidFill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000" lIns="115000" spcFirstLastPara="1" rIns="115000" wrap="square" tIns="11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0"/>
          </a:p>
        </p:txBody>
      </p:sp>
      <p:sp>
        <p:nvSpPr>
          <p:cNvPr id="501" name="Google Shape;501;g39d4585cdbc_3_94"/>
          <p:cNvSpPr/>
          <p:nvPr/>
        </p:nvSpPr>
        <p:spPr>
          <a:xfrm>
            <a:off x="2435583" y="2396640"/>
            <a:ext cx="2809200" cy="3573600"/>
          </a:xfrm>
          <a:prstGeom prst="rect">
            <a:avLst/>
          </a:prstGeom>
          <a:solidFill>
            <a:srgbClr val="D8D8D8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000" lIns="115000" spcFirstLastPara="1" rIns="115000" wrap="square" tIns="11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0"/>
          </a:p>
        </p:txBody>
      </p:sp>
      <p:sp>
        <p:nvSpPr>
          <p:cNvPr id="502" name="Google Shape;502;g39d4585cdbc_3_94"/>
          <p:cNvSpPr/>
          <p:nvPr/>
        </p:nvSpPr>
        <p:spPr>
          <a:xfrm>
            <a:off x="4598183" y="285102"/>
            <a:ext cx="7061400" cy="1980000"/>
          </a:xfrm>
          <a:prstGeom prst="rect">
            <a:avLst/>
          </a:prstGeom>
          <a:solidFill>
            <a:srgbClr val="D8D8D8"/>
          </a:solidFill>
          <a:ln cap="flat" cmpd="sng" w="190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000" lIns="115000" spcFirstLastPara="1" rIns="115000" wrap="square" tIns="11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0"/>
          </a:p>
        </p:txBody>
      </p:sp>
      <p:grpSp>
        <p:nvGrpSpPr>
          <p:cNvPr id="503" name="Google Shape;503;g39d4585cdbc_3_94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504" name="Google Shape;504;g39d4585cdbc_3_9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g39d4585cdbc_3_94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rgbClr val="34343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506" name="Google Shape;506;g39d4585cdbc_3_94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507" name="Google Shape;507;g39d4585cdbc_3_94" title="ringB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7786" y="351744"/>
            <a:ext cx="3359462" cy="183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39d4585cdbc_3_94" title="ring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4199" y="351202"/>
            <a:ext cx="3359460" cy="183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39d4585cdbc_3_94" title="WhatsApp Image 2025-10-26 at 23.32.45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6158" y="2484394"/>
            <a:ext cx="2598474" cy="33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39d4585cdbc_3_94" title="spacechargeexplainA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6807" y="2537661"/>
            <a:ext cx="2575416" cy="94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39d4585cdbc_3_94" title="spacechargexplainAllmanswer1.png"/>
          <p:cNvPicPr preferRelativeResize="0"/>
          <p:nvPr/>
        </p:nvPicPr>
        <p:blipFill rotWithShape="1">
          <a:blip r:embed="rId8">
            <a:alphaModFix/>
          </a:blip>
          <a:srcRect b="4543" l="0" r="0" t="0"/>
          <a:stretch/>
        </p:blipFill>
        <p:spPr>
          <a:xfrm>
            <a:off x="5858150" y="3228600"/>
            <a:ext cx="5629674" cy="137402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39d4585cdbc_3_94"/>
          <p:cNvSpPr/>
          <p:nvPr/>
        </p:nvSpPr>
        <p:spPr>
          <a:xfrm>
            <a:off x="625158" y="737452"/>
            <a:ext cx="24009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Ring Designs A and B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13" name="Google Shape;513;g39d4585cdbc_3_94"/>
          <p:cNvCxnSpPr/>
          <p:nvPr/>
        </p:nvCxnSpPr>
        <p:spPr>
          <a:xfrm>
            <a:off x="2309973" y="839477"/>
            <a:ext cx="2270400" cy="0"/>
          </a:xfrm>
          <a:prstGeom prst="straightConnector1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4" name="Google Shape;514;g39d4585cdbc_3_94"/>
          <p:cNvSpPr/>
          <p:nvPr/>
        </p:nvSpPr>
        <p:spPr>
          <a:xfrm>
            <a:off x="625158" y="2484388"/>
            <a:ext cx="22590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MCP tool space 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charge tune-spread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5" name="Google Shape;515;g39d4585cdbc_3_94"/>
          <p:cNvSpPr/>
          <p:nvPr/>
        </p:nvSpPr>
        <p:spPr>
          <a:xfrm>
            <a:off x="5872763" y="6115940"/>
            <a:ext cx="32436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Reasoning About Space Charge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16" name="Google Shape;516;g39d4585cdbc_3_94"/>
          <p:cNvGrpSpPr/>
          <p:nvPr/>
        </p:nvGrpSpPr>
        <p:grpSpPr>
          <a:xfrm rot="-991087">
            <a:off x="-2281316" y="3619849"/>
            <a:ext cx="6312262" cy="6475758"/>
            <a:chOff x="-1935780" y="3966057"/>
            <a:chExt cx="4588834" cy="4707691"/>
          </a:xfrm>
        </p:grpSpPr>
        <p:sp>
          <p:nvSpPr>
            <p:cNvPr id="517" name="Google Shape;517;g39d4585cdbc_3_94"/>
            <p:cNvSpPr/>
            <p:nvPr/>
          </p:nvSpPr>
          <p:spPr>
            <a:xfrm rot="10800000">
              <a:off x="235480" y="6101004"/>
              <a:ext cx="456667" cy="395500"/>
            </a:xfrm>
            <a:custGeom>
              <a:rect b="b" l="l" r="r" t="t"/>
              <a:pathLst>
                <a:path extrusionOk="0" h="395500" w="456667">
                  <a:moveTo>
                    <a:pt x="443559" y="172852"/>
                  </a:moveTo>
                  <a:cubicBezTo>
                    <a:pt x="482053" y="249840"/>
                    <a:pt x="425465" y="386495"/>
                    <a:pt x="361566" y="394964"/>
                  </a:cubicBezTo>
                  <a:cubicBezTo>
                    <a:pt x="331156" y="399198"/>
                    <a:pt x="323072" y="371482"/>
                    <a:pt x="272259" y="344152"/>
                  </a:cubicBezTo>
                  <a:cubicBezTo>
                    <a:pt x="149077" y="276017"/>
                    <a:pt x="26665" y="349541"/>
                    <a:pt x="2799" y="305658"/>
                  </a:cubicBezTo>
                  <a:cubicBezTo>
                    <a:pt x="-14139" y="273707"/>
                    <a:pt x="35135" y="195949"/>
                    <a:pt x="99805" y="171697"/>
                  </a:cubicBezTo>
                  <a:cubicBezTo>
                    <a:pt x="164475" y="147446"/>
                    <a:pt x="206435" y="188250"/>
                    <a:pt x="241079" y="160149"/>
                  </a:cubicBezTo>
                  <a:cubicBezTo>
                    <a:pt x="289582" y="121655"/>
                    <a:pt x="244929" y="9637"/>
                    <a:pt x="271105" y="398"/>
                  </a:cubicBezTo>
                  <a:cubicBezTo>
                    <a:pt x="287272" y="-5376"/>
                    <a:pt x="306519" y="38892"/>
                    <a:pt x="382352" y="111646"/>
                  </a:cubicBezTo>
                  <a:cubicBezTo>
                    <a:pt x="427392" y="155530"/>
                    <a:pt x="433935" y="154375"/>
                    <a:pt x="443559" y="172852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18" name="Google Shape;518;g39d4585cdbc_3_94"/>
            <p:cNvSpPr/>
            <p:nvPr/>
          </p:nvSpPr>
          <p:spPr>
            <a:xfrm rot="10800000">
              <a:off x="142831" y="6024325"/>
              <a:ext cx="591574" cy="574455"/>
            </a:xfrm>
            <a:custGeom>
              <a:rect b="b" l="l" r="r" t="t"/>
              <a:pathLst>
                <a:path extrusionOk="0" h="574455" w="591574">
                  <a:moveTo>
                    <a:pt x="314517" y="-106"/>
                  </a:moveTo>
                  <a:cubicBezTo>
                    <a:pt x="320678" y="-106"/>
                    <a:pt x="329145" y="1819"/>
                    <a:pt x="340308" y="23376"/>
                  </a:cubicBezTo>
                  <a:cubicBezTo>
                    <a:pt x="365715" y="73033"/>
                    <a:pt x="371105" y="125000"/>
                    <a:pt x="411909" y="160800"/>
                  </a:cubicBezTo>
                  <a:cubicBezTo>
                    <a:pt x="426537" y="173888"/>
                    <a:pt x="443858" y="168499"/>
                    <a:pt x="469650" y="178123"/>
                  </a:cubicBezTo>
                  <a:cubicBezTo>
                    <a:pt x="543559" y="206993"/>
                    <a:pt x="582438" y="243178"/>
                    <a:pt x="589367" y="274743"/>
                  </a:cubicBezTo>
                  <a:cubicBezTo>
                    <a:pt x="604380" y="342108"/>
                    <a:pt x="512378" y="397540"/>
                    <a:pt x="478503" y="467214"/>
                  </a:cubicBezTo>
                  <a:cubicBezTo>
                    <a:pt x="461566" y="500319"/>
                    <a:pt x="463490" y="525726"/>
                    <a:pt x="443475" y="549207"/>
                  </a:cubicBezTo>
                  <a:cubicBezTo>
                    <a:pt x="440932" y="551940"/>
                    <a:pt x="438085" y="554404"/>
                    <a:pt x="435005" y="556521"/>
                  </a:cubicBezTo>
                  <a:cubicBezTo>
                    <a:pt x="402671" y="582312"/>
                    <a:pt x="371105" y="580003"/>
                    <a:pt x="314517" y="550362"/>
                  </a:cubicBezTo>
                  <a:cubicBezTo>
                    <a:pt x="237529" y="511868"/>
                    <a:pt x="195572" y="454126"/>
                    <a:pt x="130899" y="452972"/>
                  </a:cubicBezTo>
                  <a:cubicBezTo>
                    <a:pt x="76238" y="452972"/>
                    <a:pt x="30430" y="480687"/>
                    <a:pt x="8105" y="456051"/>
                  </a:cubicBezTo>
                  <a:cubicBezTo>
                    <a:pt x="-14223" y="431415"/>
                    <a:pt x="12724" y="374443"/>
                    <a:pt x="20421" y="330560"/>
                  </a:cubicBezTo>
                  <a:cubicBezTo>
                    <a:pt x="25425" y="298609"/>
                    <a:pt x="25040" y="289756"/>
                    <a:pt x="46214" y="272818"/>
                  </a:cubicBezTo>
                  <a:cubicBezTo>
                    <a:pt x="90481" y="237403"/>
                    <a:pt x="155536" y="234324"/>
                    <a:pt x="215587" y="218926"/>
                  </a:cubicBezTo>
                  <a:cubicBezTo>
                    <a:pt x="222786" y="216963"/>
                    <a:pt x="229870" y="214499"/>
                    <a:pt x="236758" y="211612"/>
                  </a:cubicBezTo>
                  <a:cubicBezTo>
                    <a:pt x="258508" y="205877"/>
                    <a:pt x="276831" y="191172"/>
                    <a:pt x="287188" y="171193"/>
                  </a:cubicBezTo>
                  <a:cubicBezTo>
                    <a:pt x="315673" y="115377"/>
                    <a:pt x="289498" y="7593"/>
                    <a:pt x="314517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19" name="Google Shape;519;g39d4585cdbc_3_94"/>
            <p:cNvSpPr/>
            <p:nvPr/>
          </p:nvSpPr>
          <p:spPr>
            <a:xfrm rot="10800000">
              <a:off x="40332" y="5930028"/>
              <a:ext cx="750076" cy="772302"/>
            </a:xfrm>
            <a:custGeom>
              <a:rect b="b" l="l" r="r" t="t"/>
              <a:pathLst>
                <a:path extrusionOk="0" h="772302" w="750076">
                  <a:moveTo>
                    <a:pt x="370521" y="-106"/>
                  </a:moveTo>
                  <a:cubicBezTo>
                    <a:pt x="377835" y="-106"/>
                    <a:pt x="388614" y="3358"/>
                    <a:pt x="403625" y="38388"/>
                  </a:cubicBezTo>
                  <a:cubicBezTo>
                    <a:pt x="442120" y="126540"/>
                    <a:pt x="435191" y="204298"/>
                    <a:pt x="484465" y="242408"/>
                  </a:cubicBezTo>
                  <a:cubicBezTo>
                    <a:pt x="505251" y="258960"/>
                    <a:pt x="528349" y="238558"/>
                    <a:pt x="569153" y="246258"/>
                  </a:cubicBezTo>
                  <a:cubicBezTo>
                    <a:pt x="670007" y="264735"/>
                    <a:pt x="745455" y="334409"/>
                    <a:pt x="749305" y="379063"/>
                  </a:cubicBezTo>
                  <a:cubicBezTo>
                    <a:pt x="756234" y="462980"/>
                    <a:pt x="586090" y="501089"/>
                    <a:pt x="546825" y="590396"/>
                  </a:cubicBezTo>
                  <a:cubicBezTo>
                    <a:pt x="527963" y="633124"/>
                    <a:pt x="549520" y="663535"/>
                    <a:pt x="530273" y="705878"/>
                  </a:cubicBezTo>
                  <a:cubicBezTo>
                    <a:pt x="527924" y="710229"/>
                    <a:pt x="525229" y="714347"/>
                    <a:pt x="522188" y="718197"/>
                  </a:cubicBezTo>
                  <a:cubicBezTo>
                    <a:pt x="490855" y="770587"/>
                    <a:pt x="423065" y="787833"/>
                    <a:pt x="370521" y="756691"/>
                  </a:cubicBezTo>
                  <a:cubicBezTo>
                    <a:pt x="285065" y="713963"/>
                    <a:pt x="260813" y="596555"/>
                    <a:pt x="181130" y="588856"/>
                  </a:cubicBezTo>
                  <a:cubicBezTo>
                    <a:pt x="117999" y="582697"/>
                    <a:pt x="59487" y="633510"/>
                    <a:pt x="27153" y="604639"/>
                  </a:cubicBezTo>
                  <a:cubicBezTo>
                    <a:pt x="-5183" y="575768"/>
                    <a:pt x="30233" y="495315"/>
                    <a:pt x="20224" y="440268"/>
                  </a:cubicBezTo>
                  <a:cubicBezTo>
                    <a:pt x="12139" y="395230"/>
                    <a:pt x="-11727" y="397540"/>
                    <a:pt x="5596" y="372519"/>
                  </a:cubicBezTo>
                  <a:cubicBezTo>
                    <a:pt x="38315" y="325170"/>
                    <a:pt x="128393" y="288601"/>
                    <a:pt x="216544" y="268969"/>
                  </a:cubicBezTo>
                  <a:lnTo>
                    <a:pt x="245415" y="261655"/>
                  </a:lnTo>
                  <a:cubicBezTo>
                    <a:pt x="283909" y="252031"/>
                    <a:pt x="303927" y="253571"/>
                    <a:pt x="324713" y="226625"/>
                  </a:cubicBezTo>
                  <a:cubicBezTo>
                    <a:pt x="373216" y="163110"/>
                    <a:pt x="339726" y="7978"/>
                    <a:pt x="370521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20" name="Google Shape;520;g39d4585cdbc_3_94"/>
            <p:cNvSpPr/>
            <p:nvPr/>
          </p:nvSpPr>
          <p:spPr>
            <a:xfrm rot="10800000">
              <a:off x="-61471" y="5830741"/>
              <a:ext cx="947728" cy="975439"/>
            </a:xfrm>
            <a:custGeom>
              <a:rect b="b" l="l" r="r" t="t"/>
              <a:pathLst>
                <a:path extrusionOk="0" h="975439" w="947728">
                  <a:moveTo>
                    <a:pt x="466370" y="195"/>
                  </a:moveTo>
                  <a:cubicBezTo>
                    <a:pt x="474455" y="-1730"/>
                    <a:pt x="487927" y="4429"/>
                    <a:pt x="504864" y="52932"/>
                  </a:cubicBezTo>
                  <a:cubicBezTo>
                    <a:pt x="553753" y="178808"/>
                    <a:pt x="538354" y="283898"/>
                    <a:pt x="595327" y="322392"/>
                  </a:cubicBezTo>
                  <a:cubicBezTo>
                    <a:pt x="622271" y="342024"/>
                    <a:pt x="650759" y="307764"/>
                    <a:pt x="707344" y="312383"/>
                  </a:cubicBezTo>
                  <a:cubicBezTo>
                    <a:pt x="834375" y="322392"/>
                    <a:pt x="947163" y="423247"/>
                    <a:pt x="947163" y="481373"/>
                  </a:cubicBezTo>
                  <a:cubicBezTo>
                    <a:pt x="947163" y="581843"/>
                    <a:pt x="696950" y="603015"/>
                    <a:pt x="653837" y="712338"/>
                  </a:cubicBezTo>
                  <a:cubicBezTo>
                    <a:pt x="632665" y="764306"/>
                    <a:pt x="672699" y="799720"/>
                    <a:pt x="655761" y="862081"/>
                  </a:cubicBezTo>
                  <a:cubicBezTo>
                    <a:pt x="653607" y="868009"/>
                    <a:pt x="651027" y="873822"/>
                    <a:pt x="648064" y="879404"/>
                  </a:cubicBezTo>
                  <a:cubicBezTo>
                    <a:pt x="613418" y="952543"/>
                    <a:pt x="536044" y="997966"/>
                    <a:pt x="464831" y="963706"/>
                  </a:cubicBezTo>
                  <a:cubicBezTo>
                    <a:pt x="368595" y="917513"/>
                    <a:pt x="364745" y="740054"/>
                    <a:pt x="270050" y="725812"/>
                  </a:cubicBezTo>
                  <a:cubicBezTo>
                    <a:pt x="197681" y="715033"/>
                    <a:pt x="127236" y="787787"/>
                    <a:pt x="82583" y="754297"/>
                  </a:cubicBezTo>
                  <a:cubicBezTo>
                    <a:pt x="37929" y="720807"/>
                    <a:pt x="82583" y="617643"/>
                    <a:pt x="56791" y="551047"/>
                  </a:cubicBezTo>
                  <a:cubicBezTo>
                    <a:pt x="34466" y="493306"/>
                    <a:pt x="-11343" y="507549"/>
                    <a:pt x="1744" y="474059"/>
                  </a:cubicBezTo>
                  <a:cubicBezTo>
                    <a:pt x="23686" y="416317"/>
                    <a:pt x="138015" y="343949"/>
                    <a:pt x="253881" y="320082"/>
                  </a:cubicBezTo>
                  <a:lnTo>
                    <a:pt x="292375" y="312768"/>
                  </a:lnTo>
                  <a:cubicBezTo>
                    <a:pt x="342805" y="304300"/>
                    <a:pt x="369364" y="312768"/>
                    <a:pt x="399776" y="283128"/>
                  </a:cubicBezTo>
                  <a:cubicBezTo>
                    <a:pt x="470221" y="211144"/>
                    <a:pt x="429417" y="8279"/>
                    <a:pt x="466370" y="195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21" name="Google Shape;521;g39d4585cdbc_3_94"/>
            <p:cNvSpPr/>
            <p:nvPr/>
          </p:nvSpPr>
          <p:spPr>
            <a:xfrm rot="10800000">
              <a:off x="-167018" y="5727358"/>
              <a:ext cx="1147442" cy="1182456"/>
            </a:xfrm>
            <a:custGeom>
              <a:rect b="b" l="l" r="r" t="t"/>
              <a:pathLst>
                <a:path extrusionOk="0" h="1182456" w="1147442">
                  <a:moveTo>
                    <a:pt x="560537" y="-106"/>
                  </a:moveTo>
                  <a:cubicBezTo>
                    <a:pt x="569390" y="-106"/>
                    <a:pt x="585174" y="5283"/>
                    <a:pt x="607885" y="67259"/>
                  </a:cubicBezTo>
                  <a:cubicBezTo>
                    <a:pt x="667938" y="231630"/>
                    <a:pt x="642530" y="360585"/>
                    <a:pt x="707586" y="404854"/>
                  </a:cubicBezTo>
                  <a:cubicBezTo>
                    <a:pt x="740690" y="427180"/>
                    <a:pt x="775721" y="371364"/>
                    <a:pt x="846549" y="380987"/>
                  </a:cubicBezTo>
                  <a:cubicBezTo>
                    <a:pt x="1000526" y="401389"/>
                    <a:pt x="1150655" y="514562"/>
                    <a:pt x="1146804" y="586161"/>
                  </a:cubicBezTo>
                  <a:cubicBezTo>
                    <a:pt x="1140261" y="701644"/>
                    <a:pt x="809211" y="707419"/>
                    <a:pt x="761862" y="836759"/>
                  </a:cubicBezTo>
                  <a:cubicBezTo>
                    <a:pt x="738766" y="898350"/>
                    <a:pt x="797278" y="938769"/>
                    <a:pt x="782265" y="1020376"/>
                  </a:cubicBezTo>
                  <a:cubicBezTo>
                    <a:pt x="780418" y="1027999"/>
                    <a:pt x="777953" y="1035467"/>
                    <a:pt x="774951" y="1042703"/>
                  </a:cubicBezTo>
                  <a:cubicBezTo>
                    <a:pt x="739922" y="1139709"/>
                    <a:pt x="638682" y="1208999"/>
                    <a:pt x="560537" y="1172429"/>
                  </a:cubicBezTo>
                  <a:cubicBezTo>
                    <a:pt x="453525" y="1122771"/>
                    <a:pt x="470077" y="885647"/>
                    <a:pt x="360367" y="864475"/>
                  </a:cubicBezTo>
                  <a:cubicBezTo>
                    <a:pt x="279144" y="848692"/>
                    <a:pt x="195998" y="941464"/>
                    <a:pt x="140566" y="906049"/>
                  </a:cubicBezTo>
                  <a:cubicBezTo>
                    <a:pt x="85134" y="870634"/>
                    <a:pt x="138256" y="742448"/>
                    <a:pt x="95911" y="663535"/>
                  </a:cubicBezTo>
                  <a:cubicBezTo>
                    <a:pt x="57417" y="593475"/>
                    <a:pt x="-7638" y="619652"/>
                    <a:pt x="61" y="576153"/>
                  </a:cubicBezTo>
                  <a:cubicBezTo>
                    <a:pt x="12380" y="508788"/>
                    <a:pt x="149804" y="399849"/>
                    <a:pt x="293772" y="372519"/>
                  </a:cubicBezTo>
                  <a:cubicBezTo>
                    <a:pt x="309939" y="369439"/>
                    <a:pt x="324953" y="367130"/>
                    <a:pt x="338810" y="365589"/>
                  </a:cubicBezTo>
                  <a:cubicBezTo>
                    <a:pt x="401941" y="358661"/>
                    <a:pt x="435816" y="376368"/>
                    <a:pt x="474696" y="341338"/>
                  </a:cubicBezTo>
                  <a:cubicBezTo>
                    <a:pt x="565542" y="258960"/>
                    <a:pt x="517424" y="8748"/>
                    <a:pt x="560537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22" name="Google Shape;522;g39d4585cdbc_3_94"/>
            <p:cNvSpPr/>
            <p:nvPr/>
          </p:nvSpPr>
          <p:spPr>
            <a:xfrm rot="10800000">
              <a:off x="-270748" y="5626291"/>
              <a:ext cx="1348365" cy="1387072"/>
            </a:xfrm>
            <a:custGeom>
              <a:rect b="b" l="l" r="r" t="t"/>
              <a:pathLst>
                <a:path extrusionOk="0" h="1387072" w="1348365">
                  <a:moveTo>
                    <a:pt x="657731" y="-106"/>
                  </a:moveTo>
                  <a:cubicBezTo>
                    <a:pt x="667740" y="-106"/>
                    <a:pt x="685831" y="6438"/>
                    <a:pt x="712392" y="81887"/>
                  </a:cubicBezTo>
                  <a:cubicBezTo>
                    <a:pt x="783608" y="283982"/>
                    <a:pt x="748194" y="438729"/>
                    <a:pt x="821331" y="485692"/>
                  </a:cubicBezTo>
                  <a:cubicBezTo>
                    <a:pt x="859826" y="511483"/>
                    <a:pt x="901015" y="442193"/>
                    <a:pt x="987627" y="447198"/>
                  </a:cubicBezTo>
                  <a:cubicBezTo>
                    <a:pt x="1168165" y="459900"/>
                    <a:pt x="1355632" y="604254"/>
                    <a:pt x="1347547" y="688942"/>
                  </a:cubicBezTo>
                  <a:cubicBezTo>
                    <a:pt x="1334846" y="822131"/>
                    <a:pt x="924110" y="809813"/>
                    <a:pt x="871373" y="958401"/>
                  </a:cubicBezTo>
                  <a:cubicBezTo>
                    <a:pt x="846353" y="1029231"/>
                    <a:pt x="922957" y="1073884"/>
                    <a:pt x="909868" y="1175894"/>
                  </a:cubicBezTo>
                  <a:cubicBezTo>
                    <a:pt x="908329" y="1185171"/>
                    <a:pt x="906019" y="1194332"/>
                    <a:pt x="902939" y="1203225"/>
                  </a:cubicBezTo>
                  <a:cubicBezTo>
                    <a:pt x="867525" y="1324097"/>
                    <a:pt x="742804" y="1416867"/>
                    <a:pt x="657345" y="1377988"/>
                  </a:cubicBezTo>
                  <a:cubicBezTo>
                    <a:pt x="541863" y="1324866"/>
                    <a:pt x="576123" y="1028076"/>
                    <a:pt x="451402" y="999975"/>
                  </a:cubicBezTo>
                  <a:cubicBezTo>
                    <a:pt x="361324" y="979188"/>
                    <a:pt x="265859" y="1095825"/>
                    <a:pt x="199265" y="1053867"/>
                  </a:cubicBezTo>
                  <a:cubicBezTo>
                    <a:pt x="132669" y="1011908"/>
                    <a:pt x="194261" y="863705"/>
                    <a:pt x="135749" y="772474"/>
                  </a:cubicBezTo>
                  <a:cubicBezTo>
                    <a:pt x="83397" y="690481"/>
                    <a:pt x="-2830" y="727820"/>
                    <a:pt x="-520" y="675084"/>
                  </a:cubicBezTo>
                  <a:cubicBezTo>
                    <a:pt x="2943" y="598095"/>
                    <a:pt x="162695" y="452587"/>
                    <a:pt x="334763" y="421791"/>
                  </a:cubicBezTo>
                  <a:cubicBezTo>
                    <a:pt x="352201" y="418558"/>
                    <a:pt x="369794" y="416248"/>
                    <a:pt x="387500" y="414862"/>
                  </a:cubicBezTo>
                  <a:cubicBezTo>
                    <a:pt x="464489" y="409088"/>
                    <a:pt x="502983" y="435264"/>
                    <a:pt x="551871" y="396000"/>
                  </a:cubicBezTo>
                  <a:cubicBezTo>
                    <a:pt x="663506" y="306693"/>
                    <a:pt x="608842" y="8748"/>
                    <a:pt x="657731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23" name="Google Shape;523;g39d4585cdbc_3_94"/>
            <p:cNvSpPr/>
            <p:nvPr/>
          </p:nvSpPr>
          <p:spPr>
            <a:xfrm rot="10800000">
              <a:off x="-373791" y="5521664"/>
              <a:ext cx="1548856" cy="1595249"/>
            </a:xfrm>
            <a:custGeom>
              <a:rect b="b" l="l" r="r" t="t"/>
              <a:pathLst>
                <a:path extrusionOk="0" h="1595249" w="1548856">
                  <a:moveTo>
                    <a:pt x="755178" y="-106"/>
                  </a:moveTo>
                  <a:cubicBezTo>
                    <a:pt x="765958" y="-106"/>
                    <a:pt x="786358" y="7208"/>
                    <a:pt x="817153" y="96130"/>
                  </a:cubicBezTo>
                  <a:cubicBezTo>
                    <a:pt x="899917" y="336334"/>
                    <a:pt x="855647" y="516487"/>
                    <a:pt x="935331" y="566915"/>
                  </a:cubicBezTo>
                  <a:cubicBezTo>
                    <a:pt x="981139" y="595400"/>
                    <a:pt x="1026562" y="521491"/>
                    <a:pt x="1127802" y="515332"/>
                  </a:cubicBezTo>
                  <a:cubicBezTo>
                    <a:pt x="1336057" y="502629"/>
                    <a:pt x="1560477" y="695101"/>
                    <a:pt x="1547776" y="793261"/>
                  </a:cubicBezTo>
                  <a:cubicBezTo>
                    <a:pt x="1528914" y="943003"/>
                    <a:pt x="1036571" y="913748"/>
                    <a:pt x="980371" y="1083122"/>
                  </a:cubicBezTo>
                  <a:cubicBezTo>
                    <a:pt x="953424" y="1163576"/>
                    <a:pt x="1047736" y="1214003"/>
                    <a:pt x="1037727" y="1334490"/>
                  </a:cubicBezTo>
                  <a:cubicBezTo>
                    <a:pt x="1036648" y="1345538"/>
                    <a:pt x="1034569" y="1356509"/>
                    <a:pt x="1031566" y="1367210"/>
                  </a:cubicBezTo>
                  <a:cubicBezTo>
                    <a:pt x="995767" y="1511564"/>
                    <a:pt x="847180" y="1628201"/>
                    <a:pt x="754407" y="1586627"/>
                  </a:cubicBezTo>
                  <a:cubicBezTo>
                    <a:pt x="626223" y="1530041"/>
                    <a:pt x="682809" y="1173969"/>
                    <a:pt x="543074" y="1138554"/>
                  </a:cubicBezTo>
                  <a:cubicBezTo>
                    <a:pt x="443761" y="1113533"/>
                    <a:pt x="335975" y="1251727"/>
                    <a:pt x="258218" y="1205534"/>
                  </a:cubicBezTo>
                  <a:cubicBezTo>
                    <a:pt x="180459" y="1159341"/>
                    <a:pt x="250519" y="988427"/>
                    <a:pt x="176225" y="884877"/>
                  </a:cubicBezTo>
                  <a:cubicBezTo>
                    <a:pt x="108860" y="790951"/>
                    <a:pt x="3001" y="839454"/>
                    <a:pt x="-464" y="777478"/>
                  </a:cubicBezTo>
                  <a:cubicBezTo>
                    <a:pt x="-5469" y="690481"/>
                    <a:pt x="175840" y="508019"/>
                    <a:pt x="375625" y="474528"/>
                  </a:cubicBezTo>
                  <a:cubicBezTo>
                    <a:pt x="395873" y="470910"/>
                    <a:pt x="416314" y="468562"/>
                    <a:pt x="436830" y="467600"/>
                  </a:cubicBezTo>
                  <a:cubicBezTo>
                    <a:pt x="524983" y="463365"/>
                    <a:pt x="571945" y="497625"/>
                    <a:pt x="629301" y="454126"/>
                  </a:cubicBezTo>
                  <a:cubicBezTo>
                    <a:pt x="762107" y="354042"/>
                    <a:pt x="700132" y="9133"/>
                    <a:pt x="755178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24" name="Google Shape;524;g39d4585cdbc_3_94"/>
            <p:cNvSpPr/>
            <p:nvPr/>
          </p:nvSpPr>
          <p:spPr>
            <a:xfrm rot="10800000">
              <a:off x="-478760" y="5417978"/>
              <a:ext cx="1749789" cy="1803067"/>
            </a:xfrm>
            <a:custGeom>
              <a:rect b="b" l="l" r="r" t="t"/>
              <a:pathLst>
                <a:path extrusionOk="0" h="1803067" w="1749789">
                  <a:moveTo>
                    <a:pt x="851142" y="91"/>
                  </a:moveTo>
                  <a:cubicBezTo>
                    <a:pt x="863075" y="-1833"/>
                    <a:pt x="885788" y="8560"/>
                    <a:pt x="920048" y="110955"/>
                  </a:cubicBezTo>
                  <a:cubicBezTo>
                    <a:pt x="1014357" y="389654"/>
                    <a:pt x="958543" y="595213"/>
                    <a:pt x="1047847" y="649875"/>
                  </a:cubicBezTo>
                  <a:cubicBezTo>
                    <a:pt x="1099816" y="681055"/>
                    <a:pt x="1151397" y="594443"/>
                    <a:pt x="1268421" y="584434"/>
                  </a:cubicBezTo>
                  <a:cubicBezTo>
                    <a:pt x="1503620" y="564033"/>
                    <a:pt x="1765381" y="787299"/>
                    <a:pt x="1748443" y="898547"/>
                  </a:cubicBezTo>
                  <a:cubicBezTo>
                    <a:pt x="1723038" y="1064843"/>
                    <a:pt x="1149858" y="1018264"/>
                    <a:pt x="1089422" y="1206501"/>
                  </a:cubicBezTo>
                  <a:cubicBezTo>
                    <a:pt x="1060551" y="1296193"/>
                    <a:pt x="1172954" y="1352395"/>
                    <a:pt x="1166410" y="1491744"/>
                  </a:cubicBezTo>
                  <a:cubicBezTo>
                    <a:pt x="1165332" y="1504716"/>
                    <a:pt x="1163292" y="1517574"/>
                    <a:pt x="1160252" y="1530238"/>
                  </a:cubicBezTo>
                  <a:cubicBezTo>
                    <a:pt x="1124453" y="1698073"/>
                    <a:pt x="951612" y="1838192"/>
                    <a:pt x="852298" y="1795079"/>
                  </a:cubicBezTo>
                  <a:cubicBezTo>
                    <a:pt x="713717" y="1734642"/>
                    <a:pt x="789938" y="1319290"/>
                    <a:pt x="635190" y="1276561"/>
                  </a:cubicBezTo>
                  <a:cubicBezTo>
                    <a:pt x="527407" y="1246920"/>
                    <a:pt x="407305" y="1407056"/>
                    <a:pt x="318383" y="1356244"/>
                  </a:cubicBezTo>
                  <a:cubicBezTo>
                    <a:pt x="229461" y="1305432"/>
                    <a:pt x="307604" y="1112960"/>
                    <a:pt x="217143" y="996708"/>
                  </a:cubicBezTo>
                  <a:cubicBezTo>
                    <a:pt x="135150" y="890848"/>
                    <a:pt x="9658" y="950515"/>
                    <a:pt x="35" y="879300"/>
                  </a:cubicBezTo>
                  <a:cubicBezTo>
                    <a:pt x="-13054" y="782295"/>
                    <a:pt x="189811" y="564802"/>
                    <a:pt x="417697" y="526693"/>
                  </a:cubicBezTo>
                  <a:cubicBezTo>
                    <a:pt x="440487" y="522728"/>
                    <a:pt x="463505" y="520303"/>
                    <a:pt x="486603" y="519379"/>
                  </a:cubicBezTo>
                  <a:cubicBezTo>
                    <a:pt x="587072" y="517069"/>
                    <a:pt x="640580" y="557873"/>
                    <a:pt x="707945" y="511295"/>
                  </a:cubicBezTo>
                  <a:cubicBezTo>
                    <a:pt x="861151" y="402356"/>
                    <a:pt x="789938" y="9715"/>
                    <a:pt x="851142" y="91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25" name="Google Shape;525;g39d4585cdbc_3_94"/>
            <p:cNvSpPr/>
            <p:nvPr/>
          </p:nvSpPr>
          <p:spPr>
            <a:xfrm rot="10800000">
              <a:off x="-582709" y="5314807"/>
              <a:ext cx="1953069" cy="2009771"/>
            </a:xfrm>
            <a:custGeom>
              <a:rect b="b" l="l" r="r" t="t"/>
              <a:pathLst>
                <a:path extrusionOk="0" h="2009771" w="1953069">
                  <a:moveTo>
                    <a:pt x="950473" y="75"/>
                  </a:moveTo>
                  <a:cubicBezTo>
                    <a:pt x="963177" y="-1849"/>
                    <a:pt x="988968" y="9699"/>
                    <a:pt x="1027462" y="125567"/>
                  </a:cubicBezTo>
                  <a:cubicBezTo>
                    <a:pt x="1132936" y="441990"/>
                    <a:pt x="1065956" y="672955"/>
                    <a:pt x="1164501" y="729542"/>
                  </a:cubicBezTo>
                  <a:cubicBezTo>
                    <a:pt x="1223013" y="763802"/>
                    <a:pt x="1279984" y="664101"/>
                    <a:pt x="1412405" y="650243"/>
                  </a:cubicBezTo>
                  <a:cubicBezTo>
                    <a:pt x="1674936" y="622913"/>
                    <a:pt x="1973651" y="876590"/>
                    <a:pt x="1951324" y="1000926"/>
                  </a:cubicBezTo>
                  <a:cubicBezTo>
                    <a:pt x="1920144" y="1184159"/>
                    <a:pt x="1266127" y="1120258"/>
                    <a:pt x="1201071" y="1330052"/>
                  </a:cubicBezTo>
                  <a:cubicBezTo>
                    <a:pt x="1170277" y="1429367"/>
                    <a:pt x="1300387" y="1490573"/>
                    <a:pt x="1295768" y="1648784"/>
                  </a:cubicBezTo>
                  <a:cubicBezTo>
                    <a:pt x="1294998" y="1663297"/>
                    <a:pt x="1293073" y="1677694"/>
                    <a:pt x="1289993" y="1691898"/>
                  </a:cubicBezTo>
                  <a:cubicBezTo>
                    <a:pt x="1254194" y="1884369"/>
                    <a:pt x="1059028" y="2047970"/>
                    <a:pt x="950473" y="2001776"/>
                  </a:cubicBezTo>
                  <a:cubicBezTo>
                    <a:pt x="801116" y="1938261"/>
                    <a:pt x="897351" y="1462857"/>
                    <a:pt x="727978" y="1413200"/>
                  </a:cubicBezTo>
                  <a:cubicBezTo>
                    <a:pt x="612495" y="1378940"/>
                    <a:pt x="478534" y="1560633"/>
                    <a:pt x="378449" y="1505971"/>
                  </a:cubicBezTo>
                  <a:cubicBezTo>
                    <a:pt x="278365" y="1451309"/>
                    <a:pt x="364977" y="1236511"/>
                    <a:pt x="258348" y="1107170"/>
                  </a:cubicBezTo>
                  <a:cubicBezTo>
                    <a:pt x="161341" y="989378"/>
                    <a:pt x="16603" y="1059822"/>
                    <a:pt x="821" y="979754"/>
                  </a:cubicBezTo>
                  <a:cubicBezTo>
                    <a:pt x="-20350" y="872355"/>
                    <a:pt x="204069" y="619063"/>
                    <a:pt x="459672" y="577489"/>
                  </a:cubicBezTo>
                  <a:cubicBezTo>
                    <a:pt x="485079" y="572793"/>
                    <a:pt x="510830" y="570368"/>
                    <a:pt x="536660" y="570176"/>
                  </a:cubicBezTo>
                  <a:cubicBezTo>
                    <a:pt x="649448" y="573255"/>
                    <a:pt x="710270" y="619448"/>
                    <a:pt x="786102" y="567481"/>
                  </a:cubicBezTo>
                  <a:cubicBezTo>
                    <a:pt x="960482" y="449688"/>
                    <a:pt x="883494" y="9699"/>
                    <a:pt x="950473" y="75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26" name="Google Shape;526;g39d4585cdbc_3_94"/>
            <p:cNvSpPr/>
            <p:nvPr/>
          </p:nvSpPr>
          <p:spPr>
            <a:xfrm rot="10800000">
              <a:off x="-686862" y="5211078"/>
              <a:ext cx="2155596" cy="2217253"/>
            </a:xfrm>
            <a:custGeom>
              <a:rect b="b" l="l" r="r" t="t"/>
              <a:pathLst>
                <a:path extrusionOk="0" h="2217253" w="2155596">
                  <a:moveTo>
                    <a:pt x="1048848" y="-106"/>
                  </a:moveTo>
                  <a:cubicBezTo>
                    <a:pt x="1062705" y="-106"/>
                    <a:pt x="1089651" y="10672"/>
                    <a:pt x="1132379" y="140013"/>
                  </a:cubicBezTo>
                  <a:cubicBezTo>
                    <a:pt x="1247862" y="494930"/>
                    <a:pt x="1174339" y="750917"/>
                    <a:pt x="1278659" y="810968"/>
                  </a:cubicBezTo>
                  <a:cubicBezTo>
                    <a:pt x="1343330" y="849462"/>
                    <a:pt x="1406461" y="733980"/>
                    <a:pt x="1553507" y="717812"/>
                  </a:cubicBezTo>
                  <a:cubicBezTo>
                    <a:pt x="1843369" y="683167"/>
                    <a:pt x="2179424" y="967255"/>
                    <a:pt x="2153633" y="1104679"/>
                  </a:cubicBezTo>
                  <a:cubicBezTo>
                    <a:pt x="2115139" y="1304464"/>
                    <a:pt x="1381053" y="1223627"/>
                    <a:pt x="1311764" y="1453437"/>
                  </a:cubicBezTo>
                  <a:cubicBezTo>
                    <a:pt x="1279042" y="1561991"/>
                    <a:pt x="1427247" y="1628586"/>
                    <a:pt x="1424937" y="1806044"/>
                  </a:cubicBezTo>
                  <a:cubicBezTo>
                    <a:pt x="1424629" y="1822212"/>
                    <a:pt x="1422935" y="1838302"/>
                    <a:pt x="1419933" y="1854162"/>
                  </a:cubicBezTo>
                  <a:cubicBezTo>
                    <a:pt x="1383748" y="2069345"/>
                    <a:pt x="1163177" y="2257967"/>
                    <a:pt x="1048848" y="2209465"/>
                  </a:cubicBezTo>
                  <a:cubicBezTo>
                    <a:pt x="888712" y="2142100"/>
                    <a:pt x="1004963" y="1607414"/>
                    <a:pt x="820577" y="1550828"/>
                  </a:cubicBezTo>
                  <a:cubicBezTo>
                    <a:pt x="694700" y="1512334"/>
                    <a:pt x="551117" y="1715198"/>
                    <a:pt x="438715" y="1655917"/>
                  </a:cubicBezTo>
                  <a:cubicBezTo>
                    <a:pt x="326310" y="1596635"/>
                    <a:pt x="422545" y="1359511"/>
                    <a:pt x="300134" y="1218238"/>
                  </a:cubicBezTo>
                  <a:cubicBezTo>
                    <a:pt x="188117" y="1088897"/>
                    <a:pt x="24131" y="1169734"/>
                    <a:pt x="1803" y="1081197"/>
                  </a:cubicBezTo>
                  <a:cubicBezTo>
                    <a:pt x="-27450" y="962636"/>
                    <a:pt x="218526" y="673543"/>
                    <a:pt x="502229" y="628890"/>
                  </a:cubicBezTo>
                  <a:cubicBezTo>
                    <a:pt x="530291" y="623809"/>
                    <a:pt x="558776" y="621345"/>
                    <a:pt x="587302" y="621577"/>
                  </a:cubicBezTo>
                  <a:cubicBezTo>
                    <a:pt x="712793" y="625811"/>
                    <a:pt x="779773" y="680087"/>
                    <a:pt x="865229" y="624271"/>
                  </a:cubicBezTo>
                  <a:cubicBezTo>
                    <a:pt x="1058856" y="497625"/>
                    <a:pt x="975710" y="10288"/>
                    <a:pt x="1048848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27" name="Google Shape;527;g39d4585cdbc_3_94"/>
            <p:cNvSpPr/>
            <p:nvPr/>
          </p:nvSpPr>
          <p:spPr>
            <a:xfrm rot="10800000">
              <a:off x="-788833" y="5109543"/>
              <a:ext cx="2358189" cy="2422338"/>
            </a:xfrm>
            <a:custGeom>
              <a:rect b="b" l="l" r="r" t="t"/>
              <a:pathLst>
                <a:path extrusionOk="0" h="2422338" w="2358189">
                  <a:moveTo>
                    <a:pt x="1149469" y="-106"/>
                  </a:moveTo>
                  <a:cubicBezTo>
                    <a:pt x="1164097" y="-106"/>
                    <a:pt x="1193738" y="11828"/>
                    <a:pt x="1240315" y="153871"/>
                  </a:cubicBezTo>
                  <a:cubicBezTo>
                    <a:pt x="1368116" y="546513"/>
                    <a:pt x="1283813" y="827906"/>
                    <a:pt x="1394292" y="891421"/>
                  </a:cubicBezTo>
                  <a:cubicBezTo>
                    <a:pt x="1465122" y="929915"/>
                    <a:pt x="1533641" y="805964"/>
                    <a:pt x="1696088" y="784407"/>
                  </a:cubicBezTo>
                  <a:cubicBezTo>
                    <a:pt x="2013280" y="742063"/>
                    <a:pt x="2386289" y="1056946"/>
                    <a:pt x="2355880" y="1207844"/>
                  </a:cubicBezTo>
                  <a:cubicBezTo>
                    <a:pt x="2312381" y="1424567"/>
                    <a:pt x="1496302" y="1326406"/>
                    <a:pt x="1422779" y="1576234"/>
                  </a:cubicBezTo>
                  <a:cubicBezTo>
                    <a:pt x="1388134" y="1694411"/>
                    <a:pt x="1554044" y="1766011"/>
                    <a:pt x="1554429" y="1961177"/>
                  </a:cubicBezTo>
                  <a:cubicBezTo>
                    <a:pt x="1554236" y="1978961"/>
                    <a:pt x="1552698" y="1996745"/>
                    <a:pt x="1549810" y="2014298"/>
                  </a:cubicBezTo>
                  <a:cubicBezTo>
                    <a:pt x="1513625" y="2253348"/>
                    <a:pt x="1268802" y="2465451"/>
                    <a:pt x="1147545" y="2414639"/>
                  </a:cubicBezTo>
                  <a:cubicBezTo>
                    <a:pt x="977015" y="2343809"/>
                    <a:pt x="1113284" y="1749843"/>
                    <a:pt x="913884" y="1685942"/>
                  </a:cubicBezTo>
                  <a:cubicBezTo>
                    <a:pt x="778769" y="1642444"/>
                    <a:pt x="621714" y="1867251"/>
                    <a:pt x="499686" y="1804120"/>
                  </a:cubicBezTo>
                  <a:cubicBezTo>
                    <a:pt x="377660" y="1740990"/>
                    <a:pt x="480439" y="1481153"/>
                    <a:pt x="341860" y="1327176"/>
                  </a:cubicBezTo>
                  <a:cubicBezTo>
                    <a:pt x="215213" y="1185902"/>
                    <a:pt x="31597" y="1277518"/>
                    <a:pt x="3111" y="1180128"/>
                  </a:cubicBezTo>
                  <a:cubicBezTo>
                    <a:pt x="-35383" y="1050787"/>
                    <a:pt x="234077" y="726281"/>
                    <a:pt x="544726" y="679703"/>
                  </a:cubicBezTo>
                  <a:cubicBezTo>
                    <a:pt x="575636" y="674621"/>
                    <a:pt x="606931" y="672158"/>
                    <a:pt x="638266" y="672389"/>
                  </a:cubicBezTo>
                  <a:cubicBezTo>
                    <a:pt x="776074" y="675084"/>
                    <a:pt x="849985" y="740524"/>
                    <a:pt x="946220" y="680473"/>
                  </a:cubicBezTo>
                  <a:cubicBezTo>
                    <a:pt x="1159478" y="544973"/>
                    <a:pt x="1070171" y="9133"/>
                    <a:pt x="1149469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28" name="Google Shape;528;g39d4585cdbc_3_94"/>
            <p:cNvSpPr/>
            <p:nvPr/>
          </p:nvSpPr>
          <p:spPr>
            <a:xfrm rot="10800000">
              <a:off x="-895012" y="5003292"/>
              <a:ext cx="2560567" cy="2632670"/>
            </a:xfrm>
            <a:custGeom>
              <a:rect b="b" l="l" r="r" t="t"/>
              <a:pathLst>
                <a:path extrusionOk="0" h="2632670" w="2560567">
                  <a:moveTo>
                    <a:pt x="1245669" y="40"/>
                  </a:moveTo>
                  <a:cubicBezTo>
                    <a:pt x="1261067" y="-1884"/>
                    <a:pt x="1293016" y="13128"/>
                    <a:pt x="1343446" y="169415"/>
                  </a:cubicBezTo>
                  <a:cubicBezTo>
                    <a:pt x="1482795" y="600551"/>
                    <a:pt x="1388483" y="906965"/>
                    <a:pt x="1508970" y="973560"/>
                  </a:cubicBezTo>
                  <a:cubicBezTo>
                    <a:pt x="1585959" y="1016289"/>
                    <a:pt x="1660638" y="878480"/>
                    <a:pt x="1837710" y="853073"/>
                  </a:cubicBezTo>
                  <a:cubicBezTo>
                    <a:pt x="2184159" y="803415"/>
                    <a:pt x="2592582" y="1148324"/>
                    <a:pt x="2557939" y="1312309"/>
                  </a:cubicBezTo>
                  <a:cubicBezTo>
                    <a:pt x="2508280" y="1545970"/>
                    <a:pt x="1610979" y="1430487"/>
                    <a:pt x="1533222" y="1700331"/>
                  </a:cubicBezTo>
                  <a:cubicBezTo>
                    <a:pt x="1494728" y="1827747"/>
                    <a:pt x="1680653" y="1905121"/>
                    <a:pt x="1683733" y="2120689"/>
                  </a:cubicBezTo>
                  <a:cubicBezTo>
                    <a:pt x="1683541" y="2140282"/>
                    <a:pt x="1682002" y="2159838"/>
                    <a:pt x="1679114" y="2179200"/>
                  </a:cubicBezTo>
                  <a:cubicBezTo>
                    <a:pt x="1642930" y="2441346"/>
                    <a:pt x="1374240" y="2679625"/>
                    <a:pt x="1245669" y="2624579"/>
                  </a:cubicBezTo>
                  <a:cubicBezTo>
                    <a:pt x="1064362" y="2549900"/>
                    <a:pt x="1220649" y="1897037"/>
                    <a:pt x="1006621" y="1825438"/>
                  </a:cubicBezTo>
                  <a:cubicBezTo>
                    <a:pt x="862650" y="1777320"/>
                    <a:pt x="693277" y="2024068"/>
                    <a:pt x="559701" y="1956319"/>
                  </a:cubicBezTo>
                  <a:cubicBezTo>
                    <a:pt x="426127" y="1888568"/>
                    <a:pt x="537759" y="1607175"/>
                    <a:pt x="383399" y="1440495"/>
                  </a:cubicBezTo>
                  <a:cubicBezTo>
                    <a:pt x="241738" y="1286518"/>
                    <a:pt x="36950" y="1389683"/>
                    <a:pt x="4229" y="1283439"/>
                  </a:cubicBezTo>
                  <a:cubicBezTo>
                    <a:pt x="-41579" y="1143320"/>
                    <a:pt x="247513" y="783013"/>
                    <a:pt x="587033" y="731817"/>
                  </a:cubicBezTo>
                  <a:cubicBezTo>
                    <a:pt x="620485" y="726350"/>
                    <a:pt x="654360" y="723886"/>
                    <a:pt x="688273" y="724503"/>
                  </a:cubicBezTo>
                  <a:cubicBezTo>
                    <a:pt x="838784" y="728737"/>
                    <a:pt x="919238" y="801491"/>
                    <a:pt x="1023173" y="737975"/>
                  </a:cubicBezTo>
                  <a:cubicBezTo>
                    <a:pt x="1257987" y="592852"/>
                    <a:pt x="1160213" y="10819"/>
                    <a:pt x="1245669" y="40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29" name="Google Shape;529;g39d4585cdbc_3_94"/>
            <p:cNvSpPr/>
            <p:nvPr/>
          </p:nvSpPr>
          <p:spPr>
            <a:xfrm rot="10800000">
              <a:off x="-998914" y="4900209"/>
              <a:ext cx="2763941" cy="2839296"/>
            </a:xfrm>
            <a:custGeom>
              <a:rect b="b" l="l" r="r" t="t"/>
              <a:pathLst>
                <a:path extrusionOk="0" h="2839296" w="2763941">
                  <a:moveTo>
                    <a:pt x="1345140" y="34"/>
                  </a:moveTo>
                  <a:cubicBezTo>
                    <a:pt x="1361692" y="-1890"/>
                    <a:pt x="1395953" y="13892"/>
                    <a:pt x="1450229" y="183652"/>
                  </a:cubicBezTo>
                  <a:cubicBezTo>
                    <a:pt x="1600743" y="652897"/>
                    <a:pt x="1496808" y="984717"/>
                    <a:pt x="1624994" y="1054777"/>
                  </a:cubicBezTo>
                  <a:cubicBezTo>
                    <a:pt x="1708526" y="1100200"/>
                    <a:pt x="1788595" y="949687"/>
                    <a:pt x="1981066" y="920047"/>
                  </a:cubicBezTo>
                  <a:cubicBezTo>
                    <a:pt x="2353305" y="863460"/>
                    <a:pt x="2800222" y="1238779"/>
                    <a:pt x="2760960" y="1415852"/>
                  </a:cubicBezTo>
                  <a:cubicBezTo>
                    <a:pt x="2705528" y="1666065"/>
                    <a:pt x="1727388" y="1531335"/>
                    <a:pt x="1644627" y="1823507"/>
                  </a:cubicBezTo>
                  <a:cubicBezTo>
                    <a:pt x="1606132" y="1960547"/>
                    <a:pt x="1807456" y="2042924"/>
                    <a:pt x="1813232" y="2277739"/>
                  </a:cubicBezTo>
                  <a:cubicBezTo>
                    <a:pt x="1813499" y="2298988"/>
                    <a:pt x="1812191" y="2320198"/>
                    <a:pt x="1809381" y="2341255"/>
                  </a:cubicBezTo>
                  <a:cubicBezTo>
                    <a:pt x="1773196" y="2627267"/>
                    <a:pt x="1479870" y="2887103"/>
                    <a:pt x="1344369" y="2831671"/>
                  </a:cubicBezTo>
                  <a:cubicBezTo>
                    <a:pt x="1151898" y="2754683"/>
                    <a:pt x="1328588" y="2041384"/>
                    <a:pt x="1099547" y="1962471"/>
                  </a:cubicBezTo>
                  <a:cubicBezTo>
                    <a:pt x="945570" y="1910119"/>
                    <a:pt x="765031" y="2178424"/>
                    <a:pt x="620293" y="2106440"/>
                  </a:cubicBezTo>
                  <a:cubicBezTo>
                    <a:pt x="475556" y="2034455"/>
                    <a:pt x="595658" y="1730736"/>
                    <a:pt x="425129" y="1551352"/>
                  </a:cubicBezTo>
                  <a:cubicBezTo>
                    <a:pt x="268457" y="1386597"/>
                    <a:pt x="46344" y="1499000"/>
                    <a:pt x="5541" y="1384288"/>
                  </a:cubicBezTo>
                  <a:cubicBezTo>
                    <a:pt x="-48352" y="1233005"/>
                    <a:pt x="262297" y="838439"/>
                    <a:pt x="629533" y="782622"/>
                  </a:cubicBezTo>
                  <a:cubicBezTo>
                    <a:pt x="665793" y="776886"/>
                    <a:pt x="702556" y="774539"/>
                    <a:pt x="739241" y="775693"/>
                  </a:cubicBezTo>
                  <a:cubicBezTo>
                    <a:pt x="902071" y="781467"/>
                    <a:pt x="989454" y="862690"/>
                    <a:pt x="1102241" y="794555"/>
                  </a:cubicBezTo>
                  <a:cubicBezTo>
                    <a:pt x="1358615" y="640194"/>
                    <a:pt x="1253909" y="10812"/>
                    <a:pt x="1345140" y="34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30" name="Google Shape;530;g39d4585cdbc_3_94"/>
            <p:cNvSpPr/>
            <p:nvPr/>
          </p:nvSpPr>
          <p:spPr>
            <a:xfrm rot="10800000">
              <a:off x="-1103348" y="4796308"/>
              <a:ext cx="2967920" cy="3046991"/>
            </a:xfrm>
            <a:custGeom>
              <a:rect b="b" l="l" r="r" t="t"/>
              <a:pathLst>
                <a:path extrusionOk="0" h="3046991" w="2967920">
                  <a:moveTo>
                    <a:pt x="1444685" y="-106"/>
                  </a:moveTo>
                  <a:cubicBezTo>
                    <a:pt x="1462008" y="-106"/>
                    <a:pt x="1498578" y="15292"/>
                    <a:pt x="1557088" y="198524"/>
                  </a:cubicBezTo>
                  <a:cubicBezTo>
                    <a:pt x="1718764" y="705878"/>
                    <a:pt x="1605206" y="1062720"/>
                    <a:pt x="1741092" y="1135859"/>
                  </a:cubicBezTo>
                  <a:cubicBezTo>
                    <a:pt x="1830784" y="1184362"/>
                    <a:pt x="1917011" y="1020376"/>
                    <a:pt x="2124110" y="987657"/>
                  </a:cubicBezTo>
                  <a:cubicBezTo>
                    <a:pt x="2524066" y="923756"/>
                    <a:pt x="3009478" y="1329486"/>
                    <a:pt x="2964438" y="1519647"/>
                  </a:cubicBezTo>
                  <a:cubicBezTo>
                    <a:pt x="2902463" y="1786797"/>
                    <a:pt x="1843485" y="1635130"/>
                    <a:pt x="1757259" y="1946933"/>
                  </a:cubicBezTo>
                  <a:cubicBezTo>
                    <a:pt x="1716069" y="2093212"/>
                    <a:pt x="1935872" y="2181363"/>
                    <a:pt x="1944340" y="2435040"/>
                  </a:cubicBezTo>
                  <a:cubicBezTo>
                    <a:pt x="1944918" y="2457944"/>
                    <a:pt x="1943764" y="2480849"/>
                    <a:pt x="1940877" y="2503561"/>
                  </a:cubicBezTo>
                  <a:cubicBezTo>
                    <a:pt x="1904692" y="2811515"/>
                    <a:pt x="1587500" y="3097142"/>
                    <a:pt x="1444685" y="3039401"/>
                  </a:cubicBezTo>
                  <a:cubicBezTo>
                    <a:pt x="1242205" y="2957792"/>
                    <a:pt x="1438142" y="2185983"/>
                    <a:pt x="1194473" y="2099756"/>
                  </a:cubicBezTo>
                  <a:cubicBezTo>
                    <a:pt x="1032413" y="2042784"/>
                    <a:pt x="838401" y="2332646"/>
                    <a:pt x="682885" y="2256427"/>
                  </a:cubicBezTo>
                  <a:cubicBezTo>
                    <a:pt x="527367" y="2180209"/>
                    <a:pt x="655168" y="1854932"/>
                    <a:pt x="468857" y="1662461"/>
                  </a:cubicBezTo>
                  <a:cubicBezTo>
                    <a:pt x="297172" y="1486157"/>
                    <a:pt x="55812" y="1608954"/>
                    <a:pt x="6926" y="1485387"/>
                  </a:cubicBezTo>
                  <a:cubicBezTo>
                    <a:pt x="-55049" y="1323327"/>
                    <a:pt x="276386" y="893346"/>
                    <a:pt x="672491" y="834064"/>
                  </a:cubicBezTo>
                  <a:cubicBezTo>
                    <a:pt x="710677" y="828060"/>
                    <a:pt x="749364" y="825750"/>
                    <a:pt x="787974" y="827136"/>
                  </a:cubicBezTo>
                  <a:cubicBezTo>
                    <a:pt x="963122" y="834450"/>
                    <a:pt x="1057433" y="923371"/>
                    <a:pt x="1179845" y="851387"/>
                  </a:cubicBezTo>
                  <a:cubicBezTo>
                    <a:pt x="1459313" y="688171"/>
                    <a:pt x="1347296" y="12597"/>
                    <a:pt x="1444685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31" name="Google Shape;531;g39d4585cdbc_3_94"/>
            <p:cNvSpPr/>
            <p:nvPr/>
          </p:nvSpPr>
          <p:spPr>
            <a:xfrm rot="10800000">
              <a:off x="-1206363" y="4691927"/>
              <a:ext cx="3168576" cy="3254323"/>
            </a:xfrm>
            <a:custGeom>
              <a:rect b="b" l="l" r="r" t="t"/>
              <a:pathLst>
                <a:path extrusionOk="0" h="3254323" w="3168576">
                  <a:moveTo>
                    <a:pt x="1542327" y="66"/>
                  </a:moveTo>
                  <a:cubicBezTo>
                    <a:pt x="1560803" y="-2244"/>
                    <a:pt x="1599298" y="16233"/>
                    <a:pt x="1662043" y="212939"/>
                  </a:cubicBezTo>
                  <a:cubicBezTo>
                    <a:pt x="1834114" y="758788"/>
                    <a:pt x="1711317" y="1140650"/>
                    <a:pt x="1854515" y="1217254"/>
                  </a:cubicBezTo>
                  <a:cubicBezTo>
                    <a:pt x="1950750" y="1268451"/>
                    <a:pt x="2042367" y="1092147"/>
                    <a:pt x="2264865" y="1055193"/>
                  </a:cubicBezTo>
                  <a:cubicBezTo>
                    <a:pt x="2692150" y="983594"/>
                    <a:pt x="3213364" y="1420119"/>
                    <a:pt x="3164860" y="1623368"/>
                  </a:cubicBezTo>
                  <a:cubicBezTo>
                    <a:pt x="3097110" y="1907456"/>
                    <a:pt x="1956911" y="1738851"/>
                    <a:pt x="1866448" y="2070286"/>
                  </a:cubicBezTo>
                  <a:cubicBezTo>
                    <a:pt x="1823334" y="2226188"/>
                    <a:pt x="2060846" y="2319344"/>
                    <a:pt x="2072008" y="2592268"/>
                  </a:cubicBezTo>
                  <a:cubicBezTo>
                    <a:pt x="2072894" y="2616828"/>
                    <a:pt x="2071893" y="2641387"/>
                    <a:pt x="2068928" y="2665793"/>
                  </a:cubicBezTo>
                  <a:cubicBezTo>
                    <a:pt x="2032743" y="2998768"/>
                    <a:pt x="1691685" y="3306722"/>
                    <a:pt x="1541556" y="3246671"/>
                  </a:cubicBezTo>
                  <a:cubicBezTo>
                    <a:pt x="1328299" y="3161599"/>
                    <a:pt x="1544251" y="2330507"/>
                    <a:pt x="1285571" y="2237351"/>
                  </a:cubicBezTo>
                  <a:cubicBezTo>
                    <a:pt x="1114656" y="2175761"/>
                    <a:pt x="908713" y="2487179"/>
                    <a:pt x="741647" y="2406726"/>
                  </a:cubicBezTo>
                  <a:cubicBezTo>
                    <a:pt x="574581" y="2326273"/>
                    <a:pt x="711620" y="1978670"/>
                    <a:pt x="508757" y="1773496"/>
                  </a:cubicBezTo>
                  <a:cubicBezTo>
                    <a:pt x="322444" y="1585259"/>
                    <a:pt x="61454" y="1718449"/>
                    <a:pt x="8332" y="1586414"/>
                  </a:cubicBezTo>
                  <a:cubicBezTo>
                    <a:pt x="-61728" y="1413190"/>
                    <a:pt x="292034" y="948564"/>
                    <a:pt x="715086" y="885433"/>
                  </a:cubicBezTo>
                  <a:cubicBezTo>
                    <a:pt x="756583" y="879120"/>
                    <a:pt x="798617" y="876811"/>
                    <a:pt x="840577" y="878505"/>
                  </a:cubicBezTo>
                  <a:cubicBezTo>
                    <a:pt x="1028429" y="887358"/>
                    <a:pt x="1129670" y="984364"/>
                    <a:pt x="1260934" y="908145"/>
                  </a:cubicBezTo>
                  <a:cubicBezTo>
                    <a:pt x="1558111" y="735306"/>
                    <a:pt x="1438777" y="10844"/>
                    <a:pt x="1542327" y="6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32" name="Google Shape;532;g39d4585cdbc_3_94"/>
            <p:cNvSpPr/>
            <p:nvPr/>
          </p:nvSpPr>
          <p:spPr>
            <a:xfrm rot="10800000">
              <a:off x="-1313073" y="4590256"/>
              <a:ext cx="3370423" cy="3460527"/>
            </a:xfrm>
            <a:custGeom>
              <a:rect b="b" l="l" r="r" t="t"/>
              <a:pathLst>
                <a:path extrusionOk="0" h="3460527" w="3370423">
                  <a:moveTo>
                    <a:pt x="1637463" y="-106"/>
                  </a:moveTo>
                  <a:cubicBezTo>
                    <a:pt x="1656710" y="-106"/>
                    <a:pt x="1697514" y="17601"/>
                    <a:pt x="1764111" y="227780"/>
                  </a:cubicBezTo>
                  <a:cubicBezTo>
                    <a:pt x="1947727" y="811353"/>
                    <a:pt x="1815307" y="1218622"/>
                    <a:pt x="1966974" y="1298690"/>
                  </a:cubicBezTo>
                  <a:cubicBezTo>
                    <a:pt x="2069370" y="1352582"/>
                    <a:pt x="2167145" y="1163575"/>
                    <a:pt x="2404268" y="1122771"/>
                  </a:cubicBezTo>
                  <a:cubicBezTo>
                    <a:pt x="2859271" y="1045783"/>
                    <a:pt x="3417437" y="1510793"/>
                    <a:pt x="3366625" y="1727131"/>
                  </a:cubicBezTo>
                  <a:cubicBezTo>
                    <a:pt x="3292716" y="2028156"/>
                    <a:pt x="2071680" y="1842614"/>
                    <a:pt x="1976598" y="2193682"/>
                  </a:cubicBezTo>
                  <a:cubicBezTo>
                    <a:pt x="1931560" y="2358822"/>
                    <a:pt x="2187162" y="2457752"/>
                    <a:pt x="2201020" y="2749539"/>
                  </a:cubicBezTo>
                  <a:cubicBezTo>
                    <a:pt x="2201983" y="2775214"/>
                    <a:pt x="2201057" y="2800967"/>
                    <a:pt x="2198325" y="2826527"/>
                  </a:cubicBezTo>
                  <a:cubicBezTo>
                    <a:pt x="2159831" y="3183369"/>
                    <a:pt x="1796445" y="3515190"/>
                    <a:pt x="1639388" y="3452828"/>
                  </a:cubicBezTo>
                  <a:cubicBezTo>
                    <a:pt x="1415736" y="3363907"/>
                    <a:pt x="1651321" y="2473535"/>
                    <a:pt x="1378012" y="2373065"/>
                  </a:cubicBezTo>
                  <a:cubicBezTo>
                    <a:pt x="1197860" y="2306855"/>
                    <a:pt x="979598" y="2640215"/>
                    <a:pt x="800599" y="2555143"/>
                  </a:cubicBezTo>
                  <a:cubicBezTo>
                    <a:pt x="621599" y="2470070"/>
                    <a:pt x="767494" y="2100910"/>
                    <a:pt x="548462" y="1883033"/>
                  </a:cubicBezTo>
                  <a:cubicBezTo>
                    <a:pt x="347521" y="1683248"/>
                    <a:pt x="67284" y="1826446"/>
                    <a:pt x="9542" y="1686327"/>
                  </a:cubicBezTo>
                  <a:cubicBezTo>
                    <a:pt x="-67446" y="1501940"/>
                    <a:pt x="306331" y="1001899"/>
                    <a:pt x="757485" y="935304"/>
                  </a:cubicBezTo>
                  <a:cubicBezTo>
                    <a:pt x="801677" y="928607"/>
                    <a:pt x="846407" y="926296"/>
                    <a:pt x="891059" y="928375"/>
                  </a:cubicBezTo>
                  <a:cubicBezTo>
                    <a:pt x="1091230" y="939154"/>
                    <a:pt x="1199013" y="1043858"/>
                    <a:pt x="1339518" y="963020"/>
                  </a:cubicBezTo>
                  <a:cubicBezTo>
                    <a:pt x="1654016" y="783637"/>
                    <a:pt x="1528141" y="11827"/>
                    <a:pt x="1637463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33" name="Google Shape;533;g39d4585cdbc_3_94"/>
            <p:cNvSpPr/>
            <p:nvPr/>
          </p:nvSpPr>
          <p:spPr>
            <a:xfrm rot="10800000">
              <a:off x="-1415362" y="4485028"/>
              <a:ext cx="3573477" cy="3669460"/>
            </a:xfrm>
            <a:custGeom>
              <a:rect b="b" l="l" r="r" t="t"/>
              <a:pathLst>
                <a:path extrusionOk="0" h="3669460" w="3573477">
                  <a:moveTo>
                    <a:pt x="1738228" y="50"/>
                  </a:moveTo>
                  <a:cubicBezTo>
                    <a:pt x="1758246" y="-2260"/>
                    <a:pt x="1801745" y="18527"/>
                    <a:pt x="1872188" y="242178"/>
                  </a:cubicBezTo>
                  <a:cubicBezTo>
                    <a:pt x="2066971" y="864245"/>
                    <a:pt x="1924927" y="1296536"/>
                    <a:pt x="2084291" y="1379683"/>
                  </a:cubicBezTo>
                  <a:cubicBezTo>
                    <a:pt x="2193231" y="1436655"/>
                    <a:pt x="2296780" y="1234945"/>
                    <a:pt x="2548917" y="1189907"/>
                  </a:cubicBezTo>
                  <a:cubicBezTo>
                    <a:pt x="3031251" y="1104065"/>
                    <a:pt x="3626756" y="1601411"/>
                    <a:pt x="3569015" y="1830836"/>
                  </a:cubicBezTo>
                  <a:cubicBezTo>
                    <a:pt x="3489332" y="2148414"/>
                    <a:pt x="2187073" y="1946319"/>
                    <a:pt x="2087757" y="2317019"/>
                  </a:cubicBezTo>
                  <a:cubicBezTo>
                    <a:pt x="2040793" y="2491783"/>
                    <a:pt x="2314103" y="2595717"/>
                    <a:pt x="2330656" y="2906751"/>
                  </a:cubicBezTo>
                  <a:cubicBezTo>
                    <a:pt x="2332002" y="2934736"/>
                    <a:pt x="2331234" y="2962798"/>
                    <a:pt x="2328346" y="2990668"/>
                  </a:cubicBezTo>
                  <a:cubicBezTo>
                    <a:pt x="2289852" y="3370606"/>
                    <a:pt x="1902600" y="3726678"/>
                    <a:pt x="1738228" y="3661623"/>
                  </a:cubicBezTo>
                  <a:cubicBezTo>
                    <a:pt x="1503800" y="3569622"/>
                    <a:pt x="1759400" y="2619584"/>
                    <a:pt x="1471078" y="2511800"/>
                  </a:cubicBezTo>
                  <a:cubicBezTo>
                    <a:pt x="1282458" y="2441355"/>
                    <a:pt x="1051492" y="2795887"/>
                    <a:pt x="862484" y="2706966"/>
                  </a:cubicBezTo>
                  <a:cubicBezTo>
                    <a:pt x="673478" y="2618044"/>
                    <a:pt x="826685" y="2226172"/>
                    <a:pt x="593024" y="1995977"/>
                  </a:cubicBezTo>
                  <a:cubicBezTo>
                    <a:pt x="377072" y="1783873"/>
                    <a:pt x="77203" y="1937850"/>
                    <a:pt x="11377" y="1788878"/>
                  </a:cubicBezTo>
                  <a:cubicBezTo>
                    <a:pt x="-75235" y="1593327"/>
                    <a:pt x="321640" y="1057487"/>
                    <a:pt x="800894" y="988197"/>
                  </a:cubicBezTo>
                  <a:cubicBezTo>
                    <a:pt x="847626" y="981114"/>
                    <a:pt x="894973" y="978766"/>
                    <a:pt x="942168" y="981268"/>
                  </a:cubicBezTo>
                  <a:cubicBezTo>
                    <a:pt x="1155042" y="993586"/>
                    <a:pt x="1269369" y="1105605"/>
                    <a:pt x="1419112" y="1019763"/>
                  </a:cubicBezTo>
                  <a:cubicBezTo>
                    <a:pt x="1755551" y="830756"/>
                    <a:pt x="1622746" y="11983"/>
                    <a:pt x="1738228" y="50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34" name="Google Shape;534;g39d4585cdbc_3_94"/>
            <p:cNvSpPr/>
            <p:nvPr/>
          </p:nvSpPr>
          <p:spPr>
            <a:xfrm rot="10800000">
              <a:off x="-1519624" y="4381108"/>
              <a:ext cx="3775879" cy="3877159"/>
            </a:xfrm>
            <a:custGeom>
              <a:rect b="b" l="l" r="r" t="t"/>
              <a:pathLst>
                <a:path extrusionOk="0" h="3877159" w="3775879">
                  <a:moveTo>
                    <a:pt x="1836368" y="-106"/>
                  </a:moveTo>
                  <a:cubicBezTo>
                    <a:pt x="1857540" y="-106"/>
                    <a:pt x="1902963" y="19526"/>
                    <a:pt x="1977642" y="256651"/>
                  </a:cubicBezTo>
                  <a:cubicBezTo>
                    <a:pt x="2183973" y="916827"/>
                    <a:pt x="2031534" y="1372984"/>
                    <a:pt x="2198984" y="1461136"/>
                  </a:cubicBezTo>
                  <a:cubicBezTo>
                    <a:pt x="2314466" y="1520802"/>
                    <a:pt x="2423406" y="1307159"/>
                    <a:pt x="2690941" y="1257501"/>
                  </a:cubicBezTo>
                  <a:cubicBezTo>
                    <a:pt x="3200605" y="1164345"/>
                    <a:pt x="3833065" y="1692102"/>
                    <a:pt x="3771090" y="1934615"/>
                  </a:cubicBezTo>
                  <a:cubicBezTo>
                    <a:pt x="3685248" y="2269130"/>
                    <a:pt x="2301765" y="2050098"/>
                    <a:pt x="2198215" y="2440045"/>
                  </a:cubicBezTo>
                  <a:cubicBezTo>
                    <a:pt x="2149327" y="2624433"/>
                    <a:pt x="2440343" y="2734141"/>
                    <a:pt x="2459590" y="3064037"/>
                  </a:cubicBezTo>
                  <a:cubicBezTo>
                    <a:pt x="2461900" y="3093639"/>
                    <a:pt x="2461900" y="3123356"/>
                    <a:pt x="2459590" y="3152958"/>
                  </a:cubicBezTo>
                  <a:cubicBezTo>
                    <a:pt x="2421096" y="3556378"/>
                    <a:pt x="2009978" y="3936316"/>
                    <a:pt x="1838293" y="3869337"/>
                  </a:cubicBezTo>
                  <a:cubicBezTo>
                    <a:pt x="1593084" y="3773486"/>
                    <a:pt x="1868704" y="2764552"/>
                    <a:pt x="1565755" y="2649069"/>
                  </a:cubicBezTo>
                  <a:cubicBezTo>
                    <a:pt x="1367894" y="2572080"/>
                    <a:pt x="1124995" y="2950478"/>
                    <a:pt x="924439" y="2856938"/>
                  </a:cubicBezTo>
                  <a:cubicBezTo>
                    <a:pt x="723886" y="2763396"/>
                    <a:pt x="885945" y="2349968"/>
                    <a:pt x="634964" y="2107070"/>
                  </a:cubicBezTo>
                  <a:cubicBezTo>
                    <a:pt x="403999" y="1883418"/>
                    <a:pt x="85265" y="2047403"/>
                    <a:pt x="12896" y="1889962"/>
                  </a:cubicBezTo>
                  <a:cubicBezTo>
                    <a:pt x="-81801" y="1683248"/>
                    <a:pt x="336634" y="1113533"/>
                    <a:pt x="843602" y="1039624"/>
                  </a:cubicBezTo>
                  <a:cubicBezTo>
                    <a:pt x="893144" y="1032156"/>
                    <a:pt x="943341" y="1029808"/>
                    <a:pt x="993346" y="1032695"/>
                  </a:cubicBezTo>
                  <a:cubicBezTo>
                    <a:pt x="1218151" y="1046553"/>
                    <a:pt x="1339794" y="1166270"/>
                    <a:pt x="1498773" y="1078118"/>
                  </a:cubicBezTo>
                  <a:cubicBezTo>
                    <a:pt x="1854845" y="878333"/>
                    <a:pt x="1714727" y="12212"/>
                    <a:pt x="1836368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35" name="Google Shape;535;g39d4585cdbc_3_94"/>
            <p:cNvSpPr/>
            <p:nvPr/>
          </p:nvSpPr>
          <p:spPr>
            <a:xfrm rot="10800000">
              <a:off x="-1623947" y="4280091"/>
              <a:ext cx="3980765" cy="4081868"/>
            </a:xfrm>
            <a:custGeom>
              <a:rect b="b" l="l" r="r" t="t"/>
              <a:pathLst>
                <a:path extrusionOk="0" h="4081868" w="3980765">
                  <a:moveTo>
                    <a:pt x="1936931" y="36"/>
                  </a:moveTo>
                  <a:cubicBezTo>
                    <a:pt x="1958873" y="-2273"/>
                    <a:pt x="2006991" y="20823"/>
                    <a:pt x="2085518" y="269496"/>
                  </a:cubicBezTo>
                  <a:cubicBezTo>
                    <a:pt x="2303012" y="967397"/>
                    <a:pt x="2140950" y="1450500"/>
                    <a:pt x="2316484" y="1539807"/>
                  </a:cubicBezTo>
                  <a:cubicBezTo>
                    <a:pt x="2438127" y="1602168"/>
                    <a:pt x="2553225" y="1375051"/>
                    <a:pt x="2835388" y="1322314"/>
                  </a:cubicBezTo>
                  <a:cubicBezTo>
                    <a:pt x="3374308" y="1221844"/>
                    <a:pt x="4042182" y="1780011"/>
                    <a:pt x="3975588" y="2035613"/>
                  </a:cubicBezTo>
                  <a:cubicBezTo>
                    <a:pt x="3883586" y="2387066"/>
                    <a:pt x="2419651" y="2151096"/>
                    <a:pt x="2311480" y="2560674"/>
                  </a:cubicBezTo>
                  <a:cubicBezTo>
                    <a:pt x="2260669" y="2753146"/>
                    <a:pt x="2569777" y="2868628"/>
                    <a:pt x="2591334" y="3218541"/>
                  </a:cubicBezTo>
                  <a:cubicBezTo>
                    <a:pt x="2593643" y="3249798"/>
                    <a:pt x="2593643" y="3281210"/>
                    <a:pt x="2591334" y="3312467"/>
                  </a:cubicBezTo>
                  <a:cubicBezTo>
                    <a:pt x="2555149" y="3739754"/>
                    <a:pt x="2117084" y="4143558"/>
                    <a:pt x="1936931" y="4073883"/>
                  </a:cubicBezTo>
                  <a:cubicBezTo>
                    <a:pt x="1681329" y="3974568"/>
                    <a:pt x="1975425" y="2907123"/>
                    <a:pt x="1659004" y="2783941"/>
                  </a:cubicBezTo>
                  <a:cubicBezTo>
                    <a:pt x="1451519" y="2704643"/>
                    <a:pt x="1197073" y="3102288"/>
                    <a:pt x="985354" y="3004513"/>
                  </a:cubicBezTo>
                  <a:cubicBezTo>
                    <a:pt x="773636" y="2906738"/>
                    <a:pt x="944165" y="2470983"/>
                    <a:pt x="677400" y="2215381"/>
                  </a:cubicBezTo>
                  <a:cubicBezTo>
                    <a:pt x="431422" y="1979796"/>
                    <a:pt x="93058" y="2154175"/>
                    <a:pt x="14528" y="1988265"/>
                  </a:cubicBezTo>
                  <a:cubicBezTo>
                    <a:pt x="-88636" y="1770387"/>
                    <a:pt x="351738" y="1165642"/>
                    <a:pt x="886809" y="1088269"/>
                  </a:cubicBezTo>
                  <a:cubicBezTo>
                    <a:pt x="938891" y="1080417"/>
                    <a:pt x="991667" y="1078106"/>
                    <a:pt x="1044249" y="1081340"/>
                  </a:cubicBezTo>
                  <a:cubicBezTo>
                    <a:pt x="1281758" y="1097123"/>
                    <a:pt x="1409559" y="1224539"/>
                    <a:pt x="1578164" y="1132153"/>
                  </a:cubicBezTo>
                  <a:cubicBezTo>
                    <a:pt x="1956564" y="926208"/>
                    <a:pt x="1809130" y="12355"/>
                    <a:pt x="1936931" y="3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36" name="Google Shape;536;g39d4585cdbc_3_94"/>
            <p:cNvSpPr/>
            <p:nvPr/>
          </p:nvSpPr>
          <p:spPr>
            <a:xfrm rot="10800000">
              <a:off x="-1726177" y="4171076"/>
              <a:ext cx="4182330" cy="4294675"/>
            </a:xfrm>
            <a:custGeom>
              <a:rect b="b" l="l" r="r" t="t"/>
              <a:pathLst>
                <a:path extrusionOk="0" h="4294675" w="4182330">
                  <a:moveTo>
                    <a:pt x="2036266" y="-106"/>
                  </a:moveTo>
                  <a:cubicBezTo>
                    <a:pt x="2059364" y="-106"/>
                    <a:pt x="2109406" y="21836"/>
                    <a:pt x="2190243" y="285906"/>
                  </a:cubicBezTo>
                  <a:cubicBezTo>
                    <a:pt x="2421209" y="1022301"/>
                    <a:pt x="2247599" y="1530425"/>
                    <a:pt x="2430447" y="1623581"/>
                  </a:cubicBezTo>
                  <a:cubicBezTo>
                    <a:pt x="2558634" y="1688637"/>
                    <a:pt x="2679121" y="1449202"/>
                    <a:pt x="2976681" y="1392616"/>
                  </a:cubicBezTo>
                  <a:cubicBezTo>
                    <a:pt x="3541393" y="1284447"/>
                    <a:pt x="4246991" y="1873794"/>
                    <a:pt x="4176931" y="2142099"/>
                  </a:cubicBezTo>
                  <a:cubicBezTo>
                    <a:pt x="4078771" y="2510489"/>
                    <a:pt x="2533611" y="2257582"/>
                    <a:pt x="2421209" y="2686793"/>
                  </a:cubicBezTo>
                  <a:cubicBezTo>
                    <a:pt x="2368472" y="2890043"/>
                    <a:pt x="2694519" y="3010530"/>
                    <a:pt x="2719925" y="3379690"/>
                  </a:cubicBezTo>
                  <a:cubicBezTo>
                    <a:pt x="2722234" y="3412641"/>
                    <a:pt x="2722234" y="3445669"/>
                    <a:pt x="2719925" y="3478620"/>
                  </a:cubicBezTo>
                  <a:cubicBezTo>
                    <a:pt x="2683740" y="3929387"/>
                    <a:pt x="2221809" y="4357059"/>
                    <a:pt x="2035881" y="4286999"/>
                  </a:cubicBezTo>
                  <a:cubicBezTo>
                    <a:pt x="1769501" y="4183834"/>
                    <a:pt x="2084769" y="3055183"/>
                    <a:pt x="1752178" y="2926612"/>
                  </a:cubicBezTo>
                  <a:cubicBezTo>
                    <a:pt x="1536226" y="2842695"/>
                    <a:pt x="1268691" y="3261897"/>
                    <a:pt x="1046195" y="3159887"/>
                  </a:cubicBezTo>
                  <a:cubicBezTo>
                    <a:pt x="823697" y="3057878"/>
                    <a:pt x="1002311" y="2598256"/>
                    <a:pt x="719379" y="2328796"/>
                  </a:cubicBezTo>
                  <a:cubicBezTo>
                    <a:pt x="458387" y="2082048"/>
                    <a:pt x="101159" y="2266051"/>
                    <a:pt x="16089" y="2091672"/>
                  </a:cubicBezTo>
                  <a:cubicBezTo>
                    <a:pt x="-95160" y="1862631"/>
                    <a:pt x="366771" y="1222857"/>
                    <a:pt x="929556" y="1141634"/>
                  </a:cubicBezTo>
                  <a:cubicBezTo>
                    <a:pt x="984488" y="1133704"/>
                    <a:pt x="1040075" y="1131510"/>
                    <a:pt x="1095467" y="1135090"/>
                  </a:cubicBezTo>
                  <a:cubicBezTo>
                    <a:pt x="1345294" y="1152412"/>
                    <a:pt x="1480409" y="1289067"/>
                    <a:pt x="1657484" y="1191291"/>
                  </a:cubicBezTo>
                  <a:cubicBezTo>
                    <a:pt x="2057055" y="974183"/>
                    <a:pt x="1902692" y="12597"/>
                    <a:pt x="2036266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37" name="Google Shape;537;g39d4585cdbc_3_94"/>
            <p:cNvSpPr/>
            <p:nvPr/>
          </p:nvSpPr>
          <p:spPr>
            <a:xfrm rot="10800000">
              <a:off x="-1831847" y="4070098"/>
              <a:ext cx="4387843" cy="4499336"/>
            </a:xfrm>
            <a:custGeom>
              <a:rect b="b" l="l" r="r" t="t"/>
              <a:pathLst>
                <a:path extrusionOk="0" h="4499336" w="4387843">
                  <a:moveTo>
                    <a:pt x="2136109" y="27"/>
                  </a:moveTo>
                  <a:cubicBezTo>
                    <a:pt x="2159976" y="-2283"/>
                    <a:pt x="2213098" y="22738"/>
                    <a:pt x="2298939" y="300667"/>
                  </a:cubicBezTo>
                  <a:cubicBezTo>
                    <a:pt x="2539528" y="1074786"/>
                    <a:pt x="2357837" y="1609471"/>
                    <a:pt x="2548384" y="1704938"/>
                  </a:cubicBezTo>
                  <a:cubicBezTo>
                    <a:pt x="2682728" y="1772687"/>
                    <a:pt x="2809373" y="1520935"/>
                    <a:pt x="3121564" y="1459729"/>
                  </a:cubicBezTo>
                  <a:cubicBezTo>
                    <a:pt x="3713988" y="1344246"/>
                    <a:pt x="4458083" y="1964388"/>
                    <a:pt x="4381865" y="2245781"/>
                  </a:cubicBezTo>
                  <a:cubicBezTo>
                    <a:pt x="4278316" y="2630724"/>
                    <a:pt x="2649624" y="2361264"/>
                    <a:pt x="2534141" y="2810107"/>
                  </a:cubicBezTo>
                  <a:cubicBezTo>
                    <a:pt x="2479094" y="3022980"/>
                    <a:pt x="2823233" y="3148472"/>
                    <a:pt x="2850948" y="3535724"/>
                  </a:cubicBezTo>
                  <a:cubicBezTo>
                    <a:pt x="2853450" y="3570446"/>
                    <a:pt x="2853450" y="3605322"/>
                    <a:pt x="2850948" y="3640043"/>
                  </a:cubicBezTo>
                  <a:cubicBezTo>
                    <a:pt x="2812454" y="4113907"/>
                    <a:pt x="2328966" y="4563905"/>
                    <a:pt x="2135724" y="4491537"/>
                  </a:cubicBezTo>
                  <a:cubicBezTo>
                    <a:pt x="1858950" y="4385292"/>
                    <a:pt x="2193851" y="3198514"/>
                    <a:pt x="1846632" y="3061090"/>
                  </a:cubicBezTo>
                  <a:cubicBezTo>
                    <a:pt x="1621441" y="2972553"/>
                    <a:pt x="1341587" y="3413697"/>
                    <a:pt x="1107929" y="3307453"/>
                  </a:cubicBezTo>
                  <a:cubicBezTo>
                    <a:pt x="874269" y="3201209"/>
                    <a:pt x="1061350" y="2721570"/>
                    <a:pt x="761481" y="2440177"/>
                  </a:cubicBezTo>
                  <a:cubicBezTo>
                    <a:pt x="485861" y="2181496"/>
                    <a:pt x="107079" y="2375892"/>
                    <a:pt x="17772" y="2193044"/>
                  </a:cubicBezTo>
                  <a:cubicBezTo>
                    <a:pt x="-101947" y="1952840"/>
                    <a:pt x="381541" y="1278421"/>
                    <a:pt x="972429" y="1192194"/>
                  </a:cubicBezTo>
                  <a:cubicBezTo>
                    <a:pt x="1029900" y="1183879"/>
                    <a:pt x="1088104" y="1181685"/>
                    <a:pt x="1146038" y="1185650"/>
                  </a:cubicBezTo>
                  <a:cubicBezTo>
                    <a:pt x="1408569" y="1204512"/>
                    <a:pt x="1549843" y="1347711"/>
                    <a:pt x="1736539" y="1247241"/>
                  </a:cubicBezTo>
                  <a:cubicBezTo>
                    <a:pt x="2158051" y="1021665"/>
                    <a:pt x="1996375" y="13115"/>
                    <a:pt x="2136109" y="27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538" name="Google Shape;538;g39d4585cdbc_3_94"/>
            <p:cNvSpPr/>
            <p:nvPr/>
          </p:nvSpPr>
          <p:spPr>
            <a:xfrm rot="10800000">
              <a:off x="-1935780" y="3966057"/>
              <a:ext cx="4588834" cy="4707691"/>
            </a:xfrm>
            <a:custGeom>
              <a:rect b="b" l="l" r="r" t="t"/>
              <a:pathLst>
                <a:path extrusionOk="0" h="4707691" w="4588834">
                  <a:moveTo>
                    <a:pt x="4582472" y="2350096"/>
                  </a:moveTo>
                  <a:cubicBezTo>
                    <a:pt x="4472762" y="2752361"/>
                    <a:pt x="2765158" y="2463269"/>
                    <a:pt x="2644671" y="2934054"/>
                  </a:cubicBezTo>
                  <a:cubicBezTo>
                    <a:pt x="2587700" y="3156165"/>
                    <a:pt x="2950315" y="3287431"/>
                    <a:pt x="2979956" y="3693160"/>
                  </a:cubicBezTo>
                  <a:cubicBezTo>
                    <a:pt x="3018451" y="4227845"/>
                    <a:pt x="2447966" y="4781778"/>
                    <a:pt x="2233167" y="4699400"/>
                  </a:cubicBezTo>
                  <a:cubicBezTo>
                    <a:pt x="1945616" y="4589692"/>
                    <a:pt x="2300532" y="3343633"/>
                    <a:pt x="1938302" y="3198124"/>
                  </a:cubicBezTo>
                  <a:cubicBezTo>
                    <a:pt x="1704256" y="3104968"/>
                    <a:pt x="1412469" y="3567669"/>
                    <a:pt x="1168417" y="3457191"/>
                  </a:cubicBezTo>
                  <a:cubicBezTo>
                    <a:pt x="924362" y="3346712"/>
                    <a:pt x="1119143" y="2845132"/>
                    <a:pt x="803490" y="2551036"/>
                  </a:cubicBezTo>
                  <a:cubicBezTo>
                    <a:pt x="513244" y="2281576"/>
                    <a:pt x="116368" y="2485596"/>
                    <a:pt x="19362" y="2294279"/>
                  </a:cubicBezTo>
                  <a:cubicBezTo>
                    <a:pt x="-108439" y="2042527"/>
                    <a:pt x="396608" y="1331923"/>
                    <a:pt x="1015208" y="1244541"/>
                  </a:cubicBezTo>
                  <a:cubicBezTo>
                    <a:pt x="1414393" y="1187569"/>
                    <a:pt x="1580689" y="1430468"/>
                    <a:pt x="1816273" y="1304977"/>
                  </a:cubicBezTo>
                  <a:cubicBezTo>
                    <a:pt x="2257033" y="1069392"/>
                    <a:pt x="2088043" y="13110"/>
                    <a:pt x="2233938" y="22"/>
                  </a:cubicBezTo>
                  <a:cubicBezTo>
                    <a:pt x="2258957" y="-2288"/>
                    <a:pt x="2313621" y="23888"/>
                    <a:pt x="2404082" y="314905"/>
                  </a:cubicBezTo>
                  <a:cubicBezTo>
                    <a:pt x="2655833" y="1127134"/>
                    <a:pt x="2464132" y="1686070"/>
                    <a:pt x="2663147" y="1786155"/>
                  </a:cubicBezTo>
                  <a:cubicBezTo>
                    <a:pt x="2803652" y="1856600"/>
                    <a:pt x="2936072" y="1591759"/>
                    <a:pt x="3263274" y="1527089"/>
                  </a:cubicBezTo>
                  <a:cubicBezTo>
                    <a:pt x="3882262" y="1405447"/>
                    <a:pt x="4663309" y="2055615"/>
                    <a:pt x="4582472" y="235009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</p:grpSp>
      <p:pic>
        <p:nvPicPr>
          <p:cNvPr id="539" name="Google Shape;539;g39d4585cdbc_3_94" title="Screenshot 2025-10-27 at 12.13.37 A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8150" y="4652331"/>
            <a:ext cx="5629676" cy="1264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9d4585cdbc_9_4"/>
          <p:cNvSpPr/>
          <p:nvPr/>
        </p:nvSpPr>
        <p:spPr>
          <a:xfrm>
            <a:off x="838151" y="991650"/>
            <a:ext cx="6847200" cy="5135400"/>
          </a:xfrm>
          <a:prstGeom prst="rect">
            <a:avLst/>
          </a:prstGeom>
          <a:solidFill>
            <a:srgbClr val="D8D8D8"/>
          </a:solidFill>
          <a:ln cap="flat" cmpd="sng" w="19050">
            <a:solidFill>
              <a:srgbClr val="FE24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000" lIns="115000" spcFirstLastPara="1" rIns="115000" wrap="square" tIns="11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0"/>
          </a:p>
        </p:txBody>
      </p:sp>
      <p:sp>
        <p:nvSpPr>
          <p:cNvPr id="545" name="Google Shape;545;g39d4585cdbc_9_4"/>
          <p:cNvSpPr/>
          <p:nvPr/>
        </p:nvSpPr>
        <p:spPr>
          <a:xfrm>
            <a:off x="8369449" y="312850"/>
            <a:ext cx="3256200" cy="5814300"/>
          </a:xfrm>
          <a:prstGeom prst="rect">
            <a:avLst/>
          </a:prstGeom>
          <a:solidFill>
            <a:srgbClr val="D8D8D8"/>
          </a:solidFill>
          <a:ln cap="flat" cmpd="sng" w="21575">
            <a:solidFill>
              <a:srgbClr val="FE24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9975" lIns="109975" spcFirstLastPara="1" rIns="109975" wrap="square" tIns="109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83"/>
          </a:p>
        </p:txBody>
      </p:sp>
      <p:grpSp>
        <p:nvGrpSpPr>
          <p:cNvPr id="546" name="Google Shape;546;g39d4585cdbc_9_4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547" name="Google Shape;547;g39d4585cdbc_9_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8" name="Google Shape;548;g39d4585cdbc_9_4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rgbClr val="34343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549" name="Google Shape;549;g39d4585cdbc_9_4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550" name="Google Shape;550;g39d4585cdbc_9_4" title="chuck.jpeg"/>
          <p:cNvPicPr preferRelativeResize="0"/>
          <p:nvPr/>
        </p:nvPicPr>
        <p:blipFill rotWithShape="1">
          <a:blip r:embed="rId4">
            <a:alphaModFix/>
          </a:blip>
          <a:srcRect b="0" l="0" r="29790" t="0"/>
          <a:stretch/>
        </p:blipFill>
        <p:spPr>
          <a:xfrm>
            <a:off x="1026704" y="1670346"/>
            <a:ext cx="2363424" cy="4341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1" name="Google Shape;551;g39d4585cdbc_9_4" title="canyoudesignbette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029" y="1103671"/>
            <a:ext cx="2396851" cy="5666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2" name="Google Shape;552;g39d4585cdbc_9_4" title="betterringdesig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4583" y="405325"/>
            <a:ext cx="3037196" cy="220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39d4585cdbc_9_4" title="WhatsApp Image 2025-10-26 at 21.31.53 (1)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74582" y="2675665"/>
            <a:ext cx="3037194" cy="3334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4" name="Google Shape;554;g39d4585cdbc_9_4"/>
          <p:cNvCxnSpPr/>
          <p:nvPr/>
        </p:nvCxnSpPr>
        <p:spPr>
          <a:xfrm>
            <a:off x="7672200" y="3559350"/>
            <a:ext cx="665400" cy="0"/>
          </a:xfrm>
          <a:prstGeom prst="straightConnector1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5" name="Google Shape;555;g39d4585cdbc_9_4"/>
          <p:cNvSpPr/>
          <p:nvPr/>
        </p:nvSpPr>
        <p:spPr>
          <a:xfrm>
            <a:off x="1044554" y="1820871"/>
            <a:ext cx="1879500" cy="255900"/>
          </a:xfrm>
          <a:prstGeom prst="rect">
            <a:avLst/>
          </a:prstGeom>
          <a:solidFill>
            <a:srgbClr val="D20000">
              <a:alpha val="31009"/>
            </a:srgbClr>
          </a:solidFill>
          <a:ln cap="flat" cmpd="sng" w="177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150" lIns="85150" spcFirstLastPara="1" rIns="85150" wrap="square" tIns="85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4"/>
          </a:p>
        </p:txBody>
      </p:sp>
      <p:sp>
        <p:nvSpPr>
          <p:cNvPr id="556" name="Google Shape;556;g39d4585cdbc_9_4"/>
          <p:cNvSpPr/>
          <p:nvPr/>
        </p:nvSpPr>
        <p:spPr>
          <a:xfrm>
            <a:off x="1026679" y="4189146"/>
            <a:ext cx="2363400" cy="1440600"/>
          </a:xfrm>
          <a:prstGeom prst="rect">
            <a:avLst/>
          </a:prstGeom>
          <a:solidFill>
            <a:srgbClr val="D20000">
              <a:alpha val="31009"/>
            </a:srgbClr>
          </a:solidFill>
          <a:ln cap="flat" cmpd="sng" w="177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150" lIns="85150" spcFirstLastPara="1" rIns="85150" wrap="square" tIns="85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4"/>
          </a:p>
        </p:txBody>
      </p:sp>
      <p:pic>
        <p:nvPicPr>
          <p:cNvPr id="557" name="Google Shape;557;g39d4585cdbc_9_4" title="chuck.jpeg"/>
          <p:cNvPicPr preferRelativeResize="0"/>
          <p:nvPr/>
        </p:nvPicPr>
        <p:blipFill rotWithShape="1">
          <a:blip r:embed="rId4">
            <a:alphaModFix/>
          </a:blip>
          <a:srcRect b="90937" l="0" r="47262" t="5006"/>
          <a:stretch/>
        </p:blipFill>
        <p:spPr>
          <a:xfrm>
            <a:off x="2924050" y="1787100"/>
            <a:ext cx="4466052" cy="442885"/>
          </a:xfrm>
          <a:prstGeom prst="rect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8" name="Google Shape;558;g39d4585cdbc_9_4" title="chuck.jpeg"/>
          <p:cNvPicPr preferRelativeResize="0"/>
          <p:nvPr/>
        </p:nvPicPr>
        <p:blipFill rotWithShape="1">
          <a:blip r:embed="rId4">
            <a:alphaModFix/>
          </a:blip>
          <a:srcRect b="9349" l="0" r="29790" t="59288"/>
          <a:stretch/>
        </p:blipFill>
        <p:spPr>
          <a:xfrm>
            <a:off x="3314175" y="3333850"/>
            <a:ext cx="4138074" cy="2383749"/>
          </a:xfrm>
          <a:prstGeom prst="rect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9" name="Google Shape;559;g39d4585cdbc_9_4"/>
          <p:cNvSpPr txBox="1"/>
          <p:nvPr/>
        </p:nvSpPr>
        <p:spPr>
          <a:xfrm>
            <a:off x="838202" y="374650"/>
            <a:ext cx="684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Prompt | </a:t>
            </a:r>
            <a:r>
              <a:rPr lang="en-ID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LLM Reasoning With Better Design</a:t>
            </a:r>
            <a:endParaRPr sz="24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9d4585cdbc_4_74"/>
          <p:cNvSpPr txBox="1"/>
          <p:nvPr/>
        </p:nvSpPr>
        <p:spPr>
          <a:xfrm>
            <a:off x="848414" y="1923699"/>
            <a:ext cx="10333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238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-"/>
            </a:pPr>
            <a:r>
              <a:rPr b="1"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have created an integrated UI framework that combines RAG+LLM+MCP-Tools</a:t>
            </a:r>
            <a:endParaRPr b="1"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38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-"/>
            </a:pPr>
            <a:r>
              <a:rPr b="1"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LLM’s reasoning is used in the background for comparing cell designs with analytical reasoning from MCP tools.</a:t>
            </a:r>
            <a:endParaRPr b="1"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38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-"/>
            </a:pPr>
            <a:r>
              <a:rPr b="1"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LLM was prompted for a better design in terms of space-charge behavior, and successfully created.</a:t>
            </a:r>
            <a:endParaRPr b="1"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5" name="Google Shape;565;g39d4585cdbc_4_74"/>
          <p:cNvSpPr txBox="1"/>
          <p:nvPr/>
        </p:nvSpPr>
        <p:spPr>
          <a:xfrm>
            <a:off x="838207" y="738600"/>
            <a:ext cx="993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ID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Conclusion</a:t>
            </a:r>
            <a:endParaRPr b="1"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66" name="Google Shape;566;g39d4585cdbc_4_74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567" name="Google Shape;567;g39d4585cdbc_4_7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Google Shape;568;g39d4585cdbc_4_74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rgbClr val="34343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569" name="Google Shape;569;g39d4585cdbc_4_74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9d2043fab9_0_332"/>
          <p:cNvSpPr/>
          <p:nvPr/>
        </p:nvSpPr>
        <p:spPr>
          <a:xfrm>
            <a:off x="419750" y="500475"/>
            <a:ext cx="11252400" cy="5857200"/>
          </a:xfrm>
          <a:prstGeom prst="roundRect">
            <a:avLst>
              <a:gd fmla="val 10697" name="adj"/>
            </a:avLst>
          </a:prstGeom>
          <a:noFill/>
          <a:ln cap="flat" cmpd="sng" w="9525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grpSp>
        <p:nvGrpSpPr>
          <p:cNvPr id="575" name="Google Shape;575;g39d2043fab9_0_332"/>
          <p:cNvGrpSpPr/>
          <p:nvPr/>
        </p:nvGrpSpPr>
        <p:grpSpPr>
          <a:xfrm>
            <a:off x="1149899" y="-65700"/>
            <a:ext cx="9892205" cy="6995645"/>
            <a:chOff x="2629300" y="0"/>
            <a:chExt cx="7594200" cy="6870600"/>
          </a:xfrm>
        </p:grpSpPr>
        <p:sp>
          <p:nvSpPr>
            <p:cNvPr id="576" name="Google Shape;576;g39d2043fab9_0_332"/>
            <p:cNvSpPr/>
            <p:nvPr/>
          </p:nvSpPr>
          <p:spPr>
            <a:xfrm flipH="1" rot="-5400000">
              <a:off x="4889650" y="1536750"/>
              <a:ext cx="6870600" cy="3797100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g39d2043fab9_0_332"/>
            <p:cNvSpPr/>
            <p:nvPr/>
          </p:nvSpPr>
          <p:spPr>
            <a:xfrm flipH="1" rot="5400000">
              <a:off x="1092550" y="1536750"/>
              <a:ext cx="6870600" cy="3797100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8" name="Google Shape;578;g39d2043fab9_0_332"/>
          <p:cNvSpPr txBox="1"/>
          <p:nvPr/>
        </p:nvSpPr>
        <p:spPr>
          <a:xfrm>
            <a:off x="4219650" y="2877821"/>
            <a:ext cx="37527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8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Q&amp;A</a:t>
            </a:r>
            <a:endParaRPr b="1" sz="85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0C0C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g39d2043fab9_0_740"/>
          <p:cNvPicPr preferRelativeResize="0"/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>
            <a:off x="0" y="660"/>
            <a:ext cx="12192002" cy="68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g39d2043fab9_0_740"/>
          <p:cNvSpPr/>
          <p:nvPr/>
        </p:nvSpPr>
        <p:spPr>
          <a:xfrm>
            <a:off x="419750" y="500475"/>
            <a:ext cx="11252400" cy="5857200"/>
          </a:xfrm>
          <a:prstGeom prst="roundRect">
            <a:avLst>
              <a:gd fmla="val 10697" name="adj"/>
            </a:avLst>
          </a:prstGeom>
          <a:noFill/>
          <a:ln cap="flat" cmpd="sng" w="9525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grpSp>
        <p:nvGrpSpPr>
          <p:cNvPr id="585" name="Google Shape;585;g39d2043fab9_0_740"/>
          <p:cNvGrpSpPr/>
          <p:nvPr/>
        </p:nvGrpSpPr>
        <p:grpSpPr>
          <a:xfrm>
            <a:off x="910752" y="0"/>
            <a:ext cx="10270396" cy="6870600"/>
            <a:chOff x="2629300" y="0"/>
            <a:chExt cx="7594200" cy="6870600"/>
          </a:xfrm>
        </p:grpSpPr>
        <p:sp>
          <p:nvSpPr>
            <p:cNvPr id="586" name="Google Shape;586;g39d2043fab9_0_740"/>
            <p:cNvSpPr/>
            <p:nvPr/>
          </p:nvSpPr>
          <p:spPr>
            <a:xfrm flipH="1" rot="-5400000">
              <a:off x="4889650" y="1536750"/>
              <a:ext cx="6870600" cy="3797100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g39d2043fab9_0_740"/>
            <p:cNvSpPr/>
            <p:nvPr/>
          </p:nvSpPr>
          <p:spPr>
            <a:xfrm flipH="1" rot="5400000">
              <a:off x="1092550" y="1536750"/>
              <a:ext cx="6870600" cy="3797100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8" name="Google Shape;588;g39d2043fab9_0_740"/>
          <p:cNvSpPr txBox="1"/>
          <p:nvPr/>
        </p:nvSpPr>
        <p:spPr>
          <a:xfrm>
            <a:off x="3239655" y="2432932"/>
            <a:ext cx="86868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6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 for Your </a:t>
            </a:r>
            <a:endParaRPr b="1" sz="61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6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and Support</a:t>
            </a:r>
            <a:endParaRPr b="1" sz="61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9" name="Google Shape;589;g39d2043fab9_0_740"/>
          <p:cNvSpPr txBox="1"/>
          <p:nvPr/>
        </p:nvSpPr>
        <p:spPr>
          <a:xfrm>
            <a:off x="3638899" y="4535327"/>
            <a:ext cx="349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D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Onur Gilanliogullari  •  Brahim Mustapha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590" name="Google Shape;590;g39d2043fab9_0_740"/>
          <p:cNvCxnSpPr/>
          <p:nvPr/>
        </p:nvCxnSpPr>
        <p:spPr>
          <a:xfrm>
            <a:off x="3524868" y="4511552"/>
            <a:ext cx="0" cy="318600"/>
          </a:xfrm>
          <a:prstGeom prst="straightConnector1">
            <a:avLst/>
          </a:prstGeom>
          <a:noFill/>
          <a:ln cap="rnd" cmpd="sng" w="28575">
            <a:solidFill>
              <a:srgbClr val="FE24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1" name="Google Shape;591;g39d2043fab9_0_740"/>
          <p:cNvSpPr/>
          <p:nvPr/>
        </p:nvSpPr>
        <p:spPr>
          <a:xfrm>
            <a:off x="857081" y="2062099"/>
            <a:ext cx="1803600" cy="2850300"/>
          </a:xfrm>
          <a:prstGeom prst="roundRect">
            <a:avLst>
              <a:gd fmla="val 1367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592" name="Google Shape;592;g39d2043fab9_0_740" title="Argonnelablogo-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517" y="3273759"/>
            <a:ext cx="1534750" cy="53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9d2043fab9_0_0"/>
          <p:cNvSpPr txBox="1"/>
          <p:nvPr/>
        </p:nvSpPr>
        <p:spPr>
          <a:xfrm>
            <a:off x="848360" y="695960"/>
            <a:ext cx="5354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Outline</a:t>
            </a:r>
            <a:endParaRPr b="1" sz="1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g39d2043fab9_0_0"/>
          <p:cNvSpPr/>
          <p:nvPr/>
        </p:nvSpPr>
        <p:spPr>
          <a:xfrm>
            <a:off x="848360" y="5654043"/>
            <a:ext cx="10505400" cy="5079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39d2043fab9_0_0"/>
          <p:cNvSpPr txBox="1"/>
          <p:nvPr/>
        </p:nvSpPr>
        <p:spPr>
          <a:xfrm>
            <a:off x="6627175" y="1026111"/>
            <a:ext cx="35136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46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Lattice Design Processes</a:t>
            </a:r>
            <a:endParaRPr sz="2095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8" name="Google Shape;118;g39d2043fab9_0_0"/>
          <p:cNvCxnSpPr/>
          <p:nvPr/>
        </p:nvCxnSpPr>
        <p:spPr>
          <a:xfrm>
            <a:off x="6627175" y="1515582"/>
            <a:ext cx="4726500" cy="0"/>
          </a:xfrm>
          <a:prstGeom prst="straightConnector1">
            <a:avLst/>
          </a:prstGeom>
          <a:noFill/>
          <a:ln cap="flat" cmpd="sng" w="19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9" name="Google Shape;119;g39d2043fab9_0_0"/>
          <p:cNvSpPr txBox="1"/>
          <p:nvPr/>
        </p:nvSpPr>
        <p:spPr>
          <a:xfrm>
            <a:off x="6627175" y="1851285"/>
            <a:ext cx="14253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89"/>
              <a:buNone/>
            </a:pPr>
            <a:r>
              <a:rPr lang="en-ID" sz="1646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RAG-LLMS</a:t>
            </a:r>
            <a:endParaRPr sz="1646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0" name="Google Shape;120;g39d2043fab9_0_0"/>
          <p:cNvCxnSpPr/>
          <p:nvPr/>
        </p:nvCxnSpPr>
        <p:spPr>
          <a:xfrm>
            <a:off x="6627175" y="2406963"/>
            <a:ext cx="4726500" cy="0"/>
          </a:xfrm>
          <a:prstGeom prst="straightConnector1">
            <a:avLst/>
          </a:prstGeom>
          <a:noFill/>
          <a:ln cap="flat" cmpd="sng" w="19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1" name="Google Shape;121;g39d2043fab9_0_0"/>
          <p:cNvSpPr/>
          <p:nvPr/>
        </p:nvSpPr>
        <p:spPr>
          <a:xfrm>
            <a:off x="10992672" y="919475"/>
            <a:ext cx="360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ID" sz="1796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01</a:t>
            </a:r>
            <a:endParaRPr i="0" sz="1796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g39d2043fab9_0_0"/>
          <p:cNvSpPr/>
          <p:nvPr/>
        </p:nvSpPr>
        <p:spPr>
          <a:xfrm>
            <a:off x="10992672" y="1810856"/>
            <a:ext cx="360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ID" sz="1796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02</a:t>
            </a:r>
            <a:endParaRPr i="0" sz="1796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g39d2043fab9_0_0"/>
          <p:cNvSpPr txBox="1"/>
          <p:nvPr/>
        </p:nvSpPr>
        <p:spPr>
          <a:xfrm>
            <a:off x="6627175" y="2785779"/>
            <a:ext cx="35136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46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MCP Bridge || Tools</a:t>
            </a:r>
            <a:endParaRPr sz="2095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4" name="Google Shape;124;g39d2043fab9_0_0"/>
          <p:cNvCxnSpPr/>
          <p:nvPr/>
        </p:nvCxnSpPr>
        <p:spPr>
          <a:xfrm>
            <a:off x="6627175" y="3341448"/>
            <a:ext cx="4726500" cy="0"/>
          </a:xfrm>
          <a:prstGeom prst="straightConnector1">
            <a:avLst/>
          </a:prstGeom>
          <a:noFill/>
          <a:ln cap="flat" cmpd="sng" w="19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5" name="Google Shape;125;g39d2043fab9_0_0"/>
          <p:cNvSpPr txBox="1"/>
          <p:nvPr/>
        </p:nvSpPr>
        <p:spPr>
          <a:xfrm>
            <a:off x="6627175" y="3652378"/>
            <a:ext cx="14253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89"/>
              <a:buNone/>
            </a:pPr>
            <a:r>
              <a:rPr lang="en-ID" sz="1646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</a:t>
            </a:r>
            <a:endParaRPr sz="1646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6" name="Google Shape;126;g39d2043fab9_0_0"/>
          <p:cNvCxnSpPr/>
          <p:nvPr/>
        </p:nvCxnSpPr>
        <p:spPr>
          <a:xfrm>
            <a:off x="6627175" y="4272806"/>
            <a:ext cx="4726500" cy="0"/>
          </a:xfrm>
          <a:prstGeom prst="straightConnector1">
            <a:avLst/>
          </a:prstGeom>
          <a:noFill/>
          <a:ln cap="flat" cmpd="sng" w="19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7" name="Google Shape;127;g39d2043fab9_0_0"/>
          <p:cNvSpPr/>
          <p:nvPr/>
        </p:nvSpPr>
        <p:spPr>
          <a:xfrm>
            <a:off x="10992672" y="2745341"/>
            <a:ext cx="360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ID" sz="1796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r>
              <a:rPr lang="en-ID" sz="1796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i="0" sz="1796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g39d2043fab9_0_0"/>
          <p:cNvSpPr/>
          <p:nvPr/>
        </p:nvSpPr>
        <p:spPr>
          <a:xfrm>
            <a:off x="10992672" y="3676699"/>
            <a:ext cx="360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ID" sz="1796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r>
              <a:rPr lang="en-ID" sz="1796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i="0" sz="1796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g39d2043fab9_0_0"/>
          <p:cNvSpPr txBox="1"/>
          <p:nvPr/>
        </p:nvSpPr>
        <p:spPr>
          <a:xfrm>
            <a:off x="6627175" y="4575123"/>
            <a:ext cx="14253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89"/>
              <a:buNone/>
            </a:pPr>
            <a:r>
              <a:rPr lang="en-ID" sz="1646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Conclusion</a:t>
            </a:r>
            <a:endParaRPr sz="1646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30" name="Google Shape;130;g39d2043fab9_0_0"/>
          <p:cNvCxnSpPr/>
          <p:nvPr/>
        </p:nvCxnSpPr>
        <p:spPr>
          <a:xfrm>
            <a:off x="6627175" y="5130800"/>
            <a:ext cx="4726500" cy="0"/>
          </a:xfrm>
          <a:prstGeom prst="straightConnector1">
            <a:avLst/>
          </a:prstGeom>
          <a:noFill/>
          <a:ln cap="flat" cmpd="sng" w="19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1" name="Google Shape;131;g39d2043fab9_0_0"/>
          <p:cNvSpPr/>
          <p:nvPr/>
        </p:nvSpPr>
        <p:spPr>
          <a:xfrm>
            <a:off x="10992672" y="4534693"/>
            <a:ext cx="360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ID" sz="1796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r>
              <a:rPr lang="en-ID" sz="1796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i="0" sz="1796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g39d2043fab9_0_94"/>
          <p:cNvGrpSpPr/>
          <p:nvPr/>
        </p:nvGrpSpPr>
        <p:grpSpPr>
          <a:xfrm rot="10228070">
            <a:off x="9084010" y="-3385632"/>
            <a:ext cx="6312368" cy="6475867"/>
            <a:chOff x="-1935780" y="3966057"/>
            <a:chExt cx="4588834" cy="4707691"/>
          </a:xfrm>
        </p:grpSpPr>
        <p:sp>
          <p:nvSpPr>
            <p:cNvPr id="137" name="Google Shape;137;g39d2043fab9_0_94"/>
            <p:cNvSpPr/>
            <p:nvPr/>
          </p:nvSpPr>
          <p:spPr>
            <a:xfrm rot="10800000">
              <a:off x="235480" y="6101004"/>
              <a:ext cx="456667" cy="395500"/>
            </a:xfrm>
            <a:custGeom>
              <a:rect b="b" l="l" r="r" t="t"/>
              <a:pathLst>
                <a:path extrusionOk="0" h="395500" w="456667">
                  <a:moveTo>
                    <a:pt x="443559" y="172852"/>
                  </a:moveTo>
                  <a:cubicBezTo>
                    <a:pt x="482053" y="249840"/>
                    <a:pt x="425465" y="386495"/>
                    <a:pt x="361566" y="394964"/>
                  </a:cubicBezTo>
                  <a:cubicBezTo>
                    <a:pt x="331156" y="399198"/>
                    <a:pt x="323072" y="371482"/>
                    <a:pt x="272259" y="344152"/>
                  </a:cubicBezTo>
                  <a:cubicBezTo>
                    <a:pt x="149077" y="276017"/>
                    <a:pt x="26665" y="349541"/>
                    <a:pt x="2799" y="305658"/>
                  </a:cubicBezTo>
                  <a:cubicBezTo>
                    <a:pt x="-14139" y="273707"/>
                    <a:pt x="35135" y="195949"/>
                    <a:pt x="99805" y="171697"/>
                  </a:cubicBezTo>
                  <a:cubicBezTo>
                    <a:pt x="164475" y="147446"/>
                    <a:pt x="206435" y="188250"/>
                    <a:pt x="241079" y="160149"/>
                  </a:cubicBezTo>
                  <a:cubicBezTo>
                    <a:pt x="289582" y="121655"/>
                    <a:pt x="244929" y="9637"/>
                    <a:pt x="271105" y="398"/>
                  </a:cubicBezTo>
                  <a:cubicBezTo>
                    <a:pt x="287272" y="-5376"/>
                    <a:pt x="306519" y="38892"/>
                    <a:pt x="382352" y="111646"/>
                  </a:cubicBezTo>
                  <a:cubicBezTo>
                    <a:pt x="427392" y="155530"/>
                    <a:pt x="433935" y="154375"/>
                    <a:pt x="443559" y="172852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38" name="Google Shape;138;g39d2043fab9_0_94"/>
            <p:cNvSpPr/>
            <p:nvPr/>
          </p:nvSpPr>
          <p:spPr>
            <a:xfrm rot="10800000">
              <a:off x="142831" y="6024325"/>
              <a:ext cx="591574" cy="574455"/>
            </a:xfrm>
            <a:custGeom>
              <a:rect b="b" l="l" r="r" t="t"/>
              <a:pathLst>
                <a:path extrusionOk="0" h="574455" w="591574">
                  <a:moveTo>
                    <a:pt x="314517" y="-106"/>
                  </a:moveTo>
                  <a:cubicBezTo>
                    <a:pt x="320678" y="-106"/>
                    <a:pt x="329145" y="1819"/>
                    <a:pt x="340308" y="23376"/>
                  </a:cubicBezTo>
                  <a:cubicBezTo>
                    <a:pt x="365715" y="73033"/>
                    <a:pt x="371105" y="125000"/>
                    <a:pt x="411909" y="160800"/>
                  </a:cubicBezTo>
                  <a:cubicBezTo>
                    <a:pt x="426537" y="173888"/>
                    <a:pt x="443858" y="168499"/>
                    <a:pt x="469650" y="178123"/>
                  </a:cubicBezTo>
                  <a:cubicBezTo>
                    <a:pt x="543559" y="206993"/>
                    <a:pt x="582438" y="243178"/>
                    <a:pt x="589367" y="274743"/>
                  </a:cubicBezTo>
                  <a:cubicBezTo>
                    <a:pt x="604380" y="342108"/>
                    <a:pt x="512378" y="397540"/>
                    <a:pt x="478503" y="467214"/>
                  </a:cubicBezTo>
                  <a:cubicBezTo>
                    <a:pt x="461566" y="500319"/>
                    <a:pt x="463490" y="525726"/>
                    <a:pt x="443475" y="549207"/>
                  </a:cubicBezTo>
                  <a:cubicBezTo>
                    <a:pt x="440932" y="551940"/>
                    <a:pt x="438085" y="554404"/>
                    <a:pt x="435005" y="556521"/>
                  </a:cubicBezTo>
                  <a:cubicBezTo>
                    <a:pt x="402671" y="582312"/>
                    <a:pt x="371105" y="580003"/>
                    <a:pt x="314517" y="550362"/>
                  </a:cubicBezTo>
                  <a:cubicBezTo>
                    <a:pt x="237529" y="511868"/>
                    <a:pt x="195572" y="454126"/>
                    <a:pt x="130899" y="452972"/>
                  </a:cubicBezTo>
                  <a:cubicBezTo>
                    <a:pt x="76238" y="452972"/>
                    <a:pt x="30430" y="480687"/>
                    <a:pt x="8105" y="456051"/>
                  </a:cubicBezTo>
                  <a:cubicBezTo>
                    <a:pt x="-14223" y="431415"/>
                    <a:pt x="12724" y="374443"/>
                    <a:pt x="20421" y="330560"/>
                  </a:cubicBezTo>
                  <a:cubicBezTo>
                    <a:pt x="25425" y="298609"/>
                    <a:pt x="25040" y="289756"/>
                    <a:pt x="46214" y="272818"/>
                  </a:cubicBezTo>
                  <a:cubicBezTo>
                    <a:pt x="90481" y="237403"/>
                    <a:pt x="155536" y="234324"/>
                    <a:pt x="215587" y="218926"/>
                  </a:cubicBezTo>
                  <a:cubicBezTo>
                    <a:pt x="222786" y="216963"/>
                    <a:pt x="229870" y="214499"/>
                    <a:pt x="236758" y="211612"/>
                  </a:cubicBezTo>
                  <a:cubicBezTo>
                    <a:pt x="258508" y="205877"/>
                    <a:pt x="276831" y="191172"/>
                    <a:pt x="287188" y="171193"/>
                  </a:cubicBezTo>
                  <a:cubicBezTo>
                    <a:pt x="315673" y="115377"/>
                    <a:pt x="289498" y="7593"/>
                    <a:pt x="314517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39" name="Google Shape;139;g39d2043fab9_0_94"/>
            <p:cNvSpPr/>
            <p:nvPr/>
          </p:nvSpPr>
          <p:spPr>
            <a:xfrm rot="10800000">
              <a:off x="40332" y="5930028"/>
              <a:ext cx="750076" cy="772302"/>
            </a:xfrm>
            <a:custGeom>
              <a:rect b="b" l="l" r="r" t="t"/>
              <a:pathLst>
                <a:path extrusionOk="0" h="772302" w="750076">
                  <a:moveTo>
                    <a:pt x="370521" y="-106"/>
                  </a:moveTo>
                  <a:cubicBezTo>
                    <a:pt x="377835" y="-106"/>
                    <a:pt x="388614" y="3358"/>
                    <a:pt x="403625" y="38388"/>
                  </a:cubicBezTo>
                  <a:cubicBezTo>
                    <a:pt x="442120" y="126540"/>
                    <a:pt x="435191" y="204298"/>
                    <a:pt x="484465" y="242408"/>
                  </a:cubicBezTo>
                  <a:cubicBezTo>
                    <a:pt x="505251" y="258960"/>
                    <a:pt x="528349" y="238558"/>
                    <a:pt x="569153" y="246258"/>
                  </a:cubicBezTo>
                  <a:cubicBezTo>
                    <a:pt x="670007" y="264735"/>
                    <a:pt x="745455" y="334409"/>
                    <a:pt x="749305" y="379063"/>
                  </a:cubicBezTo>
                  <a:cubicBezTo>
                    <a:pt x="756234" y="462980"/>
                    <a:pt x="586090" y="501089"/>
                    <a:pt x="546825" y="590396"/>
                  </a:cubicBezTo>
                  <a:cubicBezTo>
                    <a:pt x="527963" y="633124"/>
                    <a:pt x="549520" y="663535"/>
                    <a:pt x="530273" y="705878"/>
                  </a:cubicBezTo>
                  <a:cubicBezTo>
                    <a:pt x="527924" y="710229"/>
                    <a:pt x="525229" y="714347"/>
                    <a:pt x="522188" y="718197"/>
                  </a:cubicBezTo>
                  <a:cubicBezTo>
                    <a:pt x="490855" y="770587"/>
                    <a:pt x="423065" y="787833"/>
                    <a:pt x="370521" y="756691"/>
                  </a:cubicBezTo>
                  <a:cubicBezTo>
                    <a:pt x="285065" y="713963"/>
                    <a:pt x="260813" y="596555"/>
                    <a:pt x="181130" y="588856"/>
                  </a:cubicBezTo>
                  <a:cubicBezTo>
                    <a:pt x="117999" y="582697"/>
                    <a:pt x="59487" y="633510"/>
                    <a:pt x="27153" y="604639"/>
                  </a:cubicBezTo>
                  <a:cubicBezTo>
                    <a:pt x="-5183" y="575768"/>
                    <a:pt x="30233" y="495315"/>
                    <a:pt x="20224" y="440268"/>
                  </a:cubicBezTo>
                  <a:cubicBezTo>
                    <a:pt x="12139" y="395230"/>
                    <a:pt x="-11727" y="397540"/>
                    <a:pt x="5596" y="372519"/>
                  </a:cubicBezTo>
                  <a:cubicBezTo>
                    <a:pt x="38315" y="325170"/>
                    <a:pt x="128393" y="288601"/>
                    <a:pt x="216544" y="268969"/>
                  </a:cubicBezTo>
                  <a:lnTo>
                    <a:pt x="245415" y="261655"/>
                  </a:lnTo>
                  <a:cubicBezTo>
                    <a:pt x="283909" y="252031"/>
                    <a:pt x="303927" y="253571"/>
                    <a:pt x="324713" y="226625"/>
                  </a:cubicBezTo>
                  <a:cubicBezTo>
                    <a:pt x="373216" y="163110"/>
                    <a:pt x="339726" y="7978"/>
                    <a:pt x="370521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40" name="Google Shape;140;g39d2043fab9_0_94"/>
            <p:cNvSpPr/>
            <p:nvPr/>
          </p:nvSpPr>
          <p:spPr>
            <a:xfrm rot="10800000">
              <a:off x="-61471" y="5830741"/>
              <a:ext cx="947728" cy="975439"/>
            </a:xfrm>
            <a:custGeom>
              <a:rect b="b" l="l" r="r" t="t"/>
              <a:pathLst>
                <a:path extrusionOk="0" h="975439" w="947728">
                  <a:moveTo>
                    <a:pt x="466370" y="195"/>
                  </a:moveTo>
                  <a:cubicBezTo>
                    <a:pt x="474455" y="-1730"/>
                    <a:pt x="487927" y="4429"/>
                    <a:pt x="504864" y="52932"/>
                  </a:cubicBezTo>
                  <a:cubicBezTo>
                    <a:pt x="553753" y="178808"/>
                    <a:pt x="538354" y="283898"/>
                    <a:pt x="595327" y="322392"/>
                  </a:cubicBezTo>
                  <a:cubicBezTo>
                    <a:pt x="622271" y="342024"/>
                    <a:pt x="650759" y="307764"/>
                    <a:pt x="707344" y="312383"/>
                  </a:cubicBezTo>
                  <a:cubicBezTo>
                    <a:pt x="834375" y="322392"/>
                    <a:pt x="947163" y="423247"/>
                    <a:pt x="947163" y="481373"/>
                  </a:cubicBezTo>
                  <a:cubicBezTo>
                    <a:pt x="947163" y="581843"/>
                    <a:pt x="696950" y="603015"/>
                    <a:pt x="653837" y="712338"/>
                  </a:cubicBezTo>
                  <a:cubicBezTo>
                    <a:pt x="632665" y="764306"/>
                    <a:pt x="672699" y="799720"/>
                    <a:pt x="655761" y="862081"/>
                  </a:cubicBezTo>
                  <a:cubicBezTo>
                    <a:pt x="653607" y="868009"/>
                    <a:pt x="651027" y="873822"/>
                    <a:pt x="648064" y="879404"/>
                  </a:cubicBezTo>
                  <a:cubicBezTo>
                    <a:pt x="613418" y="952543"/>
                    <a:pt x="536044" y="997966"/>
                    <a:pt x="464831" y="963706"/>
                  </a:cubicBezTo>
                  <a:cubicBezTo>
                    <a:pt x="368595" y="917513"/>
                    <a:pt x="364745" y="740054"/>
                    <a:pt x="270050" y="725812"/>
                  </a:cubicBezTo>
                  <a:cubicBezTo>
                    <a:pt x="197681" y="715033"/>
                    <a:pt x="127236" y="787787"/>
                    <a:pt x="82583" y="754297"/>
                  </a:cubicBezTo>
                  <a:cubicBezTo>
                    <a:pt x="37929" y="720807"/>
                    <a:pt x="82583" y="617643"/>
                    <a:pt x="56791" y="551047"/>
                  </a:cubicBezTo>
                  <a:cubicBezTo>
                    <a:pt x="34466" y="493306"/>
                    <a:pt x="-11343" y="507549"/>
                    <a:pt x="1744" y="474059"/>
                  </a:cubicBezTo>
                  <a:cubicBezTo>
                    <a:pt x="23686" y="416317"/>
                    <a:pt x="138015" y="343949"/>
                    <a:pt x="253881" y="320082"/>
                  </a:cubicBezTo>
                  <a:lnTo>
                    <a:pt x="292375" y="312768"/>
                  </a:lnTo>
                  <a:cubicBezTo>
                    <a:pt x="342805" y="304300"/>
                    <a:pt x="369364" y="312768"/>
                    <a:pt x="399776" y="283128"/>
                  </a:cubicBezTo>
                  <a:cubicBezTo>
                    <a:pt x="470221" y="211144"/>
                    <a:pt x="429417" y="8279"/>
                    <a:pt x="466370" y="195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41" name="Google Shape;141;g39d2043fab9_0_94"/>
            <p:cNvSpPr/>
            <p:nvPr/>
          </p:nvSpPr>
          <p:spPr>
            <a:xfrm rot="10800000">
              <a:off x="-167018" y="5727358"/>
              <a:ext cx="1147442" cy="1182456"/>
            </a:xfrm>
            <a:custGeom>
              <a:rect b="b" l="l" r="r" t="t"/>
              <a:pathLst>
                <a:path extrusionOk="0" h="1182456" w="1147442">
                  <a:moveTo>
                    <a:pt x="560537" y="-106"/>
                  </a:moveTo>
                  <a:cubicBezTo>
                    <a:pt x="569390" y="-106"/>
                    <a:pt x="585174" y="5283"/>
                    <a:pt x="607885" y="67259"/>
                  </a:cubicBezTo>
                  <a:cubicBezTo>
                    <a:pt x="667938" y="231630"/>
                    <a:pt x="642530" y="360585"/>
                    <a:pt x="707586" y="404854"/>
                  </a:cubicBezTo>
                  <a:cubicBezTo>
                    <a:pt x="740690" y="427180"/>
                    <a:pt x="775721" y="371364"/>
                    <a:pt x="846549" y="380987"/>
                  </a:cubicBezTo>
                  <a:cubicBezTo>
                    <a:pt x="1000526" y="401389"/>
                    <a:pt x="1150655" y="514562"/>
                    <a:pt x="1146804" y="586161"/>
                  </a:cubicBezTo>
                  <a:cubicBezTo>
                    <a:pt x="1140261" y="701644"/>
                    <a:pt x="809211" y="707419"/>
                    <a:pt x="761862" y="836759"/>
                  </a:cubicBezTo>
                  <a:cubicBezTo>
                    <a:pt x="738766" y="898350"/>
                    <a:pt x="797278" y="938769"/>
                    <a:pt x="782265" y="1020376"/>
                  </a:cubicBezTo>
                  <a:cubicBezTo>
                    <a:pt x="780418" y="1027999"/>
                    <a:pt x="777953" y="1035467"/>
                    <a:pt x="774951" y="1042703"/>
                  </a:cubicBezTo>
                  <a:cubicBezTo>
                    <a:pt x="739922" y="1139709"/>
                    <a:pt x="638682" y="1208999"/>
                    <a:pt x="560537" y="1172429"/>
                  </a:cubicBezTo>
                  <a:cubicBezTo>
                    <a:pt x="453525" y="1122771"/>
                    <a:pt x="470077" y="885647"/>
                    <a:pt x="360367" y="864475"/>
                  </a:cubicBezTo>
                  <a:cubicBezTo>
                    <a:pt x="279144" y="848692"/>
                    <a:pt x="195998" y="941464"/>
                    <a:pt x="140566" y="906049"/>
                  </a:cubicBezTo>
                  <a:cubicBezTo>
                    <a:pt x="85134" y="870634"/>
                    <a:pt x="138256" y="742448"/>
                    <a:pt x="95911" y="663535"/>
                  </a:cubicBezTo>
                  <a:cubicBezTo>
                    <a:pt x="57417" y="593475"/>
                    <a:pt x="-7638" y="619652"/>
                    <a:pt x="61" y="576153"/>
                  </a:cubicBezTo>
                  <a:cubicBezTo>
                    <a:pt x="12380" y="508788"/>
                    <a:pt x="149804" y="399849"/>
                    <a:pt x="293772" y="372519"/>
                  </a:cubicBezTo>
                  <a:cubicBezTo>
                    <a:pt x="309939" y="369439"/>
                    <a:pt x="324953" y="367130"/>
                    <a:pt x="338810" y="365589"/>
                  </a:cubicBezTo>
                  <a:cubicBezTo>
                    <a:pt x="401941" y="358661"/>
                    <a:pt x="435816" y="376368"/>
                    <a:pt x="474696" y="341338"/>
                  </a:cubicBezTo>
                  <a:cubicBezTo>
                    <a:pt x="565542" y="258960"/>
                    <a:pt x="517424" y="8748"/>
                    <a:pt x="560537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42" name="Google Shape;142;g39d2043fab9_0_94"/>
            <p:cNvSpPr/>
            <p:nvPr/>
          </p:nvSpPr>
          <p:spPr>
            <a:xfrm rot="10800000">
              <a:off x="-270748" y="5626291"/>
              <a:ext cx="1348365" cy="1387072"/>
            </a:xfrm>
            <a:custGeom>
              <a:rect b="b" l="l" r="r" t="t"/>
              <a:pathLst>
                <a:path extrusionOk="0" h="1387072" w="1348365">
                  <a:moveTo>
                    <a:pt x="657731" y="-106"/>
                  </a:moveTo>
                  <a:cubicBezTo>
                    <a:pt x="667740" y="-106"/>
                    <a:pt x="685831" y="6438"/>
                    <a:pt x="712392" y="81887"/>
                  </a:cubicBezTo>
                  <a:cubicBezTo>
                    <a:pt x="783608" y="283982"/>
                    <a:pt x="748194" y="438729"/>
                    <a:pt x="821331" y="485692"/>
                  </a:cubicBezTo>
                  <a:cubicBezTo>
                    <a:pt x="859826" y="511483"/>
                    <a:pt x="901015" y="442193"/>
                    <a:pt x="987627" y="447198"/>
                  </a:cubicBezTo>
                  <a:cubicBezTo>
                    <a:pt x="1168165" y="459900"/>
                    <a:pt x="1355632" y="604254"/>
                    <a:pt x="1347547" y="688942"/>
                  </a:cubicBezTo>
                  <a:cubicBezTo>
                    <a:pt x="1334846" y="822131"/>
                    <a:pt x="924110" y="809813"/>
                    <a:pt x="871373" y="958401"/>
                  </a:cubicBezTo>
                  <a:cubicBezTo>
                    <a:pt x="846353" y="1029231"/>
                    <a:pt x="922957" y="1073884"/>
                    <a:pt x="909868" y="1175894"/>
                  </a:cubicBezTo>
                  <a:cubicBezTo>
                    <a:pt x="908329" y="1185171"/>
                    <a:pt x="906019" y="1194332"/>
                    <a:pt x="902939" y="1203225"/>
                  </a:cubicBezTo>
                  <a:cubicBezTo>
                    <a:pt x="867525" y="1324097"/>
                    <a:pt x="742804" y="1416867"/>
                    <a:pt x="657345" y="1377988"/>
                  </a:cubicBezTo>
                  <a:cubicBezTo>
                    <a:pt x="541863" y="1324866"/>
                    <a:pt x="576123" y="1028076"/>
                    <a:pt x="451402" y="999975"/>
                  </a:cubicBezTo>
                  <a:cubicBezTo>
                    <a:pt x="361324" y="979188"/>
                    <a:pt x="265859" y="1095825"/>
                    <a:pt x="199265" y="1053867"/>
                  </a:cubicBezTo>
                  <a:cubicBezTo>
                    <a:pt x="132669" y="1011908"/>
                    <a:pt x="194261" y="863705"/>
                    <a:pt x="135749" y="772474"/>
                  </a:cubicBezTo>
                  <a:cubicBezTo>
                    <a:pt x="83397" y="690481"/>
                    <a:pt x="-2830" y="727820"/>
                    <a:pt x="-520" y="675084"/>
                  </a:cubicBezTo>
                  <a:cubicBezTo>
                    <a:pt x="2943" y="598095"/>
                    <a:pt x="162695" y="452587"/>
                    <a:pt x="334763" y="421791"/>
                  </a:cubicBezTo>
                  <a:cubicBezTo>
                    <a:pt x="352201" y="418558"/>
                    <a:pt x="369794" y="416248"/>
                    <a:pt x="387500" y="414862"/>
                  </a:cubicBezTo>
                  <a:cubicBezTo>
                    <a:pt x="464489" y="409088"/>
                    <a:pt x="502983" y="435264"/>
                    <a:pt x="551871" y="396000"/>
                  </a:cubicBezTo>
                  <a:cubicBezTo>
                    <a:pt x="663506" y="306693"/>
                    <a:pt x="608842" y="8748"/>
                    <a:pt x="657731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43" name="Google Shape;143;g39d2043fab9_0_94"/>
            <p:cNvSpPr/>
            <p:nvPr/>
          </p:nvSpPr>
          <p:spPr>
            <a:xfrm rot="10800000">
              <a:off x="-373791" y="5521664"/>
              <a:ext cx="1548856" cy="1595249"/>
            </a:xfrm>
            <a:custGeom>
              <a:rect b="b" l="l" r="r" t="t"/>
              <a:pathLst>
                <a:path extrusionOk="0" h="1595249" w="1548856">
                  <a:moveTo>
                    <a:pt x="755178" y="-106"/>
                  </a:moveTo>
                  <a:cubicBezTo>
                    <a:pt x="765958" y="-106"/>
                    <a:pt x="786358" y="7208"/>
                    <a:pt x="817153" y="96130"/>
                  </a:cubicBezTo>
                  <a:cubicBezTo>
                    <a:pt x="899917" y="336334"/>
                    <a:pt x="855647" y="516487"/>
                    <a:pt x="935331" y="566915"/>
                  </a:cubicBezTo>
                  <a:cubicBezTo>
                    <a:pt x="981139" y="595400"/>
                    <a:pt x="1026562" y="521491"/>
                    <a:pt x="1127802" y="515332"/>
                  </a:cubicBezTo>
                  <a:cubicBezTo>
                    <a:pt x="1336057" y="502629"/>
                    <a:pt x="1560477" y="695101"/>
                    <a:pt x="1547776" y="793261"/>
                  </a:cubicBezTo>
                  <a:cubicBezTo>
                    <a:pt x="1528914" y="943003"/>
                    <a:pt x="1036571" y="913748"/>
                    <a:pt x="980371" y="1083122"/>
                  </a:cubicBezTo>
                  <a:cubicBezTo>
                    <a:pt x="953424" y="1163576"/>
                    <a:pt x="1047736" y="1214003"/>
                    <a:pt x="1037727" y="1334490"/>
                  </a:cubicBezTo>
                  <a:cubicBezTo>
                    <a:pt x="1036648" y="1345538"/>
                    <a:pt x="1034569" y="1356509"/>
                    <a:pt x="1031566" y="1367210"/>
                  </a:cubicBezTo>
                  <a:cubicBezTo>
                    <a:pt x="995767" y="1511564"/>
                    <a:pt x="847180" y="1628201"/>
                    <a:pt x="754407" y="1586627"/>
                  </a:cubicBezTo>
                  <a:cubicBezTo>
                    <a:pt x="626223" y="1530041"/>
                    <a:pt x="682809" y="1173969"/>
                    <a:pt x="543074" y="1138554"/>
                  </a:cubicBezTo>
                  <a:cubicBezTo>
                    <a:pt x="443761" y="1113533"/>
                    <a:pt x="335975" y="1251727"/>
                    <a:pt x="258218" y="1205534"/>
                  </a:cubicBezTo>
                  <a:cubicBezTo>
                    <a:pt x="180459" y="1159341"/>
                    <a:pt x="250519" y="988427"/>
                    <a:pt x="176225" y="884877"/>
                  </a:cubicBezTo>
                  <a:cubicBezTo>
                    <a:pt x="108860" y="790951"/>
                    <a:pt x="3001" y="839454"/>
                    <a:pt x="-464" y="777478"/>
                  </a:cubicBezTo>
                  <a:cubicBezTo>
                    <a:pt x="-5469" y="690481"/>
                    <a:pt x="175840" y="508019"/>
                    <a:pt x="375625" y="474528"/>
                  </a:cubicBezTo>
                  <a:cubicBezTo>
                    <a:pt x="395873" y="470910"/>
                    <a:pt x="416314" y="468562"/>
                    <a:pt x="436830" y="467600"/>
                  </a:cubicBezTo>
                  <a:cubicBezTo>
                    <a:pt x="524983" y="463365"/>
                    <a:pt x="571945" y="497625"/>
                    <a:pt x="629301" y="454126"/>
                  </a:cubicBezTo>
                  <a:cubicBezTo>
                    <a:pt x="762107" y="354042"/>
                    <a:pt x="700132" y="9133"/>
                    <a:pt x="755178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44" name="Google Shape;144;g39d2043fab9_0_94"/>
            <p:cNvSpPr/>
            <p:nvPr/>
          </p:nvSpPr>
          <p:spPr>
            <a:xfrm rot="10800000">
              <a:off x="-478760" y="5417978"/>
              <a:ext cx="1749789" cy="1803067"/>
            </a:xfrm>
            <a:custGeom>
              <a:rect b="b" l="l" r="r" t="t"/>
              <a:pathLst>
                <a:path extrusionOk="0" h="1803067" w="1749789">
                  <a:moveTo>
                    <a:pt x="851142" y="91"/>
                  </a:moveTo>
                  <a:cubicBezTo>
                    <a:pt x="863075" y="-1833"/>
                    <a:pt x="885788" y="8560"/>
                    <a:pt x="920048" y="110955"/>
                  </a:cubicBezTo>
                  <a:cubicBezTo>
                    <a:pt x="1014357" y="389654"/>
                    <a:pt x="958543" y="595213"/>
                    <a:pt x="1047847" y="649875"/>
                  </a:cubicBezTo>
                  <a:cubicBezTo>
                    <a:pt x="1099816" y="681055"/>
                    <a:pt x="1151397" y="594443"/>
                    <a:pt x="1268421" y="584434"/>
                  </a:cubicBezTo>
                  <a:cubicBezTo>
                    <a:pt x="1503620" y="564033"/>
                    <a:pt x="1765381" y="787299"/>
                    <a:pt x="1748443" y="898547"/>
                  </a:cubicBezTo>
                  <a:cubicBezTo>
                    <a:pt x="1723038" y="1064843"/>
                    <a:pt x="1149858" y="1018264"/>
                    <a:pt x="1089422" y="1206501"/>
                  </a:cubicBezTo>
                  <a:cubicBezTo>
                    <a:pt x="1060551" y="1296193"/>
                    <a:pt x="1172954" y="1352395"/>
                    <a:pt x="1166410" y="1491744"/>
                  </a:cubicBezTo>
                  <a:cubicBezTo>
                    <a:pt x="1165332" y="1504716"/>
                    <a:pt x="1163292" y="1517574"/>
                    <a:pt x="1160252" y="1530238"/>
                  </a:cubicBezTo>
                  <a:cubicBezTo>
                    <a:pt x="1124453" y="1698073"/>
                    <a:pt x="951612" y="1838192"/>
                    <a:pt x="852298" y="1795079"/>
                  </a:cubicBezTo>
                  <a:cubicBezTo>
                    <a:pt x="713717" y="1734642"/>
                    <a:pt x="789938" y="1319290"/>
                    <a:pt x="635190" y="1276561"/>
                  </a:cubicBezTo>
                  <a:cubicBezTo>
                    <a:pt x="527407" y="1246920"/>
                    <a:pt x="407305" y="1407056"/>
                    <a:pt x="318383" y="1356244"/>
                  </a:cubicBezTo>
                  <a:cubicBezTo>
                    <a:pt x="229461" y="1305432"/>
                    <a:pt x="307604" y="1112960"/>
                    <a:pt x="217143" y="996708"/>
                  </a:cubicBezTo>
                  <a:cubicBezTo>
                    <a:pt x="135150" y="890848"/>
                    <a:pt x="9658" y="950515"/>
                    <a:pt x="35" y="879300"/>
                  </a:cubicBezTo>
                  <a:cubicBezTo>
                    <a:pt x="-13054" y="782295"/>
                    <a:pt x="189811" y="564802"/>
                    <a:pt x="417697" y="526693"/>
                  </a:cubicBezTo>
                  <a:cubicBezTo>
                    <a:pt x="440487" y="522728"/>
                    <a:pt x="463505" y="520303"/>
                    <a:pt x="486603" y="519379"/>
                  </a:cubicBezTo>
                  <a:cubicBezTo>
                    <a:pt x="587072" y="517069"/>
                    <a:pt x="640580" y="557873"/>
                    <a:pt x="707945" y="511295"/>
                  </a:cubicBezTo>
                  <a:cubicBezTo>
                    <a:pt x="861151" y="402356"/>
                    <a:pt x="789938" y="9715"/>
                    <a:pt x="851142" y="91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45" name="Google Shape;145;g39d2043fab9_0_94"/>
            <p:cNvSpPr/>
            <p:nvPr/>
          </p:nvSpPr>
          <p:spPr>
            <a:xfrm rot="10800000">
              <a:off x="-582709" y="5314807"/>
              <a:ext cx="1953069" cy="2009771"/>
            </a:xfrm>
            <a:custGeom>
              <a:rect b="b" l="l" r="r" t="t"/>
              <a:pathLst>
                <a:path extrusionOk="0" h="2009771" w="1953069">
                  <a:moveTo>
                    <a:pt x="950473" y="75"/>
                  </a:moveTo>
                  <a:cubicBezTo>
                    <a:pt x="963177" y="-1849"/>
                    <a:pt x="988968" y="9699"/>
                    <a:pt x="1027462" y="125567"/>
                  </a:cubicBezTo>
                  <a:cubicBezTo>
                    <a:pt x="1132936" y="441990"/>
                    <a:pt x="1065956" y="672955"/>
                    <a:pt x="1164501" y="729542"/>
                  </a:cubicBezTo>
                  <a:cubicBezTo>
                    <a:pt x="1223013" y="763802"/>
                    <a:pt x="1279984" y="664101"/>
                    <a:pt x="1412405" y="650243"/>
                  </a:cubicBezTo>
                  <a:cubicBezTo>
                    <a:pt x="1674936" y="622913"/>
                    <a:pt x="1973651" y="876590"/>
                    <a:pt x="1951324" y="1000926"/>
                  </a:cubicBezTo>
                  <a:cubicBezTo>
                    <a:pt x="1920144" y="1184159"/>
                    <a:pt x="1266127" y="1120258"/>
                    <a:pt x="1201071" y="1330052"/>
                  </a:cubicBezTo>
                  <a:cubicBezTo>
                    <a:pt x="1170277" y="1429367"/>
                    <a:pt x="1300387" y="1490573"/>
                    <a:pt x="1295768" y="1648784"/>
                  </a:cubicBezTo>
                  <a:cubicBezTo>
                    <a:pt x="1294998" y="1663297"/>
                    <a:pt x="1293073" y="1677694"/>
                    <a:pt x="1289993" y="1691898"/>
                  </a:cubicBezTo>
                  <a:cubicBezTo>
                    <a:pt x="1254194" y="1884369"/>
                    <a:pt x="1059028" y="2047970"/>
                    <a:pt x="950473" y="2001776"/>
                  </a:cubicBezTo>
                  <a:cubicBezTo>
                    <a:pt x="801116" y="1938261"/>
                    <a:pt x="897351" y="1462857"/>
                    <a:pt x="727978" y="1413200"/>
                  </a:cubicBezTo>
                  <a:cubicBezTo>
                    <a:pt x="612495" y="1378940"/>
                    <a:pt x="478534" y="1560633"/>
                    <a:pt x="378449" y="1505971"/>
                  </a:cubicBezTo>
                  <a:cubicBezTo>
                    <a:pt x="278365" y="1451309"/>
                    <a:pt x="364977" y="1236511"/>
                    <a:pt x="258348" y="1107170"/>
                  </a:cubicBezTo>
                  <a:cubicBezTo>
                    <a:pt x="161341" y="989378"/>
                    <a:pt x="16603" y="1059822"/>
                    <a:pt x="821" y="979754"/>
                  </a:cubicBezTo>
                  <a:cubicBezTo>
                    <a:pt x="-20350" y="872355"/>
                    <a:pt x="204069" y="619063"/>
                    <a:pt x="459672" y="577489"/>
                  </a:cubicBezTo>
                  <a:cubicBezTo>
                    <a:pt x="485079" y="572793"/>
                    <a:pt x="510830" y="570368"/>
                    <a:pt x="536660" y="570176"/>
                  </a:cubicBezTo>
                  <a:cubicBezTo>
                    <a:pt x="649448" y="573255"/>
                    <a:pt x="710270" y="619448"/>
                    <a:pt x="786102" y="567481"/>
                  </a:cubicBezTo>
                  <a:cubicBezTo>
                    <a:pt x="960482" y="449688"/>
                    <a:pt x="883494" y="9699"/>
                    <a:pt x="950473" y="75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46" name="Google Shape;146;g39d2043fab9_0_94"/>
            <p:cNvSpPr/>
            <p:nvPr/>
          </p:nvSpPr>
          <p:spPr>
            <a:xfrm rot="10800000">
              <a:off x="-686862" y="5211078"/>
              <a:ext cx="2155596" cy="2217253"/>
            </a:xfrm>
            <a:custGeom>
              <a:rect b="b" l="l" r="r" t="t"/>
              <a:pathLst>
                <a:path extrusionOk="0" h="2217253" w="2155596">
                  <a:moveTo>
                    <a:pt x="1048848" y="-106"/>
                  </a:moveTo>
                  <a:cubicBezTo>
                    <a:pt x="1062705" y="-106"/>
                    <a:pt x="1089651" y="10672"/>
                    <a:pt x="1132379" y="140013"/>
                  </a:cubicBezTo>
                  <a:cubicBezTo>
                    <a:pt x="1247862" y="494930"/>
                    <a:pt x="1174339" y="750917"/>
                    <a:pt x="1278659" y="810968"/>
                  </a:cubicBezTo>
                  <a:cubicBezTo>
                    <a:pt x="1343330" y="849462"/>
                    <a:pt x="1406461" y="733980"/>
                    <a:pt x="1553507" y="717812"/>
                  </a:cubicBezTo>
                  <a:cubicBezTo>
                    <a:pt x="1843369" y="683167"/>
                    <a:pt x="2179424" y="967255"/>
                    <a:pt x="2153633" y="1104679"/>
                  </a:cubicBezTo>
                  <a:cubicBezTo>
                    <a:pt x="2115139" y="1304464"/>
                    <a:pt x="1381053" y="1223627"/>
                    <a:pt x="1311764" y="1453437"/>
                  </a:cubicBezTo>
                  <a:cubicBezTo>
                    <a:pt x="1279042" y="1561991"/>
                    <a:pt x="1427247" y="1628586"/>
                    <a:pt x="1424937" y="1806044"/>
                  </a:cubicBezTo>
                  <a:cubicBezTo>
                    <a:pt x="1424629" y="1822212"/>
                    <a:pt x="1422935" y="1838302"/>
                    <a:pt x="1419933" y="1854162"/>
                  </a:cubicBezTo>
                  <a:cubicBezTo>
                    <a:pt x="1383748" y="2069345"/>
                    <a:pt x="1163177" y="2257967"/>
                    <a:pt x="1048848" y="2209465"/>
                  </a:cubicBezTo>
                  <a:cubicBezTo>
                    <a:pt x="888712" y="2142100"/>
                    <a:pt x="1004963" y="1607414"/>
                    <a:pt x="820577" y="1550828"/>
                  </a:cubicBezTo>
                  <a:cubicBezTo>
                    <a:pt x="694700" y="1512334"/>
                    <a:pt x="551117" y="1715198"/>
                    <a:pt x="438715" y="1655917"/>
                  </a:cubicBezTo>
                  <a:cubicBezTo>
                    <a:pt x="326310" y="1596635"/>
                    <a:pt x="422545" y="1359511"/>
                    <a:pt x="300134" y="1218238"/>
                  </a:cubicBezTo>
                  <a:cubicBezTo>
                    <a:pt x="188117" y="1088897"/>
                    <a:pt x="24131" y="1169734"/>
                    <a:pt x="1803" y="1081197"/>
                  </a:cubicBezTo>
                  <a:cubicBezTo>
                    <a:pt x="-27450" y="962636"/>
                    <a:pt x="218526" y="673543"/>
                    <a:pt x="502229" y="628890"/>
                  </a:cubicBezTo>
                  <a:cubicBezTo>
                    <a:pt x="530291" y="623809"/>
                    <a:pt x="558776" y="621345"/>
                    <a:pt x="587302" y="621577"/>
                  </a:cubicBezTo>
                  <a:cubicBezTo>
                    <a:pt x="712793" y="625811"/>
                    <a:pt x="779773" y="680087"/>
                    <a:pt x="865229" y="624271"/>
                  </a:cubicBezTo>
                  <a:cubicBezTo>
                    <a:pt x="1058856" y="497625"/>
                    <a:pt x="975710" y="10288"/>
                    <a:pt x="1048848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47" name="Google Shape;147;g39d2043fab9_0_94"/>
            <p:cNvSpPr/>
            <p:nvPr/>
          </p:nvSpPr>
          <p:spPr>
            <a:xfrm rot="10800000">
              <a:off x="-788833" y="5109543"/>
              <a:ext cx="2358189" cy="2422338"/>
            </a:xfrm>
            <a:custGeom>
              <a:rect b="b" l="l" r="r" t="t"/>
              <a:pathLst>
                <a:path extrusionOk="0" h="2422338" w="2358189">
                  <a:moveTo>
                    <a:pt x="1149469" y="-106"/>
                  </a:moveTo>
                  <a:cubicBezTo>
                    <a:pt x="1164097" y="-106"/>
                    <a:pt x="1193738" y="11828"/>
                    <a:pt x="1240315" y="153871"/>
                  </a:cubicBezTo>
                  <a:cubicBezTo>
                    <a:pt x="1368116" y="546513"/>
                    <a:pt x="1283813" y="827906"/>
                    <a:pt x="1394292" y="891421"/>
                  </a:cubicBezTo>
                  <a:cubicBezTo>
                    <a:pt x="1465122" y="929915"/>
                    <a:pt x="1533641" y="805964"/>
                    <a:pt x="1696088" y="784407"/>
                  </a:cubicBezTo>
                  <a:cubicBezTo>
                    <a:pt x="2013280" y="742063"/>
                    <a:pt x="2386289" y="1056946"/>
                    <a:pt x="2355880" y="1207844"/>
                  </a:cubicBezTo>
                  <a:cubicBezTo>
                    <a:pt x="2312381" y="1424567"/>
                    <a:pt x="1496302" y="1326406"/>
                    <a:pt x="1422779" y="1576234"/>
                  </a:cubicBezTo>
                  <a:cubicBezTo>
                    <a:pt x="1388134" y="1694411"/>
                    <a:pt x="1554044" y="1766011"/>
                    <a:pt x="1554429" y="1961177"/>
                  </a:cubicBezTo>
                  <a:cubicBezTo>
                    <a:pt x="1554236" y="1978961"/>
                    <a:pt x="1552698" y="1996745"/>
                    <a:pt x="1549810" y="2014298"/>
                  </a:cubicBezTo>
                  <a:cubicBezTo>
                    <a:pt x="1513625" y="2253348"/>
                    <a:pt x="1268802" y="2465451"/>
                    <a:pt x="1147545" y="2414639"/>
                  </a:cubicBezTo>
                  <a:cubicBezTo>
                    <a:pt x="977015" y="2343809"/>
                    <a:pt x="1113284" y="1749843"/>
                    <a:pt x="913884" y="1685942"/>
                  </a:cubicBezTo>
                  <a:cubicBezTo>
                    <a:pt x="778769" y="1642444"/>
                    <a:pt x="621714" y="1867251"/>
                    <a:pt x="499686" y="1804120"/>
                  </a:cubicBezTo>
                  <a:cubicBezTo>
                    <a:pt x="377660" y="1740990"/>
                    <a:pt x="480439" y="1481153"/>
                    <a:pt x="341860" y="1327176"/>
                  </a:cubicBezTo>
                  <a:cubicBezTo>
                    <a:pt x="215213" y="1185902"/>
                    <a:pt x="31597" y="1277518"/>
                    <a:pt x="3111" y="1180128"/>
                  </a:cubicBezTo>
                  <a:cubicBezTo>
                    <a:pt x="-35383" y="1050787"/>
                    <a:pt x="234077" y="726281"/>
                    <a:pt x="544726" y="679703"/>
                  </a:cubicBezTo>
                  <a:cubicBezTo>
                    <a:pt x="575636" y="674621"/>
                    <a:pt x="606931" y="672158"/>
                    <a:pt x="638266" y="672389"/>
                  </a:cubicBezTo>
                  <a:cubicBezTo>
                    <a:pt x="776074" y="675084"/>
                    <a:pt x="849985" y="740524"/>
                    <a:pt x="946220" y="680473"/>
                  </a:cubicBezTo>
                  <a:cubicBezTo>
                    <a:pt x="1159478" y="544973"/>
                    <a:pt x="1070171" y="9133"/>
                    <a:pt x="1149469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48" name="Google Shape;148;g39d2043fab9_0_94"/>
            <p:cNvSpPr/>
            <p:nvPr/>
          </p:nvSpPr>
          <p:spPr>
            <a:xfrm rot="10800000">
              <a:off x="-895012" y="5003292"/>
              <a:ext cx="2560567" cy="2632670"/>
            </a:xfrm>
            <a:custGeom>
              <a:rect b="b" l="l" r="r" t="t"/>
              <a:pathLst>
                <a:path extrusionOk="0" h="2632670" w="2560567">
                  <a:moveTo>
                    <a:pt x="1245669" y="40"/>
                  </a:moveTo>
                  <a:cubicBezTo>
                    <a:pt x="1261067" y="-1884"/>
                    <a:pt x="1293016" y="13128"/>
                    <a:pt x="1343446" y="169415"/>
                  </a:cubicBezTo>
                  <a:cubicBezTo>
                    <a:pt x="1482795" y="600551"/>
                    <a:pt x="1388483" y="906965"/>
                    <a:pt x="1508970" y="973560"/>
                  </a:cubicBezTo>
                  <a:cubicBezTo>
                    <a:pt x="1585959" y="1016289"/>
                    <a:pt x="1660638" y="878480"/>
                    <a:pt x="1837710" y="853073"/>
                  </a:cubicBezTo>
                  <a:cubicBezTo>
                    <a:pt x="2184159" y="803415"/>
                    <a:pt x="2592582" y="1148324"/>
                    <a:pt x="2557939" y="1312309"/>
                  </a:cubicBezTo>
                  <a:cubicBezTo>
                    <a:pt x="2508280" y="1545970"/>
                    <a:pt x="1610979" y="1430487"/>
                    <a:pt x="1533222" y="1700331"/>
                  </a:cubicBezTo>
                  <a:cubicBezTo>
                    <a:pt x="1494728" y="1827747"/>
                    <a:pt x="1680653" y="1905121"/>
                    <a:pt x="1683733" y="2120689"/>
                  </a:cubicBezTo>
                  <a:cubicBezTo>
                    <a:pt x="1683541" y="2140282"/>
                    <a:pt x="1682002" y="2159838"/>
                    <a:pt x="1679114" y="2179200"/>
                  </a:cubicBezTo>
                  <a:cubicBezTo>
                    <a:pt x="1642930" y="2441346"/>
                    <a:pt x="1374240" y="2679625"/>
                    <a:pt x="1245669" y="2624579"/>
                  </a:cubicBezTo>
                  <a:cubicBezTo>
                    <a:pt x="1064362" y="2549900"/>
                    <a:pt x="1220649" y="1897037"/>
                    <a:pt x="1006621" y="1825438"/>
                  </a:cubicBezTo>
                  <a:cubicBezTo>
                    <a:pt x="862650" y="1777320"/>
                    <a:pt x="693277" y="2024068"/>
                    <a:pt x="559701" y="1956319"/>
                  </a:cubicBezTo>
                  <a:cubicBezTo>
                    <a:pt x="426127" y="1888568"/>
                    <a:pt x="537759" y="1607175"/>
                    <a:pt x="383399" y="1440495"/>
                  </a:cubicBezTo>
                  <a:cubicBezTo>
                    <a:pt x="241738" y="1286518"/>
                    <a:pt x="36950" y="1389683"/>
                    <a:pt x="4229" y="1283439"/>
                  </a:cubicBezTo>
                  <a:cubicBezTo>
                    <a:pt x="-41579" y="1143320"/>
                    <a:pt x="247513" y="783013"/>
                    <a:pt x="587033" y="731817"/>
                  </a:cubicBezTo>
                  <a:cubicBezTo>
                    <a:pt x="620485" y="726350"/>
                    <a:pt x="654360" y="723886"/>
                    <a:pt x="688273" y="724503"/>
                  </a:cubicBezTo>
                  <a:cubicBezTo>
                    <a:pt x="838784" y="728737"/>
                    <a:pt x="919238" y="801491"/>
                    <a:pt x="1023173" y="737975"/>
                  </a:cubicBezTo>
                  <a:cubicBezTo>
                    <a:pt x="1257987" y="592852"/>
                    <a:pt x="1160213" y="10819"/>
                    <a:pt x="1245669" y="40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49" name="Google Shape;149;g39d2043fab9_0_94"/>
            <p:cNvSpPr/>
            <p:nvPr/>
          </p:nvSpPr>
          <p:spPr>
            <a:xfrm rot="10800000">
              <a:off x="-998914" y="4900209"/>
              <a:ext cx="2763941" cy="2839296"/>
            </a:xfrm>
            <a:custGeom>
              <a:rect b="b" l="l" r="r" t="t"/>
              <a:pathLst>
                <a:path extrusionOk="0" h="2839296" w="2763941">
                  <a:moveTo>
                    <a:pt x="1345140" y="34"/>
                  </a:moveTo>
                  <a:cubicBezTo>
                    <a:pt x="1361692" y="-1890"/>
                    <a:pt x="1395953" y="13892"/>
                    <a:pt x="1450229" y="183652"/>
                  </a:cubicBezTo>
                  <a:cubicBezTo>
                    <a:pt x="1600743" y="652897"/>
                    <a:pt x="1496808" y="984717"/>
                    <a:pt x="1624994" y="1054777"/>
                  </a:cubicBezTo>
                  <a:cubicBezTo>
                    <a:pt x="1708526" y="1100200"/>
                    <a:pt x="1788595" y="949687"/>
                    <a:pt x="1981066" y="920047"/>
                  </a:cubicBezTo>
                  <a:cubicBezTo>
                    <a:pt x="2353305" y="863460"/>
                    <a:pt x="2800222" y="1238779"/>
                    <a:pt x="2760960" y="1415852"/>
                  </a:cubicBezTo>
                  <a:cubicBezTo>
                    <a:pt x="2705528" y="1666065"/>
                    <a:pt x="1727388" y="1531335"/>
                    <a:pt x="1644627" y="1823507"/>
                  </a:cubicBezTo>
                  <a:cubicBezTo>
                    <a:pt x="1606132" y="1960547"/>
                    <a:pt x="1807456" y="2042924"/>
                    <a:pt x="1813232" y="2277739"/>
                  </a:cubicBezTo>
                  <a:cubicBezTo>
                    <a:pt x="1813499" y="2298988"/>
                    <a:pt x="1812191" y="2320198"/>
                    <a:pt x="1809381" y="2341255"/>
                  </a:cubicBezTo>
                  <a:cubicBezTo>
                    <a:pt x="1773196" y="2627267"/>
                    <a:pt x="1479870" y="2887103"/>
                    <a:pt x="1344369" y="2831671"/>
                  </a:cubicBezTo>
                  <a:cubicBezTo>
                    <a:pt x="1151898" y="2754683"/>
                    <a:pt x="1328588" y="2041384"/>
                    <a:pt x="1099547" y="1962471"/>
                  </a:cubicBezTo>
                  <a:cubicBezTo>
                    <a:pt x="945570" y="1910119"/>
                    <a:pt x="765031" y="2178424"/>
                    <a:pt x="620293" y="2106440"/>
                  </a:cubicBezTo>
                  <a:cubicBezTo>
                    <a:pt x="475556" y="2034455"/>
                    <a:pt x="595658" y="1730736"/>
                    <a:pt x="425129" y="1551352"/>
                  </a:cubicBezTo>
                  <a:cubicBezTo>
                    <a:pt x="268457" y="1386597"/>
                    <a:pt x="46344" y="1499000"/>
                    <a:pt x="5541" y="1384288"/>
                  </a:cubicBezTo>
                  <a:cubicBezTo>
                    <a:pt x="-48352" y="1233005"/>
                    <a:pt x="262297" y="838439"/>
                    <a:pt x="629533" y="782622"/>
                  </a:cubicBezTo>
                  <a:cubicBezTo>
                    <a:pt x="665793" y="776886"/>
                    <a:pt x="702556" y="774539"/>
                    <a:pt x="739241" y="775693"/>
                  </a:cubicBezTo>
                  <a:cubicBezTo>
                    <a:pt x="902071" y="781467"/>
                    <a:pt x="989454" y="862690"/>
                    <a:pt x="1102241" y="794555"/>
                  </a:cubicBezTo>
                  <a:cubicBezTo>
                    <a:pt x="1358615" y="640194"/>
                    <a:pt x="1253909" y="10812"/>
                    <a:pt x="1345140" y="34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50" name="Google Shape;150;g39d2043fab9_0_94"/>
            <p:cNvSpPr/>
            <p:nvPr/>
          </p:nvSpPr>
          <p:spPr>
            <a:xfrm rot="10800000">
              <a:off x="-1103348" y="4796308"/>
              <a:ext cx="2967920" cy="3046991"/>
            </a:xfrm>
            <a:custGeom>
              <a:rect b="b" l="l" r="r" t="t"/>
              <a:pathLst>
                <a:path extrusionOk="0" h="3046991" w="2967920">
                  <a:moveTo>
                    <a:pt x="1444685" y="-106"/>
                  </a:moveTo>
                  <a:cubicBezTo>
                    <a:pt x="1462008" y="-106"/>
                    <a:pt x="1498578" y="15292"/>
                    <a:pt x="1557088" y="198524"/>
                  </a:cubicBezTo>
                  <a:cubicBezTo>
                    <a:pt x="1718764" y="705878"/>
                    <a:pt x="1605206" y="1062720"/>
                    <a:pt x="1741092" y="1135859"/>
                  </a:cubicBezTo>
                  <a:cubicBezTo>
                    <a:pt x="1830784" y="1184362"/>
                    <a:pt x="1917011" y="1020376"/>
                    <a:pt x="2124110" y="987657"/>
                  </a:cubicBezTo>
                  <a:cubicBezTo>
                    <a:pt x="2524066" y="923756"/>
                    <a:pt x="3009478" y="1329486"/>
                    <a:pt x="2964438" y="1519647"/>
                  </a:cubicBezTo>
                  <a:cubicBezTo>
                    <a:pt x="2902463" y="1786797"/>
                    <a:pt x="1843485" y="1635130"/>
                    <a:pt x="1757259" y="1946933"/>
                  </a:cubicBezTo>
                  <a:cubicBezTo>
                    <a:pt x="1716069" y="2093212"/>
                    <a:pt x="1935872" y="2181363"/>
                    <a:pt x="1944340" y="2435040"/>
                  </a:cubicBezTo>
                  <a:cubicBezTo>
                    <a:pt x="1944918" y="2457944"/>
                    <a:pt x="1943764" y="2480849"/>
                    <a:pt x="1940877" y="2503561"/>
                  </a:cubicBezTo>
                  <a:cubicBezTo>
                    <a:pt x="1904692" y="2811515"/>
                    <a:pt x="1587500" y="3097142"/>
                    <a:pt x="1444685" y="3039401"/>
                  </a:cubicBezTo>
                  <a:cubicBezTo>
                    <a:pt x="1242205" y="2957792"/>
                    <a:pt x="1438142" y="2185983"/>
                    <a:pt x="1194473" y="2099756"/>
                  </a:cubicBezTo>
                  <a:cubicBezTo>
                    <a:pt x="1032413" y="2042784"/>
                    <a:pt x="838401" y="2332646"/>
                    <a:pt x="682885" y="2256427"/>
                  </a:cubicBezTo>
                  <a:cubicBezTo>
                    <a:pt x="527367" y="2180209"/>
                    <a:pt x="655168" y="1854932"/>
                    <a:pt x="468857" y="1662461"/>
                  </a:cubicBezTo>
                  <a:cubicBezTo>
                    <a:pt x="297172" y="1486157"/>
                    <a:pt x="55812" y="1608954"/>
                    <a:pt x="6926" y="1485387"/>
                  </a:cubicBezTo>
                  <a:cubicBezTo>
                    <a:pt x="-55049" y="1323327"/>
                    <a:pt x="276386" y="893346"/>
                    <a:pt x="672491" y="834064"/>
                  </a:cubicBezTo>
                  <a:cubicBezTo>
                    <a:pt x="710677" y="828060"/>
                    <a:pt x="749364" y="825750"/>
                    <a:pt x="787974" y="827136"/>
                  </a:cubicBezTo>
                  <a:cubicBezTo>
                    <a:pt x="963122" y="834450"/>
                    <a:pt x="1057433" y="923371"/>
                    <a:pt x="1179845" y="851387"/>
                  </a:cubicBezTo>
                  <a:cubicBezTo>
                    <a:pt x="1459313" y="688171"/>
                    <a:pt x="1347296" y="12597"/>
                    <a:pt x="1444685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51" name="Google Shape;151;g39d2043fab9_0_94"/>
            <p:cNvSpPr/>
            <p:nvPr/>
          </p:nvSpPr>
          <p:spPr>
            <a:xfrm rot="10800000">
              <a:off x="-1206363" y="4691927"/>
              <a:ext cx="3168576" cy="3254323"/>
            </a:xfrm>
            <a:custGeom>
              <a:rect b="b" l="l" r="r" t="t"/>
              <a:pathLst>
                <a:path extrusionOk="0" h="3254323" w="3168576">
                  <a:moveTo>
                    <a:pt x="1542327" y="66"/>
                  </a:moveTo>
                  <a:cubicBezTo>
                    <a:pt x="1560803" y="-2244"/>
                    <a:pt x="1599298" y="16233"/>
                    <a:pt x="1662043" y="212939"/>
                  </a:cubicBezTo>
                  <a:cubicBezTo>
                    <a:pt x="1834114" y="758788"/>
                    <a:pt x="1711317" y="1140650"/>
                    <a:pt x="1854515" y="1217254"/>
                  </a:cubicBezTo>
                  <a:cubicBezTo>
                    <a:pt x="1950750" y="1268451"/>
                    <a:pt x="2042367" y="1092147"/>
                    <a:pt x="2264865" y="1055193"/>
                  </a:cubicBezTo>
                  <a:cubicBezTo>
                    <a:pt x="2692150" y="983594"/>
                    <a:pt x="3213364" y="1420119"/>
                    <a:pt x="3164860" y="1623368"/>
                  </a:cubicBezTo>
                  <a:cubicBezTo>
                    <a:pt x="3097110" y="1907456"/>
                    <a:pt x="1956911" y="1738851"/>
                    <a:pt x="1866448" y="2070286"/>
                  </a:cubicBezTo>
                  <a:cubicBezTo>
                    <a:pt x="1823334" y="2226188"/>
                    <a:pt x="2060846" y="2319344"/>
                    <a:pt x="2072008" y="2592268"/>
                  </a:cubicBezTo>
                  <a:cubicBezTo>
                    <a:pt x="2072894" y="2616828"/>
                    <a:pt x="2071893" y="2641387"/>
                    <a:pt x="2068928" y="2665793"/>
                  </a:cubicBezTo>
                  <a:cubicBezTo>
                    <a:pt x="2032743" y="2998768"/>
                    <a:pt x="1691685" y="3306722"/>
                    <a:pt x="1541556" y="3246671"/>
                  </a:cubicBezTo>
                  <a:cubicBezTo>
                    <a:pt x="1328299" y="3161599"/>
                    <a:pt x="1544251" y="2330507"/>
                    <a:pt x="1285571" y="2237351"/>
                  </a:cubicBezTo>
                  <a:cubicBezTo>
                    <a:pt x="1114656" y="2175761"/>
                    <a:pt x="908713" y="2487179"/>
                    <a:pt x="741647" y="2406726"/>
                  </a:cubicBezTo>
                  <a:cubicBezTo>
                    <a:pt x="574581" y="2326273"/>
                    <a:pt x="711620" y="1978670"/>
                    <a:pt x="508757" y="1773496"/>
                  </a:cubicBezTo>
                  <a:cubicBezTo>
                    <a:pt x="322444" y="1585259"/>
                    <a:pt x="61454" y="1718449"/>
                    <a:pt x="8332" y="1586414"/>
                  </a:cubicBezTo>
                  <a:cubicBezTo>
                    <a:pt x="-61728" y="1413190"/>
                    <a:pt x="292034" y="948564"/>
                    <a:pt x="715086" y="885433"/>
                  </a:cubicBezTo>
                  <a:cubicBezTo>
                    <a:pt x="756583" y="879120"/>
                    <a:pt x="798617" y="876811"/>
                    <a:pt x="840577" y="878505"/>
                  </a:cubicBezTo>
                  <a:cubicBezTo>
                    <a:pt x="1028429" y="887358"/>
                    <a:pt x="1129670" y="984364"/>
                    <a:pt x="1260934" y="908145"/>
                  </a:cubicBezTo>
                  <a:cubicBezTo>
                    <a:pt x="1558111" y="735306"/>
                    <a:pt x="1438777" y="10844"/>
                    <a:pt x="1542327" y="6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52" name="Google Shape;152;g39d2043fab9_0_94"/>
            <p:cNvSpPr/>
            <p:nvPr/>
          </p:nvSpPr>
          <p:spPr>
            <a:xfrm rot="10800000">
              <a:off x="-1313073" y="4590256"/>
              <a:ext cx="3370423" cy="3460527"/>
            </a:xfrm>
            <a:custGeom>
              <a:rect b="b" l="l" r="r" t="t"/>
              <a:pathLst>
                <a:path extrusionOk="0" h="3460527" w="3370423">
                  <a:moveTo>
                    <a:pt x="1637463" y="-106"/>
                  </a:moveTo>
                  <a:cubicBezTo>
                    <a:pt x="1656710" y="-106"/>
                    <a:pt x="1697514" y="17601"/>
                    <a:pt x="1764111" y="227780"/>
                  </a:cubicBezTo>
                  <a:cubicBezTo>
                    <a:pt x="1947727" y="811353"/>
                    <a:pt x="1815307" y="1218622"/>
                    <a:pt x="1966974" y="1298690"/>
                  </a:cubicBezTo>
                  <a:cubicBezTo>
                    <a:pt x="2069370" y="1352582"/>
                    <a:pt x="2167145" y="1163575"/>
                    <a:pt x="2404268" y="1122771"/>
                  </a:cubicBezTo>
                  <a:cubicBezTo>
                    <a:pt x="2859271" y="1045783"/>
                    <a:pt x="3417437" y="1510793"/>
                    <a:pt x="3366625" y="1727131"/>
                  </a:cubicBezTo>
                  <a:cubicBezTo>
                    <a:pt x="3292716" y="2028156"/>
                    <a:pt x="2071680" y="1842614"/>
                    <a:pt x="1976598" y="2193682"/>
                  </a:cubicBezTo>
                  <a:cubicBezTo>
                    <a:pt x="1931560" y="2358822"/>
                    <a:pt x="2187162" y="2457752"/>
                    <a:pt x="2201020" y="2749539"/>
                  </a:cubicBezTo>
                  <a:cubicBezTo>
                    <a:pt x="2201983" y="2775214"/>
                    <a:pt x="2201057" y="2800967"/>
                    <a:pt x="2198325" y="2826527"/>
                  </a:cubicBezTo>
                  <a:cubicBezTo>
                    <a:pt x="2159831" y="3183369"/>
                    <a:pt x="1796445" y="3515190"/>
                    <a:pt x="1639388" y="3452828"/>
                  </a:cubicBezTo>
                  <a:cubicBezTo>
                    <a:pt x="1415736" y="3363907"/>
                    <a:pt x="1651321" y="2473535"/>
                    <a:pt x="1378012" y="2373065"/>
                  </a:cubicBezTo>
                  <a:cubicBezTo>
                    <a:pt x="1197860" y="2306855"/>
                    <a:pt x="979598" y="2640215"/>
                    <a:pt x="800599" y="2555143"/>
                  </a:cubicBezTo>
                  <a:cubicBezTo>
                    <a:pt x="621599" y="2470070"/>
                    <a:pt x="767494" y="2100910"/>
                    <a:pt x="548462" y="1883033"/>
                  </a:cubicBezTo>
                  <a:cubicBezTo>
                    <a:pt x="347521" y="1683248"/>
                    <a:pt x="67284" y="1826446"/>
                    <a:pt x="9542" y="1686327"/>
                  </a:cubicBezTo>
                  <a:cubicBezTo>
                    <a:pt x="-67446" y="1501940"/>
                    <a:pt x="306331" y="1001899"/>
                    <a:pt x="757485" y="935304"/>
                  </a:cubicBezTo>
                  <a:cubicBezTo>
                    <a:pt x="801677" y="928607"/>
                    <a:pt x="846407" y="926296"/>
                    <a:pt x="891059" y="928375"/>
                  </a:cubicBezTo>
                  <a:cubicBezTo>
                    <a:pt x="1091230" y="939154"/>
                    <a:pt x="1199013" y="1043858"/>
                    <a:pt x="1339518" y="963020"/>
                  </a:cubicBezTo>
                  <a:cubicBezTo>
                    <a:pt x="1654016" y="783637"/>
                    <a:pt x="1528141" y="11827"/>
                    <a:pt x="1637463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53" name="Google Shape;153;g39d2043fab9_0_94"/>
            <p:cNvSpPr/>
            <p:nvPr/>
          </p:nvSpPr>
          <p:spPr>
            <a:xfrm rot="10800000">
              <a:off x="-1415362" y="4485028"/>
              <a:ext cx="3573477" cy="3669460"/>
            </a:xfrm>
            <a:custGeom>
              <a:rect b="b" l="l" r="r" t="t"/>
              <a:pathLst>
                <a:path extrusionOk="0" h="3669460" w="3573477">
                  <a:moveTo>
                    <a:pt x="1738228" y="50"/>
                  </a:moveTo>
                  <a:cubicBezTo>
                    <a:pt x="1758246" y="-2260"/>
                    <a:pt x="1801745" y="18527"/>
                    <a:pt x="1872188" y="242178"/>
                  </a:cubicBezTo>
                  <a:cubicBezTo>
                    <a:pt x="2066971" y="864245"/>
                    <a:pt x="1924927" y="1296536"/>
                    <a:pt x="2084291" y="1379683"/>
                  </a:cubicBezTo>
                  <a:cubicBezTo>
                    <a:pt x="2193231" y="1436655"/>
                    <a:pt x="2296780" y="1234945"/>
                    <a:pt x="2548917" y="1189907"/>
                  </a:cubicBezTo>
                  <a:cubicBezTo>
                    <a:pt x="3031251" y="1104065"/>
                    <a:pt x="3626756" y="1601411"/>
                    <a:pt x="3569015" y="1830836"/>
                  </a:cubicBezTo>
                  <a:cubicBezTo>
                    <a:pt x="3489332" y="2148414"/>
                    <a:pt x="2187073" y="1946319"/>
                    <a:pt x="2087757" y="2317019"/>
                  </a:cubicBezTo>
                  <a:cubicBezTo>
                    <a:pt x="2040793" y="2491783"/>
                    <a:pt x="2314103" y="2595717"/>
                    <a:pt x="2330656" y="2906751"/>
                  </a:cubicBezTo>
                  <a:cubicBezTo>
                    <a:pt x="2332002" y="2934736"/>
                    <a:pt x="2331234" y="2962798"/>
                    <a:pt x="2328346" y="2990668"/>
                  </a:cubicBezTo>
                  <a:cubicBezTo>
                    <a:pt x="2289852" y="3370606"/>
                    <a:pt x="1902600" y="3726678"/>
                    <a:pt x="1738228" y="3661623"/>
                  </a:cubicBezTo>
                  <a:cubicBezTo>
                    <a:pt x="1503800" y="3569622"/>
                    <a:pt x="1759400" y="2619584"/>
                    <a:pt x="1471078" y="2511800"/>
                  </a:cubicBezTo>
                  <a:cubicBezTo>
                    <a:pt x="1282458" y="2441355"/>
                    <a:pt x="1051492" y="2795887"/>
                    <a:pt x="862484" y="2706966"/>
                  </a:cubicBezTo>
                  <a:cubicBezTo>
                    <a:pt x="673478" y="2618044"/>
                    <a:pt x="826685" y="2226172"/>
                    <a:pt x="593024" y="1995977"/>
                  </a:cubicBezTo>
                  <a:cubicBezTo>
                    <a:pt x="377072" y="1783873"/>
                    <a:pt x="77203" y="1937850"/>
                    <a:pt x="11377" y="1788878"/>
                  </a:cubicBezTo>
                  <a:cubicBezTo>
                    <a:pt x="-75235" y="1593327"/>
                    <a:pt x="321640" y="1057487"/>
                    <a:pt x="800894" y="988197"/>
                  </a:cubicBezTo>
                  <a:cubicBezTo>
                    <a:pt x="847626" y="981114"/>
                    <a:pt x="894973" y="978766"/>
                    <a:pt x="942168" y="981268"/>
                  </a:cubicBezTo>
                  <a:cubicBezTo>
                    <a:pt x="1155042" y="993586"/>
                    <a:pt x="1269369" y="1105605"/>
                    <a:pt x="1419112" y="1019763"/>
                  </a:cubicBezTo>
                  <a:cubicBezTo>
                    <a:pt x="1755551" y="830756"/>
                    <a:pt x="1622746" y="11983"/>
                    <a:pt x="1738228" y="50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54" name="Google Shape;154;g39d2043fab9_0_94"/>
            <p:cNvSpPr/>
            <p:nvPr/>
          </p:nvSpPr>
          <p:spPr>
            <a:xfrm rot="10800000">
              <a:off x="-1519624" y="4381108"/>
              <a:ext cx="3775879" cy="3877159"/>
            </a:xfrm>
            <a:custGeom>
              <a:rect b="b" l="l" r="r" t="t"/>
              <a:pathLst>
                <a:path extrusionOk="0" h="3877159" w="3775879">
                  <a:moveTo>
                    <a:pt x="1836368" y="-106"/>
                  </a:moveTo>
                  <a:cubicBezTo>
                    <a:pt x="1857540" y="-106"/>
                    <a:pt x="1902963" y="19526"/>
                    <a:pt x="1977642" y="256651"/>
                  </a:cubicBezTo>
                  <a:cubicBezTo>
                    <a:pt x="2183973" y="916827"/>
                    <a:pt x="2031534" y="1372984"/>
                    <a:pt x="2198984" y="1461136"/>
                  </a:cubicBezTo>
                  <a:cubicBezTo>
                    <a:pt x="2314466" y="1520802"/>
                    <a:pt x="2423406" y="1307159"/>
                    <a:pt x="2690941" y="1257501"/>
                  </a:cubicBezTo>
                  <a:cubicBezTo>
                    <a:pt x="3200605" y="1164345"/>
                    <a:pt x="3833065" y="1692102"/>
                    <a:pt x="3771090" y="1934615"/>
                  </a:cubicBezTo>
                  <a:cubicBezTo>
                    <a:pt x="3685248" y="2269130"/>
                    <a:pt x="2301765" y="2050098"/>
                    <a:pt x="2198215" y="2440045"/>
                  </a:cubicBezTo>
                  <a:cubicBezTo>
                    <a:pt x="2149327" y="2624433"/>
                    <a:pt x="2440343" y="2734141"/>
                    <a:pt x="2459590" y="3064037"/>
                  </a:cubicBezTo>
                  <a:cubicBezTo>
                    <a:pt x="2461900" y="3093639"/>
                    <a:pt x="2461900" y="3123356"/>
                    <a:pt x="2459590" y="3152958"/>
                  </a:cubicBezTo>
                  <a:cubicBezTo>
                    <a:pt x="2421096" y="3556378"/>
                    <a:pt x="2009978" y="3936316"/>
                    <a:pt x="1838293" y="3869337"/>
                  </a:cubicBezTo>
                  <a:cubicBezTo>
                    <a:pt x="1593084" y="3773486"/>
                    <a:pt x="1868704" y="2764552"/>
                    <a:pt x="1565755" y="2649069"/>
                  </a:cubicBezTo>
                  <a:cubicBezTo>
                    <a:pt x="1367894" y="2572080"/>
                    <a:pt x="1124995" y="2950478"/>
                    <a:pt x="924439" y="2856938"/>
                  </a:cubicBezTo>
                  <a:cubicBezTo>
                    <a:pt x="723886" y="2763396"/>
                    <a:pt x="885945" y="2349968"/>
                    <a:pt x="634964" y="2107070"/>
                  </a:cubicBezTo>
                  <a:cubicBezTo>
                    <a:pt x="403999" y="1883418"/>
                    <a:pt x="85265" y="2047403"/>
                    <a:pt x="12896" y="1889962"/>
                  </a:cubicBezTo>
                  <a:cubicBezTo>
                    <a:pt x="-81801" y="1683248"/>
                    <a:pt x="336634" y="1113533"/>
                    <a:pt x="843602" y="1039624"/>
                  </a:cubicBezTo>
                  <a:cubicBezTo>
                    <a:pt x="893144" y="1032156"/>
                    <a:pt x="943341" y="1029808"/>
                    <a:pt x="993346" y="1032695"/>
                  </a:cubicBezTo>
                  <a:cubicBezTo>
                    <a:pt x="1218151" y="1046553"/>
                    <a:pt x="1339794" y="1166270"/>
                    <a:pt x="1498773" y="1078118"/>
                  </a:cubicBezTo>
                  <a:cubicBezTo>
                    <a:pt x="1854845" y="878333"/>
                    <a:pt x="1714727" y="12212"/>
                    <a:pt x="1836368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55" name="Google Shape;155;g39d2043fab9_0_94"/>
            <p:cNvSpPr/>
            <p:nvPr/>
          </p:nvSpPr>
          <p:spPr>
            <a:xfrm rot="10800000">
              <a:off x="-1623947" y="4280091"/>
              <a:ext cx="3980765" cy="4081868"/>
            </a:xfrm>
            <a:custGeom>
              <a:rect b="b" l="l" r="r" t="t"/>
              <a:pathLst>
                <a:path extrusionOk="0" h="4081868" w="3980765">
                  <a:moveTo>
                    <a:pt x="1936931" y="36"/>
                  </a:moveTo>
                  <a:cubicBezTo>
                    <a:pt x="1958873" y="-2273"/>
                    <a:pt x="2006991" y="20823"/>
                    <a:pt x="2085518" y="269496"/>
                  </a:cubicBezTo>
                  <a:cubicBezTo>
                    <a:pt x="2303012" y="967397"/>
                    <a:pt x="2140950" y="1450500"/>
                    <a:pt x="2316484" y="1539807"/>
                  </a:cubicBezTo>
                  <a:cubicBezTo>
                    <a:pt x="2438127" y="1602168"/>
                    <a:pt x="2553225" y="1375051"/>
                    <a:pt x="2835388" y="1322314"/>
                  </a:cubicBezTo>
                  <a:cubicBezTo>
                    <a:pt x="3374308" y="1221844"/>
                    <a:pt x="4042182" y="1780011"/>
                    <a:pt x="3975588" y="2035613"/>
                  </a:cubicBezTo>
                  <a:cubicBezTo>
                    <a:pt x="3883586" y="2387066"/>
                    <a:pt x="2419651" y="2151096"/>
                    <a:pt x="2311480" y="2560674"/>
                  </a:cubicBezTo>
                  <a:cubicBezTo>
                    <a:pt x="2260669" y="2753146"/>
                    <a:pt x="2569777" y="2868628"/>
                    <a:pt x="2591334" y="3218541"/>
                  </a:cubicBezTo>
                  <a:cubicBezTo>
                    <a:pt x="2593643" y="3249798"/>
                    <a:pt x="2593643" y="3281210"/>
                    <a:pt x="2591334" y="3312467"/>
                  </a:cubicBezTo>
                  <a:cubicBezTo>
                    <a:pt x="2555149" y="3739754"/>
                    <a:pt x="2117084" y="4143558"/>
                    <a:pt x="1936931" y="4073883"/>
                  </a:cubicBezTo>
                  <a:cubicBezTo>
                    <a:pt x="1681329" y="3974568"/>
                    <a:pt x="1975425" y="2907123"/>
                    <a:pt x="1659004" y="2783941"/>
                  </a:cubicBezTo>
                  <a:cubicBezTo>
                    <a:pt x="1451519" y="2704643"/>
                    <a:pt x="1197073" y="3102288"/>
                    <a:pt x="985354" y="3004513"/>
                  </a:cubicBezTo>
                  <a:cubicBezTo>
                    <a:pt x="773636" y="2906738"/>
                    <a:pt x="944165" y="2470983"/>
                    <a:pt x="677400" y="2215381"/>
                  </a:cubicBezTo>
                  <a:cubicBezTo>
                    <a:pt x="431422" y="1979796"/>
                    <a:pt x="93058" y="2154175"/>
                    <a:pt x="14528" y="1988265"/>
                  </a:cubicBezTo>
                  <a:cubicBezTo>
                    <a:pt x="-88636" y="1770387"/>
                    <a:pt x="351738" y="1165642"/>
                    <a:pt x="886809" y="1088269"/>
                  </a:cubicBezTo>
                  <a:cubicBezTo>
                    <a:pt x="938891" y="1080417"/>
                    <a:pt x="991667" y="1078106"/>
                    <a:pt x="1044249" y="1081340"/>
                  </a:cubicBezTo>
                  <a:cubicBezTo>
                    <a:pt x="1281758" y="1097123"/>
                    <a:pt x="1409559" y="1224539"/>
                    <a:pt x="1578164" y="1132153"/>
                  </a:cubicBezTo>
                  <a:cubicBezTo>
                    <a:pt x="1956564" y="926208"/>
                    <a:pt x="1809130" y="12355"/>
                    <a:pt x="1936931" y="3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56" name="Google Shape;156;g39d2043fab9_0_94"/>
            <p:cNvSpPr/>
            <p:nvPr/>
          </p:nvSpPr>
          <p:spPr>
            <a:xfrm rot="10800000">
              <a:off x="-1726177" y="4171076"/>
              <a:ext cx="4182330" cy="4294675"/>
            </a:xfrm>
            <a:custGeom>
              <a:rect b="b" l="l" r="r" t="t"/>
              <a:pathLst>
                <a:path extrusionOk="0" h="4294675" w="4182330">
                  <a:moveTo>
                    <a:pt x="2036266" y="-106"/>
                  </a:moveTo>
                  <a:cubicBezTo>
                    <a:pt x="2059364" y="-106"/>
                    <a:pt x="2109406" y="21836"/>
                    <a:pt x="2190243" y="285906"/>
                  </a:cubicBezTo>
                  <a:cubicBezTo>
                    <a:pt x="2421209" y="1022301"/>
                    <a:pt x="2247599" y="1530425"/>
                    <a:pt x="2430447" y="1623581"/>
                  </a:cubicBezTo>
                  <a:cubicBezTo>
                    <a:pt x="2558634" y="1688637"/>
                    <a:pt x="2679121" y="1449202"/>
                    <a:pt x="2976681" y="1392616"/>
                  </a:cubicBezTo>
                  <a:cubicBezTo>
                    <a:pt x="3541393" y="1284447"/>
                    <a:pt x="4246991" y="1873794"/>
                    <a:pt x="4176931" y="2142099"/>
                  </a:cubicBezTo>
                  <a:cubicBezTo>
                    <a:pt x="4078771" y="2510489"/>
                    <a:pt x="2533611" y="2257582"/>
                    <a:pt x="2421209" y="2686793"/>
                  </a:cubicBezTo>
                  <a:cubicBezTo>
                    <a:pt x="2368472" y="2890043"/>
                    <a:pt x="2694519" y="3010530"/>
                    <a:pt x="2719925" y="3379690"/>
                  </a:cubicBezTo>
                  <a:cubicBezTo>
                    <a:pt x="2722234" y="3412641"/>
                    <a:pt x="2722234" y="3445669"/>
                    <a:pt x="2719925" y="3478620"/>
                  </a:cubicBezTo>
                  <a:cubicBezTo>
                    <a:pt x="2683740" y="3929387"/>
                    <a:pt x="2221809" y="4357059"/>
                    <a:pt x="2035881" y="4286999"/>
                  </a:cubicBezTo>
                  <a:cubicBezTo>
                    <a:pt x="1769501" y="4183834"/>
                    <a:pt x="2084769" y="3055183"/>
                    <a:pt x="1752178" y="2926612"/>
                  </a:cubicBezTo>
                  <a:cubicBezTo>
                    <a:pt x="1536226" y="2842695"/>
                    <a:pt x="1268691" y="3261897"/>
                    <a:pt x="1046195" y="3159887"/>
                  </a:cubicBezTo>
                  <a:cubicBezTo>
                    <a:pt x="823697" y="3057878"/>
                    <a:pt x="1002311" y="2598256"/>
                    <a:pt x="719379" y="2328796"/>
                  </a:cubicBezTo>
                  <a:cubicBezTo>
                    <a:pt x="458387" y="2082048"/>
                    <a:pt x="101159" y="2266051"/>
                    <a:pt x="16089" y="2091672"/>
                  </a:cubicBezTo>
                  <a:cubicBezTo>
                    <a:pt x="-95160" y="1862631"/>
                    <a:pt x="366771" y="1222857"/>
                    <a:pt x="929556" y="1141634"/>
                  </a:cubicBezTo>
                  <a:cubicBezTo>
                    <a:pt x="984488" y="1133704"/>
                    <a:pt x="1040075" y="1131510"/>
                    <a:pt x="1095467" y="1135090"/>
                  </a:cubicBezTo>
                  <a:cubicBezTo>
                    <a:pt x="1345294" y="1152412"/>
                    <a:pt x="1480409" y="1289067"/>
                    <a:pt x="1657484" y="1191291"/>
                  </a:cubicBezTo>
                  <a:cubicBezTo>
                    <a:pt x="2057055" y="974183"/>
                    <a:pt x="1902692" y="12597"/>
                    <a:pt x="2036266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57" name="Google Shape;157;g39d2043fab9_0_94"/>
            <p:cNvSpPr/>
            <p:nvPr/>
          </p:nvSpPr>
          <p:spPr>
            <a:xfrm rot="10800000">
              <a:off x="-1831847" y="4070098"/>
              <a:ext cx="4387843" cy="4499336"/>
            </a:xfrm>
            <a:custGeom>
              <a:rect b="b" l="l" r="r" t="t"/>
              <a:pathLst>
                <a:path extrusionOk="0" h="4499336" w="4387843">
                  <a:moveTo>
                    <a:pt x="2136109" y="27"/>
                  </a:moveTo>
                  <a:cubicBezTo>
                    <a:pt x="2159976" y="-2283"/>
                    <a:pt x="2213098" y="22738"/>
                    <a:pt x="2298939" y="300667"/>
                  </a:cubicBezTo>
                  <a:cubicBezTo>
                    <a:pt x="2539528" y="1074786"/>
                    <a:pt x="2357837" y="1609471"/>
                    <a:pt x="2548384" y="1704938"/>
                  </a:cubicBezTo>
                  <a:cubicBezTo>
                    <a:pt x="2682728" y="1772687"/>
                    <a:pt x="2809373" y="1520935"/>
                    <a:pt x="3121564" y="1459729"/>
                  </a:cubicBezTo>
                  <a:cubicBezTo>
                    <a:pt x="3713988" y="1344246"/>
                    <a:pt x="4458083" y="1964388"/>
                    <a:pt x="4381865" y="2245781"/>
                  </a:cubicBezTo>
                  <a:cubicBezTo>
                    <a:pt x="4278316" y="2630724"/>
                    <a:pt x="2649624" y="2361264"/>
                    <a:pt x="2534141" y="2810107"/>
                  </a:cubicBezTo>
                  <a:cubicBezTo>
                    <a:pt x="2479094" y="3022980"/>
                    <a:pt x="2823233" y="3148472"/>
                    <a:pt x="2850948" y="3535724"/>
                  </a:cubicBezTo>
                  <a:cubicBezTo>
                    <a:pt x="2853450" y="3570446"/>
                    <a:pt x="2853450" y="3605322"/>
                    <a:pt x="2850948" y="3640043"/>
                  </a:cubicBezTo>
                  <a:cubicBezTo>
                    <a:pt x="2812454" y="4113907"/>
                    <a:pt x="2328966" y="4563905"/>
                    <a:pt x="2135724" y="4491537"/>
                  </a:cubicBezTo>
                  <a:cubicBezTo>
                    <a:pt x="1858950" y="4385292"/>
                    <a:pt x="2193851" y="3198514"/>
                    <a:pt x="1846632" y="3061090"/>
                  </a:cubicBezTo>
                  <a:cubicBezTo>
                    <a:pt x="1621441" y="2972553"/>
                    <a:pt x="1341587" y="3413697"/>
                    <a:pt x="1107929" y="3307453"/>
                  </a:cubicBezTo>
                  <a:cubicBezTo>
                    <a:pt x="874269" y="3201209"/>
                    <a:pt x="1061350" y="2721570"/>
                    <a:pt x="761481" y="2440177"/>
                  </a:cubicBezTo>
                  <a:cubicBezTo>
                    <a:pt x="485861" y="2181496"/>
                    <a:pt x="107079" y="2375892"/>
                    <a:pt x="17772" y="2193044"/>
                  </a:cubicBezTo>
                  <a:cubicBezTo>
                    <a:pt x="-101947" y="1952840"/>
                    <a:pt x="381541" y="1278421"/>
                    <a:pt x="972429" y="1192194"/>
                  </a:cubicBezTo>
                  <a:cubicBezTo>
                    <a:pt x="1029900" y="1183879"/>
                    <a:pt x="1088104" y="1181685"/>
                    <a:pt x="1146038" y="1185650"/>
                  </a:cubicBezTo>
                  <a:cubicBezTo>
                    <a:pt x="1408569" y="1204512"/>
                    <a:pt x="1549843" y="1347711"/>
                    <a:pt x="1736539" y="1247241"/>
                  </a:cubicBezTo>
                  <a:cubicBezTo>
                    <a:pt x="2158051" y="1021665"/>
                    <a:pt x="1996375" y="13115"/>
                    <a:pt x="2136109" y="27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58" name="Google Shape;158;g39d2043fab9_0_94"/>
            <p:cNvSpPr/>
            <p:nvPr/>
          </p:nvSpPr>
          <p:spPr>
            <a:xfrm rot="10800000">
              <a:off x="-1935780" y="3966057"/>
              <a:ext cx="4588834" cy="4707691"/>
            </a:xfrm>
            <a:custGeom>
              <a:rect b="b" l="l" r="r" t="t"/>
              <a:pathLst>
                <a:path extrusionOk="0" h="4707691" w="4588834">
                  <a:moveTo>
                    <a:pt x="4582472" y="2350096"/>
                  </a:moveTo>
                  <a:cubicBezTo>
                    <a:pt x="4472762" y="2752361"/>
                    <a:pt x="2765158" y="2463269"/>
                    <a:pt x="2644671" y="2934054"/>
                  </a:cubicBezTo>
                  <a:cubicBezTo>
                    <a:pt x="2587700" y="3156165"/>
                    <a:pt x="2950315" y="3287431"/>
                    <a:pt x="2979956" y="3693160"/>
                  </a:cubicBezTo>
                  <a:cubicBezTo>
                    <a:pt x="3018451" y="4227845"/>
                    <a:pt x="2447966" y="4781778"/>
                    <a:pt x="2233167" y="4699400"/>
                  </a:cubicBezTo>
                  <a:cubicBezTo>
                    <a:pt x="1945616" y="4589692"/>
                    <a:pt x="2300532" y="3343633"/>
                    <a:pt x="1938302" y="3198124"/>
                  </a:cubicBezTo>
                  <a:cubicBezTo>
                    <a:pt x="1704256" y="3104968"/>
                    <a:pt x="1412469" y="3567669"/>
                    <a:pt x="1168417" y="3457191"/>
                  </a:cubicBezTo>
                  <a:cubicBezTo>
                    <a:pt x="924362" y="3346712"/>
                    <a:pt x="1119143" y="2845132"/>
                    <a:pt x="803490" y="2551036"/>
                  </a:cubicBezTo>
                  <a:cubicBezTo>
                    <a:pt x="513244" y="2281576"/>
                    <a:pt x="116368" y="2485596"/>
                    <a:pt x="19362" y="2294279"/>
                  </a:cubicBezTo>
                  <a:cubicBezTo>
                    <a:pt x="-108439" y="2042527"/>
                    <a:pt x="396608" y="1331923"/>
                    <a:pt x="1015208" y="1244541"/>
                  </a:cubicBezTo>
                  <a:cubicBezTo>
                    <a:pt x="1414393" y="1187569"/>
                    <a:pt x="1580689" y="1430468"/>
                    <a:pt x="1816273" y="1304977"/>
                  </a:cubicBezTo>
                  <a:cubicBezTo>
                    <a:pt x="2257033" y="1069392"/>
                    <a:pt x="2088043" y="13110"/>
                    <a:pt x="2233938" y="22"/>
                  </a:cubicBezTo>
                  <a:cubicBezTo>
                    <a:pt x="2258957" y="-2288"/>
                    <a:pt x="2313621" y="23888"/>
                    <a:pt x="2404082" y="314905"/>
                  </a:cubicBezTo>
                  <a:cubicBezTo>
                    <a:pt x="2655833" y="1127134"/>
                    <a:pt x="2464132" y="1686070"/>
                    <a:pt x="2663147" y="1786155"/>
                  </a:cubicBezTo>
                  <a:cubicBezTo>
                    <a:pt x="2803652" y="1856600"/>
                    <a:pt x="2936072" y="1591759"/>
                    <a:pt x="3263274" y="1527089"/>
                  </a:cubicBezTo>
                  <a:cubicBezTo>
                    <a:pt x="3882262" y="1405447"/>
                    <a:pt x="4663309" y="2055615"/>
                    <a:pt x="4582472" y="235009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</p:grpSp>
      <p:sp>
        <p:nvSpPr>
          <p:cNvPr id="159" name="Google Shape;159;g39d2043fab9_0_94"/>
          <p:cNvSpPr/>
          <p:nvPr/>
        </p:nvSpPr>
        <p:spPr>
          <a:xfrm>
            <a:off x="838200" y="2247900"/>
            <a:ext cx="10515600" cy="3924300"/>
          </a:xfrm>
          <a:prstGeom prst="rect">
            <a:avLst/>
          </a:prstGeom>
          <a:solidFill>
            <a:schemeClr val="lt1">
              <a:alpha val="4863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39d2043fab9_0_94"/>
          <p:cNvSpPr txBox="1"/>
          <p:nvPr/>
        </p:nvSpPr>
        <p:spPr>
          <a:xfrm>
            <a:off x="1407725" y="2605050"/>
            <a:ext cx="251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Expensive Inner Loops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g39d2043fab9_0_94"/>
          <p:cNvSpPr/>
          <p:nvPr/>
        </p:nvSpPr>
        <p:spPr>
          <a:xfrm>
            <a:off x="4468425" y="2605050"/>
            <a:ext cx="6123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(tracking, tune extraction, scans) slow iteration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" name="Google Shape;162;g39d2043fab9_0_94"/>
          <p:cNvSpPr txBox="1"/>
          <p:nvPr/>
        </p:nvSpPr>
        <p:spPr>
          <a:xfrm>
            <a:off x="848350" y="695950"/>
            <a:ext cx="63018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Lattice Design Process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Reality Check</a:t>
            </a:r>
            <a:endParaRPr sz="11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3" name="Google Shape;163;g39d2043fab9_0_94"/>
          <p:cNvSpPr txBox="1"/>
          <p:nvPr/>
        </p:nvSpPr>
        <p:spPr>
          <a:xfrm>
            <a:off x="1407725" y="3278150"/>
            <a:ext cx="251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Resonances</a:t>
            </a:r>
            <a:endParaRPr b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g39d2043fab9_0_94"/>
          <p:cNvSpPr/>
          <p:nvPr/>
        </p:nvSpPr>
        <p:spPr>
          <a:xfrm>
            <a:off x="4468425" y="3278150"/>
            <a:ext cx="6123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low-order lines, margin accounting, footprint “leakage”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g39d2043fab9_0_94"/>
          <p:cNvSpPr txBox="1"/>
          <p:nvPr/>
        </p:nvSpPr>
        <p:spPr>
          <a:xfrm>
            <a:off x="1407725" y="3963100"/>
            <a:ext cx="251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Collective Effects</a:t>
            </a:r>
            <a:endParaRPr b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g39d2043fab9_0_94"/>
          <p:cNvSpPr/>
          <p:nvPr/>
        </p:nvSpPr>
        <p:spPr>
          <a:xfrm>
            <a:off x="4468425" y="3963100"/>
            <a:ext cx="6123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IBS vs emittance, aperture limits, space charge effects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g39d2043fab9_0_94"/>
          <p:cNvSpPr txBox="1"/>
          <p:nvPr/>
        </p:nvSpPr>
        <p:spPr>
          <a:xfrm>
            <a:off x="1407725" y="4711350"/>
            <a:ext cx="251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Constraints</a:t>
            </a:r>
            <a:endParaRPr b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g39d2043fab9_0_94"/>
          <p:cNvSpPr/>
          <p:nvPr/>
        </p:nvSpPr>
        <p:spPr>
          <a:xfrm>
            <a:off x="4468425" y="4711350"/>
            <a:ext cx="6657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compactness/length, cost, magnet limits, dispersion/chromaticity control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g39d2043fab9_0_94"/>
          <p:cNvSpPr txBox="1"/>
          <p:nvPr/>
        </p:nvSpPr>
        <p:spPr>
          <a:xfrm>
            <a:off x="1407725" y="5485000"/>
            <a:ext cx="251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Human Loop</a:t>
            </a:r>
            <a:endParaRPr b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g39d2043fab9_0_94"/>
          <p:cNvSpPr/>
          <p:nvPr/>
        </p:nvSpPr>
        <p:spPr>
          <a:xfrm>
            <a:off x="4468425" y="5485000"/>
            <a:ext cx="6123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→ simulate → parse → compare → tweak → repeat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71" name="Google Shape;171;g39d2043fab9_0_94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172" name="Google Shape;172;g39d2043fab9_0_9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39d2043fab9_0_94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rgbClr val="34343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74" name="Google Shape;174;g39d2043fab9_0_94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175" name="Google Shape;175;g39d2043fab9_0_94"/>
          <p:cNvCxnSpPr/>
          <p:nvPr/>
        </p:nvCxnSpPr>
        <p:spPr>
          <a:xfrm>
            <a:off x="1246660" y="3056385"/>
            <a:ext cx="9733200" cy="0"/>
          </a:xfrm>
          <a:prstGeom prst="straightConnector1">
            <a:avLst/>
          </a:prstGeom>
          <a:noFill/>
          <a:ln cap="flat" cmpd="sng" w="127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6" name="Google Shape;176;g39d2043fab9_0_94"/>
          <p:cNvCxnSpPr/>
          <p:nvPr/>
        </p:nvCxnSpPr>
        <p:spPr>
          <a:xfrm>
            <a:off x="1246660" y="3783744"/>
            <a:ext cx="9733200" cy="0"/>
          </a:xfrm>
          <a:prstGeom prst="straightConnector1">
            <a:avLst/>
          </a:prstGeom>
          <a:noFill/>
          <a:ln cap="flat" cmpd="sng" w="127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7" name="Google Shape;177;g39d2043fab9_0_94"/>
          <p:cNvCxnSpPr/>
          <p:nvPr/>
        </p:nvCxnSpPr>
        <p:spPr>
          <a:xfrm>
            <a:off x="1246660" y="4493784"/>
            <a:ext cx="9733200" cy="0"/>
          </a:xfrm>
          <a:prstGeom prst="straightConnector1">
            <a:avLst/>
          </a:prstGeom>
          <a:noFill/>
          <a:ln cap="flat" cmpd="sng" w="127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8" name="Google Shape;178;g39d2043fab9_0_94"/>
          <p:cNvCxnSpPr/>
          <p:nvPr/>
        </p:nvCxnSpPr>
        <p:spPr>
          <a:xfrm>
            <a:off x="1246660" y="5238460"/>
            <a:ext cx="9733200" cy="0"/>
          </a:xfrm>
          <a:prstGeom prst="straightConnector1">
            <a:avLst/>
          </a:prstGeom>
          <a:noFill/>
          <a:ln cap="flat" cmpd="sng" w="127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g39d2043fab9_0_131"/>
          <p:cNvGrpSpPr/>
          <p:nvPr/>
        </p:nvGrpSpPr>
        <p:grpSpPr>
          <a:xfrm rot="3728775">
            <a:off x="7281372" y="1110432"/>
            <a:ext cx="7907255" cy="7904000"/>
            <a:chOff x="7762860" y="2217169"/>
            <a:chExt cx="7858751" cy="7855515"/>
          </a:xfrm>
        </p:grpSpPr>
        <p:sp>
          <p:nvSpPr>
            <p:cNvPr id="184" name="Google Shape;184;g39d2043fab9_0_131"/>
            <p:cNvSpPr/>
            <p:nvPr/>
          </p:nvSpPr>
          <p:spPr>
            <a:xfrm rot="8106085">
              <a:off x="11548692" y="6071378"/>
              <a:ext cx="319889" cy="290951"/>
            </a:xfrm>
            <a:custGeom>
              <a:rect b="b" l="l" r="r" t="t"/>
              <a:pathLst>
                <a:path extrusionOk="0" h="291304" w="320277">
                  <a:moveTo>
                    <a:pt x="250686" y="247635"/>
                  </a:moveTo>
                  <a:cubicBezTo>
                    <a:pt x="210255" y="279998"/>
                    <a:pt x="158788" y="295300"/>
                    <a:pt x="107260" y="290292"/>
                  </a:cubicBezTo>
                  <a:lnTo>
                    <a:pt x="100769" y="290292"/>
                  </a:lnTo>
                  <a:cubicBezTo>
                    <a:pt x="65220" y="278237"/>
                    <a:pt x="64912" y="215178"/>
                    <a:pt x="45128" y="138519"/>
                  </a:cubicBezTo>
                  <a:cubicBezTo>
                    <a:pt x="21945" y="48259"/>
                    <a:pt x="-10511" y="12711"/>
                    <a:pt x="2780" y="1583"/>
                  </a:cubicBezTo>
                  <a:cubicBezTo>
                    <a:pt x="16072" y="-9545"/>
                    <a:pt x="57802" y="38058"/>
                    <a:pt x="135079" y="58150"/>
                  </a:cubicBezTo>
                  <a:cubicBezTo>
                    <a:pt x="223794" y="81333"/>
                    <a:pt x="273252" y="20748"/>
                    <a:pt x="305090" y="48877"/>
                  </a:cubicBezTo>
                  <a:cubicBezTo>
                    <a:pt x="336928" y="77006"/>
                    <a:pt x="317146" y="191995"/>
                    <a:pt x="250686" y="24763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85" name="Google Shape;185;g39d2043fab9_0_131"/>
            <p:cNvSpPr/>
            <p:nvPr/>
          </p:nvSpPr>
          <p:spPr>
            <a:xfrm rot="8106085">
              <a:off x="11434631" y="6020741"/>
              <a:ext cx="515913" cy="473937"/>
            </a:xfrm>
            <a:custGeom>
              <a:rect b="b" l="l" r="r" t="t"/>
              <a:pathLst>
                <a:path extrusionOk="0" h="474511" w="516538">
                  <a:moveTo>
                    <a:pt x="2799" y="3416"/>
                  </a:moveTo>
                  <a:cubicBezTo>
                    <a:pt x="24746" y="-14204"/>
                    <a:pt x="99242" y="37727"/>
                    <a:pt x="177756" y="93057"/>
                  </a:cubicBezTo>
                  <a:cubicBezTo>
                    <a:pt x="185978" y="100754"/>
                    <a:pt x="194850" y="107678"/>
                    <a:pt x="204339" y="113768"/>
                  </a:cubicBezTo>
                  <a:cubicBezTo>
                    <a:pt x="239639" y="129068"/>
                    <a:pt x="278433" y="134416"/>
                    <a:pt x="316546" y="129223"/>
                  </a:cubicBezTo>
                  <a:cubicBezTo>
                    <a:pt x="403715" y="124896"/>
                    <a:pt x="442354" y="92130"/>
                    <a:pt x="480684" y="120259"/>
                  </a:cubicBezTo>
                  <a:cubicBezTo>
                    <a:pt x="506031" y="139300"/>
                    <a:pt x="519322" y="170397"/>
                    <a:pt x="515613" y="201864"/>
                  </a:cubicBezTo>
                  <a:cubicBezTo>
                    <a:pt x="507268" y="240503"/>
                    <a:pt x="437099" y="248849"/>
                    <a:pt x="420098" y="291506"/>
                  </a:cubicBezTo>
                  <a:cubicBezTo>
                    <a:pt x="417687" y="298832"/>
                    <a:pt x="413916" y="305664"/>
                    <a:pt x="408970" y="311599"/>
                  </a:cubicBezTo>
                  <a:cubicBezTo>
                    <a:pt x="402479" y="318399"/>
                    <a:pt x="396606" y="320254"/>
                    <a:pt x="392587" y="325199"/>
                  </a:cubicBezTo>
                  <a:cubicBezTo>
                    <a:pt x="368168" y="356110"/>
                    <a:pt x="386096" y="454716"/>
                    <a:pt x="364149" y="472027"/>
                  </a:cubicBezTo>
                  <a:cubicBezTo>
                    <a:pt x="342203" y="489337"/>
                    <a:pt x="288726" y="407114"/>
                    <a:pt x="244214" y="418551"/>
                  </a:cubicBezTo>
                  <a:cubicBezTo>
                    <a:pt x="240319" y="419911"/>
                    <a:pt x="236610" y="421673"/>
                    <a:pt x="233087" y="423805"/>
                  </a:cubicBezTo>
                  <a:cubicBezTo>
                    <a:pt x="204401" y="435644"/>
                    <a:pt x="174047" y="442939"/>
                    <a:pt x="143136" y="445443"/>
                  </a:cubicBezTo>
                  <a:cubicBezTo>
                    <a:pt x="105393" y="455242"/>
                    <a:pt x="67094" y="462784"/>
                    <a:pt x="28455" y="468008"/>
                  </a:cubicBezTo>
                  <a:cubicBezTo>
                    <a:pt x="23108" y="469492"/>
                    <a:pt x="17420" y="469492"/>
                    <a:pt x="12072" y="468008"/>
                  </a:cubicBezTo>
                  <a:cubicBezTo>
                    <a:pt x="-22548" y="446680"/>
                    <a:pt x="56584" y="365693"/>
                    <a:pt x="64003" y="243903"/>
                  </a:cubicBezTo>
                  <a:cubicBezTo>
                    <a:pt x="65239" y="228479"/>
                    <a:pt x="65239" y="212961"/>
                    <a:pt x="64003" y="197537"/>
                  </a:cubicBezTo>
                  <a:cubicBezTo>
                    <a:pt x="51948" y="86566"/>
                    <a:pt x="-15438" y="17944"/>
                    <a:pt x="2799" y="341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86" name="Google Shape;186;g39d2043fab9_0_131"/>
            <p:cNvSpPr/>
            <p:nvPr/>
          </p:nvSpPr>
          <p:spPr>
            <a:xfrm rot="8106085">
              <a:off x="11292775" y="5903566"/>
              <a:ext cx="795147" cy="698085"/>
            </a:xfrm>
            <a:custGeom>
              <a:rect b="b" l="l" r="r" t="t"/>
              <a:pathLst>
                <a:path extrusionOk="0" h="698931" w="796110">
                  <a:moveTo>
                    <a:pt x="86644" y="4249"/>
                  </a:moveTo>
                  <a:cubicBezTo>
                    <a:pt x="115082" y="-17698"/>
                    <a:pt x="220798" y="46906"/>
                    <a:pt x="303022" y="127893"/>
                  </a:cubicBezTo>
                  <a:cubicBezTo>
                    <a:pt x="320022" y="143967"/>
                    <a:pt x="320022" y="153858"/>
                    <a:pt x="335787" y="165295"/>
                  </a:cubicBezTo>
                  <a:cubicBezTo>
                    <a:pt x="366698" y="187551"/>
                    <a:pt x="411519" y="202388"/>
                    <a:pt x="497452" y="200224"/>
                  </a:cubicBezTo>
                  <a:cubicBezTo>
                    <a:pt x="631606" y="196515"/>
                    <a:pt x="682918" y="152622"/>
                    <a:pt x="738867" y="191879"/>
                  </a:cubicBezTo>
                  <a:cubicBezTo>
                    <a:pt x="779669" y="220007"/>
                    <a:pt x="805016" y="279048"/>
                    <a:pt x="792652" y="315523"/>
                  </a:cubicBezTo>
                  <a:cubicBezTo>
                    <a:pt x="772869" y="371162"/>
                    <a:pt x="638097" y="360653"/>
                    <a:pt x="614296" y="419384"/>
                  </a:cubicBezTo>
                  <a:cubicBezTo>
                    <a:pt x="610926" y="430945"/>
                    <a:pt x="604898" y="441516"/>
                    <a:pt x="596676" y="450295"/>
                  </a:cubicBezTo>
                  <a:cubicBezTo>
                    <a:pt x="584930" y="460805"/>
                    <a:pt x="574420" y="461114"/>
                    <a:pt x="568238" y="467296"/>
                  </a:cubicBezTo>
                  <a:cubicBezTo>
                    <a:pt x="532072" y="502534"/>
                    <a:pt x="583385" y="679964"/>
                    <a:pt x="560202" y="697583"/>
                  </a:cubicBezTo>
                  <a:cubicBezTo>
                    <a:pt x="537018" y="715202"/>
                    <a:pt x="447376" y="543028"/>
                    <a:pt x="378445" y="558174"/>
                  </a:cubicBezTo>
                  <a:cubicBezTo>
                    <a:pt x="372231" y="560215"/>
                    <a:pt x="366389" y="563244"/>
                    <a:pt x="361134" y="567139"/>
                  </a:cubicBezTo>
                  <a:cubicBezTo>
                    <a:pt x="310130" y="598050"/>
                    <a:pt x="252019" y="592795"/>
                    <a:pt x="216779" y="602068"/>
                  </a:cubicBezTo>
                  <a:cubicBezTo>
                    <a:pt x="144757" y="621542"/>
                    <a:pt x="73661" y="640707"/>
                    <a:pt x="31313" y="646889"/>
                  </a:cubicBezTo>
                  <a:cubicBezTo>
                    <a:pt x="16167" y="649053"/>
                    <a:pt x="7512" y="649362"/>
                    <a:pt x="4421" y="646889"/>
                  </a:cubicBezTo>
                  <a:cubicBezTo>
                    <a:pt x="-29582" y="619379"/>
                    <a:pt x="129610" y="517372"/>
                    <a:pt x="164230" y="350452"/>
                  </a:cubicBezTo>
                  <a:cubicBezTo>
                    <a:pt x="169053" y="328938"/>
                    <a:pt x="171433" y="306960"/>
                    <a:pt x="171340" y="284921"/>
                  </a:cubicBezTo>
                  <a:cubicBezTo>
                    <a:pt x="170413" y="131602"/>
                    <a:pt x="61915" y="22177"/>
                    <a:pt x="86644" y="424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87" name="Google Shape;187;g39d2043fab9_0_131"/>
            <p:cNvSpPr/>
            <p:nvPr/>
          </p:nvSpPr>
          <p:spPr>
            <a:xfrm rot="8106085">
              <a:off x="11151715" y="5792601"/>
              <a:ext cx="1077090" cy="914979"/>
            </a:xfrm>
            <a:custGeom>
              <a:rect b="b" l="l" r="r" t="t"/>
              <a:pathLst>
                <a:path extrusionOk="0" h="916088" w="1078395">
                  <a:moveTo>
                    <a:pt x="171544" y="5111"/>
                  </a:moveTo>
                  <a:cubicBezTo>
                    <a:pt x="206473" y="-21472"/>
                    <a:pt x="341555" y="57660"/>
                    <a:pt x="431815" y="159666"/>
                  </a:cubicBezTo>
                  <a:cubicBezTo>
                    <a:pt x="453143" y="183777"/>
                    <a:pt x="450362" y="196451"/>
                    <a:pt x="470763" y="213761"/>
                  </a:cubicBezTo>
                  <a:cubicBezTo>
                    <a:pt x="506310" y="244672"/>
                    <a:pt x="561950" y="265691"/>
                    <a:pt x="681576" y="267855"/>
                  </a:cubicBezTo>
                  <a:cubicBezTo>
                    <a:pt x="863333" y="271255"/>
                    <a:pt x="926391" y="210052"/>
                    <a:pt x="1000578" y="260127"/>
                  </a:cubicBezTo>
                  <a:cubicBezTo>
                    <a:pt x="1057145" y="298148"/>
                    <a:pt x="1091766" y="379444"/>
                    <a:pt x="1072910" y="423956"/>
                  </a:cubicBezTo>
                  <a:cubicBezTo>
                    <a:pt x="1041999" y="495979"/>
                    <a:pt x="843241" y="466922"/>
                    <a:pt x="812329" y="541418"/>
                  </a:cubicBezTo>
                  <a:cubicBezTo>
                    <a:pt x="807538" y="556379"/>
                    <a:pt x="799038" y="569887"/>
                    <a:pt x="787601" y="580675"/>
                  </a:cubicBezTo>
                  <a:cubicBezTo>
                    <a:pt x="770909" y="595203"/>
                    <a:pt x="756690" y="593657"/>
                    <a:pt x="747416" y="601076"/>
                  </a:cubicBezTo>
                  <a:cubicBezTo>
                    <a:pt x="699504" y="642497"/>
                    <a:pt x="784200" y="897204"/>
                    <a:pt x="759781" y="915132"/>
                  </a:cubicBezTo>
                  <a:cubicBezTo>
                    <a:pt x="735361" y="933061"/>
                    <a:pt x="609245" y="669390"/>
                    <a:pt x="516512" y="690100"/>
                  </a:cubicBezTo>
                  <a:cubicBezTo>
                    <a:pt x="507887" y="692480"/>
                    <a:pt x="499850" y="696684"/>
                    <a:pt x="493019" y="702464"/>
                  </a:cubicBezTo>
                  <a:cubicBezTo>
                    <a:pt x="421923" y="747285"/>
                    <a:pt x="341246" y="737703"/>
                    <a:pt x="293642" y="750995"/>
                  </a:cubicBezTo>
                  <a:cubicBezTo>
                    <a:pt x="194109" y="778815"/>
                    <a:pt x="95194" y="807871"/>
                    <a:pt x="39863" y="817453"/>
                  </a:cubicBezTo>
                  <a:cubicBezTo>
                    <a:pt x="18844" y="821162"/>
                    <a:pt x="6788" y="821781"/>
                    <a:pt x="3079" y="817453"/>
                  </a:cubicBezTo>
                  <a:cubicBezTo>
                    <a:pt x="-31541" y="784688"/>
                    <a:pt x="208946" y="660735"/>
                    <a:pt x="270459" y="448375"/>
                  </a:cubicBezTo>
                  <a:cubicBezTo>
                    <a:pt x="278836" y="420958"/>
                    <a:pt x="283720" y="392612"/>
                    <a:pt x="284987" y="363988"/>
                  </a:cubicBezTo>
                  <a:cubicBezTo>
                    <a:pt x="289933" y="176358"/>
                    <a:pt x="140324" y="28603"/>
                    <a:pt x="171544" y="51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88" name="Google Shape;188;g39d2043fab9_0_131"/>
            <p:cNvSpPr/>
            <p:nvPr/>
          </p:nvSpPr>
          <p:spPr>
            <a:xfrm rot="8106085">
              <a:off x="11009288" y="5675131"/>
              <a:ext cx="1361929" cy="1137843"/>
            </a:xfrm>
            <a:custGeom>
              <a:rect b="b" l="l" r="r" t="t"/>
              <a:pathLst>
                <a:path extrusionOk="0" h="1139222" w="1363579">
                  <a:moveTo>
                    <a:pt x="260434" y="5903"/>
                  </a:moveTo>
                  <a:cubicBezTo>
                    <a:pt x="301546" y="-25008"/>
                    <a:pt x="465374" y="67725"/>
                    <a:pt x="563672" y="194769"/>
                  </a:cubicBezTo>
                  <a:cubicBezTo>
                    <a:pt x="588710" y="225680"/>
                    <a:pt x="584072" y="242063"/>
                    <a:pt x="608492" y="265246"/>
                  </a:cubicBezTo>
                  <a:cubicBezTo>
                    <a:pt x="648368" y="303576"/>
                    <a:pt x="715136" y="334178"/>
                    <a:pt x="868764" y="339124"/>
                  </a:cubicBezTo>
                  <a:cubicBezTo>
                    <a:pt x="1097505" y="346234"/>
                    <a:pt x="1172619" y="270811"/>
                    <a:pt x="1264734" y="331705"/>
                  </a:cubicBezTo>
                  <a:cubicBezTo>
                    <a:pt x="1337375" y="379617"/>
                    <a:pt x="1381578" y="483169"/>
                    <a:pt x="1355921" y="536645"/>
                  </a:cubicBezTo>
                  <a:cubicBezTo>
                    <a:pt x="1313882" y="625669"/>
                    <a:pt x="1050829" y="577757"/>
                    <a:pt x="1012809" y="668017"/>
                  </a:cubicBezTo>
                  <a:cubicBezTo>
                    <a:pt x="1006997" y="686842"/>
                    <a:pt x="996333" y="703781"/>
                    <a:pt x="981898" y="717166"/>
                  </a:cubicBezTo>
                  <a:cubicBezTo>
                    <a:pt x="959951" y="735094"/>
                    <a:pt x="941095" y="732312"/>
                    <a:pt x="929967" y="740967"/>
                  </a:cubicBezTo>
                  <a:cubicBezTo>
                    <a:pt x="870309" y="788571"/>
                    <a:pt x="988389" y="1120555"/>
                    <a:pt x="962733" y="1138483"/>
                  </a:cubicBezTo>
                  <a:cubicBezTo>
                    <a:pt x="937077" y="1156412"/>
                    <a:pt x="774794" y="802171"/>
                    <a:pt x="657641" y="827518"/>
                  </a:cubicBezTo>
                  <a:cubicBezTo>
                    <a:pt x="646359" y="830578"/>
                    <a:pt x="635849" y="835957"/>
                    <a:pt x="626730" y="843283"/>
                  </a:cubicBezTo>
                  <a:cubicBezTo>
                    <a:pt x="536161" y="902014"/>
                    <a:pt x="432300" y="888413"/>
                    <a:pt x="372641" y="905105"/>
                  </a:cubicBezTo>
                  <a:cubicBezTo>
                    <a:pt x="245907" y="941580"/>
                    <a:pt x="119171" y="980528"/>
                    <a:pt x="49312" y="993510"/>
                  </a:cubicBezTo>
                  <a:cubicBezTo>
                    <a:pt x="22419" y="998456"/>
                    <a:pt x="6654" y="999693"/>
                    <a:pt x="2327" y="993510"/>
                  </a:cubicBezTo>
                  <a:cubicBezTo>
                    <a:pt x="-32602" y="955799"/>
                    <a:pt x="289182" y="809899"/>
                    <a:pt x="377587" y="552410"/>
                  </a:cubicBezTo>
                  <a:cubicBezTo>
                    <a:pt x="389549" y="518933"/>
                    <a:pt x="396937" y="484004"/>
                    <a:pt x="399533" y="448549"/>
                  </a:cubicBezTo>
                  <a:cubicBezTo>
                    <a:pt x="413134" y="221662"/>
                    <a:pt x="222723" y="34341"/>
                    <a:pt x="260434" y="590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89" name="Google Shape;189;g39d2043fab9_0_131"/>
            <p:cNvSpPr/>
            <p:nvPr/>
          </p:nvSpPr>
          <p:spPr>
            <a:xfrm rot="8106085">
              <a:off x="10866677" y="5558596"/>
              <a:ext cx="1645677" cy="1359966"/>
            </a:xfrm>
            <a:custGeom>
              <a:rect b="b" l="l" r="r" t="t"/>
              <a:pathLst>
                <a:path extrusionOk="0" h="1361614" w="1647671">
                  <a:moveTo>
                    <a:pt x="348173" y="6828"/>
                  </a:moveTo>
                  <a:cubicBezTo>
                    <a:pt x="396084" y="-29029"/>
                    <a:pt x="587733" y="79159"/>
                    <a:pt x="694377" y="228151"/>
                  </a:cubicBezTo>
                  <a:cubicBezTo>
                    <a:pt x="723433" y="268953"/>
                    <a:pt x="716941" y="286573"/>
                    <a:pt x="745380" y="315629"/>
                  </a:cubicBezTo>
                  <a:cubicBezTo>
                    <a:pt x="789892" y="361686"/>
                    <a:pt x="867478" y="401252"/>
                    <a:pt x="1054490" y="408362"/>
                  </a:cubicBezTo>
                  <a:cubicBezTo>
                    <a:pt x="1330835" y="419181"/>
                    <a:pt x="1418003" y="329539"/>
                    <a:pt x="1528047" y="401562"/>
                  </a:cubicBezTo>
                  <a:cubicBezTo>
                    <a:pt x="1616452" y="459056"/>
                    <a:pt x="1669929" y="584864"/>
                    <a:pt x="1638090" y="648850"/>
                  </a:cubicBezTo>
                  <a:cubicBezTo>
                    <a:pt x="1584614" y="754257"/>
                    <a:pt x="1256957" y="688107"/>
                    <a:pt x="1212136" y="794132"/>
                  </a:cubicBezTo>
                  <a:cubicBezTo>
                    <a:pt x="1205088" y="816913"/>
                    <a:pt x="1191827" y="837253"/>
                    <a:pt x="1173806" y="852863"/>
                  </a:cubicBezTo>
                  <a:cubicBezTo>
                    <a:pt x="1146914" y="874501"/>
                    <a:pt x="1123730" y="869864"/>
                    <a:pt x="1110129" y="880064"/>
                  </a:cubicBezTo>
                  <a:cubicBezTo>
                    <a:pt x="1039034" y="933540"/>
                    <a:pt x="1190189" y="1343730"/>
                    <a:pt x="1163296" y="1361040"/>
                  </a:cubicBezTo>
                  <a:cubicBezTo>
                    <a:pt x="1136404" y="1378350"/>
                    <a:pt x="937646" y="934468"/>
                    <a:pt x="796692" y="964142"/>
                  </a:cubicBezTo>
                  <a:cubicBezTo>
                    <a:pt x="783524" y="968068"/>
                    <a:pt x="771314" y="974714"/>
                    <a:pt x="760835" y="983617"/>
                  </a:cubicBezTo>
                  <a:cubicBezTo>
                    <a:pt x="650482" y="1055948"/>
                    <a:pt x="523747" y="1038329"/>
                    <a:pt x="451725" y="1059349"/>
                  </a:cubicBezTo>
                  <a:cubicBezTo>
                    <a:pt x="297170" y="1104788"/>
                    <a:pt x="142614" y="1152082"/>
                    <a:pt x="59154" y="1170010"/>
                  </a:cubicBezTo>
                  <a:cubicBezTo>
                    <a:pt x="26079" y="1176501"/>
                    <a:pt x="6914" y="1177738"/>
                    <a:pt x="1969" y="1171865"/>
                  </a:cubicBezTo>
                  <a:cubicBezTo>
                    <a:pt x="-34197" y="1129207"/>
                    <a:pt x="370119" y="961051"/>
                    <a:pt x="484800" y="658432"/>
                  </a:cubicBezTo>
                  <a:cubicBezTo>
                    <a:pt x="500564" y="618897"/>
                    <a:pt x="510363" y="577229"/>
                    <a:pt x="513855" y="534788"/>
                  </a:cubicBezTo>
                  <a:cubicBezTo>
                    <a:pt x="533639" y="266480"/>
                    <a:pt x="303661" y="39593"/>
                    <a:pt x="348173" y="68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90" name="Google Shape;190;g39d2043fab9_0_131"/>
            <p:cNvSpPr/>
            <p:nvPr/>
          </p:nvSpPr>
          <p:spPr>
            <a:xfrm rot="8106085">
              <a:off x="10724694" y="5441400"/>
              <a:ext cx="1931491" cy="1581535"/>
            </a:xfrm>
            <a:custGeom>
              <a:rect b="b" l="l" r="r" t="t"/>
              <a:pathLst>
                <a:path extrusionOk="0" h="1583451" w="1933831">
                  <a:moveTo>
                    <a:pt x="437855" y="7674"/>
                  </a:moveTo>
                  <a:cubicBezTo>
                    <a:pt x="491949" y="-32820"/>
                    <a:pt x="711418" y="90206"/>
                    <a:pt x="826716" y="262071"/>
                  </a:cubicBezTo>
                  <a:cubicBezTo>
                    <a:pt x="859482" y="310911"/>
                    <a:pt x="851445" y="331003"/>
                    <a:pt x="883902" y="366241"/>
                  </a:cubicBezTo>
                  <a:cubicBezTo>
                    <a:pt x="933050" y="420027"/>
                    <a:pt x="1021455" y="468866"/>
                    <a:pt x="1242779" y="478758"/>
                  </a:cubicBezTo>
                  <a:cubicBezTo>
                    <a:pt x="1566108" y="493595"/>
                    <a:pt x="1665641" y="389734"/>
                    <a:pt x="1793613" y="472575"/>
                  </a:cubicBezTo>
                  <a:cubicBezTo>
                    <a:pt x="1897474" y="539961"/>
                    <a:pt x="1960533" y="688953"/>
                    <a:pt x="1922203" y="760048"/>
                  </a:cubicBezTo>
                  <a:cubicBezTo>
                    <a:pt x="1857290" y="881838"/>
                    <a:pt x="1465647" y="797141"/>
                    <a:pt x="1414026" y="918931"/>
                  </a:cubicBezTo>
                  <a:cubicBezTo>
                    <a:pt x="1405432" y="945453"/>
                    <a:pt x="1389853" y="969161"/>
                    <a:pt x="1368896" y="987553"/>
                  </a:cubicBezTo>
                  <a:cubicBezTo>
                    <a:pt x="1337985" y="1012591"/>
                    <a:pt x="1309237" y="1006718"/>
                    <a:pt x="1293164" y="1018464"/>
                  </a:cubicBezTo>
                  <a:cubicBezTo>
                    <a:pt x="1210322" y="1078123"/>
                    <a:pt x="1394861" y="1564354"/>
                    <a:pt x="1366732" y="1582900"/>
                  </a:cubicBezTo>
                  <a:cubicBezTo>
                    <a:pt x="1338603" y="1601447"/>
                    <a:pt x="1103679" y="1065758"/>
                    <a:pt x="938614" y="1100070"/>
                  </a:cubicBezTo>
                  <a:cubicBezTo>
                    <a:pt x="923066" y="1104830"/>
                    <a:pt x="908661" y="1112712"/>
                    <a:pt x="896266" y="1123253"/>
                  </a:cubicBezTo>
                  <a:cubicBezTo>
                    <a:pt x="766439" y="1209495"/>
                    <a:pt x="616522" y="1187548"/>
                    <a:pt x="532752" y="1212586"/>
                  </a:cubicBezTo>
                  <a:cubicBezTo>
                    <a:pt x="350687" y="1266371"/>
                    <a:pt x="168620" y="1324793"/>
                    <a:pt x="69087" y="1344885"/>
                  </a:cubicBezTo>
                  <a:cubicBezTo>
                    <a:pt x="30139" y="1352922"/>
                    <a:pt x="7264" y="1354467"/>
                    <a:pt x="1701" y="1347667"/>
                  </a:cubicBezTo>
                  <a:cubicBezTo>
                    <a:pt x="-35393" y="1300373"/>
                    <a:pt x="450838" y="1109652"/>
                    <a:pt x="592410" y="760357"/>
                  </a:cubicBezTo>
                  <a:cubicBezTo>
                    <a:pt x="611514" y="715011"/>
                    <a:pt x="623816" y="667099"/>
                    <a:pt x="628886" y="618167"/>
                  </a:cubicBezTo>
                  <a:cubicBezTo>
                    <a:pt x="658870" y="311529"/>
                    <a:pt x="387471" y="45076"/>
                    <a:pt x="437855" y="767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91" name="Google Shape;191;g39d2043fab9_0_131"/>
            <p:cNvSpPr/>
            <p:nvPr/>
          </p:nvSpPr>
          <p:spPr>
            <a:xfrm rot="8106085">
              <a:off x="10581186" y="5324807"/>
              <a:ext cx="2216057" cy="1804273"/>
            </a:xfrm>
            <a:custGeom>
              <a:rect b="b" l="l" r="r" t="t"/>
              <a:pathLst>
                <a:path extrusionOk="0" h="1806459" w="2218742">
                  <a:moveTo>
                    <a:pt x="525171" y="8429"/>
                  </a:moveTo>
                  <a:cubicBezTo>
                    <a:pt x="586993" y="-36392"/>
                    <a:pt x="832736" y="101162"/>
                    <a:pt x="957926" y="295902"/>
                  </a:cubicBezTo>
                  <a:cubicBezTo>
                    <a:pt x="994401" y="353087"/>
                    <a:pt x="984818" y="375343"/>
                    <a:pt x="1021294" y="416764"/>
                  </a:cubicBezTo>
                  <a:cubicBezTo>
                    <a:pt x="1075388" y="478586"/>
                    <a:pt x="1174303" y="536081"/>
                    <a:pt x="1429628" y="548754"/>
                  </a:cubicBezTo>
                  <a:cubicBezTo>
                    <a:pt x="1800561" y="567301"/>
                    <a:pt x="1911841" y="449221"/>
                    <a:pt x="2057741" y="542881"/>
                  </a:cubicBezTo>
                  <a:cubicBezTo>
                    <a:pt x="2177367" y="619850"/>
                    <a:pt x="2249698" y="790170"/>
                    <a:pt x="2205186" y="871465"/>
                  </a:cubicBezTo>
                  <a:cubicBezTo>
                    <a:pt x="2128836" y="1009947"/>
                    <a:pt x="1672898" y="906704"/>
                    <a:pt x="1614167" y="1044567"/>
                  </a:cubicBezTo>
                  <a:cubicBezTo>
                    <a:pt x="1604523" y="1074984"/>
                    <a:pt x="1586533" y="1102062"/>
                    <a:pt x="1562237" y="1122772"/>
                  </a:cubicBezTo>
                  <a:cubicBezTo>
                    <a:pt x="1525143" y="1151519"/>
                    <a:pt x="1492996" y="1144101"/>
                    <a:pt x="1474758" y="1156774"/>
                  </a:cubicBezTo>
                  <a:cubicBezTo>
                    <a:pt x="1380171" y="1222615"/>
                    <a:pt x="1598402" y="1785814"/>
                    <a:pt x="1567491" y="1805906"/>
                  </a:cubicBezTo>
                  <a:cubicBezTo>
                    <a:pt x="1536580" y="1825999"/>
                    <a:pt x="1266728" y="1198504"/>
                    <a:pt x="1077551" y="1237452"/>
                  </a:cubicBezTo>
                  <a:cubicBezTo>
                    <a:pt x="1059686" y="1242583"/>
                    <a:pt x="1043209" y="1251671"/>
                    <a:pt x="1029330" y="1264036"/>
                  </a:cubicBezTo>
                  <a:cubicBezTo>
                    <a:pt x="879412" y="1363879"/>
                    <a:pt x="706928" y="1338222"/>
                    <a:pt x="610795" y="1366660"/>
                  </a:cubicBezTo>
                  <a:cubicBezTo>
                    <a:pt x="401527" y="1428483"/>
                    <a:pt x="191332" y="1497414"/>
                    <a:pt x="78816" y="1521216"/>
                  </a:cubicBezTo>
                  <a:cubicBezTo>
                    <a:pt x="34304" y="1530489"/>
                    <a:pt x="7411" y="1532653"/>
                    <a:pt x="1538" y="1524616"/>
                  </a:cubicBezTo>
                  <a:cubicBezTo>
                    <a:pt x="-36791" y="1472376"/>
                    <a:pt x="531354" y="1259399"/>
                    <a:pt x="699819" y="866211"/>
                  </a:cubicBezTo>
                  <a:cubicBezTo>
                    <a:pt x="722662" y="815115"/>
                    <a:pt x="737469" y="760773"/>
                    <a:pt x="743712" y="705164"/>
                  </a:cubicBezTo>
                  <a:cubicBezTo>
                    <a:pt x="780497" y="356179"/>
                    <a:pt x="468295" y="50468"/>
                    <a:pt x="525171" y="84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92" name="Google Shape;192;g39d2043fab9_0_131"/>
            <p:cNvSpPr/>
            <p:nvPr/>
          </p:nvSpPr>
          <p:spPr>
            <a:xfrm rot="8106085">
              <a:off x="10440716" y="5208513"/>
              <a:ext cx="2499345" cy="2024920"/>
            </a:xfrm>
            <a:custGeom>
              <a:rect b="b" l="l" r="r" t="t"/>
              <a:pathLst>
                <a:path extrusionOk="0" h="2027373" w="2502373">
                  <a:moveTo>
                    <a:pt x="614075" y="9303"/>
                  </a:moveTo>
                  <a:cubicBezTo>
                    <a:pt x="680843" y="-40155"/>
                    <a:pt x="954096" y="111619"/>
                    <a:pt x="1088560" y="329851"/>
                  </a:cubicBezTo>
                  <a:cubicBezTo>
                    <a:pt x="1128435" y="395382"/>
                    <a:pt x="1117307" y="419802"/>
                    <a:pt x="1157800" y="467405"/>
                  </a:cubicBezTo>
                  <a:cubicBezTo>
                    <a:pt x="1216531" y="536336"/>
                    <a:pt x="1326266" y="603414"/>
                    <a:pt x="1615284" y="618560"/>
                  </a:cubicBezTo>
                  <a:cubicBezTo>
                    <a:pt x="2033510" y="640816"/>
                    <a:pt x="2157154" y="508825"/>
                    <a:pt x="2320983" y="613614"/>
                  </a:cubicBezTo>
                  <a:cubicBezTo>
                    <a:pt x="2456373" y="700165"/>
                    <a:pt x="2537360" y="891813"/>
                    <a:pt x="2486975" y="984546"/>
                  </a:cubicBezTo>
                  <a:cubicBezTo>
                    <a:pt x="2399187" y="1139101"/>
                    <a:pt x="1879264" y="1017621"/>
                    <a:pt x="1813732" y="1170012"/>
                  </a:cubicBezTo>
                  <a:cubicBezTo>
                    <a:pt x="1802697" y="1204324"/>
                    <a:pt x="1782234" y="1234864"/>
                    <a:pt x="1754692" y="1258109"/>
                  </a:cubicBezTo>
                  <a:cubicBezTo>
                    <a:pt x="1712344" y="1290566"/>
                    <a:pt x="1676179" y="1281601"/>
                    <a:pt x="1655468" y="1295512"/>
                  </a:cubicBezTo>
                  <a:cubicBezTo>
                    <a:pt x="1549443" y="1367534"/>
                    <a:pt x="1800750" y="2006466"/>
                    <a:pt x="1769839" y="2026866"/>
                  </a:cubicBezTo>
                  <a:cubicBezTo>
                    <a:pt x="1738928" y="2047268"/>
                    <a:pt x="1431672" y="1329205"/>
                    <a:pt x="1218386" y="1374025"/>
                  </a:cubicBezTo>
                  <a:cubicBezTo>
                    <a:pt x="1198232" y="1380239"/>
                    <a:pt x="1179654" y="1390810"/>
                    <a:pt x="1163983" y="1404937"/>
                  </a:cubicBezTo>
                  <a:cubicBezTo>
                    <a:pt x="994281" y="1518689"/>
                    <a:pt x="798923" y="1489015"/>
                    <a:pt x="690425" y="1521471"/>
                  </a:cubicBezTo>
                  <a:cubicBezTo>
                    <a:pt x="453647" y="1593185"/>
                    <a:pt x="215632" y="1670772"/>
                    <a:pt x="88897" y="1697664"/>
                  </a:cubicBezTo>
                  <a:cubicBezTo>
                    <a:pt x="38512" y="1708792"/>
                    <a:pt x="7910" y="1711265"/>
                    <a:pt x="1418" y="1701992"/>
                  </a:cubicBezTo>
                  <a:cubicBezTo>
                    <a:pt x="-38148" y="1644806"/>
                    <a:pt x="612220" y="1409573"/>
                    <a:pt x="807578" y="971255"/>
                  </a:cubicBezTo>
                  <a:cubicBezTo>
                    <a:pt x="833822" y="914069"/>
                    <a:pt x="851132" y="853174"/>
                    <a:pt x="858891" y="790734"/>
                  </a:cubicBezTo>
                  <a:cubicBezTo>
                    <a:pt x="903403" y="401255"/>
                    <a:pt x="550708" y="55979"/>
                    <a:pt x="614075" y="930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93" name="Google Shape;193;g39d2043fab9_0_131"/>
            <p:cNvSpPr/>
            <p:nvPr/>
          </p:nvSpPr>
          <p:spPr>
            <a:xfrm rot="8106085">
              <a:off x="10297691" y="5091326"/>
              <a:ext cx="2785116" cy="2247271"/>
            </a:xfrm>
            <a:custGeom>
              <a:rect b="b" l="l" r="r" t="t"/>
              <a:pathLst>
                <a:path extrusionOk="0" h="2249994" w="2788490">
                  <a:moveTo>
                    <a:pt x="703317" y="10073"/>
                  </a:moveTo>
                  <a:cubicBezTo>
                    <a:pt x="776576" y="-43712"/>
                    <a:pt x="1078268" y="122280"/>
                    <a:pt x="1220459" y="363696"/>
                  </a:cubicBezTo>
                  <a:cubicBezTo>
                    <a:pt x="1264044" y="437573"/>
                    <a:pt x="1251370" y="464157"/>
                    <a:pt x="1295882" y="518251"/>
                  </a:cubicBezTo>
                  <a:cubicBezTo>
                    <a:pt x="1359559" y="595219"/>
                    <a:pt x="1479802" y="671260"/>
                    <a:pt x="1802823" y="689189"/>
                  </a:cubicBezTo>
                  <a:cubicBezTo>
                    <a:pt x="2268034" y="715154"/>
                    <a:pt x="2404042" y="568945"/>
                    <a:pt x="2585491" y="684552"/>
                  </a:cubicBezTo>
                  <a:cubicBezTo>
                    <a:pt x="2736955" y="780995"/>
                    <a:pt x="2828142" y="996136"/>
                    <a:pt x="2770957" y="1095669"/>
                  </a:cubicBezTo>
                  <a:cubicBezTo>
                    <a:pt x="2671732" y="1266607"/>
                    <a:pt x="2087513" y="1126580"/>
                    <a:pt x="2014872" y="1295973"/>
                  </a:cubicBezTo>
                  <a:cubicBezTo>
                    <a:pt x="2002755" y="1334179"/>
                    <a:pt x="1980036" y="1368181"/>
                    <a:pt x="1949341" y="1393961"/>
                  </a:cubicBezTo>
                  <a:cubicBezTo>
                    <a:pt x="1901738" y="1429818"/>
                    <a:pt x="1861244" y="1419307"/>
                    <a:pt x="1838061" y="1434763"/>
                  </a:cubicBezTo>
                  <a:cubicBezTo>
                    <a:pt x="1720290" y="1512968"/>
                    <a:pt x="2004980" y="2230413"/>
                    <a:pt x="1972834" y="2249578"/>
                  </a:cubicBezTo>
                  <a:cubicBezTo>
                    <a:pt x="1940686" y="2268743"/>
                    <a:pt x="1597265" y="1461346"/>
                    <a:pt x="1359867" y="1509259"/>
                  </a:cubicBezTo>
                  <a:cubicBezTo>
                    <a:pt x="1337025" y="1515781"/>
                    <a:pt x="1315912" y="1527280"/>
                    <a:pt x="1298045" y="1542952"/>
                  </a:cubicBezTo>
                  <a:cubicBezTo>
                    <a:pt x="1108870" y="1670305"/>
                    <a:pt x="890329" y="1635685"/>
                    <a:pt x="769776" y="1673087"/>
                  </a:cubicBezTo>
                  <a:cubicBezTo>
                    <a:pt x="505795" y="1753456"/>
                    <a:pt x="239961" y="1840625"/>
                    <a:pt x="99007" y="1871227"/>
                  </a:cubicBezTo>
                  <a:cubicBezTo>
                    <a:pt x="42439" y="1883591"/>
                    <a:pt x="8128" y="1886373"/>
                    <a:pt x="1328" y="1875864"/>
                  </a:cubicBezTo>
                  <a:cubicBezTo>
                    <a:pt x="-39475" y="1814042"/>
                    <a:pt x="692808" y="1556553"/>
                    <a:pt x="915058" y="1072177"/>
                  </a:cubicBezTo>
                  <a:cubicBezTo>
                    <a:pt x="944825" y="1009056"/>
                    <a:pt x="964639" y="941701"/>
                    <a:pt x="973789" y="872492"/>
                  </a:cubicBezTo>
                  <a:cubicBezTo>
                    <a:pt x="1027883" y="445919"/>
                    <a:pt x="633458" y="61077"/>
                    <a:pt x="703317" y="1007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94" name="Google Shape;194;g39d2043fab9_0_131"/>
            <p:cNvSpPr/>
            <p:nvPr/>
          </p:nvSpPr>
          <p:spPr>
            <a:xfrm rot="8106085">
              <a:off x="10155437" y="4975055"/>
              <a:ext cx="3069467" cy="2468480"/>
            </a:xfrm>
            <a:custGeom>
              <a:rect b="b" l="l" r="r" t="t"/>
              <a:pathLst>
                <a:path extrusionOk="0" h="2471471" w="3073186">
                  <a:moveTo>
                    <a:pt x="791652" y="10869"/>
                  </a:moveTo>
                  <a:cubicBezTo>
                    <a:pt x="871402" y="-47553"/>
                    <a:pt x="1200296" y="134513"/>
                    <a:pt x="1351451" y="397257"/>
                  </a:cubicBezTo>
                  <a:cubicBezTo>
                    <a:pt x="1398436" y="479790"/>
                    <a:pt x="1384835" y="508537"/>
                    <a:pt x="1433056" y="568195"/>
                  </a:cubicBezTo>
                  <a:cubicBezTo>
                    <a:pt x="1501679" y="652892"/>
                    <a:pt x="1632432" y="737897"/>
                    <a:pt x="1989455" y="758607"/>
                  </a:cubicBezTo>
                  <a:cubicBezTo>
                    <a:pt x="2502269" y="789518"/>
                    <a:pt x="2650333" y="627544"/>
                    <a:pt x="2849709" y="754280"/>
                  </a:cubicBezTo>
                  <a:cubicBezTo>
                    <a:pt x="3016937" y="860614"/>
                    <a:pt x="3117398" y="1098010"/>
                    <a:pt x="3053412" y="1206508"/>
                  </a:cubicBezTo>
                  <a:cubicBezTo>
                    <a:pt x="2942751" y="1394138"/>
                    <a:pt x="2294237" y="1235564"/>
                    <a:pt x="2214797" y="1421031"/>
                  </a:cubicBezTo>
                  <a:cubicBezTo>
                    <a:pt x="2201474" y="1463070"/>
                    <a:pt x="2176374" y="1500410"/>
                    <a:pt x="2142464" y="1528601"/>
                  </a:cubicBezTo>
                  <a:cubicBezTo>
                    <a:pt x="2089916" y="1568167"/>
                    <a:pt x="2045094" y="1556112"/>
                    <a:pt x="2018820" y="1572804"/>
                  </a:cubicBezTo>
                  <a:cubicBezTo>
                    <a:pt x="1889303" y="1657191"/>
                    <a:pt x="2207069" y="2451605"/>
                    <a:pt x="2173375" y="2471079"/>
                  </a:cubicBezTo>
                  <a:cubicBezTo>
                    <a:pt x="2139682" y="2490553"/>
                    <a:pt x="1761331" y="1592278"/>
                    <a:pt x="1499515" y="1644518"/>
                  </a:cubicBezTo>
                  <a:cubicBezTo>
                    <a:pt x="1474786" y="1651967"/>
                    <a:pt x="1452005" y="1664733"/>
                    <a:pt x="1432747" y="1681920"/>
                  </a:cubicBezTo>
                  <a:cubicBezTo>
                    <a:pt x="1223788" y="1822874"/>
                    <a:pt x="982064" y="1785163"/>
                    <a:pt x="849456" y="1825347"/>
                  </a:cubicBezTo>
                  <a:cubicBezTo>
                    <a:pt x="557965" y="1914680"/>
                    <a:pt x="264310" y="2010813"/>
                    <a:pt x="109136" y="2045743"/>
                  </a:cubicBezTo>
                  <a:cubicBezTo>
                    <a:pt x="47314" y="2059344"/>
                    <a:pt x="8675" y="2062744"/>
                    <a:pt x="1257" y="2050998"/>
                  </a:cubicBezTo>
                  <a:cubicBezTo>
                    <a:pt x="-40782" y="1984230"/>
                    <a:pt x="774033" y="1704485"/>
                    <a:pt x="1022866" y="1175597"/>
                  </a:cubicBezTo>
                  <a:cubicBezTo>
                    <a:pt x="1056343" y="1106696"/>
                    <a:pt x="1078661" y="1032943"/>
                    <a:pt x="1089016" y="957056"/>
                  </a:cubicBezTo>
                  <a:cubicBezTo>
                    <a:pt x="1148984" y="490609"/>
                    <a:pt x="715302" y="66200"/>
                    <a:pt x="791652" y="1086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95" name="Google Shape;195;g39d2043fab9_0_131"/>
            <p:cNvSpPr/>
            <p:nvPr/>
          </p:nvSpPr>
          <p:spPr>
            <a:xfrm rot="8106085">
              <a:off x="10013421" y="4857184"/>
              <a:ext cx="3353716" cy="2691318"/>
            </a:xfrm>
            <a:custGeom>
              <a:rect b="b" l="l" r="r" t="t"/>
              <a:pathLst>
                <a:path extrusionOk="0" h="2694579" w="3357779">
                  <a:moveTo>
                    <a:pt x="880622" y="11437"/>
                  </a:moveTo>
                  <a:cubicBezTo>
                    <a:pt x="966555" y="-50385"/>
                    <a:pt x="1322959" y="143427"/>
                    <a:pt x="1483078" y="430900"/>
                  </a:cubicBezTo>
                  <a:cubicBezTo>
                    <a:pt x="1533772" y="521469"/>
                    <a:pt x="1518625" y="552690"/>
                    <a:pt x="1570865" y="618530"/>
                  </a:cubicBezTo>
                  <a:cubicBezTo>
                    <a:pt x="1644124" y="711263"/>
                    <a:pt x="1787242" y="803996"/>
                    <a:pt x="2176412" y="828106"/>
                  </a:cubicBezTo>
                  <a:cubicBezTo>
                    <a:pt x="2736520" y="859636"/>
                    <a:pt x="2897258" y="686534"/>
                    <a:pt x="3113635" y="824706"/>
                  </a:cubicBezTo>
                  <a:cubicBezTo>
                    <a:pt x="3296937" y="940005"/>
                    <a:pt x="3406362" y="1200276"/>
                    <a:pt x="3335885" y="1319283"/>
                  </a:cubicBezTo>
                  <a:cubicBezTo>
                    <a:pt x="3214096" y="1523296"/>
                    <a:pt x="2501287" y="1346176"/>
                    <a:pt x="2415045" y="1547407"/>
                  </a:cubicBezTo>
                  <a:cubicBezTo>
                    <a:pt x="2400209" y="1593278"/>
                    <a:pt x="2372666" y="1634019"/>
                    <a:pt x="2335604" y="1664869"/>
                  </a:cubicBezTo>
                  <a:cubicBezTo>
                    <a:pt x="2278110" y="1707835"/>
                    <a:pt x="2228961" y="1695780"/>
                    <a:pt x="2201142" y="1712471"/>
                  </a:cubicBezTo>
                  <a:cubicBezTo>
                    <a:pt x="2059878" y="1803041"/>
                    <a:pt x="2411027" y="2674423"/>
                    <a:pt x="2376407" y="2694206"/>
                  </a:cubicBezTo>
                  <a:cubicBezTo>
                    <a:pt x="2341786" y="2713989"/>
                    <a:pt x="1926032" y="1725145"/>
                    <a:pt x="1640415" y="1780785"/>
                  </a:cubicBezTo>
                  <a:cubicBezTo>
                    <a:pt x="1613306" y="1789007"/>
                    <a:pt x="1588299" y="1803041"/>
                    <a:pt x="1567156" y="1821897"/>
                  </a:cubicBezTo>
                  <a:cubicBezTo>
                    <a:pt x="1338723" y="1976452"/>
                    <a:pt x="1072579" y="1934722"/>
                    <a:pt x="929461" y="1978925"/>
                  </a:cubicBezTo>
                  <a:cubicBezTo>
                    <a:pt x="610150" y="2076603"/>
                    <a:pt x="288984" y="2183556"/>
                    <a:pt x="119283" y="2220958"/>
                  </a:cubicBezTo>
                  <a:cubicBezTo>
                    <a:pt x="50970" y="2236104"/>
                    <a:pt x="9240" y="2239814"/>
                    <a:pt x="1203" y="2227140"/>
                  </a:cubicBezTo>
                  <a:cubicBezTo>
                    <a:pt x="-42073" y="2155427"/>
                    <a:pt x="854347" y="1853426"/>
                    <a:pt x="1130692" y="1279408"/>
                  </a:cubicBezTo>
                  <a:cubicBezTo>
                    <a:pt x="1167569" y="1204572"/>
                    <a:pt x="1192297" y="1124327"/>
                    <a:pt x="1203951" y="1041702"/>
                  </a:cubicBezTo>
                  <a:cubicBezTo>
                    <a:pt x="1271956" y="535379"/>
                    <a:pt x="797780" y="71714"/>
                    <a:pt x="880622" y="1143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96" name="Google Shape;196;g39d2043fab9_0_131"/>
            <p:cNvSpPr/>
            <p:nvPr/>
          </p:nvSpPr>
          <p:spPr>
            <a:xfrm rot="8106085">
              <a:off x="9872065" y="4740930"/>
              <a:ext cx="3638732" cy="2912264"/>
            </a:xfrm>
            <a:custGeom>
              <a:rect b="b" l="l" r="r" t="t"/>
              <a:pathLst>
                <a:path extrusionOk="0" h="2915792" w="3643141">
                  <a:moveTo>
                    <a:pt x="970240" y="12579"/>
                  </a:moveTo>
                  <a:cubicBezTo>
                    <a:pt x="1062973" y="-54807"/>
                    <a:pt x="1446270" y="154152"/>
                    <a:pt x="1615662" y="465117"/>
                  </a:cubicBezTo>
                  <a:cubicBezTo>
                    <a:pt x="1669447" y="564032"/>
                    <a:pt x="1653373" y="597416"/>
                    <a:pt x="1708395" y="669439"/>
                  </a:cubicBezTo>
                  <a:cubicBezTo>
                    <a:pt x="1786600" y="769590"/>
                    <a:pt x="1938992" y="871906"/>
                    <a:pt x="2363091" y="898489"/>
                  </a:cubicBezTo>
                  <a:cubicBezTo>
                    <a:pt x="2970801" y="934656"/>
                    <a:pt x="3142976" y="746407"/>
                    <a:pt x="3378210" y="895399"/>
                  </a:cubicBezTo>
                  <a:cubicBezTo>
                    <a:pt x="3577277" y="1020588"/>
                    <a:pt x="3695975" y="1303115"/>
                    <a:pt x="3619315" y="1430160"/>
                  </a:cubicBezTo>
                  <a:cubicBezTo>
                    <a:pt x="3485779" y="1650555"/>
                    <a:pt x="2708986" y="1454888"/>
                    <a:pt x="2615634" y="1672193"/>
                  </a:cubicBezTo>
                  <a:cubicBezTo>
                    <a:pt x="2599808" y="1721991"/>
                    <a:pt x="2569824" y="1766131"/>
                    <a:pt x="2529392" y="1799237"/>
                  </a:cubicBezTo>
                  <a:cubicBezTo>
                    <a:pt x="2467570" y="1845913"/>
                    <a:pt x="2413475" y="1830148"/>
                    <a:pt x="2383183" y="1850241"/>
                  </a:cubicBezTo>
                  <a:cubicBezTo>
                    <a:pt x="2230173" y="1946992"/>
                    <a:pt x="2614707" y="2895343"/>
                    <a:pt x="2578850" y="2915435"/>
                  </a:cubicBezTo>
                  <a:cubicBezTo>
                    <a:pt x="2542993" y="2935527"/>
                    <a:pt x="2090456" y="1856114"/>
                    <a:pt x="1780726" y="1917626"/>
                  </a:cubicBezTo>
                  <a:cubicBezTo>
                    <a:pt x="1751979" y="1923191"/>
                    <a:pt x="1739615" y="1936173"/>
                    <a:pt x="1701594" y="1961829"/>
                  </a:cubicBezTo>
                  <a:cubicBezTo>
                    <a:pt x="1454306" y="2130604"/>
                    <a:pt x="1165597" y="2085474"/>
                    <a:pt x="1008879" y="2132459"/>
                  </a:cubicBezTo>
                  <a:cubicBezTo>
                    <a:pt x="662365" y="2239102"/>
                    <a:pt x="313071" y="2355636"/>
                    <a:pt x="129150" y="2396748"/>
                  </a:cubicBezTo>
                  <a:cubicBezTo>
                    <a:pt x="54964" y="2413440"/>
                    <a:pt x="9524" y="2417458"/>
                    <a:pt x="1179" y="2403548"/>
                  </a:cubicBezTo>
                  <a:cubicBezTo>
                    <a:pt x="-43643" y="2326889"/>
                    <a:pt x="935001" y="2001705"/>
                    <a:pt x="1237620" y="1383484"/>
                  </a:cubicBezTo>
                  <a:cubicBezTo>
                    <a:pt x="1278083" y="1302621"/>
                    <a:pt x="1305316" y="1215791"/>
                    <a:pt x="1318298" y="1126304"/>
                  </a:cubicBezTo>
                  <a:cubicBezTo>
                    <a:pt x="1395575" y="580724"/>
                    <a:pt x="880907" y="77493"/>
                    <a:pt x="970240" y="1257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97" name="Google Shape;197;g39d2043fab9_0_131"/>
            <p:cNvSpPr/>
            <p:nvPr/>
          </p:nvSpPr>
          <p:spPr>
            <a:xfrm rot="8106085">
              <a:off x="9730246" y="4625810"/>
              <a:ext cx="3922987" cy="3132532"/>
            </a:xfrm>
            <a:custGeom>
              <a:rect b="b" l="l" r="r" t="t"/>
              <a:pathLst>
                <a:path extrusionOk="0" h="3136327" w="3927740">
                  <a:moveTo>
                    <a:pt x="1057700" y="13350"/>
                  </a:moveTo>
                  <a:cubicBezTo>
                    <a:pt x="1156616" y="-58363"/>
                    <a:pt x="1567115" y="164814"/>
                    <a:pt x="1745780" y="498963"/>
                  </a:cubicBezTo>
                  <a:cubicBezTo>
                    <a:pt x="1802965" y="606224"/>
                    <a:pt x="1785655" y="641772"/>
                    <a:pt x="1845622" y="719668"/>
                  </a:cubicBezTo>
                  <a:cubicBezTo>
                    <a:pt x="1928773" y="827856"/>
                    <a:pt x="2092911" y="939136"/>
                    <a:pt x="2549776" y="966956"/>
                  </a:cubicBezTo>
                  <a:cubicBezTo>
                    <a:pt x="3204472" y="1006831"/>
                    <a:pt x="3389011" y="804364"/>
                    <a:pt x="3642172" y="964174"/>
                  </a:cubicBezTo>
                  <a:cubicBezTo>
                    <a:pt x="3857004" y="1099255"/>
                    <a:pt x="3984976" y="1404038"/>
                    <a:pt x="3901825" y="1540047"/>
                  </a:cubicBezTo>
                  <a:cubicBezTo>
                    <a:pt x="3757161" y="1776825"/>
                    <a:pt x="2916072" y="1562921"/>
                    <a:pt x="2815920" y="1795990"/>
                  </a:cubicBezTo>
                  <a:cubicBezTo>
                    <a:pt x="2798950" y="1849559"/>
                    <a:pt x="2766710" y="1897038"/>
                    <a:pt x="2723187" y="1932617"/>
                  </a:cubicBezTo>
                  <a:cubicBezTo>
                    <a:pt x="2655183" y="1983311"/>
                    <a:pt x="2597689" y="1966619"/>
                    <a:pt x="2564923" y="1987329"/>
                  </a:cubicBezTo>
                  <a:cubicBezTo>
                    <a:pt x="2400476" y="2090263"/>
                    <a:pt x="2818084" y="3115582"/>
                    <a:pt x="2781300" y="3135984"/>
                  </a:cubicBezTo>
                  <a:cubicBezTo>
                    <a:pt x="2744516" y="3156385"/>
                    <a:pt x="2255813" y="1986093"/>
                    <a:pt x="1921664" y="2052243"/>
                  </a:cubicBezTo>
                  <a:cubicBezTo>
                    <a:pt x="1890753" y="2058425"/>
                    <a:pt x="1877152" y="2072335"/>
                    <a:pt x="1836040" y="2100155"/>
                  </a:cubicBezTo>
                  <a:cubicBezTo>
                    <a:pt x="1568042" y="2282530"/>
                    <a:pt x="1257695" y="2232454"/>
                    <a:pt x="1088611" y="2285621"/>
                  </a:cubicBezTo>
                  <a:cubicBezTo>
                    <a:pt x="714588" y="2400919"/>
                    <a:pt x="337782" y="2527345"/>
                    <a:pt x="139642" y="2571857"/>
                  </a:cubicBezTo>
                  <a:cubicBezTo>
                    <a:pt x="59274" y="2590095"/>
                    <a:pt x="9817" y="2594422"/>
                    <a:pt x="1161" y="2578967"/>
                  </a:cubicBezTo>
                  <a:cubicBezTo>
                    <a:pt x="-45205" y="2497671"/>
                    <a:pt x="1015970" y="2151158"/>
                    <a:pt x="1346100" y="1486880"/>
                  </a:cubicBezTo>
                  <a:cubicBezTo>
                    <a:pt x="1390087" y="1400081"/>
                    <a:pt x="1419823" y="1306761"/>
                    <a:pt x="1434197" y="1210535"/>
                  </a:cubicBezTo>
                  <a:cubicBezTo>
                    <a:pt x="1517657" y="625389"/>
                    <a:pt x="962803" y="84446"/>
                    <a:pt x="1057700" y="1335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98" name="Google Shape;198;g39d2043fab9_0_131"/>
            <p:cNvSpPr/>
            <p:nvPr/>
          </p:nvSpPr>
          <p:spPr>
            <a:xfrm rot="8106085">
              <a:off x="9586153" y="4506025"/>
              <a:ext cx="4210644" cy="3357022"/>
            </a:xfrm>
            <a:custGeom>
              <a:rect b="b" l="l" r="r" t="t"/>
              <a:pathLst>
                <a:path extrusionOk="0" h="3361089" w="4215746">
                  <a:moveTo>
                    <a:pt x="1149495" y="14328"/>
                  </a:moveTo>
                  <a:cubicBezTo>
                    <a:pt x="1254592" y="-62331"/>
                    <a:pt x="1692292" y="175066"/>
                    <a:pt x="1880232" y="532397"/>
                  </a:cubicBezTo>
                  <a:cubicBezTo>
                    <a:pt x="1942054" y="648314"/>
                    <a:pt x="1922580" y="686952"/>
                    <a:pt x="1986257" y="770103"/>
                  </a:cubicBezTo>
                  <a:cubicBezTo>
                    <a:pt x="2074044" y="886019"/>
                    <a:pt x="2247764" y="1006263"/>
                    <a:pt x="2739559" y="1038102"/>
                  </a:cubicBezTo>
                  <a:cubicBezTo>
                    <a:pt x="3441857" y="1081996"/>
                    <a:pt x="3638452" y="865309"/>
                    <a:pt x="3909541" y="1036247"/>
                  </a:cubicBezTo>
                  <a:cubicBezTo>
                    <a:pt x="4140137" y="1180911"/>
                    <a:pt x="4277383" y="1507950"/>
                    <a:pt x="4187741" y="1654468"/>
                  </a:cubicBezTo>
                  <a:cubicBezTo>
                    <a:pt x="4031331" y="1907629"/>
                    <a:pt x="3126256" y="1675178"/>
                    <a:pt x="3018995" y="1924012"/>
                  </a:cubicBezTo>
                  <a:cubicBezTo>
                    <a:pt x="3000726" y="1981568"/>
                    <a:pt x="2966012" y="2032479"/>
                    <a:pt x="2919152" y="2070531"/>
                  </a:cubicBezTo>
                  <a:cubicBezTo>
                    <a:pt x="2846202" y="2124625"/>
                    <a:pt x="2784380" y="2106696"/>
                    <a:pt x="2749141" y="2128334"/>
                  </a:cubicBezTo>
                  <a:cubicBezTo>
                    <a:pt x="2572949" y="2237759"/>
                    <a:pt x="3023940" y="3340047"/>
                    <a:pt x="2985610" y="3360757"/>
                  </a:cubicBezTo>
                  <a:cubicBezTo>
                    <a:pt x="2947281" y="3381468"/>
                    <a:pt x="2422411" y="2120606"/>
                    <a:pt x="2064462" y="2191083"/>
                  </a:cubicBezTo>
                  <a:cubicBezTo>
                    <a:pt x="2030769" y="2197575"/>
                    <a:pt x="2016858" y="2212721"/>
                    <a:pt x="1971729" y="2242705"/>
                  </a:cubicBezTo>
                  <a:cubicBezTo>
                    <a:pt x="1683947" y="2438681"/>
                    <a:pt x="1350417" y="2384896"/>
                    <a:pt x="1168042" y="2440536"/>
                  </a:cubicBezTo>
                  <a:cubicBezTo>
                    <a:pt x="766198" y="2564180"/>
                    <a:pt x="361882" y="2700497"/>
                    <a:pt x="149523" y="2749646"/>
                  </a:cubicBezTo>
                  <a:cubicBezTo>
                    <a:pt x="63281" y="2769429"/>
                    <a:pt x="10114" y="2774066"/>
                    <a:pt x="1150" y="2757683"/>
                  </a:cubicBezTo>
                  <a:cubicBezTo>
                    <a:pt x="-46762" y="2671441"/>
                    <a:pt x="1096637" y="2302672"/>
                    <a:pt x="1453969" y="1592955"/>
                  </a:cubicBezTo>
                  <a:cubicBezTo>
                    <a:pt x="1501541" y="1500376"/>
                    <a:pt x="1533812" y="1400657"/>
                    <a:pt x="1549484" y="1297755"/>
                  </a:cubicBezTo>
                  <a:cubicBezTo>
                    <a:pt x="1642835" y="670260"/>
                    <a:pt x="1047489" y="88205"/>
                    <a:pt x="1149495" y="143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199" name="Google Shape;199;g39d2043fab9_0_131"/>
            <p:cNvSpPr/>
            <p:nvPr/>
          </p:nvSpPr>
          <p:spPr>
            <a:xfrm rot="8106085">
              <a:off x="9444091" y="4390844"/>
              <a:ext cx="4493254" cy="3578221"/>
            </a:xfrm>
            <a:custGeom>
              <a:rect b="b" l="l" r="r" t="t"/>
              <a:pathLst>
                <a:path extrusionOk="0" h="3582556" w="4498698">
                  <a:moveTo>
                    <a:pt x="1235712" y="15099"/>
                  </a:moveTo>
                  <a:cubicBezTo>
                    <a:pt x="1347301" y="-65888"/>
                    <a:pt x="1812203" y="185728"/>
                    <a:pt x="2008488" y="566243"/>
                  </a:cubicBezTo>
                  <a:cubicBezTo>
                    <a:pt x="2072782" y="689887"/>
                    <a:pt x="2053000" y="730381"/>
                    <a:pt x="2120695" y="820641"/>
                  </a:cubicBezTo>
                  <a:cubicBezTo>
                    <a:pt x="2213428" y="944285"/>
                    <a:pt x="2398894" y="1073803"/>
                    <a:pt x="2924382" y="1108114"/>
                  </a:cubicBezTo>
                  <a:cubicBezTo>
                    <a:pt x="3673975" y="1155717"/>
                    <a:pt x="3882624" y="924811"/>
                    <a:pt x="4171333" y="1106568"/>
                  </a:cubicBezTo>
                  <a:cubicBezTo>
                    <a:pt x="4418621" y="1261123"/>
                    <a:pt x="4564521" y="1610418"/>
                    <a:pt x="4468697" y="1764973"/>
                  </a:cubicBezTo>
                  <a:cubicBezTo>
                    <a:pt x="4301160" y="2034517"/>
                    <a:pt x="3331480" y="1783829"/>
                    <a:pt x="3217419" y="2048428"/>
                  </a:cubicBezTo>
                  <a:cubicBezTo>
                    <a:pt x="3197914" y="2109786"/>
                    <a:pt x="3160820" y="2164066"/>
                    <a:pt x="3110775" y="2204528"/>
                  </a:cubicBezTo>
                  <a:cubicBezTo>
                    <a:pt x="3032880" y="2262332"/>
                    <a:pt x="2966420" y="2242858"/>
                    <a:pt x="2929018" y="2266350"/>
                  </a:cubicBezTo>
                  <a:cubicBezTo>
                    <a:pt x="2741388" y="2381957"/>
                    <a:pt x="3225455" y="3561214"/>
                    <a:pt x="3185580" y="3582233"/>
                  </a:cubicBezTo>
                  <a:cubicBezTo>
                    <a:pt x="3145705" y="3603252"/>
                    <a:pt x="2584978" y="2253058"/>
                    <a:pt x="2202919" y="2326627"/>
                  </a:cubicBezTo>
                  <a:cubicBezTo>
                    <a:pt x="2167062" y="2333736"/>
                    <a:pt x="2152224" y="2349501"/>
                    <a:pt x="2105240" y="2381649"/>
                  </a:cubicBezTo>
                  <a:cubicBezTo>
                    <a:pt x="1797674" y="2591534"/>
                    <a:pt x="1441270" y="2533731"/>
                    <a:pt x="1248076" y="2593080"/>
                  </a:cubicBezTo>
                  <a:cubicBezTo>
                    <a:pt x="818722" y="2725688"/>
                    <a:pt x="386586" y="2871279"/>
                    <a:pt x="159699" y="2923210"/>
                  </a:cubicBezTo>
                  <a:cubicBezTo>
                    <a:pt x="66966" y="2944229"/>
                    <a:pt x="10707" y="2949484"/>
                    <a:pt x="1125" y="2931865"/>
                  </a:cubicBezTo>
                  <a:cubicBezTo>
                    <a:pt x="-48023" y="2840677"/>
                    <a:pt x="1177599" y="2449653"/>
                    <a:pt x="1561514" y="1695424"/>
                  </a:cubicBezTo>
                  <a:cubicBezTo>
                    <a:pt x="1612486" y="1596415"/>
                    <a:pt x="1647138" y="1489865"/>
                    <a:pt x="1664139" y="1379822"/>
                  </a:cubicBezTo>
                  <a:cubicBezTo>
                    <a:pt x="1761817" y="714925"/>
                    <a:pt x="1127214" y="93613"/>
                    <a:pt x="1235712" y="1509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00" name="Google Shape;200;g39d2043fab9_0_131"/>
            <p:cNvSpPr/>
            <p:nvPr/>
          </p:nvSpPr>
          <p:spPr>
            <a:xfrm rot="8106085">
              <a:off x="9302305" y="4273974"/>
              <a:ext cx="4776500" cy="3800448"/>
            </a:xfrm>
            <a:custGeom>
              <a:rect b="b" l="l" r="r" t="t"/>
              <a:pathLst>
                <a:path extrusionOk="0" h="3805053" w="4782287">
                  <a:moveTo>
                    <a:pt x="1323496" y="15973"/>
                  </a:moveTo>
                  <a:cubicBezTo>
                    <a:pt x="1441577" y="-69650"/>
                    <a:pt x="1933371" y="196184"/>
                    <a:pt x="2139547" y="600192"/>
                  </a:cubicBezTo>
                  <a:cubicBezTo>
                    <a:pt x="2207243" y="732800"/>
                    <a:pt x="2186532" y="774839"/>
                    <a:pt x="2257937" y="871281"/>
                  </a:cubicBezTo>
                  <a:cubicBezTo>
                    <a:pt x="2355615" y="1002653"/>
                    <a:pt x="2550355" y="1141135"/>
                    <a:pt x="3109845" y="1177919"/>
                  </a:cubicBezTo>
                  <a:cubicBezTo>
                    <a:pt x="3906732" y="1229540"/>
                    <a:pt x="4127436" y="984416"/>
                    <a:pt x="4434382" y="1177919"/>
                  </a:cubicBezTo>
                  <a:cubicBezTo>
                    <a:pt x="4696508" y="1342057"/>
                    <a:pt x="4852609" y="1713917"/>
                    <a:pt x="4750293" y="1877436"/>
                  </a:cubicBezTo>
                  <a:cubicBezTo>
                    <a:pt x="4570700" y="2163363"/>
                    <a:pt x="3537654" y="1894437"/>
                    <a:pt x="3416792" y="2174800"/>
                  </a:cubicBezTo>
                  <a:cubicBezTo>
                    <a:pt x="3396143" y="2240084"/>
                    <a:pt x="3356669" y="2297826"/>
                    <a:pt x="3303348" y="2340792"/>
                  </a:cubicBezTo>
                  <a:cubicBezTo>
                    <a:pt x="3220197" y="2402615"/>
                    <a:pt x="3148792" y="2380976"/>
                    <a:pt x="3109536" y="2405396"/>
                  </a:cubicBezTo>
                  <a:cubicBezTo>
                    <a:pt x="2910159" y="2527186"/>
                    <a:pt x="3427611" y="3783411"/>
                    <a:pt x="3387735" y="3804739"/>
                  </a:cubicBezTo>
                  <a:cubicBezTo>
                    <a:pt x="3347860" y="3826067"/>
                    <a:pt x="2749731" y="2382832"/>
                    <a:pt x="2343560" y="2463200"/>
                  </a:cubicBezTo>
                  <a:cubicBezTo>
                    <a:pt x="2305539" y="2470928"/>
                    <a:pt x="2289466" y="2487620"/>
                    <a:pt x="2239390" y="2521931"/>
                  </a:cubicBezTo>
                  <a:cubicBezTo>
                    <a:pt x="1912351" y="2745418"/>
                    <a:pt x="1532764" y="2683596"/>
                    <a:pt x="1327515" y="2746964"/>
                  </a:cubicBezTo>
                  <a:cubicBezTo>
                    <a:pt x="870958" y="2888227"/>
                    <a:pt x="410693" y="3044019"/>
                    <a:pt x="169587" y="3098731"/>
                  </a:cubicBezTo>
                  <a:cubicBezTo>
                    <a:pt x="71599" y="3121296"/>
                    <a:pt x="11014" y="3126860"/>
                    <a:pt x="1122" y="3108314"/>
                  </a:cubicBezTo>
                  <a:cubicBezTo>
                    <a:pt x="-49572" y="3012180"/>
                    <a:pt x="1258273" y="2598899"/>
                    <a:pt x="1670318" y="1798922"/>
                  </a:cubicBezTo>
                  <a:cubicBezTo>
                    <a:pt x="1724814" y="1694288"/>
                    <a:pt x="1762093" y="1581586"/>
                    <a:pt x="1780671" y="1465083"/>
                  </a:cubicBezTo>
                  <a:cubicBezTo>
                    <a:pt x="1883604" y="759693"/>
                    <a:pt x="1208507" y="99124"/>
                    <a:pt x="1323496" y="1597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01" name="Google Shape;201;g39d2043fab9_0_131"/>
            <p:cNvSpPr/>
            <p:nvPr/>
          </p:nvSpPr>
          <p:spPr>
            <a:xfrm rot="8106085">
              <a:off x="9159074" y="4153932"/>
              <a:ext cx="5062809" cy="4024768"/>
            </a:xfrm>
            <a:custGeom>
              <a:rect b="b" l="l" r="r" t="t"/>
              <a:pathLst>
                <a:path extrusionOk="0" h="4029644" w="5068943">
                  <a:moveTo>
                    <a:pt x="1414374" y="16755"/>
                  </a:moveTo>
                  <a:cubicBezTo>
                    <a:pt x="1538018" y="-73196"/>
                    <a:pt x="2057633" y="206549"/>
                    <a:pt x="2273391" y="634976"/>
                  </a:cubicBezTo>
                  <a:cubicBezTo>
                    <a:pt x="2344487" y="775931"/>
                    <a:pt x="2322231" y="820442"/>
                    <a:pt x="2397035" y="922449"/>
                  </a:cubicBezTo>
                  <a:cubicBezTo>
                    <a:pt x="2499660" y="1061858"/>
                    <a:pt x="2706146" y="1209303"/>
                    <a:pt x="3298401" y="1248870"/>
                  </a:cubicBezTo>
                  <a:cubicBezTo>
                    <a:pt x="4142582" y="1304200"/>
                    <a:pt x="4375342" y="1044856"/>
                    <a:pt x="4700217" y="1248870"/>
                  </a:cubicBezTo>
                  <a:cubicBezTo>
                    <a:pt x="4978416" y="1422589"/>
                    <a:pt x="5143481" y="1816705"/>
                    <a:pt x="5034984" y="1990734"/>
                  </a:cubicBezTo>
                  <a:cubicBezTo>
                    <a:pt x="4843953" y="2293044"/>
                    <a:pt x="3746611" y="2005572"/>
                    <a:pt x="3618640" y="2302008"/>
                  </a:cubicBezTo>
                  <a:cubicBezTo>
                    <a:pt x="3596569" y="2371033"/>
                    <a:pt x="3554778" y="2432051"/>
                    <a:pt x="3498396" y="2477583"/>
                  </a:cubicBezTo>
                  <a:cubicBezTo>
                    <a:pt x="3410299" y="2542497"/>
                    <a:pt x="3335186" y="2519931"/>
                    <a:pt x="3292838" y="2545588"/>
                  </a:cubicBezTo>
                  <a:cubicBezTo>
                    <a:pt x="3082024" y="2674178"/>
                    <a:pt x="3632859" y="4006752"/>
                    <a:pt x="3590202" y="4029317"/>
                  </a:cubicBezTo>
                  <a:cubicBezTo>
                    <a:pt x="3547544" y="4051882"/>
                    <a:pt x="2914487" y="2517768"/>
                    <a:pt x="2484514" y="2602155"/>
                  </a:cubicBezTo>
                  <a:cubicBezTo>
                    <a:pt x="2444021" y="2609883"/>
                    <a:pt x="2427329" y="2627811"/>
                    <a:pt x="2374162" y="2663977"/>
                  </a:cubicBezTo>
                  <a:cubicBezTo>
                    <a:pt x="2027340" y="2901374"/>
                    <a:pt x="1624878" y="2835224"/>
                    <a:pt x="1407264" y="2902301"/>
                  </a:cubicBezTo>
                  <a:cubicBezTo>
                    <a:pt x="923197" y="3052219"/>
                    <a:pt x="435421" y="3217903"/>
                    <a:pt x="180096" y="3276324"/>
                  </a:cubicBezTo>
                  <a:cubicBezTo>
                    <a:pt x="75926" y="3300435"/>
                    <a:pt x="11631" y="3307235"/>
                    <a:pt x="1122" y="3286216"/>
                  </a:cubicBezTo>
                  <a:cubicBezTo>
                    <a:pt x="-51118" y="3185446"/>
                    <a:pt x="1339260" y="2749910"/>
                    <a:pt x="1776960" y="1904493"/>
                  </a:cubicBezTo>
                  <a:cubicBezTo>
                    <a:pt x="1835042" y="1794109"/>
                    <a:pt x="1874732" y="1674978"/>
                    <a:pt x="1894423" y="1551798"/>
                  </a:cubicBezTo>
                  <a:cubicBezTo>
                    <a:pt x="2008793" y="804369"/>
                    <a:pt x="1292893" y="104234"/>
                    <a:pt x="1414374" y="1675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02" name="Google Shape;202;g39d2043fab9_0_131"/>
            <p:cNvSpPr/>
            <p:nvPr/>
          </p:nvSpPr>
          <p:spPr>
            <a:xfrm rot="8106085">
              <a:off x="9018459" y="4041994"/>
              <a:ext cx="5346744" cy="4242006"/>
            </a:xfrm>
            <a:custGeom>
              <a:rect b="b" l="l" r="r" t="t"/>
              <a:pathLst>
                <a:path extrusionOk="0" h="4247146" w="5353222">
                  <a:moveTo>
                    <a:pt x="1501855" y="17621"/>
                  </a:moveTo>
                  <a:cubicBezTo>
                    <a:pt x="1632608" y="-76967"/>
                    <a:pt x="2178807" y="217306"/>
                    <a:pt x="2403530" y="666752"/>
                  </a:cubicBezTo>
                  <a:cubicBezTo>
                    <a:pt x="2478025" y="815744"/>
                    <a:pt x="2454842" y="862419"/>
                    <a:pt x="2533974" y="970917"/>
                  </a:cubicBezTo>
                  <a:cubicBezTo>
                    <a:pt x="2641545" y="1118363"/>
                    <a:pt x="2857303" y="1274464"/>
                    <a:pt x="3484798" y="1316812"/>
                  </a:cubicBezTo>
                  <a:cubicBezTo>
                    <a:pt x="4376272" y="1375852"/>
                    <a:pt x="4621087" y="1102289"/>
                    <a:pt x="4963891" y="1316812"/>
                  </a:cubicBezTo>
                  <a:cubicBezTo>
                    <a:pt x="5257546" y="1500423"/>
                    <a:pt x="5432193" y="1916795"/>
                    <a:pt x="5317204" y="2098552"/>
                  </a:cubicBezTo>
                  <a:cubicBezTo>
                    <a:pt x="5115046" y="2417554"/>
                    <a:pt x="3953409" y="2111535"/>
                    <a:pt x="3818637" y="2423736"/>
                  </a:cubicBezTo>
                  <a:cubicBezTo>
                    <a:pt x="3795269" y="2496686"/>
                    <a:pt x="3750973" y="2561166"/>
                    <a:pt x="3691284" y="2609202"/>
                  </a:cubicBezTo>
                  <a:cubicBezTo>
                    <a:pt x="3598550" y="2677825"/>
                    <a:pt x="3518800" y="2653714"/>
                    <a:pt x="3474906" y="2680607"/>
                  </a:cubicBezTo>
                  <a:cubicBezTo>
                    <a:pt x="3252346" y="2815070"/>
                    <a:pt x="3836256" y="4226159"/>
                    <a:pt x="3792672" y="4246869"/>
                  </a:cubicBezTo>
                  <a:cubicBezTo>
                    <a:pt x="3749087" y="4267580"/>
                    <a:pt x="3078627" y="2646296"/>
                    <a:pt x="2624853" y="2735010"/>
                  </a:cubicBezTo>
                  <a:cubicBezTo>
                    <a:pt x="2582195" y="2743356"/>
                    <a:pt x="2563031" y="2762212"/>
                    <a:pt x="2508319" y="2800851"/>
                  </a:cubicBezTo>
                  <a:cubicBezTo>
                    <a:pt x="2141713" y="3051848"/>
                    <a:pt x="1716377" y="2981680"/>
                    <a:pt x="1488254" y="3052776"/>
                  </a:cubicBezTo>
                  <a:cubicBezTo>
                    <a:pt x="976676" y="3211349"/>
                    <a:pt x="461080" y="3386615"/>
                    <a:pt x="189991" y="3448746"/>
                  </a:cubicBezTo>
                  <a:cubicBezTo>
                    <a:pt x="79948" y="3474093"/>
                    <a:pt x="11634" y="3479657"/>
                    <a:pt x="1124" y="3459256"/>
                  </a:cubicBezTo>
                  <a:cubicBezTo>
                    <a:pt x="-52661" y="3353231"/>
                    <a:pt x="1419940" y="2895748"/>
                    <a:pt x="1884533" y="2006437"/>
                  </a:cubicBezTo>
                  <a:cubicBezTo>
                    <a:pt x="1945645" y="1890335"/>
                    <a:pt x="1987436" y="1765053"/>
                    <a:pt x="2008177" y="1635504"/>
                  </a:cubicBezTo>
                  <a:cubicBezTo>
                    <a:pt x="2130276" y="849437"/>
                    <a:pt x="1373883" y="110045"/>
                    <a:pt x="1501855" y="176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03" name="Google Shape;203;g39d2043fab9_0_131"/>
            <p:cNvSpPr/>
            <p:nvPr/>
          </p:nvSpPr>
          <p:spPr>
            <a:xfrm rot="8106085">
              <a:off x="8875155" y="3922525"/>
              <a:ext cx="5634407" cy="4465713"/>
            </a:xfrm>
            <a:custGeom>
              <a:rect b="b" l="l" r="r" t="t"/>
              <a:pathLst>
                <a:path extrusionOk="0" h="4471124" w="5641233">
                  <a:moveTo>
                    <a:pt x="1593649" y="18403"/>
                  </a:moveTo>
                  <a:cubicBezTo>
                    <a:pt x="1730585" y="-80512"/>
                    <a:pt x="2304602" y="227671"/>
                    <a:pt x="2537981" y="701537"/>
                  </a:cubicBezTo>
                  <a:cubicBezTo>
                    <a:pt x="2615877" y="859184"/>
                    <a:pt x="2591457" y="908023"/>
                    <a:pt x="2674608" y="1022703"/>
                  </a:cubicBezTo>
                  <a:cubicBezTo>
                    <a:pt x="2786815" y="1177258"/>
                    <a:pt x="3014629" y="1343251"/>
                    <a:pt x="3674580" y="1387762"/>
                  </a:cubicBezTo>
                  <a:cubicBezTo>
                    <a:pt x="4613348" y="1449584"/>
                    <a:pt x="4870528" y="1163039"/>
                    <a:pt x="5231260" y="1387762"/>
                  </a:cubicBezTo>
                  <a:cubicBezTo>
                    <a:pt x="5540370" y="1581265"/>
                    <a:pt x="5725837" y="2019893"/>
                    <a:pt x="5602192" y="2210923"/>
                  </a:cubicBezTo>
                  <a:cubicBezTo>
                    <a:pt x="5388597" y="2546308"/>
                    <a:pt x="4162356" y="2221742"/>
                    <a:pt x="4020784" y="2550945"/>
                  </a:cubicBezTo>
                  <a:cubicBezTo>
                    <a:pt x="3996302" y="2627851"/>
                    <a:pt x="3949626" y="2695825"/>
                    <a:pt x="3886630" y="2746303"/>
                  </a:cubicBezTo>
                  <a:cubicBezTo>
                    <a:pt x="3788332" y="2818325"/>
                    <a:pt x="3704873" y="2792978"/>
                    <a:pt x="3657579" y="2821107"/>
                  </a:cubicBezTo>
                  <a:cubicBezTo>
                    <a:pt x="3423582" y="2961753"/>
                    <a:pt x="4040876" y="4448573"/>
                    <a:pt x="3995746" y="4470829"/>
                  </a:cubicBezTo>
                  <a:cubicBezTo>
                    <a:pt x="3950615" y="4493085"/>
                    <a:pt x="3245226" y="2778759"/>
                    <a:pt x="2766723" y="2871801"/>
                  </a:cubicBezTo>
                  <a:cubicBezTo>
                    <a:pt x="2721593" y="2880456"/>
                    <a:pt x="2703046" y="2900548"/>
                    <a:pt x="2643079" y="2941042"/>
                  </a:cubicBezTo>
                  <a:cubicBezTo>
                    <a:pt x="2256691" y="3205950"/>
                    <a:pt x="1808481" y="3131763"/>
                    <a:pt x="1566756" y="3206877"/>
                  </a:cubicBezTo>
                  <a:cubicBezTo>
                    <a:pt x="1027668" y="3374106"/>
                    <a:pt x="484870" y="3558954"/>
                    <a:pt x="200179" y="3624485"/>
                  </a:cubicBezTo>
                  <a:cubicBezTo>
                    <a:pt x="84573" y="3651378"/>
                    <a:pt x="12241" y="3658178"/>
                    <a:pt x="1112" y="3635922"/>
                  </a:cubicBezTo>
                  <a:cubicBezTo>
                    <a:pt x="-53909" y="3524952"/>
                    <a:pt x="1500915" y="3045212"/>
                    <a:pt x="1992402" y="2109535"/>
                  </a:cubicBezTo>
                  <a:cubicBezTo>
                    <a:pt x="2057562" y="1987313"/>
                    <a:pt x="2102259" y="1855199"/>
                    <a:pt x="2124701" y="1718511"/>
                  </a:cubicBezTo>
                  <a:cubicBezTo>
                    <a:pt x="2256381" y="894422"/>
                    <a:pt x="1459186" y="115464"/>
                    <a:pt x="1593649" y="1840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04" name="Google Shape;204;g39d2043fab9_0_131"/>
            <p:cNvSpPr/>
            <p:nvPr/>
          </p:nvSpPr>
          <p:spPr>
            <a:xfrm rot="8106085">
              <a:off x="8733291" y="3807117"/>
              <a:ext cx="5917118" cy="4687000"/>
            </a:xfrm>
            <a:custGeom>
              <a:rect b="b" l="l" r="r" t="t"/>
              <a:pathLst>
                <a:path extrusionOk="0" h="4692679" w="5924287">
                  <a:moveTo>
                    <a:pt x="1680222" y="19264"/>
                  </a:moveTo>
                  <a:cubicBezTo>
                    <a:pt x="1823649" y="-84288"/>
                    <a:pt x="2422087" y="238423"/>
                    <a:pt x="2667211" y="735473"/>
                  </a:cubicBezTo>
                  <a:cubicBezTo>
                    <a:pt x="2748199" y="901774"/>
                    <a:pt x="2723161" y="951850"/>
                    <a:pt x="2810021" y="1073331"/>
                  </a:cubicBezTo>
                  <a:cubicBezTo>
                    <a:pt x="2927482" y="1235923"/>
                    <a:pt x="3164261" y="1410570"/>
                    <a:pt x="3859450" y="1457864"/>
                  </a:cubicBezTo>
                  <a:cubicBezTo>
                    <a:pt x="4845512" y="1524632"/>
                    <a:pt x="5114747" y="1222631"/>
                    <a:pt x="5493408" y="1457864"/>
                  </a:cubicBezTo>
                  <a:cubicBezTo>
                    <a:pt x="5818591" y="1660640"/>
                    <a:pt x="6012095" y="2121833"/>
                    <a:pt x="5884123" y="2323373"/>
                  </a:cubicBezTo>
                  <a:cubicBezTo>
                    <a:pt x="5659090" y="2675140"/>
                    <a:pt x="4369482" y="2332028"/>
                    <a:pt x="4220182" y="2676068"/>
                  </a:cubicBezTo>
                  <a:cubicBezTo>
                    <a:pt x="4194588" y="2756777"/>
                    <a:pt x="4145655" y="2828119"/>
                    <a:pt x="4079536" y="2881008"/>
                  </a:cubicBezTo>
                  <a:cubicBezTo>
                    <a:pt x="3975985" y="2956740"/>
                    <a:pt x="3888197" y="2929539"/>
                    <a:pt x="3838430" y="2959213"/>
                  </a:cubicBezTo>
                  <a:cubicBezTo>
                    <a:pt x="3592687" y="3106040"/>
                    <a:pt x="4243365" y="4670139"/>
                    <a:pt x="4196999" y="4692395"/>
                  </a:cubicBezTo>
                  <a:cubicBezTo>
                    <a:pt x="4150632" y="4714651"/>
                    <a:pt x="3408767" y="2909756"/>
                    <a:pt x="2906153" y="3007434"/>
                  </a:cubicBezTo>
                  <a:cubicBezTo>
                    <a:pt x="2859169" y="3016708"/>
                    <a:pt x="2839695" y="3038345"/>
                    <a:pt x="2777255" y="3080384"/>
                  </a:cubicBezTo>
                  <a:cubicBezTo>
                    <a:pt x="2371393" y="3358584"/>
                    <a:pt x="1900000" y="3280688"/>
                    <a:pt x="1646219" y="3358584"/>
                  </a:cubicBezTo>
                  <a:cubicBezTo>
                    <a:pt x="1079620" y="3534467"/>
                    <a:pt x="508384" y="3729516"/>
                    <a:pt x="210093" y="3798448"/>
                  </a:cubicBezTo>
                  <a:cubicBezTo>
                    <a:pt x="88613" y="3826577"/>
                    <a:pt x="12572" y="3833995"/>
                    <a:pt x="1134" y="3810503"/>
                  </a:cubicBezTo>
                  <a:cubicBezTo>
                    <a:pt x="-55742" y="3694587"/>
                    <a:pt x="1581615" y="3192282"/>
                    <a:pt x="2099994" y="2211784"/>
                  </a:cubicBezTo>
                  <a:cubicBezTo>
                    <a:pt x="2168307" y="2083751"/>
                    <a:pt x="2215199" y="1945393"/>
                    <a:pt x="2238784" y="1802213"/>
                  </a:cubicBezTo>
                  <a:cubicBezTo>
                    <a:pt x="2377266" y="939486"/>
                    <a:pt x="1539267" y="121271"/>
                    <a:pt x="1680222" y="1926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05" name="Google Shape;205;g39d2043fab9_0_131"/>
            <p:cNvSpPr/>
            <p:nvPr/>
          </p:nvSpPr>
          <p:spPr>
            <a:xfrm rot="8106085">
              <a:off x="8591158" y="3690164"/>
              <a:ext cx="6202155" cy="4909527"/>
            </a:xfrm>
            <a:custGeom>
              <a:rect b="b" l="l" r="r" t="t"/>
              <a:pathLst>
                <a:path extrusionOk="0" h="4915475" w="6209669">
                  <a:moveTo>
                    <a:pt x="6167574" y="2435490"/>
                  </a:moveTo>
                  <a:cubicBezTo>
                    <a:pt x="5931105" y="2803949"/>
                    <a:pt x="4576583" y="2442290"/>
                    <a:pt x="4421101" y="2802094"/>
                  </a:cubicBezTo>
                  <a:cubicBezTo>
                    <a:pt x="4394115" y="2886729"/>
                    <a:pt x="4342710" y="2961472"/>
                    <a:pt x="4273346" y="3016926"/>
                  </a:cubicBezTo>
                  <a:cubicBezTo>
                    <a:pt x="4164848" y="3096368"/>
                    <a:pt x="4072733" y="3067620"/>
                    <a:pt x="4020803" y="3098531"/>
                  </a:cubicBezTo>
                  <a:cubicBezTo>
                    <a:pt x="3763005" y="3251541"/>
                    <a:pt x="4447066" y="4891372"/>
                    <a:pt x="4399463" y="4915173"/>
                  </a:cubicBezTo>
                  <a:cubicBezTo>
                    <a:pt x="4351860" y="4938975"/>
                    <a:pt x="3573829" y="3041655"/>
                    <a:pt x="3047105" y="3144280"/>
                  </a:cubicBezTo>
                  <a:cubicBezTo>
                    <a:pt x="2997647" y="3154171"/>
                    <a:pt x="2977247" y="3175191"/>
                    <a:pt x="2912024" y="3220939"/>
                  </a:cubicBezTo>
                  <a:cubicBezTo>
                    <a:pt x="2486379" y="3513048"/>
                    <a:pt x="1992111" y="3430825"/>
                    <a:pt x="1725968" y="3513667"/>
                  </a:cubicBezTo>
                  <a:cubicBezTo>
                    <a:pt x="889206" y="3773628"/>
                    <a:pt x="42243" y="4073156"/>
                    <a:pt x="1131" y="3987842"/>
                  </a:cubicBezTo>
                  <a:cubicBezTo>
                    <a:pt x="-64709" y="3851215"/>
                    <a:pt x="2143576" y="3198992"/>
                    <a:pt x="2355007" y="1885891"/>
                  </a:cubicBezTo>
                  <a:cubicBezTo>
                    <a:pt x="2500289" y="983289"/>
                    <a:pt x="1621798" y="123962"/>
                    <a:pt x="1769243" y="19174"/>
                  </a:cubicBezTo>
                  <a:cubicBezTo>
                    <a:pt x="1916688" y="-85615"/>
                    <a:pt x="2546347" y="247606"/>
                    <a:pt x="2799199" y="768457"/>
                  </a:cubicBezTo>
                  <a:cubicBezTo>
                    <a:pt x="2883585" y="942795"/>
                    <a:pt x="2857002" y="995962"/>
                    <a:pt x="2947881" y="1122698"/>
                  </a:cubicBezTo>
                  <a:cubicBezTo>
                    <a:pt x="3069980" y="1293636"/>
                    <a:pt x="3318813" y="1476938"/>
                    <a:pt x="4046459" y="1526705"/>
                  </a:cubicBezTo>
                  <a:cubicBezTo>
                    <a:pt x="5080124" y="1597491"/>
                    <a:pt x="5361414" y="1281271"/>
                    <a:pt x="5757694" y="1528560"/>
                  </a:cubicBezTo>
                  <a:cubicBezTo>
                    <a:pt x="6098952" y="1743391"/>
                    <a:pt x="6301728" y="2226222"/>
                    <a:pt x="6167574" y="243549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343436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</p:grpSp>
      <p:sp>
        <p:nvSpPr>
          <p:cNvPr id="206" name="Google Shape;206;g39d2043fab9_0_131"/>
          <p:cNvSpPr/>
          <p:nvPr/>
        </p:nvSpPr>
        <p:spPr>
          <a:xfrm>
            <a:off x="838200" y="1581903"/>
            <a:ext cx="10515600" cy="46758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39d2043fab9_0_131"/>
          <p:cNvSpPr txBox="1"/>
          <p:nvPr/>
        </p:nvSpPr>
        <p:spPr>
          <a:xfrm>
            <a:off x="848350" y="631374"/>
            <a:ext cx="10515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Spent in a Lattice Design Workflow</a:t>
            </a:r>
            <a:endParaRPr sz="17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208" name="Google Shape;208;g39d2043fab9_0_131"/>
          <p:cNvGrpSpPr/>
          <p:nvPr/>
        </p:nvGrpSpPr>
        <p:grpSpPr>
          <a:xfrm>
            <a:off x="658425" y="1811183"/>
            <a:ext cx="10473458" cy="4178721"/>
            <a:chOff x="658425" y="1956479"/>
            <a:chExt cx="10473458" cy="4178721"/>
          </a:xfrm>
        </p:grpSpPr>
        <p:grpSp>
          <p:nvGrpSpPr>
            <p:cNvPr id="209" name="Google Shape;209;g39d2043fab9_0_131"/>
            <p:cNvGrpSpPr/>
            <p:nvPr/>
          </p:nvGrpSpPr>
          <p:grpSpPr>
            <a:xfrm>
              <a:off x="4663300" y="1967829"/>
              <a:ext cx="5844250" cy="3522300"/>
              <a:chOff x="4980800" y="2192725"/>
              <a:chExt cx="5844250" cy="3522300"/>
            </a:xfrm>
          </p:grpSpPr>
          <p:cxnSp>
            <p:nvCxnSpPr>
              <p:cNvPr id="210" name="Google Shape;210;g39d2043fab9_0_131"/>
              <p:cNvCxnSpPr/>
              <p:nvPr/>
            </p:nvCxnSpPr>
            <p:spPr>
              <a:xfrm>
                <a:off x="4980800" y="2192725"/>
                <a:ext cx="0" cy="352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8D8D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1" name="Google Shape;211;g39d2043fab9_0_131"/>
              <p:cNvCxnSpPr/>
              <p:nvPr/>
            </p:nvCxnSpPr>
            <p:spPr>
              <a:xfrm>
                <a:off x="5953150" y="2192725"/>
                <a:ext cx="0" cy="352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8D8D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2" name="Google Shape;212;g39d2043fab9_0_131"/>
              <p:cNvCxnSpPr/>
              <p:nvPr/>
            </p:nvCxnSpPr>
            <p:spPr>
              <a:xfrm>
                <a:off x="6925500" y="2192725"/>
                <a:ext cx="0" cy="352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8D8D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3" name="Google Shape;213;g39d2043fab9_0_131"/>
              <p:cNvCxnSpPr/>
              <p:nvPr/>
            </p:nvCxnSpPr>
            <p:spPr>
              <a:xfrm>
                <a:off x="7897825" y="2192725"/>
                <a:ext cx="0" cy="352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8D8D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4" name="Google Shape;214;g39d2043fab9_0_131"/>
              <p:cNvCxnSpPr/>
              <p:nvPr/>
            </p:nvCxnSpPr>
            <p:spPr>
              <a:xfrm>
                <a:off x="8877300" y="2192725"/>
                <a:ext cx="0" cy="352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8D8D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5" name="Google Shape;215;g39d2043fab9_0_131"/>
              <p:cNvCxnSpPr/>
              <p:nvPr/>
            </p:nvCxnSpPr>
            <p:spPr>
              <a:xfrm>
                <a:off x="9851175" y="2192725"/>
                <a:ext cx="0" cy="352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8D8D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6" name="Google Shape;216;g39d2043fab9_0_131"/>
              <p:cNvCxnSpPr/>
              <p:nvPr/>
            </p:nvCxnSpPr>
            <p:spPr>
              <a:xfrm>
                <a:off x="10825050" y="2192725"/>
                <a:ext cx="0" cy="352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8D8D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217" name="Google Shape;217;g39d2043fab9_0_131"/>
            <p:cNvSpPr/>
            <p:nvPr/>
          </p:nvSpPr>
          <p:spPr>
            <a:xfrm>
              <a:off x="658425" y="2059479"/>
              <a:ext cx="2656200" cy="303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r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5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Nonlinear &amp; Tracking</a:t>
              </a:r>
              <a:endParaRPr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r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5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Errors &amp; Correction</a:t>
              </a:r>
              <a:br>
                <a:rPr lang="en-ID" sz="15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-ID" sz="15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Collective-Effects Passes</a:t>
              </a:r>
              <a:br>
                <a:rPr lang="en-ID" sz="15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-ID" sz="15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Linear Optics</a:t>
              </a:r>
              <a:endParaRPr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r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5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Concept &amp; Requirements</a:t>
              </a:r>
              <a:br>
                <a:rPr lang="en-ID" sz="15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-ID" sz="15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Integration &amp; Reviews</a:t>
              </a:r>
              <a:br>
                <a:rPr lang="en-ID" sz="15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endParaRPr sz="17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18" name="Google Shape;218;g39d2043fab9_0_131"/>
            <p:cNvCxnSpPr/>
            <p:nvPr/>
          </p:nvCxnSpPr>
          <p:spPr>
            <a:xfrm rot="10800000">
              <a:off x="3695700" y="1956479"/>
              <a:ext cx="0" cy="362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9" name="Google Shape;219;g39d2043fab9_0_131"/>
            <p:cNvCxnSpPr/>
            <p:nvPr/>
          </p:nvCxnSpPr>
          <p:spPr>
            <a:xfrm>
              <a:off x="3695700" y="5477654"/>
              <a:ext cx="7099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" name="Google Shape;220;g39d2043fab9_0_131"/>
            <p:cNvCxnSpPr/>
            <p:nvPr/>
          </p:nvCxnSpPr>
          <p:spPr>
            <a:xfrm>
              <a:off x="10507544" y="5476104"/>
              <a:ext cx="0" cy="108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" name="Google Shape;221;g39d2043fab9_0_131"/>
            <p:cNvCxnSpPr/>
            <p:nvPr/>
          </p:nvCxnSpPr>
          <p:spPr>
            <a:xfrm>
              <a:off x="9533683" y="5476104"/>
              <a:ext cx="0" cy="108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" name="Google Shape;222;g39d2043fab9_0_131"/>
            <p:cNvCxnSpPr/>
            <p:nvPr/>
          </p:nvCxnSpPr>
          <p:spPr>
            <a:xfrm>
              <a:off x="8559822" y="5476104"/>
              <a:ext cx="0" cy="108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3" name="Google Shape;223;g39d2043fab9_0_131"/>
            <p:cNvCxnSpPr/>
            <p:nvPr/>
          </p:nvCxnSpPr>
          <p:spPr>
            <a:xfrm>
              <a:off x="7585962" y="5476104"/>
              <a:ext cx="0" cy="108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4" name="Google Shape;224;g39d2043fab9_0_131"/>
            <p:cNvCxnSpPr/>
            <p:nvPr/>
          </p:nvCxnSpPr>
          <p:spPr>
            <a:xfrm>
              <a:off x="6612101" y="5476104"/>
              <a:ext cx="0" cy="108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5" name="Google Shape;225;g39d2043fab9_0_131"/>
            <p:cNvCxnSpPr/>
            <p:nvPr/>
          </p:nvCxnSpPr>
          <p:spPr>
            <a:xfrm>
              <a:off x="5638240" y="5476104"/>
              <a:ext cx="0" cy="108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6" name="Google Shape;226;g39d2043fab9_0_131"/>
            <p:cNvCxnSpPr/>
            <p:nvPr/>
          </p:nvCxnSpPr>
          <p:spPr>
            <a:xfrm>
              <a:off x="4664380" y="5476104"/>
              <a:ext cx="0" cy="108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27" name="Google Shape;227;g39d2043fab9_0_131"/>
            <p:cNvSpPr/>
            <p:nvPr/>
          </p:nvSpPr>
          <p:spPr>
            <a:xfrm>
              <a:off x="3739651" y="2059479"/>
              <a:ext cx="6768000" cy="258000"/>
            </a:xfrm>
            <a:prstGeom prst="rect">
              <a:avLst/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g39d2043fab9_0_131"/>
            <p:cNvSpPr/>
            <p:nvPr/>
          </p:nvSpPr>
          <p:spPr>
            <a:xfrm>
              <a:off x="3739649" y="2629279"/>
              <a:ext cx="4820100" cy="258000"/>
            </a:xfrm>
            <a:prstGeom prst="rect">
              <a:avLst/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g39d2043fab9_0_131"/>
            <p:cNvSpPr/>
            <p:nvPr/>
          </p:nvSpPr>
          <p:spPr>
            <a:xfrm>
              <a:off x="3739647" y="3199079"/>
              <a:ext cx="2872500" cy="258000"/>
            </a:xfrm>
            <a:prstGeom prst="rect">
              <a:avLst/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g39d2043fab9_0_131"/>
            <p:cNvSpPr/>
            <p:nvPr/>
          </p:nvSpPr>
          <p:spPr>
            <a:xfrm>
              <a:off x="3739646" y="3768879"/>
              <a:ext cx="1898700" cy="258000"/>
            </a:xfrm>
            <a:prstGeom prst="rect">
              <a:avLst/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g39d2043fab9_0_131"/>
            <p:cNvSpPr/>
            <p:nvPr/>
          </p:nvSpPr>
          <p:spPr>
            <a:xfrm>
              <a:off x="3739646" y="4338679"/>
              <a:ext cx="1898700" cy="258000"/>
            </a:xfrm>
            <a:prstGeom prst="rect">
              <a:avLst/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g39d2043fab9_0_131"/>
            <p:cNvSpPr/>
            <p:nvPr/>
          </p:nvSpPr>
          <p:spPr>
            <a:xfrm>
              <a:off x="3739645" y="4908479"/>
              <a:ext cx="924600" cy="258000"/>
            </a:xfrm>
            <a:prstGeom prst="rect">
              <a:avLst/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g39d2043fab9_0_131"/>
            <p:cNvSpPr txBox="1"/>
            <p:nvPr/>
          </p:nvSpPr>
          <p:spPr>
            <a:xfrm>
              <a:off x="3511950" y="5548429"/>
              <a:ext cx="379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0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4" name="Google Shape;234;g39d2043fab9_0_131"/>
            <p:cNvSpPr txBox="1"/>
            <p:nvPr/>
          </p:nvSpPr>
          <p:spPr>
            <a:xfrm>
              <a:off x="4474153" y="5548429"/>
              <a:ext cx="379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5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5" name="Google Shape;235;g39d2043fab9_0_131"/>
            <p:cNvSpPr txBox="1"/>
            <p:nvPr/>
          </p:nvSpPr>
          <p:spPr>
            <a:xfrm>
              <a:off x="5448640" y="5548429"/>
              <a:ext cx="379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10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6" name="Google Shape;236;g39d2043fab9_0_131"/>
            <p:cNvSpPr txBox="1"/>
            <p:nvPr/>
          </p:nvSpPr>
          <p:spPr>
            <a:xfrm>
              <a:off x="6422490" y="5548429"/>
              <a:ext cx="379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15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7" name="Google Shape;237;g39d2043fab9_0_131"/>
            <p:cNvSpPr txBox="1"/>
            <p:nvPr/>
          </p:nvSpPr>
          <p:spPr>
            <a:xfrm>
              <a:off x="7396353" y="5548429"/>
              <a:ext cx="379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20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8" name="Google Shape;238;g39d2043fab9_0_131"/>
            <p:cNvSpPr txBox="1"/>
            <p:nvPr/>
          </p:nvSpPr>
          <p:spPr>
            <a:xfrm>
              <a:off x="8370215" y="5548429"/>
              <a:ext cx="379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25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9" name="Google Shape;239;g39d2043fab9_0_131"/>
            <p:cNvSpPr txBox="1"/>
            <p:nvPr/>
          </p:nvSpPr>
          <p:spPr>
            <a:xfrm>
              <a:off x="9344078" y="5548429"/>
              <a:ext cx="379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30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0" name="Google Shape;240;g39d2043fab9_0_131"/>
            <p:cNvSpPr txBox="1"/>
            <p:nvPr/>
          </p:nvSpPr>
          <p:spPr>
            <a:xfrm>
              <a:off x="10317928" y="5548429"/>
              <a:ext cx="379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35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1" name="Google Shape;241;g39d2043fab9_0_131"/>
            <p:cNvSpPr txBox="1"/>
            <p:nvPr/>
          </p:nvSpPr>
          <p:spPr>
            <a:xfrm>
              <a:off x="4708199" y="4869279"/>
              <a:ext cx="553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5%</a:t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2" name="Google Shape;242;g39d2043fab9_0_131"/>
            <p:cNvSpPr txBox="1"/>
            <p:nvPr/>
          </p:nvSpPr>
          <p:spPr>
            <a:xfrm>
              <a:off x="5738449" y="4280050"/>
              <a:ext cx="553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10%</a:t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3" name="Google Shape;243;g39d2043fab9_0_131"/>
            <p:cNvSpPr txBox="1"/>
            <p:nvPr/>
          </p:nvSpPr>
          <p:spPr>
            <a:xfrm>
              <a:off x="5738449" y="3739563"/>
              <a:ext cx="553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10%</a:t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4" name="Google Shape;244;g39d2043fab9_0_131"/>
            <p:cNvSpPr txBox="1"/>
            <p:nvPr/>
          </p:nvSpPr>
          <p:spPr>
            <a:xfrm>
              <a:off x="6710374" y="3160210"/>
              <a:ext cx="553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15%</a:t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5" name="Google Shape;245;g39d2043fab9_0_131"/>
            <p:cNvSpPr txBox="1"/>
            <p:nvPr/>
          </p:nvSpPr>
          <p:spPr>
            <a:xfrm>
              <a:off x="8654249" y="2586760"/>
              <a:ext cx="553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25</a:t>
              </a:r>
              <a:r>
                <a:rPr b="1"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%</a:t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6" name="Google Shape;246;g39d2043fab9_0_131"/>
            <p:cNvSpPr txBox="1"/>
            <p:nvPr/>
          </p:nvSpPr>
          <p:spPr>
            <a:xfrm>
              <a:off x="10578682" y="2010888"/>
              <a:ext cx="5532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3</a:t>
              </a:r>
              <a:r>
                <a:rPr b="1"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5%</a:t>
              </a:r>
              <a:endParaRPr b="1"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7" name="Google Shape;247;g39d2043fab9_0_131"/>
            <p:cNvSpPr txBox="1"/>
            <p:nvPr/>
          </p:nvSpPr>
          <p:spPr>
            <a:xfrm>
              <a:off x="5460758" y="5877200"/>
              <a:ext cx="35691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000">
                  <a:latin typeface="Helvetica Neue"/>
                  <a:ea typeface="Helvetica Neue"/>
                  <a:cs typeface="Helvetica Neue"/>
                  <a:sym typeface="Helvetica Neue"/>
                </a:rPr>
                <a:t>Share Of Total Effort ( % )</a:t>
              </a:r>
              <a:endParaRPr sz="10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48" name="Google Shape;248;g39d2043fab9_0_131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249" name="Google Shape;249;g39d2043fab9_0_1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g39d2043fab9_0_131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rgbClr val="34343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51" name="Google Shape;251;g39d2043fab9_0_131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9d2043fab9_0_206"/>
          <p:cNvSpPr/>
          <p:nvPr/>
        </p:nvSpPr>
        <p:spPr>
          <a:xfrm>
            <a:off x="4291725" y="4897869"/>
            <a:ext cx="8670900" cy="897000"/>
          </a:xfrm>
          <a:prstGeom prst="roundRect">
            <a:avLst>
              <a:gd fmla="val 9580" name="adj"/>
            </a:avLst>
          </a:prstGeom>
          <a:solidFill>
            <a:srgbClr val="8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7" name="Google Shape;257;g39d2043fab9_0_206"/>
          <p:cNvSpPr/>
          <p:nvPr/>
        </p:nvSpPr>
        <p:spPr>
          <a:xfrm>
            <a:off x="4291725" y="3840469"/>
            <a:ext cx="8670900" cy="897000"/>
          </a:xfrm>
          <a:prstGeom prst="roundRect">
            <a:avLst>
              <a:gd fmla="val 9580" name="adj"/>
            </a:avLst>
          </a:prstGeom>
          <a:solidFill>
            <a:srgbClr val="8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8" name="Google Shape;258;g39d2043fab9_0_206"/>
          <p:cNvSpPr/>
          <p:nvPr/>
        </p:nvSpPr>
        <p:spPr>
          <a:xfrm>
            <a:off x="4291725" y="2783069"/>
            <a:ext cx="8670900" cy="897000"/>
          </a:xfrm>
          <a:prstGeom prst="roundRect">
            <a:avLst>
              <a:gd fmla="val 9580" name="adj"/>
            </a:avLst>
          </a:prstGeom>
          <a:solidFill>
            <a:srgbClr val="8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9" name="Google Shape;259;g39d2043fab9_0_206"/>
          <p:cNvSpPr/>
          <p:nvPr/>
        </p:nvSpPr>
        <p:spPr>
          <a:xfrm>
            <a:off x="4291725" y="1765369"/>
            <a:ext cx="8670900" cy="897000"/>
          </a:xfrm>
          <a:prstGeom prst="roundRect">
            <a:avLst>
              <a:gd fmla="val 9580" name="adj"/>
            </a:avLst>
          </a:prstGeom>
          <a:solidFill>
            <a:srgbClr val="8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0" name="Google Shape;260;g39d2043fab9_0_206"/>
          <p:cNvSpPr/>
          <p:nvPr/>
        </p:nvSpPr>
        <p:spPr>
          <a:xfrm>
            <a:off x="4291725" y="750450"/>
            <a:ext cx="8670900" cy="897000"/>
          </a:xfrm>
          <a:prstGeom prst="roundRect">
            <a:avLst>
              <a:gd fmla="val 9580" name="adj"/>
            </a:avLst>
          </a:prstGeom>
          <a:solidFill>
            <a:srgbClr val="8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1" name="Google Shape;261;g39d2043fab9_0_206"/>
          <p:cNvSpPr txBox="1"/>
          <p:nvPr/>
        </p:nvSpPr>
        <p:spPr>
          <a:xfrm>
            <a:off x="4739415" y="1063209"/>
            <a:ext cx="2732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AI-assisted Framework</a:t>
            </a:r>
            <a:endParaRPr b="1"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g39d2043fab9_0_206"/>
          <p:cNvSpPr/>
          <p:nvPr/>
        </p:nvSpPr>
        <p:spPr>
          <a:xfrm>
            <a:off x="7767827" y="970157"/>
            <a:ext cx="28932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shorten cycles while keeping physics judgment in the loop</a:t>
            </a:r>
            <a:endParaRPr sz="15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g39d2043fab9_0_206"/>
          <p:cNvSpPr txBox="1"/>
          <p:nvPr/>
        </p:nvSpPr>
        <p:spPr>
          <a:xfrm>
            <a:off x="0" y="2689211"/>
            <a:ext cx="37527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Proposed 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Solution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Google Shape;264;g39d2043fab9_0_206"/>
          <p:cNvSpPr txBox="1"/>
          <p:nvPr/>
        </p:nvSpPr>
        <p:spPr>
          <a:xfrm>
            <a:off x="4739416" y="1922435"/>
            <a:ext cx="2516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Linear Designs </a:t>
            </a:r>
            <a:endParaRPr b="1"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Carried Out With</a:t>
            </a:r>
            <a:endParaRPr b="1"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" name="Google Shape;265;g39d2043fab9_0_206"/>
          <p:cNvSpPr/>
          <p:nvPr/>
        </p:nvSpPr>
        <p:spPr>
          <a:xfrm>
            <a:off x="7767827" y="1996903"/>
            <a:ext cx="28932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MAD-X / ELEGANT / Xsuite / custom scripts</a:t>
            </a:r>
            <a:endParaRPr sz="15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g39d2043fab9_0_206"/>
          <p:cNvSpPr txBox="1"/>
          <p:nvPr/>
        </p:nvSpPr>
        <p:spPr>
          <a:xfrm>
            <a:off x="4739416" y="2954523"/>
            <a:ext cx="2516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Numerical Effects Computed</a:t>
            </a:r>
            <a:endParaRPr b="1"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g39d2043fab9_0_206"/>
          <p:cNvSpPr/>
          <p:nvPr/>
        </p:nvSpPr>
        <p:spPr>
          <a:xfrm>
            <a:off x="7767824" y="3052076"/>
            <a:ext cx="39393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space-charge tune shifts/footprints</a:t>
            </a:r>
            <a:endParaRPr sz="15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g39d2043fab9_0_206"/>
          <p:cNvSpPr txBox="1"/>
          <p:nvPr/>
        </p:nvSpPr>
        <p:spPr>
          <a:xfrm>
            <a:off x="4739416" y="4136104"/>
            <a:ext cx="251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RAG-assisted LLM</a:t>
            </a:r>
            <a:endParaRPr b="1"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g39d2043fab9_0_206"/>
          <p:cNvSpPr/>
          <p:nvPr/>
        </p:nvSpPr>
        <p:spPr>
          <a:xfrm>
            <a:off x="7767825" y="4051925"/>
            <a:ext cx="40374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parses inputs, normalizes units, fetches prior runs/docs, </a:t>
            </a:r>
            <a:r>
              <a:rPr b="1" lang="en-ID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summarizes &amp; compares</a:t>
            </a:r>
            <a:endParaRPr b="1" sz="15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g39d2043fab9_0_206"/>
          <p:cNvSpPr txBox="1"/>
          <p:nvPr/>
        </p:nvSpPr>
        <p:spPr>
          <a:xfrm>
            <a:off x="4739416" y="5190483"/>
            <a:ext cx="251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Outcome</a:t>
            </a:r>
            <a:endParaRPr b="1"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g39d2043fab9_0_206"/>
          <p:cNvSpPr/>
          <p:nvPr/>
        </p:nvSpPr>
        <p:spPr>
          <a:xfrm>
            <a:off x="7767825" y="5098189"/>
            <a:ext cx="42828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reproducible metrics (ΔQ⁹⁵, centroid, anisotropy, resonance margins) + </a:t>
            </a:r>
            <a:r>
              <a:rPr b="1" lang="en-ID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suggest → verify</a:t>
            </a:r>
            <a:r>
              <a:rPr lang="en-ID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loop</a:t>
            </a:r>
            <a:endParaRPr sz="15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72" name="Google Shape;272;g39d2043fab9_0_206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273" name="Google Shape;273;g39d2043fab9_0_20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g39d2043fab9_0_206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rgbClr val="34343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75" name="Google Shape;275;g39d2043fab9_0_206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g39d2043fab9_0_233"/>
          <p:cNvGrpSpPr/>
          <p:nvPr/>
        </p:nvGrpSpPr>
        <p:grpSpPr>
          <a:xfrm rot="-4951109">
            <a:off x="8643779" y="3416868"/>
            <a:ext cx="6311986" cy="6475475"/>
            <a:chOff x="-1935780" y="3966057"/>
            <a:chExt cx="4588834" cy="4707691"/>
          </a:xfrm>
        </p:grpSpPr>
        <p:sp>
          <p:nvSpPr>
            <p:cNvPr id="281" name="Google Shape;281;g39d2043fab9_0_233"/>
            <p:cNvSpPr/>
            <p:nvPr/>
          </p:nvSpPr>
          <p:spPr>
            <a:xfrm rot="10800000">
              <a:off x="235480" y="6101004"/>
              <a:ext cx="456667" cy="395500"/>
            </a:xfrm>
            <a:custGeom>
              <a:rect b="b" l="l" r="r" t="t"/>
              <a:pathLst>
                <a:path extrusionOk="0" h="395500" w="456667">
                  <a:moveTo>
                    <a:pt x="443559" y="172852"/>
                  </a:moveTo>
                  <a:cubicBezTo>
                    <a:pt x="482053" y="249840"/>
                    <a:pt x="425465" y="386495"/>
                    <a:pt x="361566" y="394964"/>
                  </a:cubicBezTo>
                  <a:cubicBezTo>
                    <a:pt x="331156" y="399198"/>
                    <a:pt x="323072" y="371482"/>
                    <a:pt x="272259" y="344152"/>
                  </a:cubicBezTo>
                  <a:cubicBezTo>
                    <a:pt x="149077" y="276017"/>
                    <a:pt x="26665" y="349541"/>
                    <a:pt x="2799" y="305658"/>
                  </a:cubicBezTo>
                  <a:cubicBezTo>
                    <a:pt x="-14139" y="273707"/>
                    <a:pt x="35135" y="195949"/>
                    <a:pt x="99805" y="171697"/>
                  </a:cubicBezTo>
                  <a:cubicBezTo>
                    <a:pt x="164475" y="147446"/>
                    <a:pt x="206435" y="188250"/>
                    <a:pt x="241079" y="160149"/>
                  </a:cubicBezTo>
                  <a:cubicBezTo>
                    <a:pt x="289582" y="121655"/>
                    <a:pt x="244929" y="9637"/>
                    <a:pt x="271105" y="398"/>
                  </a:cubicBezTo>
                  <a:cubicBezTo>
                    <a:pt x="287272" y="-5376"/>
                    <a:pt x="306519" y="38892"/>
                    <a:pt x="382352" y="111646"/>
                  </a:cubicBezTo>
                  <a:cubicBezTo>
                    <a:pt x="427392" y="155530"/>
                    <a:pt x="433935" y="154375"/>
                    <a:pt x="443559" y="172852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82" name="Google Shape;282;g39d2043fab9_0_233"/>
            <p:cNvSpPr/>
            <p:nvPr/>
          </p:nvSpPr>
          <p:spPr>
            <a:xfrm rot="10800000">
              <a:off x="142831" y="6024325"/>
              <a:ext cx="591574" cy="574455"/>
            </a:xfrm>
            <a:custGeom>
              <a:rect b="b" l="l" r="r" t="t"/>
              <a:pathLst>
                <a:path extrusionOk="0" h="574455" w="591574">
                  <a:moveTo>
                    <a:pt x="314517" y="-106"/>
                  </a:moveTo>
                  <a:cubicBezTo>
                    <a:pt x="320678" y="-106"/>
                    <a:pt x="329145" y="1819"/>
                    <a:pt x="340308" y="23376"/>
                  </a:cubicBezTo>
                  <a:cubicBezTo>
                    <a:pt x="365715" y="73033"/>
                    <a:pt x="371105" y="125000"/>
                    <a:pt x="411909" y="160800"/>
                  </a:cubicBezTo>
                  <a:cubicBezTo>
                    <a:pt x="426537" y="173888"/>
                    <a:pt x="443858" y="168499"/>
                    <a:pt x="469650" y="178123"/>
                  </a:cubicBezTo>
                  <a:cubicBezTo>
                    <a:pt x="543559" y="206993"/>
                    <a:pt x="582438" y="243178"/>
                    <a:pt x="589367" y="274743"/>
                  </a:cubicBezTo>
                  <a:cubicBezTo>
                    <a:pt x="604380" y="342108"/>
                    <a:pt x="512378" y="397540"/>
                    <a:pt x="478503" y="467214"/>
                  </a:cubicBezTo>
                  <a:cubicBezTo>
                    <a:pt x="461566" y="500319"/>
                    <a:pt x="463490" y="525726"/>
                    <a:pt x="443475" y="549207"/>
                  </a:cubicBezTo>
                  <a:cubicBezTo>
                    <a:pt x="440932" y="551940"/>
                    <a:pt x="438085" y="554404"/>
                    <a:pt x="435005" y="556521"/>
                  </a:cubicBezTo>
                  <a:cubicBezTo>
                    <a:pt x="402671" y="582312"/>
                    <a:pt x="371105" y="580003"/>
                    <a:pt x="314517" y="550362"/>
                  </a:cubicBezTo>
                  <a:cubicBezTo>
                    <a:pt x="237529" y="511868"/>
                    <a:pt x="195572" y="454126"/>
                    <a:pt x="130899" y="452972"/>
                  </a:cubicBezTo>
                  <a:cubicBezTo>
                    <a:pt x="76238" y="452972"/>
                    <a:pt x="30430" y="480687"/>
                    <a:pt x="8105" y="456051"/>
                  </a:cubicBezTo>
                  <a:cubicBezTo>
                    <a:pt x="-14223" y="431415"/>
                    <a:pt x="12724" y="374443"/>
                    <a:pt x="20421" y="330560"/>
                  </a:cubicBezTo>
                  <a:cubicBezTo>
                    <a:pt x="25425" y="298609"/>
                    <a:pt x="25040" y="289756"/>
                    <a:pt x="46214" y="272818"/>
                  </a:cubicBezTo>
                  <a:cubicBezTo>
                    <a:pt x="90481" y="237403"/>
                    <a:pt x="155536" y="234324"/>
                    <a:pt x="215587" y="218926"/>
                  </a:cubicBezTo>
                  <a:cubicBezTo>
                    <a:pt x="222786" y="216963"/>
                    <a:pt x="229870" y="214499"/>
                    <a:pt x="236758" y="211612"/>
                  </a:cubicBezTo>
                  <a:cubicBezTo>
                    <a:pt x="258508" y="205877"/>
                    <a:pt x="276831" y="191172"/>
                    <a:pt x="287188" y="171193"/>
                  </a:cubicBezTo>
                  <a:cubicBezTo>
                    <a:pt x="315673" y="115377"/>
                    <a:pt x="289498" y="7593"/>
                    <a:pt x="314517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83" name="Google Shape;283;g39d2043fab9_0_233"/>
            <p:cNvSpPr/>
            <p:nvPr/>
          </p:nvSpPr>
          <p:spPr>
            <a:xfrm rot="10800000">
              <a:off x="40332" y="5930028"/>
              <a:ext cx="750076" cy="772302"/>
            </a:xfrm>
            <a:custGeom>
              <a:rect b="b" l="l" r="r" t="t"/>
              <a:pathLst>
                <a:path extrusionOk="0" h="772302" w="750076">
                  <a:moveTo>
                    <a:pt x="370521" y="-106"/>
                  </a:moveTo>
                  <a:cubicBezTo>
                    <a:pt x="377835" y="-106"/>
                    <a:pt x="388614" y="3358"/>
                    <a:pt x="403625" y="38388"/>
                  </a:cubicBezTo>
                  <a:cubicBezTo>
                    <a:pt x="442120" y="126540"/>
                    <a:pt x="435191" y="204298"/>
                    <a:pt x="484465" y="242408"/>
                  </a:cubicBezTo>
                  <a:cubicBezTo>
                    <a:pt x="505251" y="258960"/>
                    <a:pt x="528349" y="238558"/>
                    <a:pt x="569153" y="246258"/>
                  </a:cubicBezTo>
                  <a:cubicBezTo>
                    <a:pt x="670007" y="264735"/>
                    <a:pt x="745455" y="334409"/>
                    <a:pt x="749305" y="379063"/>
                  </a:cubicBezTo>
                  <a:cubicBezTo>
                    <a:pt x="756234" y="462980"/>
                    <a:pt x="586090" y="501089"/>
                    <a:pt x="546825" y="590396"/>
                  </a:cubicBezTo>
                  <a:cubicBezTo>
                    <a:pt x="527963" y="633124"/>
                    <a:pt x="549520" y="663535"/>
                    <a:pt x="530273" y="705878"/>
                  </a:cubicBezTo>
                  <a:cubicBezTo>
                    <a:pt x="527924" y="710229"/>
                    <a:pt x="525229" y="714347"/>
                    <a:pt x="522188" y="718197"/>
                  </a:cubicBezTo>
                  <a:cubicBezTo>
                    <a:pt x="490855" y="770587"/>
                    <a:pt x="423065" y="787833"/>
                    <a:pt x="370521" y="756691"/>
                  </a:cubicBezTo>
                  <a:cubicBezTo>
                    <a:pt x="285065" y="713963"/>
                    <a:pt x="260813" y="596555"/>
                    <a:pt x="181130" y="588856"/>
                  </a:cubicBezTo>
                  <a:cubicBezTo>
                    <a:pt x="117999" y="582697"/>
                    <a:pt x="59487" y="633510"/>
                    <a:pt x="27153" y="604639"/>
                  </a:cubicBezTo>
                  <a:cubicBezTo>
                    <a:pt x="-5183" y="575768"/>
                    <a:pt x="30233" y="495315"/>
                    <a:pt x="20224" y="440268"/>
                  </a:cubicBezTo>
                  <a:cubicBezTo>
                    <a:pt x="12139" y="395230"/>
                    <a:pt x="-11727" y="397540"/>
                    <a:pt x="5596" y="372519"/>
                  </a:cubicBezTo>
                  <a:cubicBezTo>
                    <a:pt x="38315" y="325170"/>
                    <a:pt x="128393" y="288601"/>
                    <a:pt x="216544" y="268969"/>
                  </a:cubicBezTo>
                  <a:lnTo>
                    <a:pt x="245415" y="261655"/>
                  </a:lnTo>
                  <a:cubicBezTo>
                    <a:pt x="283909" y="252031"/>
                    <a:pt x="303927" y="253571"/>
                    <a:pt x="324713" y="226625"/>
                  </a:cubicBezTo>
                  <a:cubicBezTo>
                    <a:pt x="373216" y="163110"/>
                    <a:pt x="339726" y="7978"/>
                    <a:pt x="370521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84" name="Google Shape;284;g39d2043fab9_0_233"/>
            <p:cNvSpPr/>
            <p:nvPr/>
          </p:nvSpPr>
          <p:spPr>
            <a:xfrm rot="10800000">
              <a:off x="-61471" y="5830741"/>
              <a:ext cx="947728" cy="975439"/>
            </a:xfrm>
            <a:custGeom>
              <a:rect b="b" l="l" r="r" t="t"/>
              <a:pathLst>
                <a:path extrusionOk="0" h="975439" w="947728">
                  <a:moveTo>
                    <a:pt x="466370" y="195"/>
                  </a:moveTo>
                  <a:cubicBezTo>
                    <a:pt x="474455" y="-1730"/>
                    <a:pt x="487927" y="4429"/>
                    <a:pt x="504864" y="52932"/>
                  </a:cubicBezTo>
                  <a:cubicBezTo>
                    <a:pt x="553753" y="178808"/>
                    <a:pt x="538354" y="283898"/>
                    <a:pt x="595327" y="322392"/>
                  </a:cubicBezTo>
                  <a:cubicBezTo>
                    <a:pt x="622271" y="342024"/>
                    <a:pt x="650759" y="307764"/>
                    <a:pt x="707344" y="312383"/>
                  </a:cubicBezTo>
                  <a:cubicBezTo>
                    <a:pt x="834375" y="322392"/>
                    <a:pt x="947163" y="423247"/>
                    <a:pt x="947163" y="481373"/>
                  </a:cubicBezTo>
                  <a:cubicBezTo>
                    <a:pt x="947163" y="581843"/>
                    <a:pt x="696950" y="603015"/>
                    <a:pt x="653837" y="712338"/>
                  </a:cubicBezTo>
                  <a:cubicBezTo>
                    <a:pt x="632665" y="764306"/>
                    <a:pt x="672699" y="799720"/>
                    <a:pt x="655761" y="862081"/>
                  </a:cubicBezTo>
                  <a:cubicBezTo>
                    <a:pt x="653607" y="868009"/>
                    <a:pt x="651027" y="873822"/>
                    <a:pt x="648064" y="879404"/>
                  </a:cubicBezTo>
                  <a:cubicBezTo>
                    <a:pt x="613418" y="952543"/>
                    <a:pt x="536044" y="997966"/>
                    <a:pt x="464831" y="963706"/>
                  </a:cubicBezTo>
                  <a:cubicBezTo>
                    <a:pt x="368595" y="917513"/>
                    <a:pt x="364745" y="740054"/>
                    <a:pt x="270050" y="725812"/>
                  </a:cubicBezTo>
                  <a:cubicBezTo>
                    <a:pt x="197681" y="715033"/>
                    <a:pt x="127236" y="787787"/>
                    <a:pt x="82583" y="754297"/>
                  </a:cubicBezTo>
                  <a:cubicBezTo>
                    <a:pt x="37929" y="720807"/>
                    <a:pt x="82583" y="617643"/>
                    <a:pt x="56791" y="551047"/>
                  </a:cubicBezTo>
                  <a:cubicBezTo>
                    <a:pt x="34466" y="493306"/>
                    <a:pt x="-11343" y="507549"/>
                    <a:pt x="1744" y="474059"/>
                  </a:cubicBezTo>
                  <a:cubicBezTo>
                    <a:pt x="23686" y="416317"/>
                    <a:pt x="138015" y="343949"/>
                    <a:pt x="253881" y="320082"/>
                  </a:cubicBezTo>
                  <a:lnTo>
                    <a:pt x="292375" y="312768"/>
                  </a:lnTo>
                  <a:cubicBezTo>
                    <a:pt x="342805" y="304300"/>
                    <a:pt x="369364" y="312768"/>
                    <a:pt x="399776" y="283128"/>
                  </a:cubicBezTo>
                  <a:cubicBezTo>
                    <a:pt x="470221" y="211144"/>
                    <a:pt x="429417" y="8279"/>
                    <a:pt x="466370" y="195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85" name="Google Shape;285;g39d2043fab9_0_233"/>
            <p:cNvSpPr/>
            <p:nvPr/>
          </p:nvSpPr>
          <p:spPr>
            <a:xfrm rot="10800000">
              <a:off x="-167018" y="5727358"/>
              <a:ext cx="1147442" cy="1182456"/>
            </a:xfrm>
            <a:custGeom>
              <a:rect b="b" l="l" r="r" t="t"/>
              <a:pathLst>
                <a:path extrusionOk="0" h="1182456" w="1147442">
                  <a:moveTo>
                    <a:pt x="560537" y="-106"/>
                  </a:moveTo>
                  <a:cubicBezTo>
                    <a:pt x="569390" y="-106"/>
                    <a:pt x="585174" y="5283"/>
                    <a:pt x="607885" y="67259"/>
                  </a:cubicBezTo>
                  <a:cubicBezTo>
                    <a:pt x="667938" y="231630"/>
                    <a:pt x="642530" y="360585"/>
                    <a:pt x="707586" y="404854"/>
                  </a:cubicBezTo>
                  <a:cubicBezTo>
                    <a:pt x="740690" y="427180"/>
                    <a:pt x="775721" y="371364"/>
                    <a:pt x="846549" y="380987"/>
                  </a:cubicBezTo>
                  <a:cubicBezTo>
                    <a:pt x="1000526" y="401389"/>
                    <a:pt x="1150655" y="514562"/>
                    <a:pt x="1146804" y="586161"/>
                  </a:cubicBezTo>
                  <a:cubicBezTo>
                    <a:pt x="1140261" y="701644"/>
                    <a:pt x="809211" y="707419"/>
                    <a:pt x="761862" y="836759"/>
                  </a:cubicBezTo>
                  <a:cubicBezTo>
                    <a:pt x="738766" y="898350"/>
                    <a:pt x="797278" y="938769"/>
                    <a:pt x="782265" y="1020376"/>
                  </a:cubicBezTo>
                  <a:cubicBezTo>
                    <a:pt x="780418" y="1027999"/>
                    <a:pt x="777953" y="1035467"/>
                    <a:pt x="774951" y="1042703"/>
                  </a:cubicBezTo>
                  <a:cubicBezTo>
                    <a:pt x="739922" y="1139709"/>
                    <a:pt x="638682" y="1208999"/>
                    <a:pt x="560537" y="1172429"/>
                  </a:cubicBezTo>
                  <a:cubicBezTo>
                    <a:pt x="453525" y="1122771"/>
                    <a:pt x="470077" y="885647"/>
                    <a:pt x="360367" y="864475"/>
                  </a:cubicBezTo>
                  <a:cubicBezTo>
                    <a:pt x="279144" y="848692"/>
                    <a:pt x="195998" y="941464"/>
                    <a:pt x="140566" y="906049"/>
                  </a:cubicBezTo>
                  <a:cubicBezTo>
                    <a:pt x="85134" y="870634"/>
                    <a:pt x="138256" y="742448"/>
                    <a:pt x="95911" y="663535"/>
                  </a:cubicBezTo>
                  <a:cubicBezTo>
                    <a:pt x="57417" y="593475"/>
                    <a:pt x="-7638" y="619652"/>
                    <a:pt x="61" y="576153"/>
                  </a:cubicBezTo>
                  <a:cubicBezTo>
                    <a:pt x="12380" y="508788"/>
                    <a:pt x="149804" y="399849"/>
                    <a:pt x="293772" y="372519"/>
                  </a:cubicBezTo>
                  <a:cubicBezTo>
                    <a:pt x="309939" y="369439"/>
                    <a:pt x="324953" y="367130"/>
                    <a:pt x="338810" y="365589"/>
                  </a:cubicBezTo>
                  <a:cubicBezTo>
                    <a:pt x="401941" y="358661"/>
                    <a:pt x="435816" y="376368"/>
                    <a:pt x="474696" y="341338"/>
                  </a:cubicBezTo>
                  <a:cubicBezTo>
                    <a:pt x="565542" y="258960"/>
                    <a:pt x="517424" y="8748"/>
                    <a:pt x="560537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86" name="Google Shape;286;g39d2043fab9_0_233"/>
            <p:cNvSpPr/>
            <p:nvPr/>
          </p:nvSpPr>
          <p:spPr>
            <a:xfrm rot="10800000">
              <a:off x="-270748" y="5626291"/>
              <a:ext cx="1348365" cy="1387072"/>
            </a:xfrm>
            <a:custGeom>
              <a:rect b="b" l="l" r="r" t="t"/>
              <a:pathLst>
                <a:path extrusionOk="0" h="1387072" w="1348365">
                  <a:moveTo>
                    <a:pt x="657731" y="-106"/>
                  </a:moveTo>
                  <a:cubicBezTo>
                    <a:pt x="667740" y="-106"/>
                    <a:pt x="685831" y="6438"/>
                    <a:pt x="712392" y="81887"/>
                  </a:cubicBezTo>
                  <a:cubicBezTo>
                    <a:pt x="783608" y="283982"/>
                    <a:pt x="748194" y="438729"/>
                    <a:pt x="821331" y="485692"/>
                  </a:cubicBezTo>
                  <a:cubicBezTo>
                    <a:pt x="859826" y="511483"/>
                    <a:pt x="901015" y="442193"/>
                    <a:pt x="987627" y="447198"/>
                  </a:cubicBezTo>
                  <a:cubicBezTo>
                    <a:pt x="1168165" y="459900"/>
                    <a:pt x="1355632" y="604254"/>
                    <a:pt x="1347547" y="688942"/>
                  </a:cubicBezTo>
                  <a:cubicBezTo>
                    <a:pt x="1334846" y="822131"/>
                    <a:pt x="924110" y="809813"/>
                    <a:pt x="871373" y="958401"/>
                  </a:cubicBezTo>
                  <a:cubicBezTo>
                    <a:pt x="846353" y="1029231"/>
                    <a:pt x="922957" y="1073884"/>
                    <a:pt x="909868" y="1175894"/>
                  </a:cubicBezTo>
                  <a:cubicBezTo>
                    <a:pt x="908329" y="1185171"/>
                    <a:pt x="906019" y="1194332"/>
                    <a:pt x="902939" y="1203225"/>
                  </a:cubicBezTo>
                  <a:cubicBezTo>
                    <a:pt x="867525" y="1324097"/>
                    <a:pt x="742804" y="1416867"/>
                    <a:pt x="657345" y="1377988"/>
                  </a:cubicBezTo>
                  <a:cubicBezTo>
                    <a:pt x="541863" y="1324866"/>
                    <a:pt x="576123" y="1028076"/>
                    <a:pt x="451402" y="999975"/>
                  </a:cubicBezTo>
                  <a:cubicBezTo>
                    <a:pt x="361324" y="979188"/>
                    <a:pt x="265859" y="1095825"/>
                    <a:pt x="199265" y="1053867"/>
                  </a:cubicBezTo>
                  <a:cubicBezTo>
                    <a:pt x="132669" y="1011908"/>
                    <a:pt x="194261" y="863705"/>
                    <a:pt x="135749" y="772474"/>
                  </a:cubicBezTo>
                  <a:cubicBezTo>
                    <a:pt x="83397" y="690481"/>
                    <a:pt x="-2830" y="727820"/>
                    <a:pt x="-520" y="675084"/>
                  </a:cubicBezTo>
                  <a:cubicBezTo>
                    <a:pt x="2943" y="598095"/>
                    <a:pt x="162695" y="452587"/>
                    <a:pt x="334763" y="421791"/>
                  </a:cubicBezTo>
                  <a:cubicBezTo>
                    <a:pt x="352201" y="418558"/>
                    <a:pt x="369794" y="416248"/>
                    <a:pt x="387500" y="414862"/>
                  </a:cubicBezTo>
                  <a:cubicBezTo>
                    <a:pt x="464489" y="409088"/>
                    <a:pt x="502983" y="435264"/>
                    <a:pt x="551871" y="396000"/>
                  </a:cubicBezTo>
                  <a:cubicBezTo>
                    <a:pt x="663506" y="306693"/>
                    <a:pt x="608842" y="8748"/>
                    <a:pt x="657731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87" name="Google Shape;287;g39d2043fab9_0_233"/>
            <p:cNvSpPr/>
            <p:nvPr/>
          </p:nvSpPr>
          <p:spPr>
            <a:xfrm rot="10800000">
              <a:off x="-373791" y="5521664"/>
              <a:ext cx="1548856" cy="1595249"/>
            </a:xfrm>
            <a:custGeom>
              <a:rect b="b" l="l" r="r" t="t"/>
              <a:pathLst>
                <a:path extrusionOk="0" h="1595249" w="1548856">
                  <a:moveTo>
                    <a:pt x="755178" y="-106"/>
                  </a:moveTo>
                  <a:cubicBezTo>
                    <a:pt x="765958" y="-106"/>
                    <a:pt x="786358" y="7208"/>
                    <a:pt x="817153" y="96130"/>
                  </a:cubicBezTo>
                  <a:cubicBezTo>
                    <a:pt x="899917" y="336334"/>
                    <a:pt x="855647" y="516487"/>
                    <a:pt x="935331" y="566915"/>
                  </a:cubicBezTo>
                  <a:cubicBezTo>
                    <a:pt x="981139" y="595400"/>
                    <a:pt x="1026562" y="521491"/>
                    <a:pt x="1127802" y="515332"/>
                  </a:cubicBezTo>
                  <a:cubicBezTo>
                    <a:pt x="1336057" y="502629"/>
                    <a:pt x="1560477" y="695101"/>
                    <a:pt x="1547776" y="793261"/>
                  </a:cubicBezTo>
                  <a:cubicBezTo>
                    <a:pt x="1528914" y="943003"/>
                    <a:pt x="1036571" y="913748"/>
                    <a:pt x="980371" y="1083122"/>
                  </a:cubicBezTo>
                  <a:cubicBezTo>
                    <a:pt x="953424" y="1163576"/>
                    <a:pt x="1047736" y="1214003"/>
                    <a:pt x="1037727" y="1334490"/>
                  </a:cubicBezTo>
                  <a:cubicBezTo>
                    <a:pt x="1036648" y="1345538"/>
                    <a:pt x="1034569" y="1356509"/>
                    <a:pt x="1031566" y="1367210"/>
                  </a:cubicBezTo>
                  <a:cubicBezTo>
                    <a:pt x="995767" y="1511564"/>
                    <a:pt x="847180" y="1628201"/>
                    <a:pt x="754407" y="1586627"/>
                  </a:cubicBezTo>
                  <a:cubicBezTo>
                    <a:pt x="626223" y="1530041"/>
                    <a:pt x="682809" y="1173969"/>
                    <a:pt x="543074" y="1138554"/>
                  </a:cubicBezTo>
                  <a:cubicBezTo>
                    <a:pt x="443761" y="1113533"/>
                    <a:pt x="335975" y="1251727"/>
                    <a:pt x="258218" y="1205534"/>
                  </a:cubicBezTo>
                  <a:cubicBezTo>
                    <a:pt x="180459" y="1159341"/>
                    <a:pt x="250519" y="988427"/>
                    <a:pt x="176225" y="884877"/>
                  </a:cubicBezTo>
                  <a:cubicBezTo>
                    <a:pt x="108860" y="790951"/>
                    <a:pt x="3001" y="839454"/>
                    <a:pt x="-464" y="777478"/>
                  </a:cubicBezTo>
                  <a:cubicBezTo>
                    <a:pt x="-5469" y="690481"/>
                    <a:pt x="175840" y="508019"/>
                    <a:pt x="375625" y="474528"/>
                  </a:cubicBezTo>
                  <a:cubicBezTo>
                    <a:pt x="395873" y="470910"/>
                    <a:pt x="416314" y="468562"/>
                    <a:pt x="436830" y="467600"/>
                  </a:cubicBezTo>
                  <a:cubicBezTo>
                    <a:pt x="524983" y="463365"/>
                    <a:pt x="571945" y="497625"/>
                    <a:pt x="629301" y="454126"/>
                  </a:cubicBezTo>
                  <a:cubicBezTo>
                    <a:pt x="762107" y="354042"/>
                    <a:pt x="700132" y="9133"/>
                    <a:pt x="755178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88" name="Google Shape;288;g39d2043fab9_0_233"/>
            <p:cNvSpPr/>
            <p:nvPr/>
          </p:nvSpPr>
          <p:spPr>
            <a:xfrm rot="10800000">
              <a:off x="-478760" y="5417978"/>
              <a:ext cx="1749789" cy="1803067"/>
            </a:xfrm>
            <a:custGeom>
              <a:rect b="b" l="l" r="r" t="t"/>
              <a:pathLst>
                <a:path extrusionOk="0" h="1803067" w="1749789">
                  <a:moveTo>
                    <a:pt x="851142" y="91"/>
                  </a:moveTo>
                  <a:cubicBezTo>
                    <a:pt x="863075" y="-1833"/>
                    <a:pt x="885788" y="8560"/>
                    <a:pt x="920048" y="110955"/>
                  </a:cubicBezTo>
                  <a:cubicBezTo>
                    <a:pt x="1014357" y="389654"/>
                    <a:pt x="958543" y="595213"/>
                    <a:pt x="1047847" y="649875"/>
                  </a:cubicBezTo>
                  <a:cubicBezTo>
                    <a:pt x="1099816" y="681055"/>
                    <a:pt x="1151397" y="594443"/>
                    <a:pt x="1268421" y="584434"/>
                  </a:cubicBezTo>
                  <a:cubicBezTo>
                    <a:pt x="1503620" y="564033"/>
                    <a:pt x="1765381" y="787299"/>
                    <a:pt x="1748443" y="898547"/>
                  </a:cubicBezTo>
                  <a:cubicBezTo>
                    <a:pt x="1723038" y="1064843"/>
                    <a:pt x="1149858" y="1018264"/>
                    <a:pt x="1089422" y="1206501"/>
                  </a:cubicBezTo>
                  <a:cubicBezTo>
                    <a:pt x="1060551" y="1296193"/>
                    <a:pt x="1172954" y="1352395"/>
                    <a:pt x="1166410" y="1491744"/>
                  </a:cubicBezTo>
                  <a:cubicBezTo>
                    <a:pt x="1165332" y="1504716"/>
                    <a:pt x="1163292" y="1517574"/>
                    <a:pt x="1160252" y="1530238"/>
                  </a:cubicBezTo>
                  <a:cubicBezTo>
                    <a:pt x="1124453" y="1698073"/>
                    <a:pt x="951612" y="1838192"/>
                    <a:pt x="852298" y="1795079"/>
                  </a:cubicBezTo>
                  <a:cubicBezTo>
                    <a:pt x="713717" y="1734642"/>
                    <a:pt x="789938" y="1319290"/>
                    <a:pt x="635190" y="1276561"/>
                  </a:cubicBezTo>
                  <a:cubicBezTo>
                    <a:pt x="527407" y="1246920"/>
                    <a:pt x="407305" y="1407056"/>
                    <a:pt x="318383" y="1356244"/>
                  </a:cubicBezTo>
                  <a:cubicBezTo>
                    <a:pt x="229461" y="1305432"/>
                    <a:pt x="307604" y="1112960"/>
                    <a:pt x="217143" y="996708"/>
                  </a:cubicBezTo>
                  <a:cubicBezTo>
                    <a:pt x="135150" y="890848"/>
                    <a:pt x="9658" y="950515"/>
                    <a:pt x="35" y="879300"/>
                  </a:cubicBezTo>
                  <a:cubicBezTo>
                    <a:pt x="-13054" y="782295"/>
                    <a:pt x="189811" y="564802"/>
                    <a:pt x="417697" y="526693"/>
                  </a:cubicBezTo>
                  <a:cubicBezTo>
                    <a:pt x="440487" y="522728"/>
                    <a:pt x="463505" y="520303"/>
                    <a:pt x="486603" y="519379"/>
                  </a:cubicBezTo>
                  <a:cubicBezTo>
                    <a:pt x="587072" y="517069"/>
                    <a:pt x="640580" y="557873"/>
                    <a:pt x="707945" y="511295"/>
                  </a:cubicBezTo>
                  <a:cubicBezTo>
                    <a:pt x="861151" y="402356"/>
                    <a:pt x="789938" y="9715"/>
                    <a:pt x="851142" y="91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89" name="Google Shape;289;g39d2043fab9_0_233"/>
            <p:cNvSpPr/>
            <p:nvPr/>
          </p:nvSpPr>
          <p:spPr>
            <a:xfrm rot="10800000">
              <a:off x="-582709" y="5314807"/>
              <a:ext cx="1953069" cy="2009771"/>
            </a:xfrm>
            <a:custGeom>
              <a:rect b="b" l="l" r="r" t="t"/>
              <a:pathLst>
                <a:path extrusionOk="0" h="2009771" w="1953069">
                  <a:moveTo>
                    <a:pt x="950473" y="75"/>
                  </a:moveTo>
                  <a:cubicBezTo>
                    <a:pt x="963177" y="-1849"/>
                    <a:pt x="988968" y="9699"/>
                    <a:pt x="1027462" y="125567"/>
                  </a:cubicBezTo>
                  <a:cubicBezTo>
                    <a:pt x="1132936" y="441990"/>
                    <a:pt x="1065956" y="672955"/>
                    <a:pt x="1164501" y="729542"/>
                  </a:cubicBezTo>
                  <a:cubicBezTo>
                    <a:pt x="1223013" y="763802"/>
                    <a:pt x="1279984" y="664101"/>
                    <a:pt x="1412405" y="650243"/>
                  </a:cubicBezTo>
                  <a:cubicBezTo>
                    <a:pt x="1674936" y="622913"/>
                    <a:pt x="1973651" y="876590"/>
                    <a:pt x="1951324" y="1000926"/>
                  </a:cubicBezTo>
                  <a:cubicBezTo>
                    <a:pt x="1920144" y="1184159"/>
                    <a:pt x="1266127" y="1120258"/>
                    <a:pt x="1201071" y="1330052"/>
                  </a:cubicBezTo>
                  <a:cubicBezTo>
                    <a:pt x="1170277" y="1429367"/>
                    <a:pt x="1300387" y="1490573"/>
                    <a:pt x="1295768" y="1648784"/>
                  </a:cubicBezTo>
                  <a:cubicBezTo>
                    <a:pt x="1294998" y="1663297"/>
                    <a:pt x="1293073" y="1677694"/>
                    <a:pt x="1289993" y="1691898"/>
                  </a:cubicBezTo>
                  <a:cubicBezTo>
                    <a:pt x="1254194" y="1884369"/>
                    <a:pt x="1059028" y="2047970"/>
                    <a:pt x="950473" y="2001776"/>
                  </a:cubicBezTo>
                  <a:cubicBezTo>
                    <a:pt x="801116" y="1938261"/>
                    <a:pt x="897351" y="1462857"/>
                    <a:pt x="727978" y="1413200"/>
                  </a:cubicBezTo>
                  <a:cubicBezTo>
                    <a:pt x="612495" y="1378940"/>
                    <a:pt x="478534" y="1560633"/>
                    <a:pt x="378449" y="1505971"/>
                  </a:cubicBezTo>
                  <a:cubicBezTo>
                    <a:pt x="278365" y="1451309"/>
                    <a:pt x="364977" y="1236511"/>
                    <a:pt x="258348" y="1107170"/>
                  </a:cubicBezTo>
                  <a:cubicBezTo>
                    <a:pt x="161341" y="989378"/>
                    <a:pt x="16603" y="1059822"/>
                    <a:pt x="821" y="979754"/>
                  </a:cubicBezTo>
                  <a:cubicBezTo>
                    <a:pt x="-20350" y="872355"/>
                    <a:pt x="204069" y="619063"/>
                    <a:pt x="459672" y="577489"/>
                  </a:cubicBezTo>
                  <a:cubicBezTo>
                    <a:pt x="485079" y="572793"/>
                    <a:pt x="510830" y="570368"/>
                    <a:pt x="536660" y="570176"/>
                  </a:cubicBezTo>
                  <a:cubicBezTo>
                    <a:pt x="649448" y="573255"/>
                    <a:pt x="710270" y="619448"/>
                    <a:pt x="786102" y="567481"/>
                  </a:cubicBezTo>
                  <a:cubicBezTo>
                    <a:pt x="960482" y="449688"/>
                    <a:pt x="883494" y="9699"/>
                    <a:pt x="950473" y="75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90" name="Google Shape;290;g39d2043fab9_0_233"/>
            <p:cNvSpPr/>
            <p:nvPr/>
          </p:nvSpPr>
          <p:spPr>
            <a:xfrm rot="10800000">
              <a:off x="-686862" y="5211078"/>
              <a:ext cx="2155596" cy="2217253"/>
            </a:xfrm>
            <a:custGeom>
              <a:rect b="b" l="l" r="r" t="t"/>
              <a:pathLst>
                <a:path extrusionOk="0" h="2217253" w="2155596">
                  <a:moveTo>
                    <a:pt x="1048848" y="-106"/>
                  </a:moveTo>
                  <a:cubicBezTo>
                    <a:pt x="1062705" y="-106"/>
                    <a:pt x="1089651" y="10672"/>
                    <a:pt x="1132379" y="140013"/>
                  </a:cubicBezTo>
                  <a:cubicBezTo>
                    <a:pt x="1247862" y="494930"/>
                    <a:pt x="1174339" y="750917"/>
                    <a:pt x="1278659" y="810968"/>
                  </a:cubicBezTo>
                  <a:cubicBezTo>
                    <a:pt x="1343330" y="849462"/>
                    <a:pt x="1406461" y="733980"/>
                    <a:pt x="1553507" y="717812"/>
                  </a:cubicBezTo>
                  <a:cubicBezTo>
                    <a:pt x="1843369" y="683167"/>
                    <a:pt x="2179424" y="967255"/>
                    <a:pt x="2153633" y="1104679"/>
                  </a:cubicBezTo>
                  <a:cubicBezTo>
                    <a:pt x="2115139" y="1304464"/>
                    <a:pt x="1381053" y="1223627"/>
                    <a:pt x="1311764" y="1453437"/>
                  </a:cubicBezTo>
                  <a:cubicBezTo>
                    <a:pt x="1279042" y="1561991"/>
                    <a:pt x="1427247" y="1628586"/>
                    <a:pt x="1424937" y="1806044"/>
                  </a:cubicBezTo>
                  <a:cubicBezTo>
                    <a:pt x="1424629" y="1822212"/>
                    <a:pt x="1422935" y="1838302"/>
                    <a:pt x="1419933" y="1854162"/>
                  </a:cubicBezTo>
                  <a:cubicBezTo>
                    <a:pt x="1383748" y="2069345"/>
                    <a:pt x="1163177" y="2257967"/>
                    <a:pt x="1048848" y="2209465"/>
                  </a:cubicBezTo>
                  <a:cubicBezTo>
                    <a:pt x="888712" y="2142100"/>
                    <a:pt x="1004963" y="1607414"/>
                    <a:pt x="820577" y="1550828"/>
                  </a:cubicBezTo>
                  <a:cubicBezTo>
                    <a:pt x="694700" y="1512334"/>
                    <a:pt x="551117" y="1715198"/>
                    <a:pt x="438715" y="1655917"/>
                  </a:cubicBezTo>
                  <a:cubicBezTo>
                    <a:pt x="326310" y="1596635"/>
                    <a:pt x="422545" y="1359511"/>
                    <a:pt x="300134" y="1218238"/>
                  </a:cubicBezTo>
                  <a:cubicBezTo>
                    <a:pt x="188117" y="1088897"/>
                    <a:pt x="24131" y="1169734"/>
                    <a:pt x="1803" y="1081197"/>
                  </a:cubicBezTo>
                  <a:cubicBezTo>
                    <a:pt x="-27450" y="962636"/>
                    <a:pt x="218526" y="673543"/>
                    <a:pt x="502229" y="628890"/>
                  </a:cubicBezTo>
                  <a:cubicBezTo>
                    <a:pt x="530291" y="623809"/>
                    <a:pt x="558776" y="621345"/>
                    <a:pt x="587302" y="621577"/>
                  </a:cubicBezTo>
                  <a:cubicBezTo>
                    <a:pt x="712793" y="625811"/>
                    <a:pt x="779773" y="680087"/>
                    <a:pt x="865229" y="624271"/>
                  </a:cubicBezTo>
                  <a:cubicBezTo>
                    <a:pt x="1058856" y="497625"/>
                    <a:pt x="975710" y="10288"/>
                    <a:pt x="1048848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91" name="Google Shape;291;g39d2043fab9_0_233"/>
            <p:cNvSpPr/>
            <p:nvPr/>
          </p:nvSpPr>
          <p:spPr>
            <a:xfrm rot="10800000">
              <a:off x="-788833" y="5109543"/>
              <a:ext cx="2358189" cy="2422338"/>
            </a:xfrm>
            <a:custGeom>
              <a:rect b="b" l="l" r="r" t="t"/>
              <a:pathLst>
                <a:path extrusionOk="0" h="2422338" w="2358189">
                  <a:moveTo>
                    <a:pt x="1149469" y="-106"/>
                  </a:moveTo>
                  <a:cubicBezTo>
                    <a:pt x="1164097" y="-106"/>
                    <a:pt x="1193738" y="11828"/>
                    <a:pt x="1240315" y="153871"/>
                  </a:cubicBezTo>
                  <a:cubicBezTo>
                    <a:pt x="1368116" y="546513"/>
                    <a:pt x="1283813" y="827906"/>
                    <a:pt x="1394292" y="891421"/>
                  </a:cubicBezTo>
                  <a:cubicBezTo>
                    <a:pt x="1465122" y="929915"/>
                    <a:pt x="1533641" y="805964"/>
                    <a:pt x="1696088" y="784407"/>
                  </a:cubicBezTo>
                  <a:cubicBezTo>
                    <a:pt x="2013280" y="742063"/>
                    <a:pt x="2386289" y="1056946"/>
                    <a:pt x="2355880" y="1207844"/>
                  </a:cubicBezTo>
                  <a:cubicBezTo>
                    <a:pt x="2312381" y="1424567"/>
                    <a:pt x="1496302" y="1326406"/>
                    <a:pt x="1422779" y="1576234"/>
                  </a:cubicBezTo>
                  <a:cubicBezTo>
                    <a:pt x="1388134" y="1694411"/>
                    <a:pt x="1554044" y="1766011"/>
                    <a:pt x="1554429" y="1961177"/>
                  </a:cubicBezTo>
                  <a:cubicBezTo>
                    <a:pt x="1554236" y="1978961"/>
                    <a:pt x="1552698" y="1996745"/>
                    <a:pt x="1549810" y="2014298"/>
                  </a:cubicBezTo>
                  <a:cubicBezTo>
                    <a:pt x="1513625" y="2253348"/>
                    <a:pt x="1268802" y="2465451"/>
                    <a:pt x="1147545" y="2414639"/>
                  </a:cubicBezTo>
                  <a:cubicBezTo>
                    <a:pt x="977015" y="2343809"/>
                    <a:pt x="1113284" y="1749843"/>
                    <a:pt x="913884" y="1685942"/>
                  </a:cubicBezTo>
                  <a:cubicBezTo>
                    <a:pt x="778769" y="1642444"/>
                    <a:pt x="621714" y="1867251"/>
                    <a:pt x="499686" y="1804120"/>
                  </a:cubicBezTo>
                  <a:cubicBezTo>
                    <a:pt x="377660" y="1740990"/>
                    <a:pt x="480439" y="1481153"/>
                    <a:pt x="341860" y="1327176"/>
                  </a:cubicBezTo>
                  <a:cubicBezTo>
                    <a:pt x="215213" y="1185902"/>
                    <a:pt x="31597" y="1277518"/>
                    <a:pt x="3111" y="1180128"/>
                  </a:cubicBezTo>
                  <a:cubicBezTo>
                    <a:pt x="-35383" y="1050787"/>
                    <a:pt x="234077" y="726281"/>
                    <a:pt x="544726" y="679703"/>
                  </a:cubicBezTo>
                  <a:cubicBezTo>
                    <a:pt x="575636" y="674621"/>
                    <a:pt x="606931" y="672158"/>
                    <a:pt x="638266" y="672389"/>
                  </a:cubicBezTo>
                  <a:cubicBezTo>
                    <a:pt x="776074" y="675084"/>
                    <a:pt x="849985" y="740524"/>
                    <a:pt x="946220" y="680473"/>
                  </a:cubicBezTo>
                  <a:cubicBezTo>
                    <a:pt x="1159478" y="544973"/>
                    <a:pt x="1070171" y="9133"/>
                    <a:pt x="1149469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92" name="Google Shape;292;g39d2043fab9_0_233"/>
            <p:cNvSpPr/>
            <p:nvPr/>
          </p:nvSpPr>
          <p:spPr>
            <a:xfrm rot="10800000">
              <a:off x="-895012" y="5003292"/>
              <a:ext cx="2560567" cy="2632670"/>
            </a:xfrm>
            <a:custGeom>
              <a:rect b="b" l="l" r="r" t="t"/>
              <a:pathLst>
                <a:path extrusionOk="0" h="2632670" w="2560567">
                  <a:moveTo>
                    <a:pt x="1245669" y="40"/>
                  </a:moveTo>
                  <a:cubicBezTo>
                    <a:pt x="1261067" y="-1884"/>
                    <a:pt x="1293016" y="13128"/>
                    <a:pt x="1343446" y="169415"/>
                  </a:cubicBezTo>
                  <a:cubicBezTo>
                    <a:pt x="1482795" y="600551"/>
                    <a:pt x="1388483" y="906965"/>
                    <a:pt x="1508970" y="973560"/>
                  </a:cubicBezTo>
                  <a:cubicBezTo>
                    <a:pt x="1585959" y="1016289"/>
                    <a:pt x="1660638" y="878480"/>
                    <a:pt x="1837710" y="853073"/>
                  </a:cubicBezTo>
                  <a:cubicBezTo>
                    <a:pt x="2184159" y="803415"/>
                    <a:pt x="2592582" y="1148324"/>
                    <a:pt x="2557939" y="1312309"/>
                  </a:cubicBezTo>
                  <a:cubicBezTo>
                    <a:pt x="2508280" y="1545970"/>
                    <a:pt x="1610979" y="1430487"/>
                    <a:pt x="1533222" y="1700331"/>
                  </a:cubicBezTo>
                  <a:cubicBezTo>
                    <a:pt x="1494728" y="1827747"/>
                    <a:pt x="1680653" y="1905121"/>
                    <a:pt x="1683733" y="2120689"/>
                  </a:cubicBezTo>
                  <a:cubicBezTo>
                    <a:pt x="1683541" y="2140282"/>
                    <a:pt x="1682002" y="2159838"/>
                    <a:pt x="1679114" y="2179200"/>
                  </a:cubicBezTo>
                  <a:cubicBezTo>
                    <a:pt x="1642930" y="2441346"/>
                    <a:pt x="1374240" y="2679625"/>
                    <a:pt x="1245669" y="2624579"/>
                  </a:cubicBezTo>
                  <a:cubicBezTo>
                    <a:pt x="1064362" y="2549900"/>
                    <a:pt x="1220649" y="1897037"/>
                    <a:pt x="1006621" y="1825438"/>
                  </a:cubicBezTo>
                  <a:cubicBezTo>
                    <a:pt x="862650" y="1777320"/>
                    <a:pt x="693277" y="2024068"/>
                    <a:pt x="559701" y="1956319"/>
                  </a:cubicBezTo>
                  <a:cubicBezTo>
                    <a:pt x="426127" y="1888568"/>
                    <a:pt x="537759" y="1607175"/>
                    <a:pt x="383399" y="1440495"/>
                  </a:cubicBezTo>
                  <a:cubicBezTo>
                    <a:pt x="241738" y="1286518"/>
                    <a:pt x="36950" y="1389683"/>
                    <a:pt x="4229" y="1283439"/>
                  </a:cubicBezTo>
                  <a:cubicBezTo>
                    <a:pt x="-41579" y="1143320"/>
                    <a:pt x="247513" y="783013"/>
                    <a:pt x="587033" y="731817"/>
                  </a:cubicBezTo>
                  <a:cubicBezTo>
                    <a:pt x="620485" y="726350"/>
                    <a:pt x="654360" y="723886"/>
                    <a:pt x="688273" y="724503"/>
                  </a:cubicBezTo>
                  <a:cubicBezTo>
                    <a:pt x="838784" y="728737"/>
                    <a:pt x="919238" y="801491"/>
                    <a:pt x="1023173" y="737975"/>
                  </a:cubicBezTo>
                  <a:cubicBezTo>
                    <a:pt x="1257987" y="592852"/>
                    <a:pt x="1160213" y="10819"/>
                    <a:pt x="1245669" y="40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93" name="Google Shape;293;g39d2043fab9_0_233"/>
            <p:cNvSpPr/>
            <p:nvPr/>
          </p:nvSpPr>
          <p:spPr>
            <a:xfrm rot="10800000">
              <a:off x="-998914" y="4900209"/>
              <a:ext cx="2763941" cy="2839296"/>
            </a:xfrm>
            <a:custGeom>
              <a:rect b="b" l="l" r="r" t="t"/>
              <a:pathLst>
                <a:path extrusionOk="0" h="2839296" w="2763941">
                  <a:moveTo>
                    <a:pt x="1345140" y="34"/>
                  </a:moveTo>
                  <a:cubicBezTo>
                    <a:pt x="1361692" y="-1890"/>
                    <a:pt x="1395953" y="13892"/>
                    <a:pt x="1450229" y="183652"/>
                  </a:cubicBezTo>
                  <a:cubicBezTo>
                    <a:pt x="1600743" y="652897"/>
                    <a:pt x="1496808" y="984717"/>
                    <a:pt x="1624994" y="1054777"/>
                  </a:cubicBezTo>
                  <a:cubicBezTo>
                    <a:pt x="1708526" y="1100200"/>
                    <a:pt x="1788595" y="949687"/>
                    <a:pt x="1981066" y="920047"/>
                  </a:cubicBezTo>
                  <a:cubicBezTo>
                    <a:pt x="2353305" y="863460"/>
                    <a:pt x="2800222" y="1238779"/>
                    <a:pt x="2760960" y="1415852"/>
                  </a:cubicBezTo>
                  <a:cubicBezTo>
                    <a:pt x="2705528" y="1666065"/>
                    <a:pt x="1727388" y="1531335"/>
                    <a:pt x="1644627" y="1823507"/>
                  </a:cubicBezTo>
                  <a:cubicBezTo>
                    <a:pt x="1606132" y="1960547"/>
                    <a:pt x="1807456" y="2042924"/>
                    <a:pt x="1813232" y="2277739"/>
                  </a:cubicBezTo>
                  <a:cubicBezTo>
                    <a:pt x="1813499" y="2298988"/>
                    <a:pt x="1812191" y="2320198"/>
                    <a:pt x="1809381" y="2341255"/>
                  </a:cubicBezTo>
                  <a:cubicBezTo>
                    <a:pt x="1773196" y="2627267"/>
                    <a:pt x="1479870" y="2887103"/>
                    <a:pt x="1344369" y="2831671"/>
                  </a:cubicBezTo>
                  <a:cubicBezTo>
                    <a:pt x="1151898" y="2754683"/>
                    <a:pt x="1328588" y="2041384"/>
                    <a:pt x="1099547" y="1962471"/>
                  </a:cubicBezTo>
                  <a:cubicBezTo>
                    <a:pt x="945570" y="1910119"/>
                    <a:pt x="765031" y="2178424"/>
                    <a:pt x="620293" y="2106440"/>
                  </a:cubicBezTo>
                  <a:cubicBezTo>
                    <a:pt x="475556" y="2034455"/>
                    <a:pt x="595658" y="1730736"/>
                    <a:pt x="425129" y="1551352"/>
                  </a:cubicBezTo>
                  <a:cubicBezTo>
                    <a:pt x="268457" y="1386597"/>
                    <a:pt x="46344" y="1499000"/>
                    <a:pt x="5541" y="1384288"/>
                  </a:cubicBezTo>
                  <a:cubicBezTo>
                    <a:pt x="-48352" y="1233005"/>
                    <a:pt x="262297" y="838439"/>
                    <a:pt x="629533" y="782622"/>
                  </a:cubicBezTo>
                  <a:cubicBezTo>
                    <a:pt x="665793" y="776886"/>
                    <a:pt x="702556" y="774539"/>
                    <a:pt x="739241" y="775693"/>
                  </a:cubicBezTo>
                  <a:cubicBezTo>
                    <a:pt x="902071" y="781467"/>
                    <a:pt x="989454" y="862690"/>
                    <a:pt x="1102241" y="794555"/>
                  </a:cubicBezTo>
                  <a:cubicBezTo>
                    <a:pt x="1358615" y="640194"/>
                    <a:pt x="1253909" y="10812"/>
                    <a:pt x="1345140" y="34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94" name="Google Shape;294;g39d2043fab9_0_233"/>
            <p:cNvSpPr/>
            <p:nvPr/>
          </p:nvSpPr>
          <p:spPr>
            <a:xfrm rot="10800000">
              <a:off x="-1103348" y="4796308"/>
              <a:ext cx="2967920" cy="3046991"/>
            </a:xfrm>
            <a:custGeom>
              <a:rect b="b" l="l" r="r" t="t"/>
              <a:pathLst>
                <a:path extrusionOk="0" h="3046991" w="2967920">
                  <a:moveTo>
                    <a:pt x="1444685" y="-106"/>
                  </a:moveTo>
                  <a:cubicBezTo>
                    <a:pt x="1462008" y="-106"/>
                    <a:pt x="1498578" y="15292"/>
                    <a:pt x="1557088" y="198524"/>
                  </a:cubicBezTo>
                  <a:cubicBezTo>
                    <a:pt x="1718764" y="705878"/>
                    <a:pt x="1605206" y="1062720"/>
                    <a:pt x="1741092" y="1135859"/>
                  </a:cubicBezTo>
                  <a:cubicBezTo>
                    <a:pt x="1830784" y="1184362"/>
                    <a:pt x="1917011" y="1020376"/>
                    <a:pt x="2124110" y="987657"/>
                  </a:cubicBezTo>
                  <a:cubicBezTo>
                    <a:pt x="2524066" y="923756"/>
                    <a:pt x="3009478" y="1329486"/>
                    <a:pt x="2964438" y="1519647"/>
                  </a:cubicBezTo>
                  <a:cubicBezTo>
                    <a:pt x="2902463" y="1786797"/>
                    <a:pt x="1843485" y="1635130"/>
                    <a:pt x="1757259" y="1946933"/>
                  </a:cubicBezTo>
                  <a:cubicBezTo>
                    <a:pt x="1716069" y="2093212"/>
                    <a:pt x="1935872" y="2181363"/>
                    <a:pt x="1944340" y="2435040"/>
                  </a:cubicBezTo>
                  <a:cubicBezTo>
                    <a:pt x="1944918" y="2457944"/>
                    <a:pt x="1943764" y="2480849"/>
                    <a:pt x="1940877" y="2503561"/>
                  </a:cubicBezTo>
                  <a:cubicBezTo>
                    <a:pt x="1904692" y="2811515"/>
                    <a:pt x="1587500" y="3097142"/>
                    <a:pt x="1444685" y="3039401"/>
                  </a:cubicBezTo>
                  <a:cubicBezTo>
                    <a:pt x="1242205" y="2957792"/>
                    <a:pt x="1438142" y="2185983"/>
                    <a:pt x="1194473" y="2099756"/>
                  </a:cubicBezTo>
                  <a:cubicBezTo>
                    <a:pt x="1032413" y="2042784"/>
                    <a:pt x="838401" y="2332646"/>
                    <a:pt x="682885" y="2256427"/>
                  </a:cubicBezTo>
                  <a:cubicBezTo>
                    <a:pt x="527367" y="2180209"/>
                    <a:pt x="655168" y="1854932"/>
                    <a:pt x="468857" y="1662461"/>
                  </a:cubicBezTo>
                  <a:cubicBezTo>
                    <a:pt x="297172" y="1486157"/>
                    <a:pt x="55812" y="1608954"/>
                    <a:pt x="6926" y="1485387"/>
                  </a:cubicBezTo>
                  <a:cubicBezTo>
                    <a:pt x="-55049" y="1323327"/>
                    <a:pt x="276386" y="893346"/>
                    <a:pt x="672491" y="834064"/>
                  </a:cubicBezTo>
                  <a:cubicBezTo>
                    <a:pt x="710677" y="828060"/>
                    <a:pt x="749364" y="825750"/>
                    <a:pt x="787974" y="827136"/>
                  </a:cubicBezTo>
                  <a:cubicBezTo>
                    <a:pt x="963122" y="834450"/>
                    <a:pt x="1057433" y="923371"/>
                    <a:pt x="1179845" y="851387"/>
                  </a:cubicBezTo>
                  <a:cubicBezTo>
                    <a:pt x="1459313" y="688171"/>
                    <a:pt x="1347296" y="12597"/>
                    <a:pt x="1444685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95" name="Google Shape;295;g39d2043fab9_0_233"/>
            <p:cNvSpPr/>
            <p:nvPr/>
          </p:nvSpPr>
          <p:spPr>
            <a:xfrm rot="10800000">
              <a:off x="-1206363" y="4691927"/>
              <a:ext cx="3168576" cy="3254323"/>
            </a:xfrm>
            <a:custGeom>
              <a:rect b="b" l="l" r="r" t="t"/>
              <a:pathLst>
                <a:path extrusionOk="0" h="3254323" w="3168576">
                  <a:moveTo>
                    <a:pt x="1542327" y="66"/>
                  </a:moveTo>
                  <a:cubicBezTo>
                    <a:pt x="1560803" y="-2244"/>
                    <a:pt x="1599298" y="16233"/>
                    <a:pt x="1662043" y="212939"/>
                  </a:cubicBezTo>
                  <a:cubicBezTo>
                    <a:pt x="1834114" y="758788"/>
                    <a:pt x="1711317" y="1140650"/>
                    <a:pt x="1854515" y="1217254"/>
                  </a:cubicBezTo>
                  <a:cubicBezTo>
                    <a:pt x="1950750" y="1268451"/>
                    <a:pt x="2042367" y="1092147"/>
                    <a:pt x="2264865" y="1055193"/>
                  </a:cubicBezTo>
                  <a:cubicBezTo>
                    <a:pt x="2692150" y="983594"/>
                    <a:pt x="3213364" y="1420119"/>
                    <a:pt x="3164860" y="1623368"/>
                  </a:cubicBezTo>
                  <a:cubicBezTo>
                    <a:pt x="3097110" y="1907456"/>
                    <a:pt x="1956911" y="1738851"/>
                    <a:pt x="1866448" y="2070286"/>
                  </a:cubicBezTo>
                  <a:cubicBezTo>
                    <a:pt x="1823334" y="2226188"/>
                    <a:pt x="2060846" y="2319344"/>
                    <a:pt x="2072008" y="2592268"/>
                  </a:cubicBezTo>
                  <a:cubicBezTo>
                    <a:pt x="2072894" y="2616828"/>
                    <a:pt x="2071893" y="2641387"/>
                    <a:pt x="2068928" y="2665793"/>
                  </a:cubicBezTo>
                  <a:cubicBezTo>
                    <a:pt x="2032743" y="2998768"/>
                    <a:pt x="1691685" y="3306722"/>
                    <a:pt x="1541556" y="3246671"/>
                  </a:cubicBezTo>
                  <a:cubicBezTo>
                    <a:pt x="1328299" y="3161599"/>
                    <a:pt x="1544251" y="2330507"/>
                    <a:pt x="1285571" y="2237351"/>
                  </a:cubicBezTo>
                  <a:cubicBezTo>
                    <a:pt x="1114656" y="2175761"/>
                    <a:pt x="908713" y="2487179"/>
                    <a:pt x="741647" y="2406726"/>
                  </a:cubicBezTo>
                  <a:cubicBezTo>
                    <a:pt x="574581" y="2326273"/>
                    <a:pt x="711620" y="1978670"/>
                    <a:pt x="508757" y="1773496"/>
                  </a:cubicBezTo>
                  <a:cubicBezTo>
                    <a:pt x="322444" y="1585259"/>
                    <a:pt x="61454" y="1718449"/>
                    <a:pt x="8332" y="1586414"/>
                  </a:cubicBezTo>
                  <a:cubicBezTo>
                    <a:pt x="-61728" y="1413190"/>
                    <a:pt x="292034" y="948564"/>
                    <a:pt x="715086" y="885433"/>
                  </a:cubicBezTo>
                  <a:cubicBezTo>
                    <a:pt x="756583" y="879120"/>
                    <a:pt x="798617" y="876811"/>
                    <a:pt x="840577" y="878505"/>
                  </a:cubicBezTo>
                  <a:cubicBezTo>
                    <a:pt x="1028429" y="887358"/>
                    <a:pt x="1129670" y="984364"/>
                    <a:pt x="1260934" y="908145"/>
                  </a:cubicBezTo>
                  <a:cubicBezTo>
                    <a:pt x="1558111" y="735306"/>
                    <a:pt x="1438777" y="10844"/>
                    <a:pt x="1542327" y="6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96" name="Google Shape;296;g39d2043fab9_0_233"/>
            <p:cNvSpPr/>
            <p:nvPr/>
          </p:nvSpPr>
          <p:spPr>
            <a:xfrm rot="10800000">
              <a:off x="-1313073" y="4590256"/>
              <a:ext cx="3370423" cy="3460527"/>
            </a:xfrm>
            <a:custGeom>
              <a:rect b="b" l="l" r="r" t="t"/>
              <a:pathLst>
                <a:path extrusionOk="0" h="3460527" w="3370423">
                  <a:moveTo>
                    <a:pt x="1637463" y="-106"/>
                  </a:moveTo>
                  <a:cubicBezTo>
                    <a:pt x="1656710" y="-106"/>
                    <a:pt x="1697514" y="17601"/>
                    <a:pt x="1764111" y="227780"/>
                  </a:cubicBezTo>
                  <a:cubicBezTo>
                    <a:pt x="1947727" y="811353"/>
                    <a:pt x="1815307" y="1218622"/>
                    <a:pt x="1966974" y="1298690"/>
                  </a:cubicBezTo>
                  <a:cubicBezTo>
                    <a:pt x="2069370" y="1352582"/>
                    <a:pt x="2167145" y="1163575"/>
                    <a:pt x="2404268" y="1122771"/>
                  </a:cubicBezTo>
                  <a:cubicBezTo>
                    <a:pt x="2859271" y="1045783"/>
                    <a:pt x="3417437" y="1510793"/>
                    <a:pt x="3366625" y="1727131"/>
                  </a:cubicBezTo>
                  <a:cubicBezTo>
                    <a:pt x="3292716" y="2028156"/>
                    <a:pt x="2071680" y="1842614"/>
                    <a:pt x="1976598" y="2193682"/>
                  </a:cubicBezTo>
                  <a:cubicBezTo>
                    <a:pt x="1931560" y="2358822"/>
                    <a:pt x="2187162" y="2457752"/>
                    <a:pt x="2201020" y="2749539"/>
                  </a:cubicBezTo>
                  <a:cubicBezTo>
                    <a:pt x="2201983" y="2775214"/>
                    <a:pt x="2201057" y="2800967"/>
                    <a:pt x="2198325" y="2826527"/>
                  </a:cubicBezTo>
                  <a:cubicBezTo>
                    <a:pt x="2159831" y="3183369"/>
                    <a:pt x="1796445" y="3515190"/>
                    <a:pt x="1639388" y="3452828"/>
                  </a:cubicBezTo>
                  <a:cubicBezTo>
                    <a:pt x="1415736" y="3363907"/>
                    <a:pt x="1651321" y="2473535"/>
                    <a:pt x="1378012" y="2373065"/>
                  </a:cubicBezTo>
                  <a:cubicBezTo>
                    <a:pt x="1197860" y="2306855"/>
                    <a:pt x="979598" y="2640215"/>
                    <a:pt x="800599" y="2555143"/>
                  </a:cubicBezTo>
                  <a:cubicBezTo>
                    <a:pt x="621599" y="2470070"/>
                    <a:pt x="767494" y="2100910"/>
                    <a:pt x="548462" y="1883033"/>
                  </a:cubicBezTo>
                  <a:cubicBezTo>
                    <a:pt x="347521" y="1683248"/>
                    <a:pt x="67284" y="1826446"/>
                    <a:pt x="9542" y="1686327"/>
                  </a:cubicBezTo>
                  <a:cubicBezTo>
                    <a:pt x="-67446" y="1501940"/>
                    <a:pt x="306331" y="1001899"/>
                    <a:pt x="757485" y="935304"/>
                  </a:cubicBezTo>
                  <a:cubicBezTo>
                    <a:pt x="801677" y="928607"/>
                    <a:pt x="846407" y="926296"/>
                    <a:pt x="891059" y="928375"/>
                  </a:cubicBezTo>
                  <a:cubicBezTo>
                    <a:pt x="1091230" y="939154"/>
                    <a:pt x="1199013" y="1043858"/>
                    <a:pt x="1339518" y="963020"/>
                  </a:cubicBezTo>
                  <a:cubicBezTo>
                    <a:pt x="1654016" y="783637"/>
                    <a:pt x="1528141" y="11827"/>
                    <a:pt x="1637463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97" name="Google Shape;297;g39d2043fab9_0_233"/>
            <p:cNvSpPr/>
            <p:nvPr/>
          </p:nvSpPr>
          <p:spPr>
            <a:xfrm rot="10800000">
              <a:off x="-1415362" y="4485028"/>
              <a:ext cx="3573477" cy="3669460"/>
            </a:xfrm>
            <a:custGeom>
              <a:rect b="b" l="l" r="r" t="t"/>
              <a:pathLst>
                <a:path extrusionOk="0" h="3669460" w="3573477">
                  <a:moveTo>
                    <a:pt x="1738228" y="50"/>
                  </a:moveTo>
                  <a:cubicBezTo>
                    <a:pt x="1758246" y="-2260"/>
                    <a:pt x="1801745" y="18527"/>
                    <a:pt x="1872188" y="242178"/>
                  </a:cubicBezTo>
                  <a:cubicBezTo>
                    <a:pt x="2066971" y="864245"/>
                    <a:pt x="1924927" y="1296536"/>
                    <a:pt x="2084291" y="1379683"/>
                  </a:cubicBezTo>
                  <a:cubicBezTo>
                    <a:pt x="2193231" y="1436655"/>
                    <a:pt x="2296780" y="1234945"/>
                    <a:pt x="2548917" y="1189907"/>
                  </a:cubicBezTo>
                  <a:cubicBezTo>
                    <a:pt x="3031251" y="1104065"/>
                    <a:pt x="3626756" y="1601411"/>
                    <a:pt x="3569015" y="1830836"/>
                  </a:cubicBezTo>
                  <a:cubicBezTo>
                    <a:pt x="3489332" y="2148414"/>
                    <a:pt x="2187073" y="1946319"/>
                    <a:pt x="2087757" y="2317019"/>
                  </a:cubicBezTo>
                  <a:cubicBezTo>
                    <a:pt x="2040793" y="2491783"/>
                    <a:pt x="2314103" y="2595717"/>
                    <a:pt x="2330656" y="2906751"/>
                  </a:cubicBezTo>
                  <a:cubicBezTo>
                    <a:pt x="2332002" y="2934736"/>
                    <a:pt x="2331234" y="2962798"/>
                    <a:pt x="2328346" y="2990668"/>
                  </a:cubicBezTo>
                  <a:cubicBezTo>
                    <a:pt x="2289852" y="3370606"/>
                    <a:pt x="1902600" y="3726678"/>
                    <a:pt x="1738228" y="3661623"/>
                  </a:cubicBezTo>
                  <a:cubicBezTo>
                    <a:pt x="1503800" y="3569622"/>
                    <a:pt x="1759400" y="2619584"/>
                    <a:pt x="1471078" y="2511800"/>
                  </a:cubicBezTo>
                  <a:cubicBezTo>
                    <a:pt x="1282458" y="2441355"/>
                    <a:pt x="1051492" y="2795887"/>
                    <a:pt x="862484" y="2706966"/>
                  </a:cubicBezTo>
                  <a:cubicBezTo>
                    <a:pt x="673478" y="2618044"/>
                    <a:pt x="826685" y="2226172"/>
                    <a:pt x="593024" y="1995977"/>
                  </a:cubicBezTo>
                  <a:cubicBezTo>
                    <a:pt x="377072" y="1783873"/>
                    <a:pt x="77203" y="1937850"/>
                    <a:pt x="11377" y="1788878"/>
                  </a:cubicBezTo>
                  <a:cubicBezTo>
                    <a:pt x="-75235" y="1593327"/>
                    <a:pt x="321640" y="1057487"/>
                    <a:pt x="800894" y="988197"/>
                  </a:cubicBezTo>
                  <a:cubicBezTo>
                    <a:pt x="847626" y="981114"/>
                    <a:pt x="894973" y="978766"/>
                    <a:pt x="942168" y="981268"/>
                  </a:cubicBezTo>
                  <a:cubicBezTo>
                    <a:pt x="1155042" y="993586"/>
                    <a:pt x="1269369" y="1105605"/>
                    <a:pt x="1419112" y="1019763"/>
                  </a:cubicBezTo>
                  <a:cubicBezTo>
                    <a:pt x="1755551" y="830756"/>
                    <a:pt x="1622746" y="11983"/>
                    <a:pt x="1738228" y="50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98" name="Google Shape;298;g39d2043fab9_0_233"/>
            <p:cNvSpPr/>
            <p:nvPr/>
          </p:nvSpPr>
          <p:spPr>
            <a:xfrm rot="10800000">
              <a:off x="-1519624" y="4381108"/>
              <a:ext cx="3775879" cy="3877159"/>
            </a:xfrm>
            <a:custGeom>
              <a:rect b="b" l="l" r="r" t="t"/>
              <a:pathLst>
                <a:path extrusionOk="0" h="3877159" w="3775879">
                  <a:moveTo>
                    <a:pt x="1836368" y="-106"/>
                  </a:moveTo>
                  <a:cubicBezTo>
                    <a:pt x="1857540" y="-106"/>
                    <a:pt x="1902963" y="19526"/>
                    <a:pt x="1977642" y="256651"/>
                  </a:cubicBezTo>
                  <a:cubicBezTo>
                    <a:pt x="2183973" y="916827"/>
                    <a:pt x="2031534" y="1372984"/>
                    <a:pt x="2198984" y="1461136"/>
                  </a:cubicBezTo>
                  <a:cubicBezTo>
                    <a:pt x="2314466" y="1520802"/>
                    <a:pt x="2423406" y="1307159"/>
                    <a:pt x="2690941" y="1257501"/>
                  </a:cubicBezTo>
                  <a:cubicBezTo>
                    <a:pt x="3200605" y="1164345"/>
                    <a:pt x="3833065" y="1692102"/>
                    <a:pt x="3771090" y="1934615"/>
                  </a:cubicBezTo>
                  <a:cubicBezTo>
                    <a:pt x="3685248" y="2269130"/>
                    <a:pt x="2301765" y="2050098"/>
                    <a:pt x="2198215" y="2440045"/>
                  </a:cubicBezTo>
                  <a:cubicBezTo>
                    <a:pt x="2149327" y="2624433"/>
                    <a:pt x="2440343" y="2734141"/>
                    <a:pt x="2459590" y="3064037"/>
                  </a:cubicBezTo>
                  <a:cubicBezTo>
                    <a:pt x="2461900" y="3093639"/>
                    <a:pt x="2461900" y="3123356"/>
                    <a:pt x="2459590" y="3152958"/>
                  </a:cubicBezTo>
                  <a:cubicBezTo>
                    <a:pt x="2421096" y="3556378"/>
                    <a:pt x="2009978" y="3936316"/>
                    <a:pt x="1838293" y="3869337"/>
                  </a:cubicBezTo>
                  <a:cubicBezTo>
                    <a:pt x="1593084" y="3773486"/>
                    <a:pt x="1868704" y="2764552"/>
                    <a:pt x="1565755" y="2649069"/>
                  </a:cubicBezTo>
                  <a:cubicBezTo>
                    <a:pt x="1367894" y="2572080"/>
                    <a:pt x="1124995" y="2950478"/>
                    <a:pt x="924439" y="2856938"/>
                  </a:cubicBezTo>
                  <a:cubicBezTo>
                    <a:pt x="723886" y="2763396"/>
                    <a:pt x="885945" y="2349968"/>
                    <a:pt x="634964" y="2107070"/>
                  </a:cubicBezTo>
                  <a:cubicBezTo>
                    <a:pt x="403999" y="1883418"/>
                    <a:pt x="85265" y="2047403"/>
                    <a:pt x="12896" y="1889962"/>
                  </a:cubicBezTo>
                  <a:cubicBezTo>
                    <a:pt x="-81801" y="1683248"/>
                    <a:pt x="336634" y="1113533"/>
                    <a:pt x="843602" y="1039624"/>
                  </a:cubicBezTo>
                  <a:cubicBezTo>
                    <a:pt x="893144" y="1032156"/>
                    <a:pt x="943341" y="1029808"/>
                    <a:pt x="993346" y="1032695"/>
                  </a:cubicBezTo>
                  <a:cubicBezTo>
                    <a:pt x="1218151" y="1046553"/>
                    <a:pt x="1339794" y="1166270"/>
                    <a:pt x="1498773" y="1078118"/>
                  </a:cubicBezTo>
                  <a:cubicBezTo>
                    <a:pt x="1854845" y="878333"/>
                    <a:pt x="1714727" y="12212"/>
                    <a:pt x="1836368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299" name="Google Shape;299;g39d2043fab9_0_233"/>
            <p:cNvSpPr/>
            <p:nvPr/>
          </p:nvSpPr>
          <p:spPr>
            <a:xfrm rot="10800000">
              <a:off x="-1623947" y="4280091"/>
              <a:ext cx="3980765" cy="4081868"/>
            </a:xfrm>
            <a:custGeom>
              <a:rect b="b" l="l" r="r" t="t"/>
              <a:pathLst>
                <a:path extrusionOk="0" h="4081868" w="3980765">
                  <a:moveTo>
                    <a:pt x="1936931" y="36"/>
                  </a:moveTo>
                  <a:cubicBezTo>
                    <a:pt x="1958873" y="-2273"/>
                    <a:pt x="2006991" y="20823"/>
                    <a:pt x="2085518" y="269496"/>
                  </a:cubicBezTo>
                  <a:cubicBezTo>
                    <a:pt x="2303012" y="967397"/>
                    <a:pt x="2140950" y="1450500"/>
                    <a:pt x="2316484" y="1539807"/>
                  </a:cubicBezTo>
                  <a:cubicBezTo>
                    <a:pt x="2438127" y="1602168"/>
                    <a:pt x="2553225" y="1375051"/>
                    <a:pt x="2835388" y="1322314"/>
                  </a:cubicBezTo>
                  <a:cubicBezTo>
                    <a:pt x="3374308" y="1221844"/>
                    <a:pt x="4042182" y="1780011"/>
                    <a:pt x="3975588" y="2035613"/>
                  </a:cubicBezTo>
                  <a:cubicBezTo>
                    <a:pt x="3883586" y="2387066"/>
                    <a:pt x="2419651" y="2151096"/>
                    <a:pt x="2311480" y="2560674"/>
                  </a:cubicBezTo>
                  <a:cubicBezTo>
                    <a:pt x="2260669" y="2753146"/>
                    <a:pt x="2569777" y="2868628"/>
                    <a:pt x="2591334" y="3218541"/>
                  </a:cubicBezTo>
                  <a:cubicBezTo>
                    <a:pt x="2593643" y="3249798"/>
                    <a:pt x="2593643" y="3281210"/>
                    <a:pt x="2591334" y="3312467"/>
                  </a:cubicBezTo>
                  <a:cubicBezTo>
                    <a:pt x="2555149" y="3739754"/>
                    <a:pt x="2117084" y="4143558"/>
                    <a:pt x="1936931" y="4073883"/>
                  </a:cubicBezTo>
                  <a:cubicBezTo>
                    <a:pt x="1681329" y="3974568"/>
                    <a:pt x="1975425" y="2907123"/>
                    <a:pt x="1659004" y="2783941"/>
                  </a:cubicBezTo>
                  <a:cubicBezTo>
                    <a:pt x="1451519" y="2704643"/>
                    <a:pt x="1197073" y="3102288"/>
                    <a:pt x="985354" y="3004513"/>
                  </a:cubicBezTo>
                  <a:cubicBezTo>
                    <a:pt x="773636" y="2906738"/>
                    <a:pt x="944165" y="2470983"/>
                    <a:pt x="677400" y="2215381"/>
                  </a:cubicBezTo>
                  <a:cubicBezTo>
                    <a:pt x="431422" y="1979796"/>
                    <a:pt x="93058" y="2154175"/>
                    <a:pt x="14528" y="1988265"/>
                  </a:cubicBezTo>
                  <a:cubicBezTo>
                    <a:pt x="-88636" y="1770387"/>
                    <a:pt x="351738" y="1165642"/>
                    <a:pt x="886809" y="1088269"/>
                  </a:cubicBezTo>
                  <a:cubicBezTo>
                    <a:pt x="938891" y="1080417"/>
                    <a:pt x="991667" y="1078106"/>
                    <a:pt x="1044249" y="1081340"/>
                  </a:cubicBezTo>
                  <a:cubicBezTo>
                    <a:pt x="1281758" y="1097123"/>
                    <a:pt x="1409559" y="1224539"/>
                    <a:pt x="1578164" y="1132153"/>
                  </a:cubicBezTo>
                  <a:cubicBezTo>
                    <a:pt x="1956564" y="926208"/>
                    <a:pt x="1809130" y="12355"/>
                    <a:pt x="1936931" y="3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300" name="Google Shape;300;g39d2043fab9_0_233"/>
            <p:cNvSpPr/>
            <p:nvPr/>
          </p:nvSpPr>
          <p:spPr>
            <a:xfrm rot="10800000">
              <a:off x="-1726177" y="4171076"/>
              <a:ext cx="4182330" cy="4294675"/>
            </a:xfrm>
            <a:custGeom>
              <a:rect b="b" l="l" r="r" t="t"/>
              <a:pathLst>
                <a:path extrusionOk="0" h="4294675" w="4182330">
                  <a:moveTo>
                    <a:pt x="2036266" y="-106"/>
                  </a:moveTo>
                  <a:cubicBezTo>
                    <a:pt x="2059364" y="-106"/>
                    <a:pt x="2109406" y="21836"/>
                    <a:pt x="2190243" y="285906"/>
                  </a:cubicBezTo>
                  <a:cubicBezTo>
                    <a:pt x="2421209" y="1022301"/>
                    <a:pt x="2247599" y="1530425"/>
                    <a:pt x="2430447" y="1623581"/>
                  </a:cubicBezTo>
                  <a:cubicBezTo>
                    <a:pt x="2558634" y="1688637"/>
                    <a:pt x="2679121" y="1449202"/>
                    <a:pt x="2976681" y="1392616"/>
                  </a:cubicBezTo>
                  <a:cubicBezTo>
                    <a:pt x="3541393" y="1284447"/>
                    <a:pt x="4246991" y="1873794"/>
                    <a:pt x="4176931" y="2142099"/>
                  </a:cubicBezTo>
                  <a:cubicBezTo>
                    <a:pt x="4078771" y="2510489"/>
                    <a:pt x="2533611" y="2257582"/>
                    <a:pt x="2421209" y="2686793"/>
                  </a:cubicBezTo>
                  <a:cubicBezTo>
                    <a:pt x="2368472" y="2890043"/>
                    <a:pt x="2694519" y="3010530"/>
                    <a:pt x="2719925" y="3379690"/>
                  </a:cubicBezTo>
                  <a:cubicBezTo>
                    <a:pt x="2722234" y="3412641"/>
                    <a:pt x="2722234" y="3445669"/>
                    <a:pt x="2719925" y="3478620"/>
                  </a:cubicBezTo>
                  <a:cubicBezTo>
                    <a:pt x="2683740" y="3929387"/>
                    <a:pt x="2221809" y="4357059"/>
                    <a:pt x="2035881" y="4286999"/>
                  </a:cubicBezTo>
                  <a:cubicBezTo>
                    <a:pt x="1769501" y="4183834"/>
                    <a:pt x="2084769" y="3055183"/>
                    <a:pt x="1752178" y="2926612"/>
                  </a:cubicBezTo>
                  <a:cubicBezTo>
                    <a:pt x="1536226" y="2842695"/>
                    <a:pt x="1268691" y="3261897"/>
                    <a:pt x="1046195" y="3159887"/>
                  </a:cubicBezTo>
                  <a:cubicBezTo>
                    <a:pt x="823697" y="3057878"/>
                    <a:pt x="1002311" y="2598256"/>
                    <a:pt x="719379" y="2328796"/>
                  </a:cubicBezTo>
                  <a:cubicBezTo>
                    <a:pt x="458387" y="2082048"/>
                    <a:pt x="101159" y="2266051"/>
                    <a:pt x="16089" y="2091672"/>
                  </a:cubicBezTo>
                  <a:cubicBezTo>
                    <a:pt x="-95160" y="1862631"/>
                    <a:pt x="366771" y="1222857"/>
                    <a:pt x="929556" y="1141634"/>
                  </a:cubicBezTo>
                  <a:cubicBezTo>
                    <a:pt x="984488" y="1133704"/>
                    <a:pt x="1040075" y="1131510"/>
                    <a:pt x="1095467" y="1135090"/>
                  </a:cubicBezTo>
                  <a:cubicBezTo>
                    <a:pt x="1345294" y="1152412"/>
                    <a:pt x="1480409" y="1289067"/>
                    <a:pt x="1657484" y="1191291"/>
                  </a:cubicBezTo>
                  <a:cubicBezTo>
                    <a:pt x="2057055" y="974183"/>
                    <a:pt x="1902692" y="12597"/>
                    <a:pt x="2036266" y="-10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301" name="Google Shape;301;g39d2043fab9_0_233"/>
            <p:cNvSpPr/>
            <p:nvPr/>
          </p:nvSpPr>
          <p:spPr>
            <a:xfrm rot="10800000">
              <a:off x="-1831847" y="4070098"/>
              <a:ext cx="4387843" cy="4499336"/>
            </a:xfrm>
            <a:custGeom>
              <a:rect b="b" l="l" r="r" t="t"/>
              <a:pathLst>
                <a:path extrusionOk="0" h="4499336" w="4387843">
                  <a:moveTo>
                    <a:pt x="2136109" y="27"/>
                  </a:moveTo>
                  <a:cubicBezTo>
                    <a:pt x="2159976" y="-2283"/>
                    <a:pt x="2213098" y="22738"/>
                    <a:pt x="2298939" y="300667"/>
                  </a:cubicBezTo>
                  <a:cubicBezTo>
                    <a:pt x="2539528" y="1074786"/>
                    <a:pt x="2357837" y="1609471"/>
                    <a:pt x="2548384" y="1704938"/>
                  </a:cubicBezTo>
                  <a:cubicBezTo>
                    <a:pt x="2682728" y="1772687"/>
                    <a:pt x="2809373" y="1520935"/>
                    <a:pt x="3121564" y="1459729"/>
                  </a:cubicBezTo>
                  <a:cubicBezTo>
                    <a:pt x="3713988" y="1344246"/>
                    <a:pt x="4458083" y="1964388"/>
                    <a:pt x="4381865" y="2245781"/>
                  </a:cubicBezTo>
                  <a:cubicBezTo>
                    <a:pt x="4278316" y="2630724"/>
                    <a:pt x="2649624" y="2361264"/>
                    <a:pt x="2534141" y="2810107"/>
                  </a:cubicBezTo>
                  <a:cubicBezTo>
                    <a:pt x="2479094" y="3022980"/>
                    <a:pt x="2823233" y="3148472"/>
                    <a:pt x="2850948" y="3535724"/>
                  </a:cubicBezTo>
                  <a:cubicBezTo>
                    <a:pt x="2853450" y="3570446"/>
                    <a:pt x="2853450" y="3605322"/>
                    <a:pt x="2850948" y="3640043"/>
                  </a:cubicBezTo>
                  <a:cubicBezTo>
                    <a:pt x="2812454" y="4113907"/>
                    <a:pt x="2328966" y="4563905"/>
                    <a:pt x="2135724" y="4491537"/>
                  </a:cubicBezTo>
                  <a:cubicBezTo>
                    <a:pt x="1858950" y="4385292"/>
                    <a:pt x="2193851" y="3198514"/>
                    <a:pt x="1846632" y="3061090"/>
                  </a:cubicBezTo>
                  <a:cubicBezTo>
                    <a:pt x="1621441" y="2972553"/>
                    <a:pt x="1341587" y="3413697"/>
                    <a:pt x="1107929" y="3307453"/>
                  </a:cubicBezTo>
                  <a:cubicBezTo>
                    <a:pt x="874269" y="3201209"/>
                    <a:pt x="1061350" y="2721570"/>
                    <a:pt x="761481" y="2440177"/>
                  </a:cubicBezTo>
                  <a:cubicBezTo>
                    <a:pt x="485861" y="2181496"/>
                    <a:pt x="107079" y="2375892"/>
                    <a:pt x="17772" y="2193044"/>
                  </a:cubicBezTo>
                  <a:cubicBezTo>
                    <a:pt x="-101947" y="1952840"/>
                    <a:pt x="381541" y="1278421"/>
                    <a:pt x="972429" y="1192194"/>
                  </a:cubicBezTo>
                  <a:cubicBezTo>
                    <a:pt x="1029900" y="1183879"/>
                    <a:pt x="1088104" y="1181685"/>
                    <a:pt x="1146038" y="1185650"/>
                  </a:cubicBezTo>
                  <a:cubicBezTo>
                    <a:pt x="1408569" y="1204512"/>
                    <a:pt x="1549843" y="1347711"/>
                    <a:pt x="1736539" y="1247241"/>
                  </a:cubicBezTo>
                  <a:cubicBezTo>
                    <a:pt x="2158051" y="1021665"/>
                    <a:pt x="1996375" y="13115"/>
                    <a:pt x="2136109" y="27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302" name="Google Shape;302;g39d2043fab9_0_233"/>
            <p:cNvSpPr/>
            <p:nvPr/>
          </p:nvSpPr>
          <p:spPr>
            <a:xfrm rot="10800000">
              <a:off x="-1935780" y="3966057"/>
              <a:ext cx="4588834" cy="4707691"/>
            </a:xfrm>
            <a:custGeom>
              <a:rect b="b" l="l" r="r" t="t"/>
              <a:pathLst>
                <a:path extrusionOk="0" h="4707691" w="4588834">
                  <a:moveTo>
                    <a:pt x="4582472" y="2350096"/>
                  </a:moveTo>
                  <a:cubicBezTo>
                    <a:pt x="4472762" y="2752361"/>
                    <a:pt x="2765158" y="2463269"/>
                    <a:pt x="2644671" y="2934054"/>
                  </a:cubicBezTo>
                  <a:cubicBezTo>
                    <a:pt x="2587700" y="3156165"/>
                    <a:pt x="2950315" y="3287431"/>
                    <a:pt x="2979956" y="3693160"/>
                  </a:cubicBezTo>
                  <a:cubicBezTo>
                    <a:pt x="3018451" y="4227845"/>
                    <a:pt x="2447966" y="4781778"/>
                    <a:pt x="2233167" y="4699400"/>
                  </a:cubicBezTo>
                  <a:cubicBezTo>
                    <a:pt x="1945616" y="4589692"/>
                    <a:pt x="2300532" y="3343633"/>
                    <a:pt x="1938302" y="3198124"/>
                  </a:cubicBezTo>
                  <a:cubicBezTo>
                    <a:pt x="1704256" y="3104968"/>
                    <a:pt x="1412469" y="3567669"/>
                    <a:pt x="1168417" y="3457191"/>
                  </a:cubicBezTo>
                  <a:cubicBezTo>
                    <a:pt x="924362" y="3346712"/>
                    <a:pt x="1119143" y="2845132"/>
                    <a:pt x="803490" y="2551036"/>
                  </a:cubicBezTo>
                  <a:cubicBezTo>
                    <a:pt x="513244" y="2281576"/>
                    <a:pt x="116368" y="2485596"/>
                    <a:pt x="19362" y="2294279"/>
                  </a:cubicBezTo>
                  <a:cubicBezTo>
                    <a:pt x="-108439" y="2042527"/>
                    <a:pt x="396608" y="1331923"/>
                    <a:pt x="1015208" y="1244541"/>
                  </a:cubicBezTo>
                  <a:cubicBezTo>
                    <a:pt x="1414393" y="1187569"/>
                    <a:pt x="1580689" y="1430468"/>
                    <a:pt x="1816273" y="1304977"/>
                  </a:cubicBezTo>
                  <a:cubicBezTo>
                    <a:pt x="2257033" y="1069392"/>
                    <a:pt x="2088043" y="13110"/>
                    <a:pt x="2233938" y="22"/>
                  </a:cubicBezTo>
                  <a:cubicBezTo>
                    <a:pt x="2258957" y="-2288"/>
                    <a:pt x="2313621" y="23888"/>
                    <a:pt x="2404082" y="314905"/>
                  </a:cubicBezTo>
                  <a:cubicBezTo>
                    <a:pt x="2655833" y="1127134"/>
                    <a:pt x="2464132" y="1686070"/>
                    <a:pt x="2663147" y="1786155"/>
                  </a:cubicBezTo>
                  <a:cubicBezTo>
                    <a:pt x="2803652" y="1856600"/>
                    <a:pt x="2936072" y="1591759"/>
                    <a:pt x="3263274" y="1527089"/>
                  </a:cubicBezTo>
                  <a:cubicBezTo>
                    <a:pt x="3882262" y="1405447"/>
                    <a:pt x="4663309" y="2055615"/>
                    <a:pt x="4582472" y="2350096"/>
                  </a:cubicBezTo>
                  <a:close/>
                </a:path>
              </a:pathLst>
            </a:custGeom>
            <a:noFill/>
            <a:ln cap="flat" cmpd="sng" w="9600">
              <a:solidFill>
                <a:srgbClr val="000000">
                  <a:alpha val="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43436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</p:grpSp>
      <p:sp>
        <p:nvSpPr>
          <p:cNvPr id="303" name="Google Shape;303;g39d2043fab9_0_233"/>
          <p:cNvSpPr txBox="1"/>
          <p:nvPr/>
        </p:nvSpPr>
        <p:spPr>
          <a:xfrm>
            <a:off x="848338" y="2383989"/>
            <a:ext cx="1615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LLM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04" name="Google Shape;304;g39d2043fab9_0_233"/>
          <p:cNvCxnSpPr/>
          <p:nvPr/>
        </p:nvCxnSpPr>
        <p:spPr>
          <a:xfrm>
            <a:off x="848360" y="2744474"/>
            <a:ext cx="1615500" cy="0"/>
          </a:xfrm>
          <a:prstGeom prst="straightConnector1">
            <a:avLst/>
          </a:prstGeom>
          <a:noFill/>
          <a:ln cap="flat" cmpd="sng" w="127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5" name="Google Shape;305;g39d2043fab9_0_233"/>
          <p:cNvSpPr/>
          <p:nvPr/>
        </p:nvSpPr>
        <p:spPr>
          <a:xfrm>
            <a:off x="848360" y="2973287"/>
            <a:ext cx="16206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neural sequence models trained to predict the next token over very large corpora (Transformer-based, billions of parameters).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6" name="Google Shape;306;g39d2043fab9_0_233"/>
          <p:cNvSpPr txBox="1"/>
          <p:nvPr/>
        </p:nvSpPr>
        <p:spPr>
          <a:xfrm>
            <a:off x="2656476" y="2383989"/>
            <a:ext cx="1615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Capabilities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07" name="Google Shape;307;g39d2043fab9_0_233"/>
          <p:cNvCxnSpPr/>
          <p:nvPr/>
        </p:nvCxnSpPr>
        <p:spPr>
          <a:xfrm>
            <a:off x="2656498" y="2744474"/>
            <a:ext cx="1615500" cy="0"/>
          </a:xfrm>
          <a:prstGeom prst="straightConnector1">
            <a:avLst/>
          </a:prstGeom>
          <a:noFill/>
          <a:ln cap="flat" cmpd="sng" w="127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8" name="Google Shape;308;g39d2043fab9_0_233"/>
          <p:cNvSpPr/>
          <p:nvPr/>
        </p:nvSpPr>
        <p:spPr>
          <a:xfrm>
            <a:off x="2656498" y="2973287"/>
            <a:ext cx="16206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writing, Q&amp;A, summarization, reasoning, code generation, multi‑turn dialog.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9" name="Google Shape;309;g39d2043fab9_0_233"/>
          <p:cNvSpPr txBox="1"/>
          <p:nvPr/>
        </p:nvSpPr>
        <p:spPr>
          <a:xfrm>
            <a:off x="4464614" y="2383989"/>
            <a:ext cx="1615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Inputs &amp; Limits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0" name="Google Shape;310;g39d2043fab9_0_233"/>
          <p:cNvCxnSpPr/>
          <p:nvPr/>
        </p:nvCxnSpPr>
        <p:spPr>
          <a:xfrm>
            <a:off x="4464636" y="2744474"/>
            <a:ext cx="1615500" cy="0"/>
          </a:xfrm>
          <a:prstGeom prst="straightConnector1">
            <a:avLst/>
          </a:prstGeom>
          <a:noFill/>
          <a:ln cap="flat" cmpd="sng" w="127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1" name="Google Shape;311;g39d2043fab9_0_233"/>
          <p:cNvSpPr/>
          <p:nvPr/>
        </p:nvSpPr>
        <p:spPr>
          <a:xfrm>
            <a:off x="4464636" y="2973287"/>
            <a:ext cx="16206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prompts are tokens within a finite context window; decoding uses temperature/top‑p; outputs are probabilistic.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g39d2043fab9_0_233"/>
          <p:cNvSpPr txBox="1"/>
          <p:nvPr/>
        </p:nvSpPr>
        <p:spPr>
          <a:xfrm>
            <a:off x="6192853" y="2202107"/>
            <a:ext cx="1615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</a:t>
            </a:r>
            <a:endParaRPr b="1"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Alignment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3" name="Google Shape;313;g39d2043fab9_0_233"/>
          <p:cNvCxnSpPr/>
          <p:nvPr/>
        </p:nvCxnSpPr>
        <p:spPr>
          <a:xfrm>
            <a:off x="6192874" y="2744474"/>
            <a:ext cx="1615500" cy="0"/>
          </a:xfrm>
          <a:prstGeom prst="straightConnector1">
            <a:avLst/>
          </a:prstGeom>
          <a:noFill/>
          <a:ln cap="flat" cmpd="sng" w="127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4" name="Google Shape;314;g39d2043fab9_0_233"/>
          <p:cNvSpPr/>
          <p:nvPr/>
        </p:nvSpPr>
        <p:spPr>
          <a:xfrm>
            <a:off x="6192874" y="2973287"/>
            <a:ext cx="16206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pretraining on general text → instruction tuning → safety/alignment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g39d2043fab9_0_233"/>
          <p:cNvSpPr txBox="1"/>
          <p:nvPr/>
        </p:nvSpPr>
        <p:spPr>
          <a:xfrm>
            <a:off x="7921091" y="2383989"/>
            <a:ext cx="1615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Strengths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6" name="Google Shape;316;g39d2043fab9_0_233"/>
          <p:cNvCxnSpPr/>
          <p:nvPr/>
        </p:nvCxnSpPr>
        <p:spPr>
          <a:xfrm>
            <a:off x="7921113" y="2744474"/>
            <a:ext cx="1615500" cy="0"/>
          </a:xfrm>
          <a:prstGeom prst="straightConnector1">
            <a:avLst/>
          </a:prstGeom>
          <a:noFill/>
          <a:ln cap="flat" cmpd="sng" w="127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7" name="Google Shape;317;g39d2043fab9_0_233"/>
          <p:cNvSpPr/>
          <p:nvPr/>
        </p:nvSpPr>
        <p:spPr>
          <a:xfrm>
            <a:off x="7921113" y="2973287"/>
            <a:ext cx="16206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broad knowledge, few‑shot learning, rapid prototyping. Weaknesses: hallucinations, prompt sensitivity, stale world knowledge.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8" name="Google Shape;318;g39d2043fab9_0_233"/>
          <p:cNvSpPr txBox="1"/>
          <p:nvPr/>
        </p:nvSpPr>
        <p:spPr>
          <a:xfrm>
            <a:off x="9649329" y="2383989"/>
            <a:ext cx="1615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Good Practice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9" name="Google Shape;319;g39d2043fab9_0_233"/>
          <p:cNvCxnSpPr/>
          <p:nvPr/>
        </p:nvCxnSpPr>
        <p:spPr>
          <a:xfrm>
            <a:off x="9649351" y="2744474"/>
            <a:ext cx="1615500" cy="0"/>
          </a:xfrm>
          <a:prstGeom prst="straightConnector1">
            <a:avLst/>
          </a:prstGeom>
          <a:noFill/>
          <a:ln cap="flat" cmpd="sng" w="127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0" name="Google Shape;320;g39d2043fab9_0_233"/>
          <p:cNvSpPr/>
          <p:nvPr/>
        </p:nvSpPr>
        <p:spPr>
          <a:xfrm>
            <a:off x="9649351" y="2973287"/>
            <a:ext cx="16206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explicit about the task &amp; format, constrain outputs, provide examples, and evaluate systematically.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g39d2043fab9_0_233"/>
          <p:cNvSpPr/>
          <p:nvPr/>
        </p:nvSpPr>
        <p:spPr>
          <a:xfrm>
            <a:off x="848350" y="5214695"/>
            <a:ext cx="10416600" cy="593700"/>
          </a:xfrm>
          <a:prstGeom prst="rect">
            <a:avLst/>
          </a:prstGeom>
          <a:noFill/>
          <a:ln cap="flat" cmpd="sng" w="9525">
            <a:solidFill>
              <a:srgbClr val="8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39d2043fab9_0_233"/>
          <p:cNvSpPr txBox="1"/>
          <p:nvPr/>
        </p:nvSpPr>
        <p:spPr>
          <a:xfrm>
            <a:off x="1040963" y="5411495"/>
            <a:ext cx="1615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Examples of LLMs</a:t>
            </a:r>
            <a:endParaRPr sz="1500"/>
          </a:p>
        </p:txBody>
      </p:sp>
      <p:sp>
        <p:nvSpPr>
          <p:cNvPr id="323" name="Google Shape;323;g39d2043fab9_0_233"/>
          <p:cNvSpPr txBox="1"/>
          <p:nvPr/>
        </p:nvSpPr>
        <p:spPr>
          <a:xfrm>
            <a:off x="9946326" y="5411495"/>
            <a:ext cx="1021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+"/>
            </a:pPr>
            <a:r>
              <a:rPr lang="en-ID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More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4" name="Google Shape;324;g39d2043fab9_0_233"/>
          <p:cNvSpPr txBox="1"/>
          <p:nvPr/>
        </p:nvSpPr>
        <p:spPr>
          <a:xfrm>
            <a:off x="838207" y="738600"/>
            <a:ext cx="99381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ID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Large Language Models (LLMs)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3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What &amp; How</a:t>
            </a:r>
            <a:endParaRPr b="1"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5" name="Google Shape;325;g39d2043fab9_0_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4225" y="5299340"/>
            <a:ext cx="1471352" cy="42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39d2043fab9_0_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7111" y="5363086"/>
            <a:ext cx="1304515" cy="29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39d2043fab9_0_233"/>
          <p:cNvPicPr preferRelativeResize="0"/>
          <p:nvPr/>
        </p:nvPicPr>
        <p:blipFill rotWithShape="1">
          <a:blip r:embed="rId5">
            <a:alphaModFix/>
          </a:blip>
          <a:srcRect b="35097" l="0" r="0" t="32446"/>
          <a:stretch/>
        </p:blipFill>
        <p:spPr>
          <a:xfrm>
            <a:off x="6545811" y="5239870"/>
            <a:ext cx="1666043" cy="5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39d2043fab9_0_2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9703" y="5388110"/>
            <a:ext cx="1138738" cy="244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g39d2043fab9_0_233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330" name="Google Shape;330;g39d2043fab9_0_2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g39d2043fab9_0_233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rgbClr val="34343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32" name="Google Shape;332;g39d2043fab9_0_233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9d2043fab9_0_285"/>
          <p:cNvSpPr txBox="1"/>
          <p:nvPr/>
        </p:nvSpPr>
        <p:spPr>
          <a:xfrm>
            <a:off x="848350" y="736775"/>
            <a:ext cx="106929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Retrieval‑Augmented Generation (RAG)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How it Works &amp; Why</a:t>
            </a:r>
            <a:endParaRPr sz="11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8" name="Google Shape;338;g39d2043fab9_0_285"/>
          <p:cNvSpPr/>
          <p:nvPr/>
        </p:nvSpPr>
        <p:spPr>
          <a:xfrm>
            <a:off x="838200" y="2078029"/>
            <a:ext cx="106182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ID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 </a:t>
            </a:r>
            <a:r>
              <a:rPr lang="en-ID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Ground model outputs in your own data to reduce hallucinations and keep answers up‑to‑date.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Core Components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embeddings model, vector store (e.g., FAISS/Chroma), retriever (k, filters), reranker, prompt template; optional caching/guardrails.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Benefits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correctness, traceability, privacy over sensitive docs. Risks: garbage‑in‑garbage‑out, context limits, added latency.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Best Practices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chunk docs (~200–500 tokens + overlap), store metadata, log sources, evaluate groundedness/faithfulness, monitor latency/accuracy trade‑offs.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To Use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domain Q&amp;A, policy/compliance search, docs/code assistants; complements fine‑tuning rather than replacing it.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39" name="Google Shape;339;g39d2043fab9_0_285"/>
          <p:cNvGrpSpPr/>
          <p:nvPr/>
        </p:nvGrpSpPr>
        <p:grpSpPr>
          <a:xfrm>
            <a:off x="630415" y="2431747"/>
            <a:ext cx="11213214" cy="935438"/>
            <a:chOff x="630415" y="2651555"/>
            <a:chExt cx="11213214" cy="935438"/>
          </a:xfrm>
        </p:grpSpPr>
        <p:sp>
          <p:nvSpPr>
            <p:cNvPr id="340" name="Google Shape;340;g39d2043fab9_0_285"/>
            <p:cNvSpPr/>
            <p:nvPr/>
          </p:nvSpPr>
          <p:spPr>
            <a:xfrm>
              <a:off x="630417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5275" lIns="135875" spcFirstLastPara="1" rIns="45275" wrap="square" tIns="45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398"/>
                <a:buFont typeface="Calibri"/>
                <a:buNone/>
              </a:pPr>
              <a:r>
                <a:rPr b="0" i="0" lang="en-ID" sz="775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g39d2043fab9_0_285"/>
            <p:cNvSpPr/>
            <p:nvPr/>
          </p:nvSpPr>
          <p:spPr>
            <a:xfrm>
              <a:off x="1254100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5275" lIns="135875" spcFirstLastPara="1" rIns="45275" wrap="square" tIns="45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398"/>
                <a:buFont typeface="Calibri"/>
                <a:buNone/>
              </a:pPr>
              <a:r>
                <a:rPr b="0" i="0" lang="en-ID" sz="775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g39d2043fab9_0_285"/>
            <p:cNvSpPr/>
            <p:nvPr/>
          </p:nvSpPr>
          <p:spPr>
            <a:xfrm>
              <a:off x="1768122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3850" lIns="131525" spcFirstLastPara="1" rIns="43850" wrap="square" tIns="43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88"/>
                <a:buFont typeface="Calibri"/>
                <a:buNone/>
              </a:pPr>
              <a:r>
                <a:rPr b="0" i="0" lang="en-ID" sz="775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g39d2043fab9_0_285"/>
            <p:cNvSpPr/>
            <p:nvPr/>
          </p:nvSpPr>
          <p:spPr>
            <a:xfrm>
              <a:off x="2268438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g39d2043fab9_0_285"/>
            <p:cNvSpPr/>
            <p:nvPr/>
          </p:nvSpPr>
          <p:spPr>
            <a:xfrm>
              <a:off x="2892121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g39d2043fab9_0_285"/>
            <p:cNvSpPr/>
            <p:nvPr/>
          </p:nvSpPr>
          <p:spPr>
            <a:xfrm>
              <a:off x="3406144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g39d2043fab9_0_285"/>
            <p:cNvSpPr/>
            <p:nvPr/>
          </p:nvSpPr>
          <p:spPr>
            <a:xfrm>
              <a:off x="3920166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g39d2043fab9_0_285"/>
            <p:cNvSpPr/>
            <p:nvPr/>
          </p:nvSpPr>
          <p:spPr>
            <a:xfrm>
              <a:off x="4543849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g39d2043fab9_0_285"/>
            <p:cNvSpPr/>
            <p:nvPr/>
          </p:nvSpPr>
          <p:spPr>
            <a:xfrm>
              <a:off x="5057871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g39d2043fab9_0_285"/>
            <p:cNvSpPr/>
            <p:nvPr/>
          </p:nvSpPr>
          <p:spPr>
            <a:xfrm>
              <a:off x="5571895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g39d2043fab9_0_285"/>
            <p:cNvSpPr/>
            <p:nvPr/>
          </p:nvSpPr>
          <p:spPr>
            <a:xfrm>
              <a:off x="6195578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g39d2043fab9_0_285"/>
            <p:cNvSpPr/>
            <p:nvPr/>
          </p:nvSpPr>
          <p:spPr>
            <a:xfrm>
              <a:off x="6709600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g39d2043fab9_0_285"/>
            <p:cNvSpPr/>
            <p:nvPr/>
          </p:nvSpPr>
          <p:spPr>
            <a:xfrm>
              <a:off x="7223622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g39d2043fab9_0_285"/>
            <p:cNvSpPr/>
            <p:nvPr/>
          </p:nvSpPr>
          <p:spPr>
            <a:xfrm>
              <a:off x="7847306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g39d2043fab9_0_285"/>
            <p:cNvSpPr/>
            <p:nvPr/>
          </p:nvSpPr>
          <p:spPr>
            <a:xfrm>
              <a:off x="8361329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g39d2043fab9_0_285"/>
            <p:cNvSpPr/>
            <p:nvPr/>
          </p:nvSpPr>
          <p:spPr>
            <a:xfrm>
              <a:off x="8875351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g39d2043fab9_0_285"/>
            <p:cNvSpPr/>
            <p:nvPr/>
          </p:nvSpPr>
          <p:spPr>
            <a:xfrm>
              <a:off x="9279713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g39d2043fab9_0_285"/>
            <p:cNvSpPr/>
            <p:nvPr/>
          </p:nvSpPr>
          <p:spPr>
            <a:xfrm>
              <a:off x="10013057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g39d2043fab9_0_285"/>
            <p:cNvSpPr/>
            <p:nvPr/>
          </p:nvSpPr>
          <p:spPr>
            <a:xfrm>
              <a:off x="10527079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g39d2043fab9_0_285"/>
            <p:cNvSpPr/>
            <p:nvPr/>
          </p:nvSpPr>
          <p:spPr>
            <a:xfrm>
              <a:off x="11150762" y="2952630"/>
              <a:ext cx="692867" cy="633439"/>
            </a:xfrm>
            <a:custGeom>
              <a:rect b="b" l="l" r="r" t="t"/>
              <a:pathLst>
                <a:path extrusionOk="0" h="577165" w="566762">
                  <a:moveTo>
                    <a:pt x="0" y="0"/>
                  </a:moveTo>
                  <a:lnTo>
                    <a:pt x="283381" y="0"/>
                  </a:lnTo>
                  <a:lnTo>
                    <a:pt x="566762" y="288583"/>
                  </a:lnTo>
                  <a:lnTo>
                    <a:pt x="283381" y="577165"/>
                  </a:lnTo>
                  <a:lnTo>
                    <a:pt x="0" y="577165"/>
                  </a:lnTo>
                  <a:lnTo>
                    <a:pt x="283381" y="28858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42350" lIns="127100" spcFirstLastPara="1" rIns="42350" wrap="square" tIns="42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79"/>
                <a:buFont typeface="Calibri"/>
                <a:buNone/>
              </a:pPr>
              <a:r>
                <a:t/>
              </a:r>
              <a:endParaRPr b="0" i="0" sz="77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g39d2043fab9_0_285"/>
            <p:cNvSpPr/>
            <p:nvPr/>
          </p:nvSpPr>
          <p:spPr>
            <a:xfrm>
              <a:off x="630415" y="2954593"/>
              <a:ext cx="1318800" cy="632400"/>
            </a:xfrm>
            <a:prstGeom prst="chevron">
              <a:avLst>
                <a:gd fmla="val 50000" name="adj"/>
              </a:avLst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100225" lIns="100225" spcFirstLastPara="1" rIns="100225" wrap="square" tIns="1002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ID" sz="775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User Query</a:t>
              </a:r>
              <a:endParaRPr b="1" sz="775">
                <a:solidFill>
                  <a:schemeClr val="lt1"/>
                </a:solidFill>
              </a:endParaRPr>
            </a:p>
          </p:txBody>
        </p:sp>
        <p:sp>
          <p:nvSpPr>
            <p:cNvPr id="361" name="Google Shape;361;g39d2043fab9_0_285"/>
            <p:cNvSpPr/>
            <p:nvPr/>
          </p:nvSpPr>
          <p:spPr>
            <a:xfrm>
              <a:off x="2266401" y="2954593"/>
              <a:ext cx="1318800" cy="632400"/>
            </a:xfrm>
            <a:prstGeom prst="chevron">
              <a:avLst>
                <a:gd fmla="val 50000" name="adj"/>
              </a:avLst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100225" lIns="100225" spcFirstLastPara="1" rIns="100225" wrap="square" tIns="1002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-ID" sz="775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Embedder</a:t>
              </a:r>
              <a:endParaRPr b="1" sz="775">
                <a:solidFill>
                  <a:schemeClr val="lt1"/>
                </a:solidFill>
              </a:endParaRPr>
            </a:p>
          </p:txBody>
        </p:sp>
        <p:sp>
          <p:nvSpPr>
            <p:cNvPr id="362" name="Google Shape;362;g39d2043fab9_0_285"/>
            <p:cNvSpPr/>
            <p:nvPr/>
          </p:nvSpPr>
          <p:spPr>
            <a:xfrm>
              <a:off x="3916096" y="2954593"/>
              <a:ext cx="1318800" cy="632400"/>
            </a:xfrm>
            <a:prstGeom prst="chevron">
              <a:avLst>
                <a:gd fmla="val 50000" name="adj"/>
              </a:avLst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100225" lIns="100225" spcFirstLastPara="1" rIns="100225" wrap="square" tIns="1002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-ID" sz="775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Vector DB</a:t>
              </a:r>
              <a:endParaRPr b="1" sz="7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3" name="Google Shape;363;g39d2043fab9_0_285"/>
            <p:cNvSpPr/>
            <p:nvPr/>
          </p:nvSpPr>
          <p:spPr>
            <a:xfrm>
              <a:off x="5565790" y="2954593"/>
              <a:ext cx="1318800" cy="632400"/>
            </a:xfrm>
            <a:prstGeom prst="chevron">
              <a:avLst>
                <a:gd fmla="val 50000" name="adj"/>
              </a:avLst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100225" lIns="100225" spcFirstLastPara="1" rIns="100225" wrap="square" tIns="1002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-ID" sz="775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Retriever</a:t>
              </a:r>
              <a:endParaRPr b="1" sz="7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4" name="Google Shape;364;g39d2043fab9_0_285"/>
            <p:cNvSpPr/>
            <p:nvPr/>
          </p:nvSpPr>
          <p:spPr>
            <a:xfrm>
              <a:off x="7215485" y="2954593"/>
              <a:ext cx="1318800" cy="632400"/>
            </a:xfrm>
            <a:prstGeom prst="chevron">
              <a:avLst>
                <a:gd fmla="val 50000" name="adj"/>
              </a:avLst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100225" lIns="100225" spcFirstLastPara="1" rIns="100225" wrap="square" tIns="1002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-ID" sz="775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Prompt Builder</a:t>
              </a:r>
              <a:endParaRPr b="1" sz="7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5" name="Google Shape;365;g39d2043fab9_0_285"/>
            <p:cNvSpPr/>
            <p:nvPr/>
          </p:nvSpPr>
          <p:spPr>
            <a:xfrm>
              <a:off x="8865180" y="2954593"/>
              <a:ext cx="1318800" cy="632400"/>
            </a:xfrm>
            <a:prstGeom prst="chevron">
              <a:avLst>
                <a:gd fmla="val 50000" name="adj"/>
              </a:avLst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100225" lIns="100225" spcFirstLastPara="1" rIns="100225" wrap="square" tIns="1002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-ID" sz="775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LLM</a:t>
              </a:r>
              <a:endParaRPr b="1" sz="7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6" name="Google Shape;366;g39d2043fab9_0_285"/>
            <p:cNvSpPr/>
            <p:nvPr/>
          </p:nvSpPr>
          <p:spPr>
            <a:xfrm>
              <a:off x="10514874" y="2954593"/>
              <a:ext cx="1318800" cy="632400"/>
            </a:xfrm>
            <a:prstGeom prst="chevron">
              <a:avLst>
                <a:gd fmla="val 50000" name="adj"/>
              </a:avLst>
            </a:prstGeom>
            <a:gradFill>
              <a:gsLst>
                <a:gs pos="0">
                  <a:srgbClr val="751D0E"/>
                </a:gs>
                <a:gs pos="50000">
                  <a:srgbClr val="A92A15"/>
                </a:gs>
                <a:gs pos="100000">
                  <a:srgbClr val="CB321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100225" lIns="100225" spcFirstLastPara="1" rIns="100225" wrap="square" tIns="1002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-ID" sz="775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Grounded Answer</a:t>
              </a:r>
              <a:endParaRPr b="1" sz="7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7" name="Google Shape;367;g39d2043fab9_0_285"/>
            <p:cNvSpPr txBox="1"/>
            <p:nvPr/>
          </p:nvSpPr>
          <p:spPr>
            <a:xfrm>
              <a:off x="806249" y="2651555"/>
              <a:ext cx="16155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ID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Workflow</a:t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68" name="Google Shape;368;g39d2043fab9_0_285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369" name="Google Shape;369;g39d2043fab9_0_28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g39d2043fab9_0_285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rgbClr val="34343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71" name="Google Shape;371;g39d2043fab9_0_285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g39d2043fab9_0_884" title="social_jynhenzel_abstract_harmonic_interference_pattern_overlapping__1768d151-5cec-4f5c-b1d1-841d31dd4362_2.gif"/>
          <p:cNvPicPr preferRelativeResize="0"/>
          <p:nvPr/>
        </p:nvPicPr>
        <p:blipFill rotWithShape="1">
          <a:blip r:embed="rId3">
            <a:alphaModFix/>
          </a:blip>
          <a:srcRect b="32841" l="0" r="0" t="19129"/>
          <a:stretch/>
        </p:blipFill>
        <p:spPr>
          <a:xfrm>
            <a:off x="0" y="3596500"/>
            <a:ext cx="12192000" cy="32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39d2043fab9_0_884"/>
          <p:cNvSpPr/>
          <p:nvPr/>
        </p:nvSpPr>
        <p:spPr>
          <a:xfrm>
            <a:off x="440225" y="2463375"/>
            <a:ext cx="3590700" cy="1970700"/>
          </a:xfrm>
          <a:prstGeom prst="roundRect">
            <a:avLst>
              <a:gd fmla="val 9580" name="adj"/>
            </a:avLst>
          </a:prstGeom>
          <a:solidFill>
            <a:srgbClr val="8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8" name="Google Shape;378;g39d2043fab9_0_884"/>
          <p:cNvSpPr/>
          <p:nvPr/>
        </p:nvSpPr>
        <p:spPr>
          <a:xfrm>
            <a:off x="4257598" y="2463375"/>
            <a:ext cx="3590700" cy="1970700"/>
          </a:xfrm>
          <a:prstGeom prst="roundRect">
            <a:avLst>
              <a:gd fmla="val 9580" name="adj"/>
            </a:avLst>
          </a:prstGeom>
          <a:solidFill>
            <a:srgbClr val="8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9" name="Google Shape;379;g39d2043fab9_0_884"/>
          <p:cNvSpPr/>
          <p:nvPr/>
        </p:nvSpPr>
        <p:spPr>
          <a:xfrm>
            <a:off x="8074971" y="2463375"/>
            <a:ext cx="3590700" cy="1970700"/>
          </a:xfrm>
          <a:prstGeom prst="roundRect">
            <a:avLst>
              <a:gd fmla="val 9580" name="adj"/>
            </a:avLst>
          </a:prstGeom>
          <a:solidFill>
            <a:srgbClr val="8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0" name="Google Shape;380;g39d2043fab9_0_884"/>
          <p:cNvSpPr/>
          <p:nvPr/>
        </p:nvSpPr>
        <p:spPr>
          <a:xfrm>
            <a:off x="440225" y="4631125"/>
            <a:ext cx="5441100" cy="1445100"/>
          </a:xfrm>
          <a:prstGeom prst="roundRect">
            <a:avLst>
              <a:gd fmla="val 9580" name="adj"/>
            </a:avLst>
          </a:prstGeom>
          <a:solidFill>
            <a:srgbClr val="8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1" name="Google Shape;381;g39d2043fab9_0_884"/>
          <p:cNvSpPr/>
          <p:nvPr/>
        </p:nvSpPr>
        <p:spPr>
          <a:xfrm>
            <a:off x="6224669" y="4631125"/>
            <a:ext cx="5441100" cy="1445100"/>
          </a:xfrm>
          <a:prstGeom prst="roundRect">
            <a:avLst>
              <a:gd fmla="val 9580" name="adj"/>
            </a:avLst>
          </a:prstGeom>
          <a:solidFill>
            <a:srgbClr val="8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2" name="Google Shape;382;g39d2043fab9_0_884"/>
          <p:cNvGrpSpPr/>
          <p:nvPr/>
        </p:nvGrpSpPr>
        <p:grpSpPr>
          <a:xfrm>
            <a:off x="10591000" y="566250"/>
            <a:ext cx="990600" cy="990600"/>
            <a:chOff x="10675225" y="566250"/>
            <a:chExt cx="990600" cy="990600"/>
          </a:xfrm>
        </p:grpSpPr>
        <p:sp>
          <p:nvSpPr>
            <p:cNvPr id="383" name="Google Shape;383;g39d2043fab9_0_884"/>
            <p:cNvSpPr/>
            <p:nvPr/>
          </p:nvSpPr>
          <p:spPr>
            <a:xfrm>
              <a:off x="10675225" y="566250"/>
              <a:ext cx="990600" cy="990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84" name="Google Shape;384;g39d2043fab9_0_884"/>
            <p:cNvCxnSpPr/>
            <p:nvPr/>
          </p:nvCxnSpPr>
          <p:spPr>
            <a:xfrm flipH="1" rot="10800000">
              <a:off x="10964150" y="855125"/>
              <a:ext cx="412800" cy="412800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385" name="Google Shape;385;g39d2043fab9_0_884"/>
          <p:cNvSpPr txBox="1"/>
          <p:nvPr/>
        </p:nvSpPr>
        <p:spPr>
          <a:xfrm>
            <a:off x="797554" y="2729115"/>
            <a:ext cx="2785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Definition</a:t>
            </a:r>
            <a:endParaRPr sz="17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6" name="Google Shape;386;g39d2043fab9_0_884"/>
          <p:cNvSpPr/>
          <p:nvPr/>
        </p:nvSpPr>
        <p:spPr>
          <a:xfrm>
            <a:off x="797546" y="3084881"/>
            <a:ext cx="27858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 Context Protocol: an open-source standard that allows AI models to access external data, tools, and functionalities through a standardized communication framework.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7" name="Google Shape;387;g39d2043fab9_0_884"/>
          <p:cNvSpPr txBox="1"/>
          <p:nvPr/>
        </p:nvSpPr>
        <p:spPr>
          <a:xfrm>
            <a:off x="4614927" y="2729115"/>
            <a:ext cx="2785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</a:t>
            </a:r>
            <a:endParaRPr sz="17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8" name="Google Shape;388;g39d2043fab9_0_884"/>
          <p:cNvSpPr/>
          <p:nvPr/>
        </p:nvSpPr>
        <p:spPr>
          <a:xfrm>
            <a:off x="4614919" y="3084881"/>
            <a:ext cx="29265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 the LLM call external tools (via MCP) to analyze data, orchestrate jobs, and return grounded answers.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9" name="Google Shape;389;g39d2043fab9_0_884"/>
          <p:cNvSpPr txBox="1"/>
          <p:nvPr/>
        </p:nvSpPr>
        <p:spPr>
          <a:xfrm>
            <a:off x="8432300" y="2729115"/>
            <a:ext cx="2785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pieces</a:t>
            </a:r>
            <a:endParaRPr sz="17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0" name="Google Shape;390;g39d2043fab9_0_884"/>
          <p:cNvSpPr/>
          <p:nvPr/>
        </p:nvSpPr>
        <p:spPr>
          <a:xfrm>
            <a:off x="8432292" y="3084881"/>
            <a:ext cx="27858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LLM Orchestrator • MCP Client • Tool Gateway • Tool Servers (Twiss matcher, plotting, file I/O) • Vector DB (RAG) • Artifact store.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1" name="Google Shape;391;g39d2043fab9_0_884"/>
          <p:cNvSpPr txBox="1"/>
          <p:nvPr/>
        </p:nvSpPr>
        <p:spPr>
          <a:xfrm>
            <a:off x="981684" y="4871982"/>
            <a:ext cx="4221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Contracts</a:t>
            </a:r>
            <a:endParaRPr sz="17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2" name="Google Shape;392;g39d2043fab9_0_884"/>
          <p:cNvSpPr/>
          <p:nvPr/>
        </p:nvSpPr>
        <p:spPr>
          <a:xfrm>
            <a:off x="981671" y="5262066"/>
            <a:ext cx="4221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JSON‑typed inputs/outputs, idempotent endpoints, timeouts, error codes, run IDs and provenance.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g39d2043fab9_0_884"/>
          <p:cNvSpPr txBox="1"/>
          <p:nvPr/>
        </p:nvSpPr>
        <p:spPr>
          <a:xfrm>
            <a:off x="652907" y="738600"/>
            <a:ext cx="99381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MCP + LLM Integration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3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Architecture</a:t>
            </a:r>
            <a:endParaRPr b="1"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4" name="Google Shape;394;g39d2043fab9_0_884"/>
          <p:cNvSpPr txBox="1"/>
          <p:nvPr/>
        </p:nvSpPr>
        <p:spPr>
          <a:xfrm>
            <a:off x="6766128" y="4871982"/>
            <a:ext cx="4221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1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Observability</a:t>
            </a:r>
            <a:endParaRPr sz="17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5" name="Google Shape;395;g39d2043fab9_0_884"/>
          <p:cNvSpPr/>
          <p:nvPr/>
        </p:nvSpPr>
        <p:spPr>
          <a:xfrm>
            <a:off x="6766115" y="5262066"/>
            <a:ext cx="4221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structured logs, metrics (latency/cost), and saved artifacts (e.g., mcp_runs/run_…/profile.csv, particle_tunes.csv).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96" name="Google Shape;396;g39d2043fab9_0_884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397" name="Google Shape;397;g39d2043fab9_0_8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8" name="Google Shape;398;g39d2043fab9_0_884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99" name="Google Shape;399;g39d2043fab9_0_884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9d2043fab9_0_938"/>
          <p:cNvSpPr txBox="1"/>
          <p:nvPr/>
        </p:nvSpPr>
        <p:spPr>
          <a:xfrm>
            <a:off x="838205" y="460191"/>
            <a:ext cx="2411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We 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ID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Have Developed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Prototype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g39d2043fab9_0_938"/>
          <p:cNvSpPr/>
          <p:nvPr/>
        </p:nvSpPr>
        <p:spPr>
          <a:xfrm>
            <a:off x="848400" y="1915250"/>
            <a:ext cx="2400900" cy="46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RAG stack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Chroma vector store with HuggingFace embeddings (all‑mpnet‑base‑v2); optional CE reranker (BAAI/bge‑reranker‑base) with weight sliders.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ID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Retrieval Modes 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RAG‑soft (default) vs RAG‑strict (evidence gate ≥2 sources &amp; long snippets) + Chat‑only; multi‑query RRF expansions with LLM‑generated rephrases.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ID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ARGO’s LLM, </a:t>
            </a:r>
            <a:r>
              <a:rPr b="1" lang="en-ID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 prompted</a:t>
            </a:r>
            <a:r>
              <a:rPr b="1" lang="en-ID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about accelerator physics/lattice design.</a:t>
            </a:r>
            <a:endParaRPr b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06" name="Google Shape;406;g39d2043fab9_0_938"/>
          <p:cNvGrpSpPr/>
          <p:nvPr/>
        </p:nvGrpSpPr>
        <p:grpSpPr>
          <a:xfrm>
            <a:off x="857818" y="6374750"/>
            <a:ext cx="10429757" cy="587195"/>
            <a:chOff x="857818" y="6374750"/>
            <a:chExt cx="10429757" cy="587195"/>
          </a:xfrm>
        </p:grpSpPr>
        <p:pic>
          <p:nvPicPr>
            <p:cNvPr id="407" name="Google Shape;407;g39d2043fab9_0_9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62447" y="6374750"/>
              <a:ext cx="725128" cy="25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Google Shape;408;g39d2043fab9_0_938"/>
            <p:cNvSpPr txBox="1"/>
            <p:nvPr/>
          </p:nvSpPr>
          <p:spPr>
            <a:xfrm>
              <a:off x="896375" y="6407844"/>
              <a:ext cx="55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ID" sz="1000">
                  <a:solidFill>
                    <a:srgbClr val="34343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 Of Generative AI And LLMs For Accelerator Design</a:t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4343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409" name="Google Shape;409;g39d2043fab9_0_938"/>
            <p:cNvCxnSpPr/>
            <p:nvPr/>
          </p:nvCxnSpPr>
          <p:spPr>
            <a:xfrm>
              <a:off x="857818" y="6434196"/>
              <a:ext cx="0" cy="179100"/>
            </a:xfrm>
            <a:prstGeom prst="straightConnector1">
              <a:avLst/>
            </a:prstGeom>
            <a:noFill/>
            <a:ln cap="rnd" cmpd="sng" w="28575">
              <a:solidFill>
                <a:srgbClr val="FE24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410" name="Google Shape;410;g39d2043fab9_0_938" title="ze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6331" y="220738"/>
            <a:ext cx="7065917" cy="45887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" name="Google Shape;411;g39d2043fab9_0_938"/>
          <p:cNvCxnSpPr/>
          <p:nvPr/>
        </p:nvCxnSpPr>
        <p:spPr>
          <a:xfrm>
            <a:off x="1756625" y="2014125"/>
            <a:ext cx="2181300" cy="0"/>
          </a:xfrm>
          <a:prstGeom prst="straightConnector1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12" name="Google Shape;412;g39d2043fab9_0_938" title="Retriviel Setting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49528" y="1111949"/>
            <a:ext cx="1427625" cy="4930452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13" name="Google Shape;413;g39d2043fab9_0_938"/>
          <p:cNvGrpSpPr/>
          <p:nvPr/>
        </p:nvGrpSpPr>
        <p:grpSpPr>
          <a:xfrm rot="-991087">
            <a:off x="-1993935" y="3899467"/>
            <a:ext cx="5753087" cy="5907626"/>
            <a:chOff x="-1726177" y="4171076"/>
            <a:chExt cx="4182330" cy="4294675"/>
          </a:xfrm>
        </p:grpSpPr>
        <p:sp>
          <p:nvSpPr>
            <p:cNvPr id="414" name="Google Shape;414;g39d2043fab9_0_938"/>
            <p:cNvSpPr/>
            <p:nvPr/>
          </p:nvSpPr>
          <p:spPr>
            <a:xfrm rot="10800000">
              <a:off x="235480" y="6101004"/>
              <a:ext cx="456667" cy="395500"/>
            </a:xfrm>
            <a:custGeom>
              <a:rect b="b" l="l" r="r" t="t"/>
              <a:pathLst>
                <a:path extrusionOk="0" h="395500" w="456667">
                  <a:moveTo>
                    <a:pt x="443559" y="172852"/>
                  </a:moveTo>
                  <a:cubicBezTo>
                    <a:pt x="482053" y="249840"/>
                    <a:pt x="425465" y="386495"/>
                    <a:pt x="361566" y="394964"/>
                  </a:cubicBezTo>
                  <a:cubicBezTo>
                    <a:pt x="331156" y="399198"/>
                    <a:pt x="323072" y="371482"/>
                    <a:pt x="272259" y="344152"/>
                  </a:cubicBezTo>
                  <a:cubicBezTo>
                    <a:pt x="149077" y="276017"/>
                    <a:pt x="26665" y="349541"/>
                    <a:pt x="2799" y="305658"/>
                  </a:cubicBezTo>
                  <a:cubicBezTo>
                    <a:pt x="-14139" y="273707"/>
                    <a:pt x="35135" y="195949"/>
                    <a:pt x="99805" y="171697"/>
                  </a:cubicBezTo>
                  <a:cubicBezTo>
                    <a:pt x="164475" y="147446"/>
                    <a:pt x="206435" y="188250"/>
                    <a:pt x="241079" y="160149"/>
                  </a:cubicBezTo>
                  <a:cubicBezTo>
                    <a:pt x="289582" y="121655"/>
                    <a:pt x="244929" y="9637"/>
                    <a:pt x="271105" y="398"/>
                  </a:cubicBezTo>
                  <a:cubicBezTo>
                    <a:pt x="287272" y="-5376"/>
                    <a:pt x="306519" y="38892"/>
                    <a:pt x="382352" y="111646"/>
                  </a:cubicBezTo>
                  <a:cubicBezTo>
                    <a:pt x="427392" y="155530"/>
                    <a:pt x="433935" y="154375"/>
                    <a:pt x="443559" y="172852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15" name="Google Shape;415;g39d2043fab9_0_938"/>
            <p:cNvSpPr/>
            <p:nvPr/>
          </p:nvSpPr>
          <p:spPr>
            <a:xfrm rot="10800000">
              <a:off x="142831" y="6024325"/>
              <a:ext cx="591574" cy="574455"/>
            </a:xfrm>
            <a:custGeom>
              <a:rect b="b" l="l" r="r" t="t"/>
              <a:pathLst>
                <a:path extrusionOk="0" h="574455" w="591574">
                  <a:moveTo>
                    <a:pt x="314517" y="-106"/>
                  </a:moveTo>
                  <a:cubicBezTo>
                    <a:pt x="320678" y="-106"/>
                    <a:pt x="329145" y="1819"/>
                    <a:pt x="340308" y="23376"/>
                  </a:cubicBezTo>
                  <a:cubicBezTo>
                    <a:pt x="365715" y="73033"/>
                    <a:pt x="371105" y="125000"/>
                    <a:pt x="411909" y="160800"/>
                  </a:cubicBezTo>
                  <a:cubicBezTo>
                    <a:pt x="426537" y="173888"/>
                    <a:pt x="443858" y="168499"/>
                    <a:pt x="469650" y="178123"/>
                  </a:cubicBezTo>
                  <a:cubicBezTo>
                    <a:pt x="543559" y="206993"/>
                    <a:pt x="582438" y="243178"/>
                    <a:pt x="589367" y="274743"/>
                  </a:cubicBezTo>
                  <a:cubicBezTo>
                    <a:pt x="604380" y="342108"/>
                    <a:pt x="512378" y="397540"/>
                    <a:pt x="478503" y="467214"/>
                  </a:cubicBezTo>
                  <a:cubicBezTo>
                    <a:pt x="461566" y="500319"/>
                    <a:pt x="463490" y="525726"/>
                    <a:pt x="443475" y="549207"/>
                  </a:cubicBezTo>
                  <a:cubicBezTo>
                    <a:pt x="440932" y="551940"/>
                    <a:pt x="438085" y="554404"/>
                    <a:pt x="435005" y="556521"/>
                  </a:cubicBezTo>
                  <a:cubicBezTo>
                    <a:pt x="402671" y="582312"/>
                    <a:pt x="371105" y="580003"/>
                    <a:pt x="314517" y="550362"/>
                  </a:cubicBezTo>
                  <a:cubicBezTo>
                    <a:pt x="237529" y="511868"/>
                    <a:pt x="195572" y="454126"/>
                    <a:pt x="130899" y="452972"/>
                  </a:cubicBezTo>
                  <a:cubicBezTo>
                    <a:pt x="76238" y="452972"/>
                    <a:pt x="30430" y="480687"/>
                    <a:pt x="8105" y="456051"/>
                  </a:cubicBezTo>
                  <a:cubicBezTo>
                    <a:pt x="-14223" y="431415"/>
                    <a:pt x="12724" y="374443"/>
                    <a:pt x="20421" y="330560"/>
                  </a:cubicBezTo>
                  <a:cubicBezTo>
                    <a:pt x="25425" y="298609"/>
                    <a:pt x="25040" y="289756"/>
                    <a:pt x="46214" y="272818"/>
                  </a:cubicBezTo>
                  <a:cubicBezTo>
                    <a:pt x="90481" y="237403"/>
                    <a:pt x="155536" y="234324"/>
                    <a:pt x="215587" y="218926"/>
                  </a:cubicBezTo>
                  <a:cubicBezTo>
                    <a:pt x="222786" y="216963"/>
                    <a:pt x="229870" y="214499"/>
                    <a:pt x="236758" y="211612"/>
                  </a:cubicBezTo>
                  <a:cubicBezTo>
                    <a:pt x="258508" y="205877"/>
                    <a:pt x="276831" y="191172"/>
                    <a:pt x="287188" y="171193"/>
                  </a:cubicBezTo>
                  <a:cubicBezTo>
                    <a:pt x="315673" y="115377"/>
                    <a:pt x="289498" y="7593"/>
                    <a:pt x="314517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16" name="Google Shape;416;g39d2043fab9_0_938"/>
            <p:cNvSpPr/>
            <p:nvPr/>
          </p:nvSpPr>
          <p:spPr>
            <a:xfrm rot="10800000">
              <a:off x="40332" y="5930028"/>
              <a:ext cx="750076" cy="772302"/>
            </a:xfrm>
            <a:custGeom>
              <a:rect b="b" l="l" r="r" t="t"/>
              <a:pathLst>
                <a:path extrusionOk="0" h="772302" w="750076">
                  <a:moveTo>
                    <a:pt x="370521" y="-106"/>
                  </a:moveTo>
                  <a:cubicBezTo>
                    <a:pt x="377835" y="-106"/>
                    <a:pt x="388614" y="3358"/>
                    <a:pt x="403625" y="38388"/>
                  </a:cubicBezTo>
                  <a:cubicBezTo>
                    <a:pt x="442120" y="126540"/>
                    <a:pt x="435191" y="204298"/>
                    <a:pt x="484465" y="242408"/>
                  </a:cubicBezTo>
                  <a:cubicBezTo>
                    <a:pt x="505251" y="258960"/>
                    <a:pt x="528349" y="238558"/>
                    <a:pt x="569153" y="246258"/>
                  </a:cubicBezTo>
                  <a:cubicBezTo>
                    <a:pt x="670007" y="264735"/>
                    <a:pt x="745455" y="334409"/>
                    <a:pt x="749305" y="379063"/>
                  </a:cubicBezTo>
                  <a:cubicBezTo>
                    <a:pt x="756234" y="462980"/>
                    <a:pt x="586090" y="501089"/>
                    <a:pt x="546825" y="590396"/>
                  </a:cubicBezTo>
                  <a:cubicBezTo>
                    <a:pt x="527963" y="633124"/>
                    <a:pt x="549520" y="663535"/>
                    <a:pt x="530273" y="705878"/>
                  </a:cubicBezTo>
                  <a:cubicBezTo>
                    <a:pt x="527924" y="710229"/>
                    <a:pt x="525229" y="714347"/>
                    <a:pt x="522188" y="718197"/>
                  </a:cubicBezTo>
                  <a:cubicBezTo>
                    <a:pt x="490855" y="770587"/>
                    <a:pt x="423065" y="787833"/>
                    <a:pt x="370521" y="756691"/>
                  </a:cubicBezTo>
                  <a:cubicBezTo>
                    <a:pt x="285065" y="713963"/>
                    <a:pt x="260813" y="596555"/>
                    <a:pt x="181130" y="588856"/>
                  </a:cubicBezTo>
                  <a:cubicBezTo>
                    <a:pt x="117999" y="582697"/>
                    <a:pt x="59487" y="633510"/>
                    <a:pt x="27153" y="604639"/>
                  </a:cubicBezTo>
                  <a:cubicBezTo>
                    <a:pt x="-5183" y="575768"/>
                    <a:pt x="30233" y="495315"/>
                    <a:pt x="20224" y="440268"/>
                  </a:cubicBezTo>
                  <a:cubicBezTo>
                    <a:pt x="12139" y="395230"/>
                    <a:pt x="-11727" y="397540"/>
                    <a:pt x="5596" y="372519"/>
                  </a:cubicBezTo>
                  <a:cubicBezTo>
                    <a:pt x="38315" y="325170"/>
                    <a:pt x="128393" y="288601"/>
                    <a:pt x="216544" y="268969"/>
                  </a:cubicBezTo>
                  <a:lnTo>
                    <a:pt x="245415" y="261655"/>
                  </a:lnTo>
                  <a:cubicBezTo>
                    <a:pt x="283909" y="252031"/>
                    <a:pt x="303927" y="253571"/>
                    <a:pt x="324713" y="226625"/>
                  </a:cubicBezTo>
                  <a:cubicBezTo>
                    <a:pt x="373216" y="163110"/>
                    <a:pt x="339726" y="7978"/>
                    <a:pt x="370521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17" name="Google Shape;417;g39d2043fab9_0_938"/>
            <p:cNvSpPr/>
            <p:nvPr/>
          </p:nvSpPr>
          <p:spPr>
            <a:xfrm rot="10800000">
              <a:off x="-61471" y="5830741"/>
              <a:ext cx="947728" cy="975439"/>
            </a:xfrm>
            <a:custGeom>
              <a:rect b="b" l="l" r="r" t="t"/>
              <a:pathLst>
                <a:path extrusionOk="0" h="975439" w="947728">
                  <a:moveTo>
                    <a:pt x="466370" y="195"/>
                  </a:moveTo>
                  <a:cubicBezTo>
                    <a:pt x="474455" y="-1730"/>
                    <a:pt x="487927" y="4429"/>
                    <a:pt x="504864" y="52932"/>
                  </a:cubicBezTo>
                  <a:cubicBezTo>
                    <a:pt x="553753" y="178808"/>
                    <a:pt x="538354" y="283898"/>
                    <a:pt x="595327" y="322392"/>
                  </a:cubicBezTo>
                  <a:cubicBezTo>
                    <a:pt x="622271" y="342024"/>
                    <a:pt x="650759" y="307764"/>
                    <a:pt x="707344" y="312383"/>
                  </a:cubicBezTo>
                  <a:cubicBezTo>
                    <a:pt x="834375" y="322392"/>
                    <a:pt x="947163" y="423247"/>
                    <a:pt x="947163" y="481373"/>
                  </a:cubicBezTo>
                  <a:cubicBezTo>
                    <a:pt x="947163" y="581843"/>
                    <a:pt x="696950" y="603015"/>
                    <a:pt x="653837" y="712338"/>
                  </a:cubicBezTo>
                  <a:cubicBezTo>
                    <a:pt x="632665" y="764306"/>
                    <a:pt x="672699" y="799720"/>
                    <a:pt x="655761" y="862081"/>
                  </a:cubicBezTo>
                  <a:cubicBezTo>
                    <a:pt x="653607" y="868009"/>
                    <a:pt x="651027" y="873822"/>
                    <a:pt x="648064" y="879404"/>
                  </a:cubicBezTo>
                  <a:cubicBezTo>
                    <a:pt x="613418" y="952543"/>
                    <a:pt x="536044" y="997966"/>
                    <a:pt x="464831" y="963706"/>
                  </a:cubicBezTo>
                  <a:cubicBezTo>
                    <a:pt x="368595" y="917513"/>
                    <a:pt x="364745" y="740054"/>
                    <a:pt x="270050" y="725812"/>
                  </a:cubicBezTo>
                  <a:cubicBezTo>
                    <a:pt x="197681" y="715033"/>
                    <a:pt x="127236" y="787787"/>
                    <a:pt x="82583" y="754297"/>
                  </a:cubicBezTo>
                  <a:cubicBezTo>
                    <a:pt x="37929" y="720807"/>
                    <a:pt x="82583" y="617643"/>
                    <a:pt x="56791" y="551047"/>
                  </a:cubicBezTo>
                  <a:cubicBezTo>
                    <a:pt x="34466" y="493306"/>
                    <a:pt x="-11343" y="507549"/>
                    <a:pt x="1744" y="474059"/>
                  </a:cubicBezTo>
                  <a:cubicBezTo>
                    <a:pt x="23686" y="416317"/>
                    <a:pt x="138015" y="343949"/>
                    <a:pt x="253881" y="320082"/>
                  </a:cubicBezTo>
                  <a:lnTo>
                    <a:pt x="292375" y="312768"/>
                  </a:lnTo>
                  <a:cubicBezTo>
                    <a:pt x="342805" y="304300"/>
                    <a:pt x="369364" y="312768"/>
                    <a:pt x="399776" y="283128"/>
                  </a:cubicBezTo>
                  <a:cubicBezTo>
                    <a:pt x="470221" y="211144"/>
                    <a:pt x="429417" y="8279"/>
                    <a:pt x="466370" y="195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18" name="Google Shape;418;g39d2043fab9_0_938"/>
            <p:cNvSpPr/>
            <p:nvPr/>
          </p:nvSpPr>
          <p:spPr>
            <a:xfrm rot="10800000">
              <a:off x="-167018" y="5727358"/>
              <a:ext cx="1147442" cy="1182456"/>
            </a:xfrm>
            <a:custGeom>
              <a:rect b="b" l="l" r="r" t="t"/>
              <a:pathLst>
                <a:path extrusionOk="0" h="1182456" w="1147442">
                  <a:moveTo>
                    <a:pt x="560537" y="-106"/>
                  </a:moveTo>
                  <a:cubicBezTo>
                    <a:pt x="569390" y="-106"/>
                    <a:pt x="585174" y="5283"/>
                    <a:pt x="607885" y="67259"/>
                  </a:cubicBezTo>
                  <a:cubicBezTo>
                    <a:pt x="667938" y="231630"/>
                    <a:pt x="642530" y="360585"/>
                    <a:pt x="707586" y="404854"/>
                  </a:cubicBezTo>
                  <a:cubicBezTo>
                    <a:pt x="740690" y="427180"/>
                    <a:pt x="775721" y="371364"/>
                    <a:pt x="846549" y="380987"/>
                  </a:cubicBezTo>
                  <a:cubicBezTo>
                    <a:pt x="1000526" y="401389"/>
                    <a:pt x="1150655" y="514562"/>
                    <a:pt x="1146804" y="586161"/>
                  </a:cubicBezTo>
                  <a:cubicBezTo>
                    <a:pt x="1140261" y="701644"/>
                    <a:pt x="809211" y="707419"/>
                    <a:pt x="761862" y="836759"/>
                  </a:cubicBezTo>
                  <a:cubicBezTo>
                    <a:pt x="738766" y="898350"/>
                    <a:pt x="797278" y="938769"/>
                    <a:pt x="782265" y="1020376"/>
                  </a:cubicBezTo>
                  <a:cubicBezTo>
                    <a:pt x="780418" y="1027999"/>
                    <a:pt x="777953" y="1035467"/>
                    <a:pt x="774951" y="1042703"/>
                  </a:cubicBezTo>
                  <a:cubicBezTo>
                    <a:pt x="739922" y="1139709"/>
                    <a:pt x="638682" y="1208999"/>
                    <a:pt x="560537" y="1172429"/>
                  </a:cubicBezTo>
                  <a:cubicBezTo>
                    <a:pt x="453525" y="1122771"/>
                    <a:pt x="470077" y="885647"/>
                    <a:pt x="360367" y="864475"/>
                  </a:cubicBezTo>
                  <a:cubicBezTo>
                    <a:pt x="279144" y="848692"/>
                    <a:pt x="195998" y="941464"/>
                    <a:pt x="140566" y="906049"/>
                  </a:cubicBezTo>
                  <a:cubicBezTo>
                    <a:pt x="85134" y="870634"/>
                    <a:pt x="138256" y="742448"/>
                    <a:pt x="95911" y="663535"/>
                  </a:cubicBezTo>
                  <a:cubicBezTo>
                    <a:pt x="57417" y="593475"/>
                    <a:pt x="-7638" y="619652"/>
                    <a:pt x="61" y="576153"/>
                  </a:cubicBezTo>
                  <a:cubicBezTo>
                    <a:pt x="12380" y="508788"/>
                    <a:pt x="149804" y="399849"/>
                    <a:pt x="293772" y="372519"/>
                  </a:cubicBezTo>
                  <a:cubicBezTo>
                    <a:pt x="309939" y="369439"/>
                    <a:pt x="324953" y="367130"/>
                    <a:pt x="338810" y="365589"/>
                  </a:cubicBezTo>
                  <a:cubicBezTo>
                    <a:pt x="401941" y="358661"/>
                    <a:pt x="435816" y="376368"/>
                    <a:pt x="474696" y="341338"/>
                  </a:cubicBezTo>
                  <a:cubicBezTo>
                    <a:pt x="565542" y="258960"/>
                    <a:pt x="517424" y="8748"/>
                    <a:pt x="560537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19" name="Google Shape;419;g39d2043fab9_0_938"/>
            <p:cNvSpPr/>
            <p:nvPr/>
          </p:nvSpPr>
          <p:spPr>
            <a:xfrm rot="10800000">
              <a:off x="-270748" y="5626291"/>
              <a:ext cx="1348365" cy="1387072"/>
            </a:xfrm>
            <a:custGeom>
              <a:rect b="b" l="l" r="r" t="t"/>
              <a:pathLst>
                <a:path extrusionOk="0" h="1387072" w="1348365">
                  <a:moveTo>
                    <a:pt x="657731" y="-106"/>
                  </a:moveTo>
                  <a:cubicBezTo>
                    <a:pt x="667740" y="-106"/>
                    <a:pt x="685831" y="6438"/>
                    <a:pt x="712392" y="81887"/>
                  </a:cubicBezTo>
                  <a:cubicBezTo>
                    <a:pt x="783608" y="283982"/>
                    <a:pt x="748194" y="438729"/>
                    <a:pt x="821331" y="485692"/>
                  </a:cubicBezTo>
                  <a:cubicBezTo>
                    <a:pt x="859826" y="511483"/>
                    <a:pt x="901015" y="442193"/>
                    <a:pt x="987627" y="447198"/>
                  </a:cubicBezTo>
                  <a:cubicBezTo>
                    <a:pt x="1168165" y="459900"/>
                    <a:pt x="1355632" y="604254"/>
                    <a:pt x="1347547" y="688942"/>
                  </a:cubicBezTo>
                  <a:cubicBezTo>
                    <a:pt x="1334846" y="822131"/>
                    <a:pt x="924110" y="809813"/>
                    <a:pt x="871373" y="958401"/>
                  </a:cubicBezTo>
                  <a:cubicBezTo>
                    <a:pt x="846353" y="1029231"/>
                    <a:pt x="922957" y="1073884"/>
                    <a:pt x="909868" y="1175894"/>
                  </a:cubicBezTo>
                  <a:cubicBezTo>
                    <a:pt x="908329" y="1185171"/>
                    <a:pt x="906019" y="1194332"/>
                    <a:pt x="902939" y="1203225"/>
                  </a:cubicBezTo>
                  <a:cubicBezTo>
                    <a:pt x="867525" y="1324097"/>
                    <a:pt x="742804" y="1416867"/>
                    <a:pt x="657345" y="1377988"/>
                  </a:cubicBezTo>
                  <a:cubicBezTo>
                    <a:pt x="541863" y="1324866"/>
                    <a:pt x="576123" y="1028076"/>
                    <a:pt x="451402" y="999975"/>
                  </a:cubicBezTo>
                  <a:cubicBezTo>
                    <a:pt x="361324" y="979188"/>
                    <a:pt x="265859" y="1095825"/>
                    <a:pt x="199265" y="1053867"/>
                  </a:cubicBezTo>
                  <a:cubicBezTo>
                    <a:pt x="132669" y="1011908"/>
                    <a:pt x="194261" y="863705"/>
                    <a:pt x="135749" y="772474"/>
                  </a:cubicBezTo>
                  <a:cubicBezTo>
                    <a:pt x="83397" y="690481"/>
                    <a:pt x="-2830" y="727820"/>
                    <a:pt x="-520" y="675084"/>
                  </a:cubicBezTo>
                  <a:cubicBezTo>
                    <a:pt x="2943" y="598095"/>
                    <a:pt x="162695" y="452587"/>
                    <a:pt x="334763" y="421791"/>
                  </a:cubicBezTo>
                  <a:cubicBezTo>
                    <a:pt x="352201" y="418558"/>
                    <a:pt x="369794" y="416248"/>
                    <a:pt x="387500" y="414862"/>
                  </a:cubicBezTo>
                  <a:cubicBezTo>
                    <a:pt x="464489" y="409088"/>
                    <a:pt x="502983" y="435264"/>
                    <a:pt x="551871" y="396000"/>
                  </a:cubicBezTo>
                  <a:cubicBezTo>
                    <a:pt x="663506" y="306693"/>
                    <a:pt x="608842" y="8748"/>
                    <a:pt x="657731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20" name="Google Shape;420;g39d2043fab9_0_938"/>
            <p:cNvSpPr/>
            <p:nvPr/>
          </p:nvSpPr>
          <p:spPr>
            <a:xfrm rot="10800000">
              <a:off x="-373791" y="5521664"/>
              <a:ext cx="1548856" cy="1595249"/>
            </a:xfrm>
            <a:custGeom>
              <a:rect b="b" l="l" r="r" t="t"/>
              <a:pathLst>
                <a:path extrusionOk="0" h="1595249" w="1548856">
                  <a:moveTo>
                    <a:pt x="755178" y="-106"/>
                  </a:moveTo>
                  <a:cubicBezTo>
                    <a:pt x="765958" y="-106"/>
                    <a:pt x="786358" y="7208"/>
                    <a:pt x="817153" y="96130"/>
                  </a:cubicBezTo>
                  <a:cubicBezTo>
                    <a:pt x="899917" y="336334"/>
                    <a:pt x="855647" y="516487"/>
                    <a:pt x="935331" y="566915"/>
                  </a:cubicBezTo>
                  <a:cubicBezTo>
                    <a:pt x="981139" y="595400"/>
                    <a:pt x="1026562" y="521491"/>
                    <a:pt x="1127802" y="515332"/>
                  </a:cubicBezTo>
                  <a:cubicBezTo>
                    <a:pt x="1336057" y="502629"/>
                    <a:pt x="1560477" y="695101"/>
                    <a:pt x="1547776" y="793261"/>
                  </a:cubicBezTo>
                  <a:cubicBezTo>
                    <a:pt x="1528914" y="943003"/>
                    <a:pt x="1036571" y="913748"/>
                    <a:pt x="980371" y="1083122"/>
                  </a:cubicBezTo>
                  <a:cubicBezTo>
                    <a:pt x="953424" y="1163576"/>
                    <a:pt x="1047736" y="1214003"/>
                    <a:pt x="1037727" y="1334490"/>
                  </a:cubicBezTo>
                  <a:cubicBezTo>
                    <a:pt x="1036648" y="1345538"/>
                    <a:pt x="1034569" y="1356509"/>
                    <a:pt x="1031566" y="1367210"/>
                  </a:cubicBezTo>
                  <a:cubicBezTo>
                    <a:pt x="995767" y="1511564"/>
                    <a:pt x="847180" y="1628201"/>
                    <a:pt x="754407" y="1586627"/>
                  </a:cubicBezTo>
                  <a:cubicBezTo>
                    <a:pt x="626223" y="1530041"/>
                    <a:pt x="682809" y="1173969"/>
                    <a:pt x="543074" y="1138554"/>
                  </a:cubicBezTo>
                  <a:cubicBezTo>
                    <a:pt x="443761" y="1113533"/>
                    <a:pt x="335975" y="1251727"/>
                    <a:pt x="258218" y="1205534"/>
                  </a:cubicBezTo>
                  <a:cubicBezTo>
                    <a:pt x="180459" y="1159341"/>
                    <a:pt x="250519" y="988427"/>
                    <a:pt x="176225" y="884877"/>
                  </a:cubicBezTo>
                  <a:cubicBezTo>
                    <a:pt x="108860" y="790951"/>
                    <a:pt x="3001" y="839454"/>
                    <a:pt x="-464" y="777478"/>
                  </a:cubicBezTo>
                  <a:cubicBezTo>
                    <a:pt x="-5469" y="690481"/>
                    <a:pt x="175840" y="508019"/>
                    <a:pt x="375625" y="474528"/>
                  </a:cubicBezTo>
                  <a:cubicBezTo>
                    <a:pt x="395873" y="470910"/>
                    <a:pt x="416314" y="468562"/>
                    <a:pt x="436830" y="467600"/>
                  </a:cubicBezTo>
                  <a:cubicBezTo>
                    <a:pt x="524983" y="463365"/>
                    <a:pt x="571945" y="497625"/>
                    <a:pt x="629301" y="454126"/>
                  </a:cubicBezTo>
                  <a:cubicBezTo>
                    <a:pt x="762107" y="354042"/>
                    <a:pt x="700132" y="9133"/>
                    <a:pt x="755178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21" name="Google Shape;421;g39d2043fab9_0_938"/>
            <p:cNvSpPr/>
            <p:nvPr/>
          </p:nvSpPr>
          <p:spPr>
            <a:xfrm rot="10800000">
              <a:off x="-478760" y="5417978"/>
              <a:ext cx="1749789" cy="1803067"/>
            </a:xfrm>
            <a:custGeom>
              <a:rect b="b" l="l" r="r" t="t"/>
              <a:pathLst>
                <a:path extrusionOk="0" h="1803067" w="1749789">
                  <a:moveTo>
                    <a:pt x="851142" y="91"/>
                  </a:moveTo>
                  <a:cubicBezTo>
                    <a:pt x="863075" y="-1833"/>
                    <a:pt x="885788" y="8560"/>
                    <a:pt x="920048" y="110955"/>
                  </a:cubicBezTo>
                  <a:cubicBezTo>
                    <a:pt x="1014357" y="389654"/>
                    <a:pt x="958543" y="595213"/>
                    <a:pt x="1047847" y="649875"/>
                  </a:cubicBezTo>
                  <a:cubicBezTo>
                    <a:pt x="1099816" y="681055"/>
                    <a:pt x="1151397" y="594443"/>
                    <a:pt x="1268421" y="584434"/>
                  </a:cubicBezTo>
                  <a:cubicBezTo>
                    <a:pt x="1503620" y="564033"/>
                    <a:pt x="1765381" y="787299"/>
                    <a:pt x="1748443" y="898547"/>
                  </a:cubicBezTo>
                  <a:cubicBezTo>
                    <a:pt x="1723038" y="1064843"/>
                    <a:pt x="1149858" y="1018264"/>
                    <a:pt x="1089422" y="1206501"/>
                  </a:cubicBezTo>
                  <a:cubicBezTo>
                    <a:pt x="1060551" y="1296193"/>
                    <a:pt x="1172954" y="1352395"/>
                    <a:pt x="1166410" y="1491744"/>
                  </a:cubicBezTo>
                  <a:cubicBezTo>
                    <a:pt x="1165332" y="1504716"/>
                    <a:pt x="1163292" y="1517574"/>
                    <a:pt x="1160252" y="1530238"/>
                  </a:cubicBezTo>
                  <a:cubicBezTo>
                    <a:pt x="1124453" y="1698073"/>
                    <a:pt x="951612" y="1838192"/>
                    <a:pt x="852298" y="1795079"/>
                  </a:cubicBezTo>
                  <a:cubicBezTo>
                    <a:pt x="713717" y="1734642"/>
                    <a:pt x="789938" y="1319290"/>
                    <a:pt x="635190" y="1276561"/>
                  </a:cubicBezTo>
                  <a:cubicBezTo>
                    <a:pt x="527407" y="1246920"/>
                    <a:pt x="407305" y="1407056"/>
                    <a:pt x="318383" y="1356244"/>
                  </a:cubicBezTo>
                  <a:cubicBezTo>
                    <a:pt x="229461" y="1305432"/>
                    <a:pt x="307604" y="1112960"/>
                    <a:pt x="217143" y="996708"/>
                  </a:cubicBezTo>
                  <a:cubicBezTo>
                    <a:pt x="135150" y="890848"/>
                    <a:pt x="9658" y="950515"/>
                    <a:pt x="35" y="879300"/>
                  </a:cubicBezTo>
                  <a:cubicBezTo>
                    <a:pt x="-13054" y="782295"/>
                    <a:pt x="189811" y="564802"/>
                    <a:pt x="417697" y="526693"/>
                  </a:cubicBezTo>
                  <a:cubicBezTo>
                    <a:pt x="440487" y="522728"/>
                    <a:pt x="463505" y="520303"/>
                    <a:pt x="486603" y="519379"/>
                  </a:cubicBezTo>
                  <a:cubicBezTo>
                    <a:pt x="587072" y="517069"/>
                    <a:pt x="640580" y="557873"/>
                    <a:pt x="707945" y="511295"/>
                  </a:cubicBezTo>
                  <a:cubicBezTo>
                    <a:pt x="861151" y="402356"/>
                    <a:pt x="789938" y="9715"/>
                    <a:pt x="851142" y="91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22" name="Google Shape;422;g39d2043fab9_0_938"/>
            <p:cNvSpPr/>
            <p:nvPr/>
          </p:nvSpPr>
          <p:spPr>
            <a:xfrm rot="10800000">
              <a:off x="-582709" y="5314807"/>
              <a:ext cx="1953069" cy="2009771"/>
            </a:xfrm>
            <a:custGeom>
              <a:rect b="b" l="l" r="r" t="t"/>
              <a:pathLst>
                <a:path extrusionOk="0" h="2009771" w="1953069">
                  <a:moveTo>
                    <a:pt x="950473" y="75"/>
                  </a:moveTo>
                  <a:cubicBezTo>
                    <a:pt x="963177" y="-1849"/>
                    <a:pt x="988968" y="9699"/>
                    <a:pt x="1027462" y="125567"/>
                  </a:cubicBezTo>
                  <a:cubicBezTo>
                    <a:pt x="1132936" y="441990"/>
                    <a:pt x="1065956" y="672955"/>
                    <a:pt x="1164501" y="729542"/>
                  </a:cubicBezTo>
                  <a:cubicBezTo>
                    <a:pt x="1223013" y="763802"/>
                    <a:pt x="1279984" y="664101"/>
                    <a:pt x="1412405" y="650243"/>
                  </a:cubicBezTo>
                  <a:cubicBezTo>
                    <a:pt x="1674936" y="622913"/>
                    <a:pt x="1973651" y="876590"/>
                    <a:pt x="1951324" y="1000926"/>
                  </a:cubicBezTo>
                  <a:cubicBezTo>
                    <a:pt x="1920144" y="1184159"/>
                    <a:pt x="1266127" y="1120258"/>
                    <a:pt x="1201071" y="1330052"/>
                  </a:cubicBezTo>
                  <a:cubicBezTo>
                    <a:pt x="1170277" y="1429367"/>
                    <a:pt x="1300387" y="1490573"/>
                    <a:pt x="1295768" y="1648784"/>
                  </a:cubicBezTo>
                  <a:cubicBezTo>
                    <a:pt x="1294998" y="1663297"/>
                    <a:pt x="1293073" y="1677694"/>
                    <a:pt x="1289993" y="1691898"/>
                  </a:cubicBezTo>
                  <a:cubicBezTo>
                    <a:pt x="1254194" y="1884369"/>
                    <a:pt x="1059028" y="2047970"/>
                    <a:pt x="950473" y="2001776"/>
                  </a:cubicBezTo>
                  <a:cubicBezTo>
                    <a:pt x="801116" y="1938261"/>
                    <a:pt x="897351" y="1462857"/>
                    <a:pt x="727978" y="1413200"/>
                  </a:cubicBezTo>
                  <a:cubicBezTo>
                    <a:pt x="612495" y="1378940"/>
                    <a:pt x="478534" y="1560633"/>
                    <a:pt x="378449" y="1505971"/>
                  </a:cubicBezTo>
                  <a:cubicBezTo>
                    <a:pt x="278365" y="1451309"/>
                    <a:pt x="364977" y="1236511"/>
                    <a:pt x="258348" y="1107170"/>
                  </a:cubicBezTo>
                  <a:cubicBezTo>
                    <a:pt x="161341" y="989378"/>
                    <a:pt x="16603" y="1059822"/>
                    <a:pt x="821" y="979754"/>
                  </a:cubicBezTo>
                  <a:cubicBezTo>
                    <a:pt x="-20350" y="872355"/>
                    <a:pt x="204069" y="619063"/>
                    <a:pt x="459672" y="577489"/>
                  </a:cubicBezTo>
                  <a:cubicBezTo>
                    <a:pt x="485079" y="572793"/>
                    <a:pt x="510830" y="570368"/>
                    <a:pt x="536660" y="570176"/>
                  </a:cubicBezTo>
                  <a:cubicBezTo>
                    <a:pt x="649448" y="573255"/>
                    <a:pt x="710270" y="619448"/>
                    <a:pt x="786102" y="567481"/>
                  </a:cubicBezTo>
                  <a:cubicBezTo>
                    <a:pt x="960482" y="449688"/>
                    <a:pt x="883494" y="9699"/>
                    <a:pt x="950473" y="75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23" name="Google Shape;423;g39d2043fab9_0_938"/>
            <p:cNvSpPr/>
            <p:nvPr/>
          </p:nvSpPr>
          <p:spPr>
            <a:xfrm rot="10800000">
              <a:off x="-686862" y="5211078"/>
              <a:ext cx="2155596" cy="2217253"/>
            </a:xfrm>
            <a:custGeom>
              <a:rect b="b" l="l" r="r" t="t"/>
              <a:pathLst>
                <a:path extrusionOk="0" h="2217253" w="2155596">
                  <a:moveTo>
                    <a:pt x="1048848" y="-106"/>
                  </a:moveTo>
                  <a:cubicBezTo>
                    <a:pt x="1062705" y="-106"/>
                    <a:pt x="1089651" y="10672"/>
                    <a:pt x="1132379" y="140013"/>
                  </a:cubicBezTo>
                  <a:cubicBezTo>
                    <a:pt x="1247862" y="494930"/>
                    <a:pt x="1174339" y="750917"/>
                    <a:pt x="1278659" y="810968"/>
                  </a:cubicBezTo>
                  <a:cubicBezTo>
                    <a:pt x="1343330" y="849462"/>
                    <a:pt x="1406461" y="733980"/>
                    <a:pt x="1553507" y="717812"/>
                  </a:cubicBezTo>
                  <a:cubicBezTo>
                    <a:pt x="1843369" y="683167"/>
                    <a:pt x="2179424" y="967255"/>
                    <a:pt x="2153633" y="1104679"/>
                  </a:cubicBezTo>
                  <a:cubicBezTo>
                    <a:pt x="2115139" y="1304464"/>
                    <a:pt x="1381053" y="1223627"/>
                    <a:pt x="1311764" y="1453437"/>
                  </a:cubicBezTo>
                  <a:cubicBezTo>
                    <a:pt x="1279042" y="1561991"/>
                    <a:pt x="1427247" y="1628586"/>
                    <a:pt x="1424937" y="1806044"/>
                  </a:cubicBezTo>
                  <a:cubicBezTo>
                    <a:pt x="1424629" y="1822212"/>
                    <a:pt x="1422935" y="1838302"/>
                    <a:pt x="1419933" y="1854162"/>
                  </a:cubicBezTo>
                  <a:cubicBezTo>
                    <a:pt x="1383748" y="2069345"/>
                    <a:pt x="1163177" y="2257967"/>
                    <a:pt x="1048848" y="2209465"/>
                  </a:cubicBezTo>
                  <a:cubicBezTo>
                    <a:pt x="888712" y="2142100"/>
                    <a:pt x="1004963" y="1607414"/>
                    <a:pt x="820577" y="1550828"/>
                  </a:cubicBezTo>
                  <a:cubicBezTo>
                    <a:pt x="694700" y="1512334"/>
                    <a:pt x="551117" y="1715198"/>
                    <a:pt x="438715" y="1655917"/>
                  </a:cubicBezTo>
                  <a:cubicBezTo>
                    <a:pt x="326310" y="1596635"/>
                    <a:pt x="422545" y="1359511"/>
                    <a:pt x="300134" y="1218238"/>
                  </a:cubicBezTo>
                  <a:cubicBezTo>
                    <a:pt x="188117" y="1088897"/>
                    <a:pt x="24131" y="1169734"/>
                    <a:pt x="1803" y="1081197"/>
                  </a:cubicBezTo>
                  <a:cubicBezTo>
                    <a:pt x="-27450" y="962636"/>
                    <a:pt x="218526" y="673543"/>
                    <a:pt x="502229" y="628890"/>
                  </a:cubicBezTo>
                  <a:cubicBezTo>
                    <a:pt x="530291" y="623809"/>
                    <a:pt x="558776" y="621345"/>
                    <a:pt x="587302" y="621577"/>
                  </a:cubicBezTo>
                  <a:cubicBezTo>
                    <a:pt x="712793" y="625811"/>
                    <a:pt x="779773" y="680087"/>
                    <a:pt x="865229" y="624271"/>
                  </a:cubicBezTo>
                  <a:cubicBezTo>
                    <a:pt x="1058856" y="497625"/>
                    <a:pt x="975710" y="10288"/>
                    <a:pt x="1048848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24" name="Google Shape;424;g39d2043fab9_0_938"/>
            <p:cNvSpPr/>
            <p:nvPr/>
          </p:nvSpPr>
          <p:spPr>
            <a:xfrm rot="10800000">
              <a:off x="-788833" y="5109543"/>
              <a:ext cx="2358189" cy="2422338"/>
            </a:xfrm>
            <a:custGeom>
              <a:rect b="b" l="l" r="r" t="t"/>
              <a:pathLst>
                <a:path extrusionOk="0" h="2422338" w="2358189">
                  <a:moveTo>
                    <a:pt x="1149469" y="-106"/>
                  </a:moveTo>
                  <a:cubicBezTo>
                    <a:pt x="1164097" y="-106"/>
                    <a:pt x="1193738" y="11828"/>
                    <a:pt x="1240315" y="153871"/>
                  </a:cubicBezTo>
                  <a:cubicBezTo>
                    <a:pt x="1368116" y="546513"/>
                    <a:pt x="1283813" y="827906"/>
                    <a:pt x="1394292" y="891421"/>
                  </a:cubicBezTo>
                  <a:cubicBezTo>
                    <a:pt x="1465122" y="929915"/>
                    <a:pt x="1533641" y="805964"/>
                    <a:pt x="1696088" y="784407"/>
                  </a:cubicBezTo>
                  <a:cubicBezTo>
                    <a:pt x="2013280" y="742063"/>
                    <a:pt x="2386289" y="1056946"/>
                    <a:pt x="2355880" y="1207844"/>
                  </a:cubicBezTo>
                  <a:cubicBezTo>
                    <a:pt x="2312381" y="1424567"/>
                    <a:pt x="1496302" y="1326406"/>
                    <a:pt x="1422779" y="1576234"/>
                  </a:cubicBezTo>
                  <a:cubicBezTo>
                    <a:pt x="1388134" y="1694411"/>
                    <a:pt x="1554044" y="1766011"/>
                    <a:pt x="1554429" y="1961177"/>
                  </a:cubicBezTo>
                  <a:cubicBezTo>
                    <a:pt x="1554236" y="1978961"/>
                    <a:pt x="1552698" y="1996745"/>
                    <a:pt x="1549810" y="2014298"/>
                  </a:cubicBezTo>
                  <a:cubicBezTo>
                    <a:pt x="1513625" y="2253348"/>
                    <a:pt x="1268802" y="2465451"/>
                    <a:pt x="1147545" y="2414639"/>
                  </a:cubicBezTo>
                  <a:cubicBezTo>
                    <a:pt x="977015" y="2343809"/>
                    <a:pt x="1113284" y="1749843"/>
                    <a:pt x="913884" y="1685942"/>
                  </a:cubicBezTo>
                  <a:cubicBezTo>
                    <a:pt x="778769" y="1642444"/>
                    <a:pt x="621714" y="1867251"/>
                    <a:pt x="499686" y="1804120"/>
                  </a:cubicBezTo>
                  <a:cubicBezTo>
                    <a:pt x="377660" y="1740990"/>
                    <a:pt x="480439" y="1481153"/>
                    <a:pt x="341860" y="1327176"/>
                  </a:cubicBezTo>
                  <a:cubicBezTo>
                    <a:pt x="215213" y="1185902"/>
                    <a:pt x="31597" y="1277518"/>
                    <a:pt x="3111" y="1180128"/>
                  </a:cubicBezTo>
                  <a:cubicBezTo>
                    <a:pt x="-35383" y="1050787"/>
                    <a:pt x="234077" y="726281"/>
                    <a:pt x="544726" y="679703"/>
                  </a:cubicBezTo>
                  <a:cubicBezTo>
                    <a:pt x="575636" y="674621"/>
                    <a:pt x="606931" y="672158"/>
                    <a:pt x="638266" y="672389"/>
                  </a:cubicBezTo>
                  <a:cubicBezTo>
                    <a:pt x="776074" y="675084"/>
                    <a:pt x="849985" y="740524"/>
                    <a:pt x="946220" y="680473"/>
                  </a:cubicBezTo>
                  <a:cubicBezTo>
                    <a:pt x="1159478" y="544973"/>
                    <a:pt x="1070171" y="9133"/>
                    <a:pt x="1149469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25" name="Google Shape;425;g39d2043fab9_0_938"/>
            <p:cNvSpPr/>
            <p:nvPr/>
          </p:nvSpPr>
          <p:spPr>
            <a:xfrm rot="10800000">
              <a:off x="-895012" y="5003292"/>
              <a:ext cx="2560567" cy="2632670"/>
            </a:xfrm>
            <a:custGeom>
              <a:rect b="b" l="l" r="r" t="t"/>
              <a:pathLst>
                <a:path extrusionOk="0" h="2632670" w="2560567">
                  <a:moveTo>
                    <a:pt x="1245669" y="40"/>
                  </a:moveTo>
                  <a:cubicBezTo>
                    <a:pt x="1261067" y="-1884"/>
                    <a:pt x="1293016" y="13128"/>
                    <a:pt x="1343446" y="169415"/>
                  </a:cubicBezTo>
                  <a:cubicBezTo>
                    <a:pt x="1482795" y="600551"/>
                    <a:pt x="1388483" y="906965"/>
                    <a:pt x="1508970" y="973560"/>
                  </a:cubicBezTo>
                  <a:cubicBezTo>
                    <a:pt x="1585959" y="1016289"/>
                    <a:pt x="1660638" y="878480"/>
                    <a:pt x="1837710" y="853073"/>
                  </a:cubicBezTo>
                  <a:cubicBezTo>
                    <a:pt x="2184159" y="803415"/>
                    <a:pt x="2592582" y="1148324"/>
                    <a:pt x="2557939" y="1312309"/>
                  </a:cubicBezTo>
                  <a:cubicBezTo>
                    <a:pt x="2508280" y="1545970"/>
                    <a:pt x="1610979" y="1430487"/>
                    <a:pt x="1533222" y="1700331"/>
                  </a:cubicBezTo>
                  <a:cubicBezTo>
                    <a:pt x="1494728" y="1827747"/>
                    <a:pt x="1680653" y="1905121"/>
                    <a:pt x="1683733" y="2120689"/>
                  </a:cubicBezTo>
                  <a:cubicBezTo>
                    <a:pt x="1683541" y="2140282"/>
                    <a:pt x="1682002" y="2159838"/>
                    <a:pt x="1679114" y="2179200"/>
                  </a:cubicBezTo>
                  <a:cubicBezTo>
                    <a:pt x="1642930" y="2441346"/>
                    <a:pt x="1374240" y="2679625"/>
                    <a:pt x="1245669" y="2624579"/>
                  </a:cubicBezTo>
                  <a:cubicBezTo>
                    <a:pt x="1064362" y="2549900"/>
                    <a:pt x="1220649" y="1897037"/>
                    <a:pt x="1006621" y="1825438"/>
                  </a:cubicBezTo>
                  <a:cubicBezTo>
                    <a:pt x="862650" y="1777320"/>
                    <a:pt x="693277" y="2024068"/>
                    <a:pt x="559701" y="1956319"/>
                  </a:cubicBezTo>
                  <a:cubicBezTo>
                    <a:pt x="426127" y="1888568"/>
                    <a:pt x="537759" y="1607175"/>
                    <a:pt x="383399" y="1440495"/>
                  </a:cubicBezTo>
                  <a:cubicBezTo>
                    <a:pt x="241738" y="1286518"/>
                    <a:pt x="36950" y="1389683"/>
                    <a:pt x="4229" y="1283439"/>
                  </a:cubicBezTo>
                  <a:cubicBezTo>
                    <a:pt x="-41579" y="1143320"/>
                    <a:pt x="247513" y="783013"/>
                    <a:pt x="587033" y="731817"/>
                  </a:cubicBezTo>
                  <a:cubicBezTo>
                    <a:pt x="620485" y="726350"/>
                    <a:pt x="654360" y="723886"/>
                    <a:pt x="688273" y="724503"/>
                  </a:cubicBezTo>
                  <a:cubicBezTo>
                    <a:pt x="838784" y="728737"/>
                    <a:pt x="919238" y="801491"/>
                    <a:pt x="1023173" y="737975"/>
                  </a:cubicBezTo>
                  <a:cubicBezTo>
                    <a:pt x="1257987" y="592852"/>
                    <a:pt x="1160213" y="10819"/>
                    <a:pt x="1245669" y="40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26" name="Google Shape;426;g39d2043fab9_0_938"/>
            <p:cNvSpPr/>
            <p:nvPr/>
          </p:nvSpPr>
          <p:spPr>
            <a:xfrm rot="10800000">
              <a:off x="-998914" y="4900209"/>
              <a:ext cx="2763941" cy="2839296"/>
            </a:xfrm>
            <a:custGeom>
              <a:rect b="b" l="l" r="r" t="t"/>
              <a:pathLst>
                <a:path extrusionOk="0" h="2839296" w="2763941">
                  <a:moveTo>
                    <a:pt x="1345140" y="34"/>
                  </a:moveTo>
                  <a:cubicBezTo>
                    <a:pt x="1361692" y="-1890"/>
                    <a:pt x="1395953" y="13892"/>
                    <a:pt x="1450229" y="183652"/>
                  </a:cubicBezTo>
                  <a:cubicBezTo>
                    <a:pt x="1600743" y="652897"/>
                    <a:pt x="1496808" y="984717"/>
                    <a:pt x="1624994" y="1054777"/>
                  </a:cubicBezTo>
                  <a:cubicBezTo>
                    <a:pt x="1708526" y="1100200"/>
                    <a:pt x="1788595" y="949687"/>
                    <a:pt x="1981066" y="920047"/>
                  </a:cubicBezTo>
                  <a:cubicBezTo>
                    <a:pt x="2353305" y="863460"/>
                    <a:pt x="2800222" y="1238779"/>
                    <a:pt x="2760960" y="1415852"/>
                  </a:cubicBezTo>
                  <a:cubicBezTo>
                    <a:pt x="2705528" y="1666065"/>
                    <a:pt x="1727388" y="1531335"/>
                    <a:pt x="1644627" y="1823507"/>
                  </a:cubicBezTo>
                  <a:cubicBezTo>
                    <a:pt x="1606132" y="1960547"/>
                    <a:pt x="1807456" y="2042924"/>
                    <a:pt x="1813232" y="2277739"/>
                  </a:cubicBezTo>
                  <a:cubicBezTo>
                    <a:pt x="1813499" y="2298988"/>
                    <a:pt x="1812191" y="2320198"/>
                    <a:pt x="1809381" y="2341255"/>
                  </a:cubicBezTo>
                  <a:cubicBezTo>
                    <a:pt x="1773196" y="2627267"/>
                    <a:pt x="1479870" y="2887103"/>
                    <a:pt x="1344369" y="2831671"/>
                  </a:cubicBezTo>
                  <a:cubicBezTo>
                    <a:pt x="1151898" y="2754683"/>
                    <a:pt x="1328588" y="2041384"/>
                    <a:pt x="1099547" y="1962471"/>
                  </a:cubicBezTo>
                  <a:cubicBezTo>
                    <a:pt x="945570" y="1910119"/>
                    <a:pt x="765031" y="2178424"/>
                    <a:pt x="620293" y="2106440"/>
                  </a:cubicBezTo>
                  <a:cubicBezTo>
                    <a:pt x="475556" y="2034455"/>
                    <a:pt x="595658" y="1730736"/>
                    <a:pt x="425129" y="1551352"/>
                  </a:cubicBezTo>
                  <a:cubicBezTo>
                    <a:pt x="268457" y="1386597"/>
                    <a:pt x="46344" y="1499000"/>
                    <a:pt x="5541" y="1384288"/>
                  </a:cubicBezTo>
                  <a:cubicBezTo>
                    <a:pt x="-48352" y="1233005"/>
                    <a:pt x="262297" y="838439"/>
                    <a:pt x="629533" y="782622"/>
                  </a:cubicBezTo>
                  <a:cubicBezTo>
                    <a:pt x="665793" y="776886"/>
                    <a:pt x="702556" y="774539"/>
                    <a:pt x="739241" y="775693"/>
                  </a:cubicBezTo>
                  <a:cubicBezTo>
                    <a:pt x="902071" y="781467"/>
                    <a:pt x="989454" y="862690"/>
                    <a:pt x="1102241" y="794555"/>
                  </a:cubicBezTo>
                  <a:cubicBezTo>
                    <a:pt x="1358615" y="640194"/>
                    <a:pt x="1253909" y="10812"/>
                    <a:pt x="1345140" y="34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27" name="Google Shape;427;g39d2043fab9_0_938"/>
            <p:cNvSpPr/>
            <p:nvPr/>
          </p:nvSpPr>
          <p:spPr>
            <a:xfrm rot="10800000">
              <a:off x="-1103348" y="4796308"/>
              <a:ext cx="2967920" cy="3046991"/>
            </a:xfrm>
            <a:custGeom>
              <a:rect b="b" l="l" r="r" t="t"/>
              <a:pathLst>
                <a:path extrusionOk="0" h="3046991" w="2967920">
                  <a:moveTo>
                    <a:pt x="1444685" y="-106"/>
                  </a:moveTo>
                  <a:cubicBezTo>
                    <a:pt x="1462008" y="-106"/>
                    <a:pt x="1498578" y="15292"/>
                    <a:pt x="1557088" y="198524"/>
                  </a:cubicBezTo>
                  <a:cubicBezTo>
                    <a:pt x="1718764" y="705878"/>
                    <a:pt x="1605206" y="1062720"/>
                    <a:pt x="1741092" y="1135859"/>
                  </a:cubicBezTo>
                  <a:cubicBezTo>
                    <a:pt x="1830784" y="1184362"/>
                    <a:pt x="1917011" y="1020376"/>
                    <a:pt x="2124110" y="987657"/>
                  </a:cubicBezTo>
                  <a:cubicBezTo>
                    <a:pt x="2524066" y="923756"/>
                    <a:pt x="3009478" y="1329486"/>
                    <a:pt x="2964438" y="1519647"/>
                  </a:cubicBezTo>
                  <a:cubicBezTo>
                    <a:pt x="2902463" y="1786797"/>
                    <a:pt x="1843485" y="1635130"/>
                    <a:pt x="1757259" y="1946933"/>
                  </a:cubicBezTo>
                  <a:cubicBezTo>
                    <a:pt x="1716069" y="2093212"/>
                    <a:pt x="1935872" y="2181363"/>
                    <a:pt x="1944340" y="2435040"/>
                  </a:cubicBezTo>
                  <a:cubicBezTo>
                    <a:pt x="1944918" y="2457944"/>
                    <a:pt x="1943764" y="2480849"/>
                    <a:pt x="1940877" y="2503561"/>
                  </a:cubicBezTo>
                  <a:cubicBezTo>
                    <a:pt x="1904692" y="2811515"/>
                    <a:pt x="1587500" y="3097142"/>
                    <a:pt x="1444685" y="3039401"/>
                  </a:cubicBezTo>
                  <a:cubicBezTo>
                    <a:pt x="1242205" y="2957792"/>
                    <a:pt x="1438142" y="2185983"/>
                    <a:pt x="1194473" y="2099756"/>
                  </a:cubicBezTo>
                  <a:cubicBezTo>
                    <a:pt x="1032413" y="2042784"/>
                    <a:pt x="838401" y="2332646"/>
                    <a:pt x="682885" y="2256427"/>
                  </a:cubicBezTo>
                  <a:cubicBezTo>
                    <a:pt x="527367" y="2180209"/>
                    <a:pt x="655168" y="1854932"/>
                    <a:pt x="468857" y="1662461"/>
                  </a:cubicBezTo>
                  <a:cubicBezTo>
                    <a:pt x="297172" y="1486157"/>
                    <a:pt x="55812" y="1608954"/>
                    <a:pt x="6926" y="1485387"/>
                  </a:cubicBezTo>
                  <a:cubicBezTo>
                    <a:pt x="-55049" y="1323327"/>
                    <a:pt x="276386" y="893346"/>
                    <a:pt x="672491" y="834064"/>
                  </a:cubicBezTo>
                  <a:cubicBezTo>
                    <a:pt x="710677" y="828060"/>
                    <a:pt x="749364" y="825750"/>
                    <a:pt x="787974" y="827136"/>
                  </a:cubicBezTo>
                  <a:cubicBezTo>
                    <a:pt x="963122" y="834450"/>
                    <a:pt x="1057433" y="923371"/>
                    <a:pt x="1179845" y="851387"/>
                  </a:cubicBezTo>
                  <a:cubicBezTo>
                    <a:pt x="1459313" y="688171"/>
                    <a:pt x="1347296" y="12597"/>
                    <a:pt x="1444685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28" name="Google Shape;428;g39d2043fab9_0_938"/>
            <p:cNvSpPr/>
            <p:nvPr/>
          </p:nvSpPr>
          <p:spPr>
            <a:xfrm rot="10800000">
              <a:off x="-1206363" y="4691927"/>
              <a:ext cx="3168576" cy="3254323"/>
            </a:xfrm>
            <a:custGeom>
              <a:rect b="b" l="l" r="r" t="t"/>
              <a:pathLst>
                <a:path extrusionOk="0" h="3254323" w="3168576">
                  <a:moveTo>
                    <a:pt x="1542327" y="66"/>
                  </a:moveTo>
                  <a:cubicBezTo>
                    <a:pt x="1560803" y="-2244"/>
                    <a:pt x="1599298" y="16233"/>
                    <a:pt x="1662043" y="212939"/>
                  </a:cubicBezTo>
                  <a:cubicBezTo>
                    <a:pt x="1834114" y="758788"/>
                    <a:pt x="1711317" y="1140650"/>
                    <a:pt x="1854515" y="1217254"/>
                  </a:cubicBezTo>
                  <a:cubicBezTo>
                    <a:pt x="1950750" y="1268451"/>
                    <a:pt x="2042367" y="1092147"/>
                    <a:pt x="2264865" y="1055193"/>
                  </a:cubicBezTo>
                  <a:cubicBezTo>
                    <a:pt x="2692150" y="983594"/>
                    <a:pt x="3213364" y="1420119"/>
                    <a:pt x="3164860" y="1623368"/>
                  </a:cubicBezTo>
                  <a:cubicBezTo>
                    <a:pt x="3097110" y="1907456"/>
                    <a:pt x="1956911" y="1738851"/>
                    <a:pt x="1866448" y="2070286"/>
                  </a:cubicBezTo>
                  <a:cubicBezTo>
                    <a:pt x="1823334" y="2226188"/>
                    <a:pt x="2060846" y="2319344"/>
                    <a:pt x="2072008" y="2592268"/>
                  </a:cubicBezTo>
                  <a:cubicBezTo>
                    <a:pt x="2072894" y="2616828"/>
                    <a:pt x="2071893" y="2641387"/>
                    <a:pt x="2068928" y="2665793"/>
                  </a:cubicBezTo>
                  <a:cubicBezTo>
                    <a:pt x="2032743" y="2998768"/>
                    <a:pt x="1691685" y="3306722"/>
                    <a:pt x="1541556" y="3246671"/>
                  </a:cubicBezTo>
                  <a:cubicBezTo>
                    <a:pt x="1328299" y="3161599"/>
                    <a:pt x="1544251" y="2330507"/>
                    <a:pt x="1285571" y="2237351"/>
                  </a:cubicBezTo>
                  <a:cubicBezTo>
                    <a:pt x="1114656" y="2175761"/>
                    <a:pt x="908713" y="2487179"/>
                    <a:pt x="741647" y="2406726"/>
                  </a:cubicBezTo>
                  <a:cubicBezTo>
                    <a:pt x="574581" y="2326273"/>
                    <a:pt x="711620" y="1978670"/>
                    <a:pt x="508757" y="1773496"/>
                  </a:cubicBezTo>
                  <a:cubicBezTo>
                    <a:pt x="322444" y="1585259"/>
                    <a:pt x="61454" y="1718449"/>
                    <a:pt x="8332" y="1586414"/>
                  </a:cubicBezTo>
                  <a:cubicBezTo>
                    <a:pt x="-61728" y="1413190"/>
                    <a:pt x="292034" y="948564"/>
                    <a:pt x="715086" y="885433"/>
                  </a:cubicBezTo>
                  <a:cubicBezTo>
                    <a:pt x="756583" y="879120"/>
                    <a:pt x="798617" y="876811"/>
                    <a:pt x="840577" y="878505"/>
                  </a:cubicBezTo>
                  <a:cubicBezTo>
                    <a:pt x="1028429" y="887358"/>
                    <a:pt x="1129670" y="984364"/>
                    <a:pt x="1260934" y="908145"/>
                  </a:cubicBezTo>
                  <a:cubicBezTo>
                    <a:pt x="1558111" y="735306"/>
                    <a:pt x="1438777" y="10844"/>
                    <a:pt x="1542327" y="6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29" name="Google Shape;429;g39d2043fab9_0_938"/>
            <p:cNvSpPr/>
            <p:nvPr/>
          </p:nvSpPr>
          <p:spPr>
            <a:xfrm rot="10800000">
              <a:off x="-1313073" y="4590256"/>
              <a:ext cx="3370423" cy="3460527"/>
            </a:xfrm>
            <a:custGeom>
              <a:rect b="b" l="l" r="r" t="t"/>
              <a:pathLst>
                <a:path extrusionOk="0" h="3460527" w="3370423">
                  <a:moveTo>
                    <a:pt x="1637463" y="-106"/>
                  </a:moveTo>
                  <a:cubicBezTo>
                    <a:pt x="1656710" y="-106"/>
                    <a:pt x="1697514" y="17601"/>
                    <a:pt x="1764111" y="227780"/>
                  </a:cubicBezTo>
                  <a:cubicBezTo>
                    <a:pt x="1947727" y="811353"/>
                    <a:pt x="1815307" y="1218622"/>
                    <a:pt x="1966974" y="1298690"/>
                  </a:cubicBezTo>
                  <a:cubicBezTo>
                    <a:pt x="2069370" y="1352582"/>
                    <a:pt x="2167145" y="1163575"/>
                    <a:pt x="2404268" y="1122771"/>
                  </a:cubicBezTo>
                  <a:cubicBezTo>
                    <a:pt x="2859271" y="1045783"/>
                    <a:pt x="3417437" y="1510793"/>
                    <a:pt x="3366625" y="1727131"/>
                  </a:cubicBezTo>
                  <a:cubicBezTo>
                    <a:pt x="3292716" y="2028156"/>
                    <a:pt x="2071680" y="1842614"/>
                    <a:pt x="1976598" y="2193682"/>
                  </a:cubicBezTo>
                  <a:cubicBezTo>
                    <a:pt x="1931560" y="2358822"/>
                    <a:pt x="2187162" y="2457752"/>
                    <a:pt x="2201020" y="2749539"/>
                  </a:cubicBezTo>
                  <a:cubicBezTo>
                    <a:pt x="2201983" y="2775214"/>
                    <a:pt x="2201057" y="2800967"/>
                    <a:pt x="2198325" y="2826527"/>
                  </a:cubicBezTo>
                  <a:cubicBezTo>
                    <a:pt x="2159831" y="3183369"/>
                    <a:pt x="1796445" y="3515190"/>
                    <a:pt x="1639388" y="3452828"/>
                  </a:cubicBezTo>
                  <a:cubicBezTo>
                    <a:pt x="1415736" y="3363907"/>
                    <a:pt x="1651321" y="2473535"/>
                    <a:pt x="1378012" y="2373065"/>
                  </a:cubicBezTo>
                  <a:cubicBezTo>
                    <a:pt x="1197860" y="2306855"/>
                    <a:pt x="979598" y="2640215"/>
                    <a:pt x="800599" y="2555143"/>
                  </a:cubicBezTo>
                  <a:cubicBezTo>
                    <a:pt x="621599" y="2470070"/>
                    <a:pt x="767494" y="2100910"/>
                    <a:pt x="548462" y="1883033"/>
                  </a:cubicBezTo>
                  <a:cubicBezTo>
                    <a:pt x="347521" y="1683248"/>
                    <a:pt x="67284" y="1826446"/>
                    <a:pt x="9542" y="1686327"/>
                  </a:cubicBezTo>
                  <a:cubicBezTo>
                    <a:pt x="-67446" y="1501940"/>
                    <a:pt x="306331" y="1001899"/>
                    <a:pt x="757485" y="935304"/>
                  </a:cubicBezTo>
                  <a:cubicBezTo>
                    <a:pt x="801677" y="928607"/>
                    <a:pt x="846407" y="926296"/>
                    <a:pt x="891059" y="928375"/>
                  </a:cubicBezTo>
                  <a:cubicBezTo>
                    <a:pt x="1091230" y="939154"/>
                    <a:pt x="1199013" y="1043858"/>
                    <a:pt x="1339518" y="963020"/>
                  </a:cubicBezTo>
                  <a:cubicBezTo>
                    <a:pt x="1654016" y="783637"/>
                    <a:pt x="1528141" y="11827"/>
                    <a:pt x="1637463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30" name="Google Shape;430;g39d2043fab9_0_938"/>
            <p:cNvSpPr/>
            <p:nvPr/>
          </p:nvSpPr>
          <p:spPr>
            <a:xfrm rot="10800000">
              <a:off x="-1415362" y="4485028"/>
              <a:ext cx="3573477" cy="3669460"/>
            </a:xfrm>
            <a:custGeom>
              <a:rect b="b" l="l" r="r" t="t"/>
              <a:pathLst>
                <a:path extrusionOk="0" h="3669460" w="3573477">
                  <a:moveTo>
                    <a:pt x="1738228" y="50"/>
                  </a:moveTo>
                  <a:cubicBezTo>
                    <a:pt x="1758246" y="-2260"/>
                    <a:pt x="1801745" y="18527"/>
                    <a:pt x="1872188" y="242178"/>
                  </a:cubicBezTo>
                  <a:cubicBezTo>
                    <a:pt x="2066971" y="864245"/>
                    <a:pt x="1924927" y="1296536"/>
                    <a:pt x="2084291" y="1379683"/>
                  </a:cubicBezTo>
                  <a:cubicBezTo>
                    <a:pt x="2193231" y="1436655"/>
                    <a:pt x="2296780" y="1234945"/>
                    <a:pt x="2548917" y="1189907"/>
                  </a:cubicBezTo>
                  <a:cubicBezTo>
                    <a:pt x="3031251" y="1104065"/>
                    <a:pt x="3626756" y="1601411"/>
                    <a:pt x="3569015" y="1830836"/>
                  </a:cubicBezTo>
                  <a:cubicBezTo>
                    <a:pt x="3489332" y="2148414"/>
                    <a:pt x="2187073" y="1946319"/>
                    <a:pt x="2087757" y="2317019"/>
                  </a:cubicBezTo>
                  <a:cubicBezTo>
                    <a:pt x="2040793" y="2491783"/>
                    <a:pt x="2314103" y="2595717"/>
                    <a:pt x="2330656" y="2906751"/>
                  </a:cubicBezTo>
                  <a:cubicBezTo>
                    <a:pt x="2332002" y="2934736"/>
                    <a:pt x="2331234" y="2962798"/>
                    <a:pt x="2328346" y="2990668"/>
                  </a:cubicBezTo>
                  <a:cubicBezTo>
                    <a:pt x="2289852" y="3370606"/>
                    <a:pt x="1902600" y="3726678"/>
                    <a:pt x="1738228" y="3661623"/>
                  </a:cubicBezTo>
                  <a:cubicBezTo>
                    <a:pt x="1503800" y="3569622"/>
                    <a:pt x="1759400" y="2619584"/>
                    <a:pt x="1471078" y="2511800"/>
                  </a:cubicBezTo>
                  <a:cubicBezTo>
                    <a:pt x="1282458" y="2441355"/>
                    <a:pt x="1051492" y="2795887"/>
                    <a:pt x="862484" y="2706966"/>
                  </a:cubicBezTo>
                  <a:cubicBezTo>
                    <a:pt x="673478" y="2618044"/>
                    <a:pt x="826685" y="2226172"/>
                    <a:pt x="593024" y="1995977"/>
                  </a:cubicBezTo>
                  <a:cubicBezTo>
                    <a:pt x="377072" y="1783873"/>
                    <a:pt x="77203" y="1937850"/>
                    <a:pt x="11377" y="1788878"/>
                  </a:cubicBezTo>
                  <a:cubicBezTo>
                    <a:pt x="-75235" y="1593327"/>
                    <a:pt x="321640" y="1057487"/>
                    <a:pt x="800894" y="988197"/>
                  </a:cubicBezTo>
                  <a:cubicBezTo>
                    <a:pt x="847626" y="981114"/>
                    <a:pt x="894973" y="978766"/>
                    <a:pt x="942168" y="981268"/>
                  </a:cubicBezTo>
                  <a:cubicBezTo>
                    <a:pt x="1155042" y="993586"/>
                    <a:pt x="1269369" y="1105605"/>
                    <a:pt x="1419112" y="1019763"/>
                  </a:cubicBezTo>
                  <a:cubicBezTo>
                    <a:pt x="1755551" y="830756"/>
                    <a:pt x="1622746" y="11983"/>
                    <a:pt x="1738228" y="50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31" name="Google Shape;431;g39d2043fab9_0_938"/>
            <p:cNvSpPr/>
            <p:nvPr/>
          </p:nvSpPr>
          <p:spPr>
            <a:xfrm rot="10800000">
              <a:off x="-1519624" y="4381108"/>
              <a:ext cx="3775879" cy="3877159"/>
            </a:xfrm>
            <a:custGeom>
              <a:rect b="b" l="l" r="r" t="t"/>
              <a:pathLst>
                <a:path extrusionOk="0" h="3877159" w="3775879">
                  <a:moveTo>
                    <a:pt x="1836368" y="-106"/>
                  </a:moveTo>
                  <a:cubicBezTo>
                    <a:pt x="1857540" y="-106"/>
                    <a:pt x="1902963" y="19526"/>
                    <a:pt x="1977642" y="256651"/>
                  </a:cubicBezTo>
                  <a:cubicBezTo>
                    <a:pt x="2183973" y="916827"/>
                    <a:pt x="2031534" y="1372984"/>
                    <a:pt x="2198984" y="1461136"/>
                  </a:cubicBezTo>
                  <a:cubicBezTo>
                    <a:pt x="2314466" y="1520802"/>
                    <a:pt x="2423406" y="1307159"/>
                    <a:pt x="2690941" y="1257501"/>
                  </a:cubicBezTo>
                  <a:cubicBezTo>
                    <a:pt x="3200605" y="1164345"/>
                    <a:pt x="3833065" y="1692102"/>
                    <a:pt x="3771090" y="1934615"/>
                  </a:cubicBezTo>
                  <a:cubicBezTo>
                    <a:pt x="3685248" y="2269130"/>
                    <a:pt x="2301765" y="2050098"/>
                    <a:pt x="2198215" y="2440045"/>
                  </a:cubicBezTo>
                  <a:cubicBezTo>
                    <a:pt x="2149327" y="2624433"/>
                    <a:pt x="2440343" y="2734141"/>
                    <a:pt x="2459590" y="3064037"/>
                  </a:cubicBezTo>
                  <a:cubicBezTo>
                    <a:pt x="2461900" y="3093639"/>
                    <a:pt x="2461900" y="3123356"/>
                    <a:pt x="2459590" y="3152958"/>
                  </a:cubicBezTo>
                  <a:cubicBezTo>
                    <a:pt x="2421096" y="3556378"/>
                    <a:pt x="2009978" y="3936316"/>
                    <a:pt x="1838293" y="3869337"/>
                  </a:cubicBezTo>
                  <a:cubicBezTo>
                    <a:pt x="1593084" y="3773486"/>
                    <a:pt x="1868704" y="2764552"/>
                    <a:pt x="1565755" y="2649069"/>
                  </a:cubicBezTo>
                  <a:cubicBezTo>
                    <a:pt x="1367894" y="2572080"/>
                    <a:pt x="1124995" y="2950478"/>
                    <a:pt x="924439" y="2856938"/>
                  </a:cubicBezTo>
                  <a:cubicBezTo>
                    <a:pt x="723886" y="2763396"/>
                    <a:pt x="885945" y="2349968"/>
                    <a:pt x="634964" y="2107070"/>
                  </a:cubicBezTo>
                  <a:cubicBezTo>
                    <a:pt x="403999" y="1883418"/>
                    <a:pt x="85265" y="2047403"/>
                    <a:pt x="12896" y="1889962"/>
                  </a:cubicBezTo>
                  <a:cubicBezTo>
                    <a:pt x="-81801" y="1683248"/>
                    <a:pt x="336634" y="1113533"/>
                    <a:pt x="843602" y="1039624"/>
                  </a:cubicBezTo>
                  <a:cubicBezTo>
                    <a:pt x="893144" y="1032156"/>
                    <a:pt x="943341" y="1029808"/>
                    <a:pt x="993346" y="1032695"/>
                  </a:cubicBezTo>
                  <a:cubicBezTo>
                    <a:pt x="1218151" y="1046553"/>
                    <a:pt x="1339794" y="1166270"/>
                    <a:pt x="1498773" y="1078118"/>
                  </a:cubicBezTo>
                  <a:cubicBezTo>
                    <a:pt x="1854845" y="878333"/>
                    <a:pt x="1714727" y="12212"/>
                    <a:pt x="1836368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32" name="Google Shape;432;g39d2043fab9_0_938"/>
            <p:cNvSpPr/>
            <p:nvPr/>
          </p:nvSpPr>
          <p:spPr>
            <a:xfrm rot="10800000">
              <a:off x="-1623947" y="4280091"/>
              <a:ext cx="3980765" cy="4081868"/>
            </a:xfrm>
            <a:custGeom>
              <a:rect b="b" l="l" r="r" t="t"/>
              <a:pathLst>
                <a:path extrusionOk="0" h="4081868" w="3980765">
                  <a:moveTo>
                    <a:pt x="1936931" y="36"/>
                  </a:moveTo>
                  <a:cubicBezTo>
                    <a:pt x="1958873" y="-2273"/>
                    <a:pt x="2006991" y="20823"/>
                    <a:pt x="2085518" y="269496"/>
                  </a:cubicBezTo>
                  <a:cubicBezTo>
                    <a:pt x="2303012" y="967397"/>
                    <a:pt x="2140950" y="1450500"/>
                    <a:pt x="2316484" y="1539807"/>
                  </a:cubicBezTo>
                  <a:cubicBezTo>
                    <a:pt x="2438127" y="1602168"/>
                    <a:pt x="2553225" y="1375051"/>
                    <a:pt x="2835388" y="1322314"/>
                  </a:cubicBezTo>
                  <a:cubicBezTo>
                    <a:pt x="3374308" y="1221844"/>
                    <a:pt x="4042182" y="1780011"/>
                    <a:pt x="3975588" y="2035613"/>
                  </a:cubicBezTo>
                  <a:cubicBezTo>
                    <a:pt x="3883586" y="2387066"/>
                    <a:pt x="2419651" y="2151096"/>
                    <a:pt x="2311480" y="2560674"/>
                  </a:cubicBezTo>
                  <a:cubicBezTo>
                    <a:pt x="2260669" y="2753146"/>
                    <a:pt x="2569777" y="2868628"/>
                    <a:pt x="2591334" y="3218541"/>
                  </a:cubicBezTo>
                  <a:cubicBezTo>
                    <a:pt x="2593643" y="3249798"/>
                    <a:pt x="2593643" y="3281210"/>
                    <a:pt x="2591334" y="3312467"/>
                  </a:cubicBezTo>
                  <a:cubicBezTo>
                    <a:pt x="2555149" y="3739754"/>
                    <a:pt x="2117084" y="4143558"/>
                    <a:pt x="1936931" y="4073883"/>
                  </a:cubicBezTo>
                  <a:cubicBezTo>
                    <a:pt x="1681329" y="3974568"/>
                    <a:pt x="1975425" y="2907123"/>
                    <a:pt x="1659004" y="2783941"/>
                  </a:cubicBezTo>
                  <a:cubicBezTo>
                    <a:pt x="1451519" y="2704643"/>
                    <a:pt x="1197073" y="3102288"/>
                    <a:pt x="985354" y="3004513"/>
                  </a:cubicBezTo>
                  <a:cubicBezTo>
                    <a:pt x="773636" y="2906738"/>
                    <a:pt x="944165" y="2470983"/>
                    <a:pt x="677400" y="2215381"/>
                  </a:cubicBezTo>
                  <a:cubicBezTo>
                    <a:pt x="431422" y="1979796"/>
                    <a:pt x="93058" y="2154175"/>
                    <a:pt x="14528" y="1988265"/>
                  </a:cubicBezTo>
                  <a:cubicBezTo>
                    <a:pt x="-88636" y="1770387"/>
                    <a:pt x="351738" y="1165642"/>
                    <a:pt x="886809" y="1088269"/>
                  </a:cubicBezTo>
                  <a:cubicBezTo>
                    <a:pt x="938891" y="1080417"/>
                    <a:pt x="991667" y="1078106"/>
                    <a:pt x="1044249" y="1081340"/>
                  </a:cubicBezTo>
                  <a:cubicBezTo>
                    <a:pt x="1281758" y="1097123"/>
                    <a:pt x="1409559" y="1224539"/>
                    <a:pt x="1578164" y="1132153"/>
                  </a:cubicBezTo>
                  <a:cubicBezTo>
                    <a:pt x="1956564" y="926208"/>
                    <a:pt x="1809130" y="12355"/>
                    <a:pt x="1936931" y="3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  <p:sp>
          <p:nvSpPr>
            <p:cNvPr id="433" name="Google Shape;433;g39d2043fab9_0_938"/>
            <p:cNvSpPr/>
            <p:nvPr/>
          </p:nvSpPr>
          <p:spPr>
            <a:xfrm rot="10800000">
              <a:off x="-1726177" y="4171076"/>
              <a:ext cx="4182330" cy="4294675"/>
            </a:xfrm>
            <a:custGeom>
              <a:rect b="b" l="l" r="r" t="t"/>
              <a:pathLst>
                <a:path extrusionOk="0" h="4294675" w="4182330">
                  <a:moveTo>
                    <a:pt x="2036266" y="-106"/>
                  </a:moveTo>
                  <a:cubicBezTo>
                    <a:pt x="2059364" y="-106"/>
                    <a:pt x="2109406" y="21836"/>
                    <a:pt x="2190243" y="285906"/>
                  </a:cubicBezTo>
                  <a:cubicBezTo>
                    <a:pt x="2421209" y="1022301"/>
                    <a:pt x="2247599" y="1530425"/>
                    <a:pt x="2430447" y="1623581"/>
                  </a:cubicBezTo>
                  <a:cubicBezTo>
                    <a:pt x="2558634" y="1688637"/>
                    <a:pt x="2679121" y="1449202"/>
                    <a:pt x="2976681" y="1392616"/>
                  </a:cubicBezTo>
                  <a:cubicBezTo>
                    <a:pt x="3541393" y="1284447"/>
                    <a:pt x="4246991" y="1873794"/>
                    <a:pt x="4176931" y="2142099"/>
                  </a:cubicBezTo>
                  <a:cubicBezTo>
                    <a:pt x="4078771" y="2510489"/>
                    <a:pt x="2533611" y="2257582"/>
                    <a:pt x="2421209" y="2686793"/>
                  </a:cubicBezTo>
                  <a:cubicBezTo>
                    <a:pt x="2368472" y="2890043"/>
                    <a:pt x="2694519" y="3010530"/>
                    <a:pt x="2719925" y="3379690"/>
                  </a:cubicBezTo>
                  <a:cubicBezTo>
                    <a:pt x="2722234" y="3412641"/>
                    <a:pt x="2722234" y="3445669"/>
                    <a:pt x="2719925" y="3478620"/>
                  </a:cubicBezTo>
                  <a:cubicBezTo>
                    <a:pt x="2683740" y="3929387"/>
                    <a:pt x="2221809" y="4357059"/>
                    <a:pt x="2035881" y="4286999"/>
                  </a:cubicBezTo>
                  <a:cubicBezTo>
                    <a:pt x="1769501" y="4183834"/>
                    <a:pt x="2084769" y="3055183"/>
                    <a:pt x="1752178" y="2926612"/>
                  </a:cubicBezTo>
                  <a:cubicBezTo>
                    <a:pt x="1536226" y="2842695"/>
                    <a:pt x="1268691" y="3261897"/>
                    <a:pt x="1046195" y="3159887"/>
                  </a:cubicBezTo>
                  <a:cubicBezTo>
                    <a:pt x="823697" y="3057878"/>
                    <a:pt x="1002311" y="2598256"/>
                    <a:pt x="719379" y="2328796"/>
                  </a:cubicBezTo>
                  <a:cubicBezTo>
                    <a:pt x="458387" y="2082048"/>
                    <a:pt x="101159" y="2266051"/>
                    <a:pt x="16089" y="2091672"/>
                  </a:cubicBezTo>
                  <a:cubicBezTo>
                    <a:pt x="-95160" y="1862631"/>
                    <a:pt x="366771" y="1222857"/>
                    <a:pt x="929556" y="1141634"/>
                  </a:cubicBezTo>
                  <a:cubicBezTo>
                    <a:pt x="984488" y="1133704"/>
                    <a:pt x="1040075" y="1131510"/>
                    <a:pt x="1095467" y="1135090"/>
                  </a:cubicBezTo>
                  <a:cubicBezTo>
                    <a:pt x="1345294" y="1152412"/>
                    <a:pt x="1480409" y="1289067"/>
                    <a:pt x="1657484" y="1191291"/>
                  </a:cubicBezTo>
                  <a:cubicBezTo>
                    <a:pt x="2057055" y="974183"/>
                    <a:pt x="1902692" y="12597"/>
                    <a:pt x="2036266" y="-106"/>
                  </a:cubicBezTo>
                  <a:close/>
                </a:path>
              </a:pathLst>
            </a:custGeom>
            <a:noFill/>
            <a:ln cap="flat" cmpd="sng" w="9600">
              <a:solidFill>
                <a:schemeClr val="dk2">
                  <a:alpha val="9800"/>
                </a:scheme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endParaRPr>
            </a:p>
          </p:txBody>
        </p:sp>
      </p:grpSp>
      <p:sp>
        <p:nvSpPr>
          <p:cNvPr id="434" name="Google Shape;434;g39d2043fab9_0_938"/>
          <p:cNvSpPr/>
          <p:nvPr/>
        </p:nvSpPr>
        <p:spPr>
          <a:xfrm>
            <a:off x="3945050" y="1144425"/>
            <a:ext cx="1667700" cy="2284500"/>
          </a:xfrm>
          <a:prstGeom prst="rect">
            <a:avLst/>
          </a:prstGeom>
          <a:noFill/>
          <a:ln cap="flat" cmpd="sng" w="19050">
            <a:solidFill>
              <a:srgbClr val="FE2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39d2043fab9_0_938"/>
          <p:cNvSpPr/>
          <p:nvPr/>
        </p:nvSpPr>
        <p:spPr>
          <a:xfrm>
            <a:off x="3945050" y="3506600"/>
            <a:ext cx="1667700" cy="246900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6" name="Google Shape;436;g39d2043fab9_0_938"/>
          <p:cNvGrpSpPr/>
          <p:nvPr/>
        </p:nvGrpSpPr>
        <p:grpSpPr>
          <a:xfrm>
            <a:off x="2109800" y="3103703"/>
            <a:ext cx="8021325" cy="2216214"/>
            <a:chOff x="2109800" y="3103703"/>
            <a:chExt cx="8021325" cy="2216214"/>
          </a:xfrm>
        </p:grpSpPr>
        <p:grpSp>
          <p:nvGrpSpPr>
            <p:cNvPr id="437" name="Google Shape;437;g39d2043fab9_0_938"/>
            <p:cNvGrpSpPr/>
            <p:nvPr/>
          </p:nvGrpSpPr>
          <p:grpSpPr>
            <a:xfrm>
              <a:off x="2109800" y="3103703"/>
              <a:ext cx="1835250" cy="527100"/>
              <a:chOff x="2109800" y="3103703"/>
              <a:chExt cx="1835250" cy="527100"/>
            </a:xfrm>
          </p:grpSpPr>
          <p:cxnSp>
            <p:nvCxnSpPr>
              <p:cNvPr id="438" name="Google Shape;438;g39d2043fab9_0_938"/>
              <p:cNvCxnSpPr/>
              <p:nvPr/>
            </p:nvCxnSpPr>
            <p:spPr>
              <a:xfrm>
                <a:off x="2109800" y="3104530"/>
                <a:ext cx="14112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900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9" name="Google Shape;439;g39d2043fab9_0_938"/>
              <p:cNvCxnSpPr/>
              <p:nvPr/>
            </p:nvCxnSpPr>
            <p:spPr>
              <a:xfrm>
                <a:off x="3521050" y="3103703"/>
                <a:ext cx="0" cy="5271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900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0" name="Google Shape;440;g39d2043fab9_0_938"/>
              <p:cNvCxnSpPr>
                <a:endCxn id="435" idx="1"/>
              </p:cNvCxnSpPr>
              <p:nvPr/>
            </p:nvCxnSpPr>
            <p:spPr>
              <a:xfrm>
                <a:off x="3521150" y="3627050"/>
                <a:ext cx="423900" cy="30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900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41" name="Google Shape;441;g39d2043fab9_0_938"/>
            <p:cNvCxnSpPr/>
            <p:nvPr/>
          </p:nvCxnSpPr>
          <p:spPr>
            <a:xfrm>
              <a:off x="3520642" y="3627617"/>
              <a:ext cx="0" cy="1692300"/>
            </a:xfrm>
            <a:prstGeom prst="straightConnector1">
              <a:avLst/>
            </a:prstGeom>
            <a:noFill/>
            <a:ln cap="flat" cmpd="sng" w="1905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2" name="Google Shape;442;g39d2043fab9_0_938"/>
            <p:cNvCxnSpPr/>
            <p:nvPr/>
          </p:nvCxnSpPr>
          <p:spPr>
            <a:xfrm>
              <a:off x="3524525" y="5308875"/>
              <a:ext cx="6606600" cy="0"/>
            </a:xfrm>
            <a:prstGeom prst="straightConnector1">
              <a:avLst/>
            </a:prstGeom>
            <a:noFill/>
            <a:ln cap="flat" cmpd="sng" w="19050">
              <a:solidFill>
                <a:srgbClr val="99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Presentation Color Theme">
      <a:dk1>
        <a:srgbClr val="343436"/>
      </a:dk1>
      <a:lt1>
        <a:srgbClr val="FFFFFF"/>
      </a:lt1>
      <a:dk2>
        <a:srgbClr val="FFFFFF"/>
      </a:dk2>
      <a:lt2>
        <a:srgbClr val="343436"/>
      </a:lt2>
      <a:accent1>
        <a:srgbClr val="FE2400"/>
      </a:accent1>
      <a:accent2>
        <a:srgbClr val="E5E4DF"/>
      </a:accent2>
      <a:accent3>
        <a:srgbClr val="E4E6E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2023-08-30T03:52:22Z</dcterms:created>
  <dc:creator>Rizki Ahmad Prayoga</dc:creator>
</cp:coreProperties>
</file>