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notesSlides/notesSlide11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notesSlides/notesSlide12.xml" ContentType="application/vnd.openxmlformats-officedocument.presentationml.notesSlide+xml"/>
  <Override PartName="/ppt/ink/ink4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301" r:id="rId3"/>
    <p:sldId id="313" r:id="rId4"/>
    <p:sldId id="309" r:id="rId5"/>
    <p:sldId id="312" r:id="rId6"/>
    <p:sldId id="314" r:id="rId7"/>
    <p:sldId id="318" r:id="rId8"/>
    <p:sldId id="315" r:id="rId9"/>
    <p:sldId id="308" r:id="rId10"/>
    <p:sldId id="311" r:id="rId11"/>
    <p:sldId id="302" r:id="rId12"/>
    <p:sldId id="257" r:id="rId13"/>
    <p:sldId id="258" r:id="rId14"/>
    <p:sldId id="316" r:id="rId15"/>
    <p:sldId id="321" r:id="rId16"/>
    <p:sldId id="317" r:id="rId17"/>
    <p:sldId id="259" r:id="rId18"/>
    <p:sldId id="260" r:id="rId19"/>
    <p:sldId id="261" r:id="rId20"/>
    <p:sldId id="262" r:id="rId21"/>
    <p:sldId id="263" r:id="rId22"/>
    <p:sldId id="264" r:id="rId23"/>
    <p:sldId id="266" r:id="rId24"/>
    <p:sldId id="265" r:id="rId25"/>
    <p:sldId id="267" r:id="rId26"/>
    <p:sldId id="268" r:id="rId27"/>
    <p:sldId id="319" r:id="rId28"/>
    <p:sldId id="271" r:id="rId29"/>
    <p:sldId id="32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36309C7-A559-4278-99B8-CAE1BDCCD990}">
          <p14:sldIdLst>
            <p14:sldId id="256"/>
          </p14:sldIdLst>
        </p14:section>
        <p14:section name="Introduction" id="{9DB718FD-7B89-4661-A8EB-C38ACB5386F6}">
          <p14:sldIdLst>
            <p14:sldId id="301"/>
            <p14:sldId id="313"/>
            <p14:sldId id="309"/>
            <p14:sldId id="312"/>
            <p14:sldId id="314"/>
            <p14:sldId id="318"/>
          </p14:sldIdLst>
        </p14:section>
        <p14:section name="An alternative way to compression" id="{2E6A129D-BE26-4226-ADA2-B511CF03D99B}">
          <p14:sldIdLst>
            <p14:sldId id="315"/>
            <p14:sldId id="308"/>
            <p14:sldId id="311"/>
            <p14:sldId id="302"/>
          </p14:sldIdLst>
        </p14:section>
        <p14:section name="How encoder and decoder work" id="{E1EF3800-4292-467E-9AB3-FA7C161809C9}">
          <p14:sldIdLst>
            <p14:sldId id="257"/>
            <p14:sldId id="258"/>
            <p14:sldId id="316"/>
            <p14:sldId id="321"/>
          </p14:sldIdLst>
        </p14:section>
        <p14:section name="Problem of a fixed threshold" id="{4E6614BA-6FFB-4FB6-822D-3813A927345D}">
          <p14:sldIdLst>
            <p14:sldId id="317"/>
            <p14:sldId id="259"/>
          </p14:sldIdLst>
        </p14:section>
        <p14:section name="Random Thresholding" id="{ABBB6FEB-0A61-4904-A0C2-EE884A35282D}">
          <p14:sldIdLst>
            <p14:sldId id="260"/>
            <p14:sldId id="261"/>
            <p14:sldId id="262"/>
          </p14:sldIdLst>
        </p14:section>
        <p14:section name="Full range give flexibility" id="{75D4CFFE-B6B8-4DF9-B795-4F1E9BD270C4}">
          <p14:sldIdLst>
            <p14:sldId id="263"/>
            <p14:sldId id="264"/>
            <p14:sldId id="266"/>
          </p14:sldIdLst>
        </p14:section>
        <p14:section name="Flexibility after training" id="{B65A0EC8-4166-4538-AE0B-C0B8FC8F4D25}">
          <p14:sldIdLst>
            <p14:sldId id="265"/>
            <p14:sldId id="267"/>
            <p14:sldId id="268"/>
            <p14:sldId id="319"/>
            <p14:sldId id="271"/>
          </p14:sldIdLst>
        </p14:section>
        <p14:section name="Summary" id="{1032641C-0D20-4C49-8BED-774C6D431ED4}">
          <p14:sldIdLst>
            <p14:sldId id="32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0508B8-89CB-4012-B56E-7FE94EB65FA2}" v="2232" dt="2025-10-27T16:25:54.2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ang, Yi" userId="25483bf3-d6f5-4fc6-ba61-8f841aefc706" providerId="ADAL" clId="{542477F0-06F6-4466-B305-431F51B4D311}"/>
    <pc:docChg chg="undo custSel addSld delSld modSld sldOrd modMainMaster addSection modSection">
      <pc:chgData name="Huang, Yi" userId="25483bf3-d6f5-4fc6-ba61-8f841aefc706" providerId="ADAL" clId="{542477F0-06F6-4466-B305-431F51B4D311}" dt="2025-08-27T15:59:36.893" v="5796" actId="1076"/>
      <pc:docMkLst>
        <pc:docMk/>
      </pc:docMkLst>
      <pc:sldChg chg="modSp mod">
        <pc:chgData name="Huang, Yi" userId="25483bf3-d6f5-4fc6-ba61-8f841aefc706" providerId="ADAL" clId="{542477F0-06F6-4466-B305-431F51B4D311}" dt="2025-08-27T15:00:55.779" v="3783" actId="14100"/>
        <pc:sldMkLst>
          <pc:docMk/>
          <pc:sldMk cId="2826042687" sldId="260"/>
        </pc:sldMkLst>
      </pc:sldChg>
      <pc:sldChg chg="modSp mod">
        <pc:chgData name="Huang, Yi" userId="25483bf3-d6f5-4fc6-ba61-8f841aefc706" providerId="ADAL" clId="{542477F0-06F6-4466-B305-431F51B4D311}" dt="2025-08-27T15:00:49.144" v="3775" actId="14100"/>
        <pc:sldMkLst>
          <pc:docMk/>
          <pc:sldMk cId="661878471" sldId="261"/>
        </pc:sldMkLst>
      </pc:sldChg>
      <pc:sldChg chg="addSp modSp mod modAnim">
        <pc:chgData name="Huang, Yi" userId="25483bf3-d6f5-4fc6-ba61-8f841aefc706" providerId="ADAL" clId="{542477F0-06F6-4466-B305-431F51B4D311}" dt="2025-08-27T13:54:32.510" v="2214"/>
        <pc:sldMkLst>
          <pc:docMk/>
          <pc:sldMk cId="721464193" sldId="262"/>
        </pc:sldMkLst>
      </pc:sldChg>
      <pc:sldChg chg="addSp delSp modSp add mod ord delAnim modAnim">
        <pc:chgData name="Huang, Yi" userId="25483bf3-d6f5-4fc6-ba61-8f841aefc706" providerId="ADAL" clId="{542477F0-06F6-4466-B305-431F51B4D311}" dt="2025-08-27T13:57:20.545" v="2274"/>
        <pc:sldMkLst>
          <pc:docMk/>
          <pc:sldMk cId="538201991" sldId="263"/>
        </pc:sldMkLst>
      </pc:sldChg>
      <pc:sldChg chg="addSp delSp modSp add mod delAnim modAnim">
        <pc:chgData name="Huang, Yi" userId="25483bf3-d6f5-4fc6-ba61-8f841aefc706" providerId="ADAL" clId="{542477F0-06F6-4466-B305-431F51B4D311}" dt="2025-08-27T14:05:47.438" v="2326"/>
        <pc:sldMkLst>
          <pc:docMk/>
          <pc:sldMk cId="846811531" sldId="264"/>
        </pc:sldMkLst>
      </pc:sldChg>
      <pc:sldChg chg="addSp delSp modSp add mod delAnim modAnim">
        <pc:chgData name="Huang, Yi" userId="25483bf3-d6f5-4fc6-ba61-8f841aefc706" providerId="ADAL" clId="{542477F0-06F6-4466-B305-431F51B4D311}" dt="2025-08-27T15:30:46.671" v="4776"/>
        <pc:sldMkLst>
          <pc:docMk/>
          <pc:sldMk cId="248238664" sldId="265"/>
        </pc:sldMkLst>
      </pc:sldChg>
      <pc:sldChg chg="addSp delSp modSp add mod delAnim modAnim">
        <pc:chgData name="Huang, Yi" userId="25483bf3-d6f5-4fc6-ba61-8f841aefc706" providerId="ADAL" clId="{542477F0-06F6-4466-B305-431F51B4D311}" dt="2025-08-27T14:35:11.793" v="2647" actId="20577"/>
        <pc:sldMkLst>
          <pc:docMk/>
          <pc:sldMk cId="28224611" sldId="266"/>
        </pc:sldMkLst>
      </pc:sldChg>
      <pc:sldChg chg="addSp delSp modSp add mod delAnim modAnim">
        <pc:chgData name="Huang, Yi" userId="25483bf3-d6f5-4fc6-ba61-8f841aefc706" providerId="ADAL" clId="{542477F0-06F6-4466-B305-431F51B4D311}" dt="2025-08-27T15:00:15.375" v="3758"/>
        <pc:sldMkLst>
          <pc:docMk/>
          <pc:sldMk cId="3958823527" sldId="267"/>
        </pc:sldMkLst>
      </pc:sldChg>
      <pc:sldChg chg="addSp modSp add mod modAnim">
        <pc:chgData name="Huang, Yi" userId="25483bf3-d6f5-4fc6-ba61-8f841aefc706" providerId="ADAL" clId="{542477F0-06F6-4466-B305-431F51B4D311}" dt="2025-08-27T15:21:50.857" v="4674" actId="13926"/>
        <pc:sldMkLst>
          <pc:docMk/>
          <pc:sldMk cId="3377117954" sldId="268"/>
        </pc:sldMkLst>
      </pc:sldChg>
      <pc:sldChg chg="addSp delSp modSp add del mod modAnim">
        <pc:chgData name="Huang, Yi" userId="25483bf3-d6f5-4fc6-ba61-8f841aefc706" providerId="ADAL" clId="{542477F0-06F6-4466-B305-431F51B4D311}" dt="2025-08-27T15:18:19.588" v="4364" actId="47"/>
        <pc:sldMkLst>
          <pc:docMk/>
          <pc:sldMk cId="60060023" sldId="269"/>
        </pc:sldMkLst>
      </pc:sldChg>
      <pc:sldChg chg="addSp delSp modSp add mod modAnim">
        <pc:chgData name="Huang, Yi" userId="25483bf3-d6f5-4fc6-ba61-8f841aefc706" providerId="ADAL" clId="{542477F0-06F6-4466-B305-431F51B4D311}" dt="2025-08-27T15:23:45.437" v="4738" actId="1036"/>
        <pc:sldMkLst>
          <pc:docMk/>
          <pc:sldMk cId="3038494103" sldId="270"/>
        </pc:sldMkLst>
      </pc:sldChg>
      <pc:sldChg chg="addSp delSp modSp add mod ord addAnim delAnim modAnim">
        <pc:chgData name="Huang, Yi" userId="25483bf3-d6f5-4fc6-ba61-8f841aefc706" providerId="ADAL" clId="{542477F0-06F6-4466-B305-431F51B4D311}" dt="2025-08-27T15:32:49.590" v="4885" actId="1076"/>
        <pc:sldMkLst>
          <pc:docMk/>
          <pc:sldMk cId="3842991138" sldId="271"/>
        </pc:sldMkLst>
      </pc:sldChg>
      <pc:sldChg chg="modSp add mod ord">
        <pc:chgData name="Huang, Yi" userId="25483bf3-d6f5-4fc6-ba61-8f841aefc706" providerId="ADAL" clId="{542477F0-06F6-4466-B305-431F51B4D311}" dt="2025-08-27T15:59:36.893" v="5796" actId="1076"/>
        <pc:sldMkLst>
          <pc:docMk/>
          <pc:sldMk cId="949010716" sldId="301"/>
        </pc:sldMkLst>
      </pc:sldChg>
      <pc:sldChg chg="modSp add mod ord setBg">
        <pc:chgData name="Huang, Yi" userId="25483bf3-d6f5-4fc6-ba61-8f841aefc706" providerId="ADAL" clId="{542477F0-06F6-4466-B305-431F51B4D311}" dt="2025-08-27T15:43:15.002" v="5356"/>
        <pc:sldMkLst>
          <pc:docMk/>
          <pc:sldMk cId="2781054228" sldId="302"/>
        </pc:sldMkLst>
      </pc:sldChg>
      <pc:sldChg chg="modSp add">
        <pc:chgData name="Huang, Yi" userId="25483bf3-d6f5-4fc6-ba61-8f841aefc706" providerId="ADAL" clId="{542477F0-06F6-4466-B305-431F51B4D311}" dt="2025-08-27T15:34:09.926" v="4886"/>
        <pc:sldMkLst>
          <pc:docMk/>
          <pc:sldMk cId="57759040" sldId="308"/>
        </pc:sldMkLst>
      </pc:sldChg>
      <pc:sldChg chg="addSp modSp new mod ord modAnim">
        <pc:chgData name="Huang, Yi" userId="25483bf3-d6f5-4fc6-ba61-8f841aefc706" providerId="ADAL" clId="{542477F0-06F6-4466-B305-431F51B4D311}" dt="2025-08-27T15:40:36.039" v="5155"/>
        <pc:sldMkLst>
          <pc:docMk/>
          <pc:sldMk cId="584027547" sldId="309"/>
        </pc:sldMkLst>
      </pc:sldChg>
      <pc:sldChg chg="addSp modSp new mod ord">
        <pc:chgData name="Huang, Yi" userId="25483bf3-d6f5-4fc6-ba61-8f841aefc706" providerId="ADAL" clId="{542477F0-06F6-4466-B305-431F51B4D311}" dt="2025-08-27T15:42:55.191" v="5350" actId="1076"/>
        <pc:sldMkLst>
          <pc:docMk/>
          <pc:sldMk cId="2966170088" sldId="310"/>
        </pc:sldMkLst>
      </pc:sldChg>
      <pc:sldChg chg="addSp delSp modSp new mod modAnim">
        <pc:chgData name="Huang, Yi" userId="25483bf3-d6f5-4fc6-ba61-8f841aefc706" providerId="ADAL" clId="{542477F0-06F6-4466-B305-431F51B4D311}" dt="2025-08-27T15:48:40.775" v="5784" actId="13926"/>
        <pc:sldMkLst>
          <pc:docMk/>
          <pc:sldMk cId="4288872531" sldId="311"/>
        </pc:sldMkLst>
      </pc:sldChg>
      <pc:sldChg chg="add">
        <pc:chgData name="Huang, Yi" userId="25483bf3-d6f5-4fc6-ba61-8f841aefc706" providerId="ADAL" clId="{542477F0-06F6-4466-B305-431F51B4D311}" dt="2025-08-27T15:57:57.855" v="5785" actId="2890"/>
        <pc:sldMkLst>
          <pc:docMk/>
          <pc:sldMk cId="4250885795" sldId="312"/>
        </pc:sldMkLst>
      </pc:sldChg>
      <pc:sldMasterChg chg="setBg">
        <pc:chgData name="Huang, Yi" userId="25483bf3-d6f5-4fc6-ba61-8f841aefc706" providerId="ADAL" clId="{542477F0-06F6-4466-B305-431F51B4D311}" dt="2025-08-27T15:35:02.372" v="4890"/>
        <pc:sldMasterMkLst>
          <pc:docMk/>
          <pc:sldMasterMk cId="794805004" sldId="2147483648"/>
        </pc:sldMasterMkLst>
      </pc:sldMasterChg>
    </pc:docChg>
  </pc:docChgLst>
  <pc:docChgLst>
    <pc:chgData name="Huang, Yi" userId="25483bf3-d6f5-4fc6-ba61-8f841aefc706" providerId="ADAL" clId="{54A69129-BD59-42BA-ADA7-7D242C761881}"/>
    <pc:docChg chg="undo custSel addSld delSld modSld sldOrd addSection modSection">
      <pc:chgData name="Huang, Yi" userId="25483bf3-d6f5-4fc6-ba61-8f841aefc706" providerId="ADAL" clId="{54A69129-BD59-42BA-ADA7-7D242C761881}" dt="2025-10-27T16:25:54.231" v="8275" actId="20577"/>
      <pc:docMkLst>
        <pc:docMk/>
      </pc:docMkLst>
      <pc:sldChg chg="modSp mod">
        <pc:chgData name="Huang, Yi" userId="25483bf3-d6f5-4fc6-ba61-8f841aefc706" providerId="ADAL" clId="{54A69129-BD59-42BA-ADA7-7D242C761881}" dt="2025-10-27T12:25:48.323" v="4641" actId="20577"/>
        <pc:sldMkLst>
          <pc:docMk/>
          <pc:sldMk cId="195536291" sldId="256"/>
        </pc:sldMkLst>
        <pc:spChg chg="mod">
          <ac:chgData name="Huang, Yi" userId="25483bf3-d6f5-4fc6-ba61-8f841aefc706" providerId="ADAL" clId="{54A69129-BD59-42BA-ADA7-7D242C761881}" dt="2025-10-27T12:25:48.323" v="4641" actId="20577"/>
          <ac:spMkLst>
            <pc:docMk/>
            <pc:sldMk cId="195536291" sldId="256"/>
            <ac:spMk id="2" creationId="{BB23BE15-7027-ECEE-5C30-675CB29E98F0}"/>
          </ac:spMkLst>
        </pc:spChg>
        <pc:spChg chg="mod">
          <ac:chgData name="Huang, Yi" userId="25483bf3-d6f5-4fc6-ba61-8f841aefc706" providerId="ADAL" clId="{54A69129-BD59-42BA-ADA7-7D242C761881}" dt="2025-10-27T10:23:15.485" v="16" actId="20577"/>
          <ac:spMkLst>
            <pc:docMk/>
            <pc:sldMk cId="195536291" sldId="256"/>
            <ac:spMk id="3" creationId="{5C4252CD-1366-7F32-72CA-493A0CBAD245}"/>
          </ac:spMkLst>
        </pc:spChg>
      </pc:sldChg>
      <pc:sldChg chg="delSp modSp mod delAnim modAnim">
        <pc:chgData name="Huang, Yi" userId="25483bf3-d6f5-4fc6-ba61-8f841aefc706" providerId="ADAL" clId="{54A69129-BD59-42BA-ADA7-7D242C761881}" dt="2025-10-27T15:54:26.740" v="7565" actId="1076"/>
        <pc:sldMkLst>
          <pc:docMk/>
          <pc:sldMk cId="381820685" sldId="257"/>
        </pc:sldMkLst>
        <pc:spChg chg="mod">
          <ac:chgData name="Huang, Yi" userId="25483bf3-d6f5-4fc6-ba61-8f841aefc706" providerId="ADAL" clId="{54A69129-BD59-42BA-ADA7-7D242C761881}" dt="2025-10-27T15:53:39.684" v="7562" actId="255"/>
          <ac:spMkLst>
            <pc:docMk/>
            <pc:sldMk cId="381820685" sldId="257"/>
            <ac:spMk id="14" creationId="{1CE1B78E-F143-D961-2300-D944BCABB86B}"/>
          </ac:spMkLst>
        </pc:spChg>
        <pc:spChg chg="mod">
          <ac:chgData name="Huang, Yi" userId="25483bf3-d6f5-4fc6-ba61-8f841aefc706" providerId="ADAL" clId="{54A69129-BD59-42BA-ADA7-7D242C761881}" dt="2025-10-27T14:17:32.999" v="5398" actId="20577"/>
          <ac:spMkLst>
            <pc:docMk/>
            <pc:sldMk cId="381820685" sldId="257"/>
            <ac:spMk id="15" creationId="{F8CA9AAE-3EE4-8804-12C5-D9AF9D62DC7B}"/>
          </ac:spMkLst>
        </pc:spChg>
        <pc:spChg chg="mod">
          <ac:chgData name="Huang, Yi" userId="25483bf3-d6f5-4fc6-ba61-8f841aefc706" providerId="ADAL" clId="{54A69129-BD59-42BA-ADA7-7D242C761881}" dt="2025-10-27T15:53:49.718" v="7563" actId="255"/>
          <ac:spMkLst>
            <pc:docMk/>
            <pc:sldMk cId="381820685" sldId="257"/>
            <ac:spMk id="76" creationId="{D80DCAEB-7667-34D5-7095-B4AB30CF4CC5}"/>
          </ac:spMkLst>
        </pc:spChg>
        <pc:spChg chg="mod">
          <ac:chgData name="Huang, Yi" userId="25483bf3-d6f5-4fc6-ba61-8f841aefc706" providerId="ADAL" clId="{54A69129-BD59-42BA-ADA7-7D242C761881}" dt="2025-10-27T15:54:26.740" v="7565" actId="1076"/>
          <ac:spMkLst>
            <pc:docMk/>
            <pc:sldMk cId="381820685" sldId="257"/>
            <ac:spMk id="88" creationId="{851DD307-D241-92D1-C826-232BDEC90966}"/>
          </ac:spMkLst>
        </pc:spChg>
        <pc:grpChg chg="del">
          <ac:chgData name="Huang, Yi" userId="25483bf3-d6f5-4fc6-ba61-8f841aefc706" providerId="ADAL" clId="{54A69129-BD59-42BA-ADA7-7D242C761881}" dt="2025-10-27T15:54:17.567" v="7564" actId="478"/>
          <ac:grpSpMkLst>
            <pc:docMk/>
            <pc:sldMk cId="381820685" sldId="257"/>
            <ac:grpSpMk id="95" creationId="{7C61C5A8-4653-3FCE-4DFF-C9B67B522C80}"/>
          </ac:grpSpMkLst>
        </pc:grpChg>
      </pc:sldChg>
      <pc:sldChg chg="addSp modSp mod">
        <pc:chgData name="Huang, Yi" userId="25483bf3-d6f5-4fc6-ba61-8f841aefc706" providerId="ADAL" clId="{54A69129-BD59-42BA-ADA7-7D242C761881}" dt="2025-10-27T16:02:32.558" v="7649" actId="20577"/>
        <pc:sldMkLst>
          <pc:docMk/>
          <pc:sldMk cId="4139540061" sldId="258"/>
        </pc:sldMkLst>
        <pc:spChg chg="add mod">
          <ac:chgData name="Huang, Yi" userId="25483bf3-d6f5-4fc6-ba61-8f841aefc706" providerId="ADAL" clId="{54A69129-BD59-42BA-ADA7-7D242C761881}" dt="2025-10-27T12:06:13.637" v="3290"/>
          <ac:spMkLst>
            <pc:docMk/>
            <pc:sldMk cId="4139540061" sldId="258"/>
            <ac:spMk id="3" creationId="{2AEC37C4-C5BF-7672-E1BD-9659F0F1E20B}"/>
          </ac:spMkLst>
        </pc:spChg>
        <pc:spChg chg="add mod">
          <ac:chgData name="Huang, Yi" userId="25483bf3-d6f5-4fc6-ba61-8f841aefc706" providerId="ADAL" clId="{54A69129-BD59-42BA-ADA7-7D242C761881}" dt="2025-10-27T12:06:13.637" v="3290"/>
          <ac:spMkLst>
            <pc:docMk/>
            <pc:sldMk cId="4139540061" sldId="258"/>
            <ac:spMk id="5" creationId="{3D0F5A4F-CA62-5DCE-05E6-9C63C839EAC1}"/>
          </ac:spMkLst>
        </pc:spChg>
        <pc:spChg chg="mod">
          <ac:chgData name="Huang, Yi" userId="25483bf3-d6f5-4fc6-ba61-8f841aefc706" providerId="ADAL" clId="{54A69129-BD59-42BA-ADA7-7D242C761881}" dt="2025-10-27T14:20:41.534" v="5410" actId="255"/>
          <ac:spMkLst>
            <pc:docMk/>
            <pc:sldMk cId="4139540061" sldId="258"/>
            <ac:spMk id="14" creationId="{20B46B2D-2F91-AD33-3E1B-18FB80F9C3A4}"/>
          </ac:spMkLst>
        </pc:spChg>
        <pc:spChg chg="mod">
          <ac:chgData name="Huang, Yi" userId="25483bf3-d6f5-4fc6-ba61-8f841aefc706" providerId="ADAL" clId="{54A69129-BD59-42BA-ADA7-7D242C761881}" dt="2025-10-27T14:20:55.943" v="5412" actId="1076"/>
          <ac:spMkLst>
            <pc:docMk/>
            <pc:sldMk cId="4139540061" sldId="258"/>
            <ac:spMk id="76" creationId="{0F3F873F-31A1-BDAF-1600-BB5B75E6FD4A}"/>
          </ac:spMkLst>
        </pc:spChg>
        <pc:spChg chg="mod">
          <ac:chgData name="Huang, Yi" userId="25483bf3-d6f5-4fc6-ba61-8f841aefc706" providerId="ADAL" clId="{54A69129-BD59-42BA-ADA7-7D242C761881}" dt="2025-10-27T16:02:32.558" v="7649" actId="20577"/>
          <ac:spMkLst>
            <pc:docMk/>
            <pc:sldMk cId="4139540061" sldId="258"/>
            <ac:spMk id="145" creationId="{9F0AF022-C236-EAA3-4EE5-8437C014E757}"/>
          </ac:spMkLst>
        </pc:spChg>
        <pc:graphicFrameChg chg="add mod">
          <ac:chgData name="Huang, Yi" userId="25483bf3-d6f5-4fc6-ba61-8f841aefc706" providerId="ADAL" clId="{54A69129-BD59-42BA-ADA7-7D242C761881}" dt="2025-10-27T12:06:13.637" v="3290"/>
          <ac:graphicFrameMkLst>
            <pc:docMk/>
            <pc:sldMk cId="4139540061" sldId="258"/>
            <ac:graphicFrameMk id="2" creationId="{147BACE8-1876-F8BA-DEA9-37E1798A00EC}"/>
          </ac:graphicFrameMkLst>
        </pc:graphicFrameChg>
      </pc:sldChg>
      <pc:sldChg chg="addSp delSp modSp mod delAnim modAnim">
        <pc:chgData name="Huang, Yi" userId="25483bf3-d6f5-4fc6-ba61-8f841aefc706" providerId="ADAL" clId="{54A69129-BD59-42BA-ADA7-7D242C761881}" dt="2025-10-27T14:41:15.280" v="5861"/>
        <pc:sldMkLst>
          <pc:docMk/>
          <pc:sldMk cId="2826042687" sldId="260"/>
        </pc:sldMkLst>
        <pc:spChg chg="add mod">
          <ac:chgData name="Huang, Yi" userId="25483bf3-d6f5-4fc6-ba61-8f841aefc706" providerId="ADAL" clId="{54A69129-BD59-42BA-ADA7-7D242C761881}" dt="2025-10-27T14:36:38.594" v="5836" actId="1076"/>
          <ac:spMkLst>
            <pc:docMk/>
            <pc:sldMk cId="2826042687" sldId="260"/>
            <ac:spMk id="6" creationId="{AA6A2030-CC0C-46AC-2414-9F45A11ECEA4}"/>
          </ac:spMkLst>
        </pc:spChg>
        <pc:spChg chg="add mod">
          <ac:chgData name="Huang, Yi" userId="25483bf3-d6f5-4fc6-ba61-8f841aefc706" providerId="ADAL" clId="{54A69129-BD59-42BA-ADA7-7D242C761881}" dt="2025-10-27T14:36:54.480" v="5838" actId="1076"/>
          <ac:spMkLst>
            <pc:docMk/>
            <pc:sldMk cId="2826042687" sldId="260"/>
            <ac:spMk id="7" creationId="{C1C9786D-08A3-86C6-E4D9-2D03DE18EE68}"/>
          </ac:spMkLst>
        </pc:spChg>
        <pc:spChg chg="mod">
          <ac:chgData name="Huang, Yi" userId="25483bf3-d6f5-4fc6-ba61-8f841aefc706" providerId="ADAL" clId="{54A69129-BD59-42BA-ADA7-7D242C761881}" dt="2025-10-27T14:35:26.928" v="5813" actId="113"/>
          <ac:spMkLst>
            <pc:docMk/>
            <pc:sldMk cId="2826042687" sldId="260"/>
            <ac:spMk id="8" creationId="{22CD1DFB-C060-6441-AB50-FBB9329A63DF}"/>
          </ac:spMkLst>
        </pc:spChg>
        <pc:spChg chg="add mod">
          <ac:chgData name="Huang, Yi" userId="25483bf3-d6f5-4fc6-ba61-8f841aefc706" providerId="ADAL" clId="{54A69129-BD59-42BA-ADA7-7D242C761881}" dt="2025-10-27T14:37:06.939" v="5840" actId="1076"/>
          <ac:spMkLst>
            <pc:docMk/>
            <pc:sldMk cId="2826042687" sldId="260"/>
            <ac:spMk id="11" creationId="{55454847-B3F8-D156-B0CB-7738148080D5}"/>
          </ac:spMkLst>
        </pc:spChg>
        <pc:spChg chg="mod">
          <ac:chgData name="Huang, Yi" userId="25483bf3-d6f5-4fc6-ba61-8f841aefc706" providerId="ADAL" clId="{54A69129-BD59-42BA-ADA7-7D242C761881}" dt="2025-10-27T14:34:30.711" v="5806" actId="20577"/>
          <ac:spMkLst>
            <pc:docMk/>
            <pc:sldMk cId="2826042687" sldId="260"/>
            <ac:spMk id="21" creationId="{3B9B5D54-2408-EAC4-382E-1E36C51DA937}"/>
          </ac:spMkLst>
        </pc:spChg>
        <pc:spChg chg="mod">
          <ac:chgData name="Huang, Yi" userId="25483bf3-d6f5-4fc6-ba61-8f841aefc706" providerId="ADAL" clId="{54A69129-BD59-42BA-ADA7-7D242C761881}" dt="2025-10-27T14:34:33.799" v="5809" actId="20577"/>
          <ac:spMkLst>
            <pc:docMk/>
            <pc:sldMk cId="2826042687" sldId="260"/>
            <ac:spMk id="31" creationId="{592500C8-AB25-8AF4-59C5-DB3455D4D36E}"/>
          </ac:spMkLst>
        </pc:spChg>
        <pc:spChg chg="del">
          <ac:chgData name="Huang, Yi" userId="25483bf3-d6f5-4fc6-ba61-8f841aefc706" providerId="ADAL" clId="{54A69129-BD59-42BA-ADA7-7D242C761881}" dt="2025-10-27T14:35:12.720" v="5812" actId="478"/>
          <ac:spMkLst>
            <pc:docMk/>
            <pc:sldMk cId="2826042687" sldId="260"/>
            <ac:spMk id="66" creationId="{EBDA1D2F-83E4-E744-9838-2F0A323A36D0}"/>
          </ac:spMkLst>
        </pc:spChg>
      </pc:sldChg>
      <pc:sldChg chg="delSp mod">
        <pc:chgData name="Huang, Yi" userId="25483bf3-d6f5-4fc6-ba61-8f841aefc706" providerId="ADAL" clId="{54A69129-BD59-42BA-ADA7-7D242C761881}" dt="2025-10-27T14:42:11.300" v="5862" actId="478"/>
        <pc:sldMkLst>
          <pc:docMk/>
          <pc:sldMk cId="661878471" sldId="261"/>
        </pc:sldMkLst>
        <pc:spChg chg="del">
          <ac:chgData name="Huang, Yi" userId="25483bf3-d6f5-4fc6-ba61-8f841aefc706" providerId="ADAL" clId="{54A69129-BD59-42BA-ADA7-7D242C761881}" dt="2025-10-27T14:42:11.300" v="5862" actId="478"/>
          <ac:spMkLst>
            <pc:docMk/>
            <pc:sldMk cId="661878471" sldId="261"/>
            <ac:spMk id="16" creationId="{2A3CF1CC-9BDB-74D3-B6F4-49A5B2BDCC51}"/>
          </ac:spMkLst>
        </pc:spChg>
      </pc:sldChg>
      <pc:sldChg chg="delSp modSp mod delAnim modAnim">
        <pc:chgData name="Huang, Yi" userId="25483bf3-d6f5-4fc6-ba61-8f841aefc706" providerId="ADAL" clId="{54A69129-BD59-42BA-ADA7-7D242C761881}" dt="2025-10-27T16:25:54.231" v="8275" actId="20577"/>
        <pc:sldMkLst>
          <pc:docMk/>
          <pc:sldMk cId="721464193" sldId="262"/>
        </pc:sldMkLst>
        <pc:spChg chg="mod">
          <ac:chgData name="Huang, Yi" userId="25483bf3-d6f5-4fc6-ba61-8f841aefc706" providerId="ADAL" clId="{54A69129-BD59-42BA-ADA7-7D242C761881}" dt="2025-10-27T16:06:41.017" v="7755" actId="1036"/>
          <ac:spMkLst>
            <pc:docMk/>
            <pc:sldMk cId="721464193" sldId="262"/>
            <ac:spMk id="2" creationId="{AC4A9C6E-4C73-E6EA-4B7A-080877472BA4}"/>
          </ac:spMkLst>
        </pc:spChg>
        <pc:spChg chg="mod">
          <ac:chgData name="Huang, Yi" userId="25483bf3-d6f5-4fc6-ba61-8f841aefc706" providerId="ADAL" clId="{54A69129-BD59-42BA-ADA7-7D242C761881}" dt="2025-10-27T16:25:54.231" v="8275" actId="20577"/>
          <ac:spMkLst>
            <pc:docMk/>
            <pc:sldMk cId="721464193" sldId="262"/>
            <ac:spMk id="29" creationId="{BCF5E32E-AD00-19A4-DD8A-5B272FA844F4}"/>
          </ac:spMkLst>
        </pc:spChg>
        <pc:grpChg chg="del">
          <ac:chgData name="Huang, Yi" userId="25483bf3-d6f5-4fc6-ba61-8f841aefc706" providerId="ADAL" clId="{54A69129-BD59-42BA-ADA7-7D242C761881}" dt="2025-10-27T16:05:39.256" v="7676" actId="478"/>
          <ac:grpSpMkLst>
            <pc:docMk/>
            <pc:sldMk cId="721464193" sldId="262"/>
            <ac:grpSpMk id="31" creationId="{FF654396-3113-1FDE-0F07-E549A1A24989}"/>
          </ac:grpSpMkLst>
        </pc:grpChg>
        <pc:picChg chg="del">
          <ac:chgData name="Huang, Yi" userId="25483bf3-d6f5-4fc6-ba61-8f841aefc706" providerId="ADAL" clId="{54A69129-BD59-42BA-ADA7-7D242C761881}" dt="2025-10-27T16:05:39.256" v="7676" actId="478"/>
          <ac:picMkLst>
            <pc:docMk/>
            <pc:sldMk cId="721464193" sldId="262"/>
            <ac:picMk id="30" creationId="{3DD06DFD-600E-BAB4-BE45-0CD613DD8303}"/>
          </ac:picMkLst>
        </pc:picChg>
      </pc:sldChg>
      <pc:sldChg chg="delSp modSp mod delAnim">
        <pc:chgData name="Huang, Yi" userId="25483bf3-d6f5-4fc6-ba61-8f841aefc706" providerId="ADAL" clId="{54A69129-BD59-42BA-ADA7-7D242C761881}" dt="2025-10-27T15:35:59.873" v="6993" actId="20577"/>
        <pc:sldMkLst>
          <pc:docMk/>
          <pc:sldMk cId="538201991" sldId="263"/>
        </pc:sldMkLst>
        <pc:spChg chg="del">
          <ac:chgData name="Huang, Yi" userId="25483bf3-d6f5-4fc6-ba61-8f841aefc706" providerId="ADAL" clId="{54A69129-BD59-42BA-ADA7-7D242C761881}" dt="2025-10-27T14:44:43.441" v="5908" actId="478"/>
          <ac:spMkLst>
            <pc:docMk/>
            <pc:sldMk cId="538201991" sldId="263"/>
            <ac:spMk id="4" creationId="{1E7E183B-2C8C-9348-3AEE-4F2E5A757536}"/>
          </ac:spMkLst>
        </pc:spChg>
        <pc:spChg chg="del">
          <ac:chgData name="Huang, Yi" userId="25483bf3-d6f5-4fc6-ba61-8f841aefc706" providerId="ADAL" clId="{54A69129-BD59-42BA-ADA7-7D242C761881}" dt="2025-10-27T15:29:31.643" v="6863" actId="478"/>
          <ac:spMkLst>
            <pc:docMk/>
            <pc:sldMk cId="538201991" sldId="263"/>
            <ac:spMk id="22" creationId="{6B553F18-8D62-9D47-3E9C-DE4E82E30474}"/>
          </ac:spMkLst>
        </pc:spChg>
        <pc:spChg chg="del">
          <ac:chgData name="Huang, Yi" userId="25483bf3-d6f5-4fc6-ba61-8f841aefc706" providerId="ADAL" clId="{54A69129-BD59-42BA-ADA7-7D242C761881}" dt="2025-10-27T15:29:34.236" v="6864" actId="478"/>
          <ac:spMkLst>
            <pc:docMk/>
            <pc:sldMk cId="538201991" sldId="263"/>
            <ac:spMk id="23" creationId="{A5BBACAD-E0A2-7894-8F2C-C991650EECF6}"/>
          </ac:spMkLst>
        </pc:spChg>
        <pc:spChg chg="mod">
          <ac:chgData name="Huang, Yi" userId="25483bf3-d6f5-4fc6-ba61-8f841aefc706" providerId="ADAL" clId="{54A69129-BD59-42BA-ADA7-7D242C761881}" dt="2025-10-27T15:35:59.873" v="6993" actId="20577"/>
          <ac:spMkLst>
            <pc:docMk/>
            <pc:sldMk cId="538201991" sldId="263"/>
            <ac:spMk id="24" creationId="{5631879E-50AE-9689-D6EC-74C2E03E1292}"/>
          </ac:spMkLst>
        </pc:spChg>
      </pc:sldChg>
      <pc:sldChg chg="addSp delSp modSp mod addAnim delAnim modAnim">
        <pc:chgData name="Huang, Yi" userId="25483bf3-d6f5-4fc6-ba61-8f841aefc706" providerId="ADAL" clId="{54A69129-BD59-42BA-ADA7-7D242C761881}" dt="2025-10-27T15:35:15.434" v="6975" actId="20577"/>
        <pc:sldMkLst>
          <pc:docMk/>
          <pc:sldMk cId="846811531" sldId="264"/>
        </pc:sldMkLst>
        <pc:spChg chg="mod">
          <ac:chgData name="Huang, Yi" userId="25483bf3-d6f5-4fc6-ba61-8f841aefc706" providerId="ADAL" clId="{54A69129-BD59-42BA-ADA7-7D242C761881}" dt="2025-10-27T14:46:13.009" v="6030" actId="1076"/>
          <ac:spMkLst>
            <pc:docMk/>
            <pc:sldMk cId="846811531" sldId="264"/>
            <ac:spMk id="4" creationId="{313C5304-5E4A-A0D5-4DCF-1E3FB99D73C9}"/>
          </ac:spMkLst>
        </pc:spChg>
        <pc:spChg chg="add mod">
          <ac:chgData name="Huang, Yi" userId="25483bf3-d6f5-4fc6-ba61-8f841aefc706" providerId="ADAL" clId="{54A69129-BD59-42BA-ADA7-7D242C761881}" dt="2025-10-27T15:30:03.800" v="6869"/>
          <ac:spMkLst>
            <pc:docMk/>
            <pc:sldMk cId="846811531" sldId="264"/>
            <ac:spMk id="7" creationId="{4421491B-300B-6CB9-C957-6B902B9BFE4A}"/>
          </ac:spMkLst>
        </pc:spChg>
        <pc:spChg chg="add mod">
          <ac:chgData name="Huang, Yi" userId="25483bf3-d6f5-4fc6-ba61-8f841aefc706" providerId="ADAL" clId="{54A69129-BD59-42BA-ADA7-7D242C761881}" dt="2025-10-27T15:30:24.723" v="6872" actId="1076"/>
          <ac:spMkLst>
            <pc:docMk/>
            <pc:sldMk cId="846811531" sldId="264"/>
            <ac:spMk id="8" creationId="{306543CB-37A0-9D75-9B53-56321B2B6AE6}"/>
          </ac:spMkLst>
        </pc:spChg>
        <pc:spChg chg="add mod">
          <ac:chgData name="Huang, Yi" userId="25483bf3-d6f5-4fc6-ba61-8f841aefc706" providerId="ADAL" clId="{54A69129-BD59-42BA-ADA7-7D242C761881}" dt="2025-10-27T15:30:59.112" v="6876" actId="1076"/>
          <ac:spMkLst>
            <pc:docMk/>
            <pc:sldMk cId="846811531" sldId="264"/>
            <ac:spMk id="9" creationId="{7F89AF5D-1D53-C3E3-5834-BF8E7C15534C}"/>
          </ac:spMkLst>
        </pc:spChg>
        <pc:spChg chg="mod">
          <ac:chgData name="Huang, Yi" userId="25483bf3-d6f5-4fc6-ba61-8f841aefc706" providerId="ADAL" clId="{54A69129-BD59-42BA-ADA7-7D242C761881}" dt="2025-10-27T15:35:15.434" v="6975" actId="20577"/>
          <ac:spMkLst>
            <pc:docMk/>
            <pc:sldMk cId="846811531" sldId="264"/>
            <ac:spMk id="15" creationId="{DB8C63B3-9F28-061B-60C4-9537C134F685}"/>
          </ac:spMkLst>
        </pc:spChg>
        <pc:spChg chg="mod">
          <ac:chgData name="Huang, Yi" userId="25483bf3-d6f5-4fc6-ba61-8f841aefc706" providerId="ADAL" clId="{54A69129-BD59-42BA-ADA7-7D242C761881}" dt="2025-10-27T14:45:56.704" v="6029" actId="1076"/>
          <ac:spMkLst>
            <pc:docMk/>
            <pc:sldMk cId="846811531" sldId="264"/>
            <ac:spMk id="21" creationId="{06EC68CD-8C54-808C-2B23-16B15FD76FFA}"/>
          </ac:spMkLst>
        </pc:spChg>
        <pc:spChg chg="del">
          <ac:chgData name="Huang, Yi" userId="25483bf3-d6f5-4fc6-ba61-8f841aefc706" providerId="ADAL" clId="{54A69129-BD59-42BA-ADA7-7D242C761881}" dt="2025-10-27T15:29:45.167" v="6865" actId="478"/>
          <ac:spMkLst>
            <pc:docMk/>
            <pc:sldMk cId="846811531" sldId="264"/>
            <ac:spMk id="22" creationId="{CFF03654-E829-B3EB-C6A3-2989DF00D81B}"/>
          </ac:spMkLst>
        </pc:spChg>
        <pc:spChg chg="add del">
          <ac:chgData name="Huang, Yi" userId="25483bf3-d6f5-4fc6-ba61-8f841aefc706" providerId="ADAL" clId="{54A69129-BD59-42BA-ADA7-7D242C761881}" dt="2025-10-27T15:29:51.857" v="6868" actId="21"/>
          <ac:spMkLst>
            <pc:docMk/>
            <pc:sldMk cId="846811531" sldId="264"/>
            <ac:spMk id="23" creationId="{4421491B-300B-6CB9-C957-6B902B9BFE4A}"/>
          </ac:spMkLst>
        </pc:spChg>
      </pc:sldChg>
      <pc:sldChg chg="delSp modSp mod modAnim">
        <pc:chgData name="Huang, Yi" userId="25483bf3-d6f5-4fc6-ba61-8f841aefc706" providerId="ADAL" clId="{54A69129-BD59-42BA-ADA7-7D242C761881}" dt="2025-10-27T14:48:53.360" v="6089" actId="1036"/>
        <pc:sldMkLst>
          <pc:docMk/>
          <pc:sldMk cId="28224611" sldId="266"/>
        </pc:sldMkLst>
        <pc:spChg chg="del">
          <ac:chgData name="Huang, Yi" userId="25483bf3-d6f5-4fc6-ba61-8f841aefc706" providerId="ADAL" clId="{54A69129-BD59-42BA-ADA7-7D242C761881}" dt="2025-10-27T14:47:22.867" v="6033" actId="478"/>
          <ac:spMkLst>
            <pc:docMk/>
            <pc:sldMk cId="28224611" sldId="266"/>
            <ac:spMk id="4" creationId="{9C6C015B-D651-436F-0867-BC1253A084F9}"/>
          </ac:spMkLst>
        </pc:spChg>
        <pc:spChg chg="mod">
          <ac:chgData name="Huang, Yi" userId="25483bf3-d6f5-4fc6-ba61-8f841aefc706" providerId="ADAL" clId="{54A69129-BD59-42BA-ADA7-7D242C761881}" dt="2025-10-27T14:48:53.360" v="6089" actId="1036"/>
          <ac:spMkLst>
            <pc:docMk/>
            <pc:sldMk cId="28224611" sldId="266"/>
            <ac:spMk id="7" creationId="{942EA6AA-05B0-68E9-F362-4A717BB0251E}"/>
          </ac:spMkLst>
        </pc:spChg>
        <pc:spChg chg="mod">
          <ac:chgData name="Huang, Yi" userId="25483bf3-d6f5-4fc6-ba61-8f841aefc706" providerId="ADAL" clId="{54A69129-BD59-42BA-ADA7-7D242C761881}" dt="2025-10-27T14:48:19.109" v="6072" actId="14100"/>
          <ac:spMkLst>
            <pc:docMk/>
            <pc:sldMk cId="28224611" sldId="266"/>
            <ac:spMk id="8" creationId="{1462E294-592C-4E68-3E4F-8911E3C52E6F}"/>
          </ac:spMkLst>
        </pc:spChg>
        <pc:grpChg chg="mod">
          <ac:chgData name="Huang, Yi" userId="25483bf3-d6f5-4fc6-ba61-8f841aefc706" providerId="ADAL" clId="{54A69129-BD59-42BA-ADA7-7D242C761881}" dt="2025-10-27T14:47:39.852" v="6071" actId="1037"/>
          <ac:grpSpMkLst>
            <pc:docMk/>
            <pc:sldMk cId="28224611" sldId="266"/>
            <ac:grpSpMk id="6" creationId="{0293846D-6B1C-5BC5-7130-87276A40B7DF}"/>
          </ac:grpSpMkLst>
        </pc:grpChg>
        <pc:grpChg chg="mod">
          <ac:chgData name="Huang, Yi" userId="25483bf3-d6f5-4fc6-ba61-8f841aefc706" providerId="ADAL" clId="{54A69129-BD59-42BA-ADA7-7D242C761881}" dt="2025-10-27T14:47:39.852" v="6071" actId="1037"/>
          <ac:grpSpMkLst>
            <pc:docMk/>
            <pc:sldMk cId="28224611" sldId="266"/>
            <ac:grpSpMk id="36" creationId="{59F25C77-178B-2965-2B12-93109B46E6FC}"/>
          </ac:grpSpMkLst>
        </pc:grpChg>
        <pc:inkChg chg="mod">
          <ac:chgData name="Huang, Yi" userId="25483bf3-d6f5-4fc6-ba61-8f841aefc706" providerId="ADAL" clId="{54A69129-BD59-42BA-ADA7-7D242C761881}" dt="2025-10-27T14:48:53.360" v="6089" actId="1036"/>
          <ac:inkMkLst>
            <pc:docMk/>
            <pc:sldMk cId="28224611" sldId="266"/>
            <ac:inkMk id="12" creationId="{FB347C59-C083-CBFF-5659-A632B096F3E3}"/>
          </ac:inkMkLst>
        </pc:inkChg>
        <pc:inkChg chg="mod">
          <ac:chgData name="Huang, Yi" userId="25483bf3-d6f5-4fc6-ba61-8f841aefc706" providerId="ADAL" clId="{54A69129-BD59-42BA-ADA7-7D242C761881}" dt="2025-10-27T14:47:39.852" v="6071" actId="1037"/>
          <ac:inkMkLst>
            <pc:docMk/>
            <pc:sldMk cId="28224611" sldId="266"/>
            <ac:inkMk id="49" creationId="{1146CAB9-8EE5-7134-B97B-2D0A49D7A545}"/>
          </ac:inkMkLst>
        </pc:inkChg>
      </pc:sldChg>
      <pc:sldChg chg="modSp mod">
        <pc:chgData name="Huang, Yi" userId="25483bf3-d6f5-4fc6-ba61-8f841aefc706" providerId="ADAL" clId="{54A69129-BD59-42BA-ADA7-7D242C761881}" dt="2025-10-27T16:25:19.169" v="8263" actId="20577"/>
        <pc:sldMkLst>
          <pc:docMk/>
          <pc:sldMk cId="3958823527" sldId="267"/>
        </pc:sldMkLst>
        <pc:spChg chg="mod">
          <ac:chgData name="Huang, Yi" userId="25483bf3-d6f5-4fc6-ba61-8f841aefc706" providerId="ADAL" clId="{54A69129-BD59-42BA-ADA7-7D242C761881}" dt="2025-10-27T16:25:19.169" v="8263" actId="20577"/>
          <ac:spMkLst>
            <pc:docMk/>
            <pc:sldMk cId="3958823527" sldId="267"/>
            <ac:spMk id="4" creationId="{EEF9807C-A7E9-6E24-B7CE-4717D0081B61}"/>
          </ac:spMkLst>
        </pc:spChg>
        <pc:spChg chg="mod">
          <ac:chgData name="Huang, Yi" userId="25483bf3-d6f5-4fc6-ba61-8f841aefc706" providerId="ADAL" clId="{54A69129-BD59-42BA-ADA7-7D242C761881}" dt="2025-10-27T15:44:38.431" v="7199" actId="20577"/>
          <ac:spMkLst>
            <pc:docMk/>
            <pc:sldMk cId="3958823527" sldId="267"/>
            <ac:spMk id="31" creationId="{30479590-4EA1-1156-827A-D5F4F131D294}"/>
          </ac:spMkLst>
        </pc:spChg>
      </pc:sldChg>
      <pc:sldChg chg="modSp mod">
        <pc:chgData name="Huang, Yi" userId="25483bf3-d6f5-4fc6-ba61-8f841aefc706" providerId="ADAL" clId="{54A69129-BD59-42BA-ADA7-7D242C761881}" dt="2025-10-27T15:47:55.129" v="7320" actId="20577"/>
        <pc:sldMkLst>
          <pc:docMk/>
          <pc:sldMk cId="3377117954" sldId="268"/>
        </pc:sldMkLst>
        <pc:spChg chg="mod">
          <ac:chgData name="Huang, Yi" userId="25483bf3-d6f5-4fc6-ba61-8f841aefc706" providerId="ADAL" clId="{54A69129-BD59-42BA-ADA7-7D242C761881}" dt="2025-10-27T15:47:14.069" v="7279" actId="14100"/>
          <ac:spMkLst>
            <pc:docMk/>
            <pc:sldMk cId="3377117954" sldId="268"/>
            <ac:spMk id="4" creationId="{289E8AC5-895E-B69F-D41A-E3BC23EB1FAA}"/>
          </ac:spMkLst>
        </pc:spChg>
        <pc:spChg chg="mod">
          <ac:chgData name="Huang, Yi" userId="25483bf3-d6f5-4fc6-ba61-8f841aefc706" providerId="ADAL" clId="{54A69129-BD59-42BA-ADA7-7D242C761881}" dt="2025-10-27T15:47:25.551" v="7281" actId="1076"/>
          <ac:spMkLst>
            <pc:docMk/>
            <pc:sldMk cId="3377117954" sldId="268"/>
            <ac:spMk id="5" creationId="{776F3047-7060-7DFB-1266-494C47672597}"/>
          </ac:spMkLst>
        </pc:spChg>
        <pc:spChg chg="mod">
          <ac:chgData name="Huang, Yi" userId="25483bf3-d6f5-4fc6-ba61-8f841aefc706" providerId="ADAL" clId="{54A69129-BD59-42BA-ADA7-7D242C761881}" dt="2025-10-27T15:47:55.129" v="7320" actId="20577"/>
          <ac:spMkLst>
            <pc:docMk/>
            <pc:sldMk cId="3377117954" sldId="268"/>
            <ac:spMk id="7" creationId="{DB9677C5-38E0-3B77-4B96-87DF84AA9CB4}"/>
          </ac:spMkLst>
        </pc:spChg>
      </pc:sldChg>
      <pc:sldChg chg="del">
        <pc:chgData name="Huang, Yi" userId="25483bf3-d6f5-4fc6-ba61-8f841aefc706" providerId="ADAL" clId="{54A69129-BD59-42BA-ADA7-7D242C761881}" dt="2025-10-27T15:26:30.900" v="6822" actId="47"/>
        <pc:sldMkLst>
          <pc:docMk/>
          <pc:sldMk cId="3038494103" sldId="270"/>
        </pc:sldMkLst>
      </pc:sldChg>
      <pc:sldChg chg="modSp">
        <pc:chgData name="Huang, Yi" userId="25483bf3-d6f5-4fc6-ba61-8f841aefc706" providerId="ADAL" clId="{54A69129-BD59-42BA-ADA7-7D242C761881}" dt="2025-10-27T15:50:16.477" v="7420" actId="20577"/>
        <pc:sldMkLst>
          <pc:docMk/>
          <pc:sldMk cId="3842991138" sldId="271"/>
        </pc:sldMkLst>
        <pc:spChg chg="mod">
          <ac:chgData name="Huang, Yi" userId="25483bf3-d6f5-4fc6-ba61-8f841aefc706" providerId="ADAL" clId="{54A69129-BD59-42BA-ADA7-7D242C761881}" dt="2025-10-27T15:50:16.477" v="7420" actId="20577"/>
          <ac:spMkLst>
            <pc:docMk/>
            <pc:sldMk cId="3842991138" sldId="271"/>
            <ac:spMk id="24" creationId="{A215681B-151C-3723-E6D4-F0CF697862C5}"/>
          </ac:spMkLst>
        </pc:spChg>
      </pc:sldChg>
      <pc:sldChg chg="addSp modSp mod setBg modAnim">
        <pc:chgData name="Huang, Yi" userId="25483bf3-d6f5-4fc6-ba61-8f841aefc706" providerId="ADAL" clId="{54A69129-BD59-42BA-ADA7-7D242C761881}" dt="2025-10-27T14:02:42.664" v="4692" actId="14100"/>
        <pc:sldMkLst>
          <pc:docMk/>
          <pc:sldMk cId="949010716" sldId="301"/>
        </pc:sldMkLst>
        <pc:spChg chg="mod ord">
          <ac:chgData name="Huang, Yi" userId="25483bf3-d6f5-4fc6-ba61-8f841aefc706" providerId="ADAL" clId="{54A69129-BD59-42BA-ADA7-7D242C761881}" dt="2025-10-27T10:31:01.458" v="278" actId="26606"/>
          <ac:spMkLst>
            <pc:docMk/>
            <pc:sldMk cId="949010716" sldId="301"/>
            <ac:spMk id="2" creationId="{A189211B-53FC-120B-D01E-12F2545989E5}"/>
          </ac:spMkLst>
        </pc:spChg>
        <pc:spChg chg="add mod">
          <ac:chgData name="Huang, Yi" userId="25483bf3-d6f5-4fc6-ba61-8f841aefc706" providerId="ADAL" clId="{54A69129-BD59-42BA-ADA7-7D242C761881}" dt="2025-10-27T14:02:24.209" v="4684" actId="1035"/>
          <ac:spMkLst>
            <pc:docMk/>
            <pc:sldMk cId="949010716" sldId="301"/>
            <ac:spMk id="3" creationId="{17F6E068-FB26-B0AB-E545-C6052CCE166B}"/>
          </ac:spMkLst>
        </pc:spChg>
        <pc:spChg chg="add mod">
          <ac:chgData name="Huang, Yi" userId="25483bf3-d6f5-4fc6-ba61-8f841aefc706" providerId="ADAL" clId="{54A69129-BD59-42BA-ADA7-7D242C761881}" dt="2025-10-27T14:02:42.664" v="4692" actId="14100"/>
          <ac:spMkLst>
            <pc:docMk/>
            <pc:sldMk cId="949010716" sldId="301"/>
            <ac:spMk id="5" creationId="{18FEEC7E-526F-6AEC-5283-FBC9D838B560}"/>
          </ac:spMkLst>
        </pc:spChg>
        <pc:spChg chg="add">
          <ac:chgData name="Huang, Yi" userId="25483bf3-d6f5-4fc6-ba61-8f841aefc706" providerId="ADAL" clId="{54A69129-BD59-42BA-ADA7-7D242C761881}" dt="2025-10-27T10:31:01.458" v="278" actId="26606"/>
          <ac:spMkLst>
            <pc:docMk/>
            <pc:sldMk cId="949010716" sldId="301"/>
            <ac:spMk id="9" creationId="{7B831B6F-405A-4B47-B9BB-5CA88F285844}"/>
          </ac:spMkLst>
        </pc:spChg>
        <pc:spChg chg="add mod">
          <ac:chgData name="Huang, Yi" userId="25483bf3-d6f5-4fc6-ba61-8f841aefc706" providerId="ADAL" clId="{54A69129-BD59-42BA-ADA7-7D242C761881}" dt="2025-10-27T14:02:24.209" v="4684" actId="1035"/>
          <ac:spMkLst>
            <pc:docMk/>
            <pc:sldMk cId="949010716" sldId="301"/>
            <ac:spMk id="11" creationId="{953EE71A-6488-4203-A7C4-77102FD0DCCA}"/>
          </ac:spMkLst>
        </pc:spChg>
        <pc:picChg chg="mod">
          <ac:chgData name="Huang, Yi" userId="25483bf3-d6f5-4fc6-ba61-8f841aefc706" providerId="ADAL" clId="{54A69129-BD59-42BA-ADA7-7D242C761881}" dt="2025-10-27T10:31:01.458" v="278" actId="26606"/>
          <ac:picMkLst>
            <pc:docMk/>
            <pc:sldMk cId="949010716" sldId="301"/>
            <ac:picMk id="4" creationId="{412C77CA-B447-732E-5F53-7807491E75F3}"/>
          </ac:picMkLst>
        </pc:picChg>
      </pc:sldChg>
      <pc:sldChg chg="addSp delSp modSp mod ord">
        <pc:chgData name="Huang, Yi" userId="25483bf3-d6f5-4fc6-ba61-8f841aefc706" providerId="ADAL" clId="{54A69129-BD59-42BA-ADA7-7D242C761881}" dt="2025-10-27T15:53:07.532" v="7560" actId="1076"/>
        <pc:sldMkLst>
          <pc:docMk/>
          <pc:sldMk cId="2781054228" sldId="302"/>
        </pc:sldMkLst>
        <pc:spChg chg="add mod">
          <ac:chgData name="Huang, Yi" userId="25483bf3-d6f5-4fc6-ba61-8f841aefc706" providerId="ADAL" clId="{54A69129-BD59-42BA-ADA7-7D242C761881}" dt="2025-10-27T15:53:07.532" v="7560" actId="1076"/>
          <ac:spMkLst>
            <pc:docMk/>
            <pc:sldMk cId="2781054228" sldId="302"/>
            <ac:spMk id="3" creationId="{F2A68F4D-FA50-95B9-DF89-66698AFE7221}"/>
          </ac:spMkLst>
        </pc:spChg>
        <pc:spChg chg="del">
          <ac:chgData name="Huang, Yi" userId="25483bf3-d6f5-4fc6-ba61-8f841aefc706" providerId="ADAL" clId="{54A69129-BD59-42BA-ADA7-7D242C761881}" dt="2025-10-27T11:53:35.236" v="3229" actId="478"/>
          <ac:spMkLst>
            <pc:docMk/>
            <pc:sldMk cId="2781054228" sldId="302"/>
            <ac:spMk id="10" creationId="{2093CFB3-804D-A286-B3F4-3E8C3BA83AE4}"/>
          </ac:spMkLst>
        </pc:spChg>
        <pc:grpChg chg="mod">
          <ac:chgData name="Huang, Yi" userId="25483bf3-d6f5-4fc6-ba61-8f841aefc706" providerId="ADAL" clId="{54A69129-BD59-42BA-ADA7-7D242C761881}" dt="2025-10-27T15:53:02.770" v="7559" actId="1036"/>
          <ac:grpSpMkLst>
            <pc:docMk/>
            <pc:sldMk cId="2781054228" sldId="302"/>
            <ac:grpSpMk id="11" creationId="{9F82BA9C-133C-ABA1-A320-B5F5E6D68FCA}"/>
          </ac:grpSpMkLst>
        </pc:grpChg>
      </pc:sldChg>
      <pc:sldChg chg="addSp delSp modSp mod delAnim modAnim">
        <pc:chgData name="Huang, Yi" userId="25483bf3-d6f5-4fc6-ba61-8f841aefc706" providerId="ADAL" clId="{54A69129-BD59-42BA-ADA7-7D242C761881}" dt="2025-10-27T14:10:21.681" v="5022" actId="20577"/>
        <pc:sldMkLst>
          <pc:docMk/>
          <pc:sldMk cId="584027547" sldId="309"/>
        </pc:sldMkLst>
        <pc:spChg chg="mod">
          <ac:chgData name="Huang, Yi" userId="25483bf3-d6f5-4fc6-ba61-8f841aefc706" providerId="ADAL" clId="{54A69129-BD59-42BA-ADA7-7D242C761881}" dt="2025-10-27T11:13:34.749" v="1366" actId="20577"/>
          <ac:spMkLst>
            <pc:docMk/>
            <pc:sldMk cId="584027547" sldId="309"/>
            <ac:spMk id="2" creationId="{C76DAE7C-DD9A-122A-ED55-36D433914129}"/>
          </ac:spMkLst>
        </pc:spChg>
        <pc:spChg chg="mod topLvl">
          <ac:chgData name="Huang, Yi" userId="25483bf3-d6f5-4fc6-ba61-8f841aefc706" providerId="ADAL" clId="{54A69129-BD59-42BA-ADA7-7D242C761881}" dt="2025-10-27T11:13:02.335" v="1333" actId="164"/>
          <ac:spMkLst>
            <pc:docMk/>
            <pc:sldMk cId="584027547" sldId="309"/>
            <ac:spMk id="3" creationId="{13EF0CC8-1D94-1EBC-BE34-544B3C6D364C}"/>
          </ac:spMkLst>
        </pc:spChg>
        <pc:spChg chg="del mod">
          <ac:chgData name="Huang, Yi" userId="25483bf3-d6f5-4fc6-ba61-8f841aefc706" providerId="ADAL" clId="{54A69129-BD59-42BA-ADA7-7D242C761881}" dt="2025-10-27T11:13:15.502" v="1336" actId="478"/>
          <ac:spMkLst>
            <pc:docMk/>
            <pc:sldMk cId="584027547" sldId="309"/>
            <ac:spMk id="4" creationId="{5B806A19-4E74-53B9-F046-2CF7822645BF}"/>
          </ac:spMkLst>
        </pc:spChg>
        <pc:spChg chg="add mod">
          <ac:chgData name="Huang, Yi" userId="25483bf3-d6f5-4fc6-ba61-8f841aefc706" providerId="ADAL" clId="{54A69129-BD59-42BA-ADA7-7D242C761881}" dt="2025-10-27T14:10:21.681" v="5022" actId="20577"/>
          <ac:spMkLst>
            <pc:docMk/>
            <pc:sldMk cId="584027547" sldId="309"/>
            <ac:spMk id="4" creationId="{A790D5F4-8850-2AE0-87ED-D524D98B8D6D}"/>
          </ac:spMkLst>
        </pc:spChg>
        <pc:spChg chg="del mod topLvl">
          <ac:chgData name="Huang, Yi" userId="25483bf3-d6f5-4fc6-ba61-8f841aefc706" providerId="ADAL" clId="{54A69129-BD59-42BA-ADA7-7D242C761881}" dt="2025-10-27T11:11:41.221" v="1316" actId="478"/>
          <ac:spMkLst>
            <pc:docMk/>
            <pc:sldMk cId="584027547" sldId="309"/>
            <ac:spMk id="7" creationId="{A8C57C06-A5BF-BA59-F46D-E7CA826B4E28}"/>
          </ac:spMkLst>
        </pc:spChg>
        <pc:spChg chg="add mod">
          <ac:chgData name="Huang, Yi" userId="25483bf3-d6f5-4fc6-ba61-8f841aefc706" providerId="ADAL" clId="{54A69129-BD59-42BA-ADA7-7D242C761881}" dt="2025-10-27T14:06:33.522" v="4853" actId="1035"/>
          <ac:spMkLst>
            <pc:docMk/>
            <pc:sldMk cId="584027547" sldId="309"/>
            <ac:spMk id="14" creationId="{2F8BBE81-1753-AF65-E4A4-9AAF61A59BDC}"/>
          </ac:spMkLst>
        </pc:spChg>
        <pc:spChg chg="add mod">
          <ac:chgData name="Huang, Yi" userId="25483bf3-d6f5-4fc6-ba61-8f841aefc706" providerId="ADAL" clId="{54A69129-BD59-42BA-ADA7-7D242C761881}" dt="2025-10-27T14:06:33.522" v="4853" actId="1035"/>
          <ac:spMkLst>
            <pc:docMk/>
            <pc:sldMk cId="584027547" sldId="309"/>
            <ac:spMk id="22" creationId="{FFCD2211-94DC-41FB-CA8C-B5267ED437D5}"/>
          </ac:spMkLst>
        </pc:spChg>
        <pc:spChg chg="mod topLvl">
          <ac:chgData name="Huang, Yi" userId="25483bf3-d6f5-4fc6-ba61-8f841aefc706" providerId="ADAL" clId="{54A69129-BD59-42BA-ADA7-7D242C761881}" dt="2025-10-27T14:07:18.743" v="4877" actId="1036"/>
          <ac:spMkLst>
            <pc:docMk/>
            <pc:sldMk cId="584027547" sldId="309"/>
            <ac:spMk id="34" creationId="{1FB8AEF9-DE6B-1873-5DB3-7E97DDB1546E}"/>
          </ac:spMkLst>
        </pc:spChg>
        <pc:spChg chg="del mod topLvl">
          <ac:chgData name="Huang, Yi" userId="25483bf3-d6f5-4fc6-ba61-8f841aefc706" providerId="ADAL" clId="{54A69129-BD59-42BA-ADA7-7D242C761881}" dt="2025-10-27T11:15:12.315" v="1385" actId="478"/>
          <ac:spMkLst>
            <pc:docMk/>
            <pc:sldMk cId="584027547" sldId="309"/>
            <ac:spMk id="35" creationId="{1ACA1881-405E-EEF8-A29B-A06CE642919F}"/>
          </ac:spMkLst>
        </pc:spChg>
        <pc:spChg chg="del mod">
          <ac:chgData name="Huang, Yi" userId="25483bf3-d6f5-4fc6-ba61-8f841aefc706" providerId="ADAL" clId="{54A69129-BD59-42BA-ADA7-7D242C761881}" dt="2025-10-27T11:15:03.813" v="1384" actId="478"/>
          <ac:spMkLst>
            <pc:docMk/>
            <pc:sldMk cId="584027547" sldId="309"/>
            <ac:spMk id="36" creationId="{20DAF466-1E88-C8D2-BB1A-2763CFB9709E}"/>
          </ac:spMkLst>
        </pc:spChg>
        <pc:spChg chg="del mod">
          <ac:chgData name="Huang, Yi" userId="25483bf3-d6f5-4fc6-ba61-8f841aefc706" providerId="ADAL" clId="{54A69129-BD59-42BA-ADA7-7D242C761881}" dt="2025-10-27T11:12:13.810" v="1322" actId="478"/>
          <ac:spMkLst>
            <pc:docMk/>
            <pc:sldMk cId="584027547" sldId="309"/>
            <ac:spMk id="37" creationId="{A5802B26-65F4-509E-83CB-356B1C092AA8}"/>
          </ac:spMkLst>
        </pc:spChg>
        <pc:spChg chg="del mod">
          <ac:chgData name="Huang, Yi" userId="25483bf3-d6f5-4fc6-ba61-8f841aefc706" providerId="ADAL" clId="{54A69129-BD59-42BA-ADA7-7D242C761881}" dt="2025-10-27T11:12:19.144" v="1323" actId="478"/>
          <ac:spMkLst>
            <pc:docMk/>
            <pc:sldMk cId="584027547" sldId="309"/>
            <ac:spMk id="38" creationId="{685DC3AD-F220-791F-5914-2E1B8E052C73}"/>
          </ac:spMkLst>
        </pc:spChg>
        <pc:spChg chg="del mod">
          <ac:chgData name="Huang, Yi" userId="25483bf3-d6f5-4fc6-ba61-8f841aefc706" providerId="ADAL" clId="{54A69129-BD59-42BA-ADA7-7D242C761881}" dt="2025-10-27T11:12:23.970" v="1324" actId="478"/>
          <ac:spMkLst>
            <pc:docMk/>
            <pc:sldMk cId="584027547" sldId="309"/>
            <ac:spMk id="39" creationId="{DCABE146-E21B-61D6-5377-827093B7FFB0}"/>
          </ac:spMkLst>
        </pc:spChg>
        <pc:spChg chg="add mod">
          <ac:chgData name="Huang, Yi" userId="25483bf3-d6f5-4fc6-ba61-8f841aefc706" providerId="ADAL" clId="{54A69129-BD59-42BA-ADA7-7D242C761881}" dt="2025-10-27T14:05:02.689" v="4742" actId="20577"/>
          <ac:spMkLst>
            <pc:docMk/>
            <pc:sldMk cId="584027547" sldId="309"/>
            <ac:spMk id="55" creationId="{DDAE2AE0-CD75-7D93-9730-A7F75C8FACB2}"/>
          </ac:spMkLst>
        </pc:spChg>
        <pc:grpChg chg="del">
          <ac:chgData name="Huang, Yi" userId="25483bf3-d6f5-4fc6-ba61-8f841aefc706" providerId="ADAL" clId="{54A69129-BD59-42BA-ADA7-7D242C761881}" dt="2025-10-27T11:11:41.221" v="1316" actId="478"/>
          <ac:grpSpMkLst>
            <pc:docMk/>
            <pc:sldMk cId="584027547" sldId="309"/>
            <ac:grpSpMk id="8" creationId="{D8F17DC6-F271-6F2C-7865-35AE7E481458}"/>
          </ac:grpSpMkLst>
        </pc:grpChg>
        <pc:grpChg chg="add del mod topLvl">
          <ac:chgData name="Huang, Yi" userId="25483bf3-d6f5-4fc6-ba61-8f841aefc706" providerId="ADAL" clId="{54A69129-BD59-42BA-ADA7-7D242C761881}" dt="2025-10-27T11:15:12.315" v="1385" actId="478"/>
          <ac:grpSpMkLst>
            <pc:docMk/>
            <pc:sldMk cId="584027547" sldId="309"/>
            <ac:grpSpMk id="33" creationId="{58301AB2-7EEC-CD83-9902-6A59C7EBC380}"/>
          </ac:grpSpMkLst>
        </pc:grpChg>
        <pc:grpChg chg="add del mod">
          <ac:chgData name="Huang, Yi" userId="25483bf3-d6f5-4fc6-ba61-8f841aefc706" providerId="ADAL" clId="{54A69129-BD59-42BA-ADA7-7D242C761881}" dt="2025-10-27T11:12:55.788" v="1332" actId="165"/>
          <ac:grpSpMkLst>
            <pc:docMk/>
            <pc:sldMk cId="584027547" sldId="309"/>
            <ac:grpSpMk id="40" creationId="{DD97EBF1-B52A-5ACE-C48F-B950BE8B35AE}"/>
          </ac:grpSpMkLst>
        </pc:grpChg>
        <pc:grpChg chg="add mod">
          <ac:chgData name="Huang, Yi" userId="25483bf3-d6f5-4fc6-ba61-8f841aefc706" providerId="ADAL" clId="{54A69129-BD59-42BA-ADA7-7D242C761881}" dt="2025-10-27T14:06:51.969" v="4872" actId="1038"/>
          <ac:grpSpMkLst>
            <pc:docMk/>
            <pc:sldMk cId="584027547" sldId="309"/>
            <ac:grpSpMk id="41" creationId="{8CA85314-9F74-AFBC-C283-484A5BD10C45}"/>
          </ac:grpSpMkLst>
        </pc:grpChg>
        <pc:cxnChg chg="del topLvl">
          <ac:chgData name="Huang, Yi" userId="25483bf3-d6f5-4fc6-ba61-8f841aefc706" providerId="ADAL" clId="{54A69129-BD59-42BA-ADA7-7D242C761881}" dt="2025-10-27T11:12:27.089" v="1325" actId="478"/>
          <ac:cxnSpMkLst>
            <pc:docMk/>
            <pc:sldMk cId="584027547" sldId="309"/>
            <ac:cxnSpMk id="6" creationId="{69A53062-929D-A1A0-8D81-DB7518BB6695}"/>
          </ac:cxnSpMkLst>
        </pc:cxnChg>
        <pc:cxnChg chg="add mod">
          <ac:chgData name="Huang, Yi" userId="25483bf3-d6f5-4fc6-ba61-8f841aefc706" providerId="ADAL" clId="{54A69129-BD59-42BA-ADA7-7D242C761881}" dt="2025-10-27T14:06:33.522" v="4853" actId="1035"/>
          <ac:cxnSpMkLst>
            <pc:docMk/>
            <pc:sldMk cId="584027547" sldId="309"/>
            <ac:cxnSpMk id="9" creationId="{F016F0CD-A8B4-51BA-BE26-689D8514C2A7}"/>
          </ac:cxnSpMkLst>
        </pc:cxnChg>
        <pc:cxnChg chg="add mod">
          <ac:chgData name="Huang, Yi" userId="25483bf3-d6f5-4fc6-ba61-8f841aefc706" providerId="ADAL" clId="{54A69129-BD59-42BA-ADA7-7D242C761881}" dt="2025-10-27T14:06:33.522" v="4853" actId="1035"/>
          <ac:cxnSpMkLst>
            <pc:docMk/>
            <pc:sldMk cId="584027547" sldId="309"/>
            <ac:cxnSpMk id="10" creationId="{8632BB97-96A5-FFCE-FA3C-D8B310814B8B}"/>
          </ac:cxnSpMkLst>
        </pc:cxnChg>
        <pc:cxnChg chg="add del mod">
          <ac:chgData name="Huang, Yi" userId="25483bf3-d6f5-4fc6-ba61-8f841aefc706" providerId="ADAL" clId="{54A69129-BD59-42BA-ADA7-7D242C761881}" dt="2025-10-27T14:06:41.459" v="4854" actId="14100"/>
          <ac:cxnSpMkLst>
            <pc:docMk/>
            <pc:sldMk cId="584027547" sldId="309"/>
            <ac:cxnSpMk id="15" creationId="{770E39EB-1D60-4262-14F4-DAF84DD4D7C8}"/>
          </ac:cxnSpMkLst>
        </pc:cxnChg>
        <pc:cxnChg chg="add mod topLvl">
          <ac:chgData name="Huang, Yi" userId="25483bf3-d6f5-4fc6-ba61-8f841aefc706" providerId="ADAL" clId="{54A69129-BD59-42BA-ADA7-7D242C761881}" dt="2025-10-27T11:13:02.335" v="1333" actId="164"/>
          <ac:cxnSpMkLst>
            <pc:docMk/>
            <pc:sldMk cId="584027547" sldId="309"/>
            <ac:cxnSpMk id="23" creationId="{A03DB6D0-BC08-8998-989E-055920E25D30}"/>
          </ac:cxnSpMkLst>
        </pc:cxnChg>
        <pc:cxnChg chg="add mod topLvl">
          <ac:chgData name="Huang, Yi" userId="25483bf3-d6f5-4fc6-ba61-8f841aefc706" providerId="ADAL" clId="{54A69129-BD59-42BA-ADA7-7D242C761881}" dt="2025-10-27T11:13:02.335" v="1333" actId="164"/>
          <ac:cxnSpMkLst>
            <pc:docMk/>
            <pc:sldMk cId="584027547" sldId="309"/>
            <ac:cxnSpMk id="24" creationId="{771F90AB-D4CB-5E02-2520-7457F5680E6A}"/>
          </ac:cxnSpMkLst>
        </pc:cxnChg>
        <pc:cxnChg chg="add mod topLvl">
          <ac:chgData name="Huang, Yi" userId="25483bf3-d6f5-4fc6-ba61-8f841aefc706" providerId="ADAL" clId="{54A69129-BD59-42BA-ADA7-7D242C761881}" dt="2025-10-27T11:13:02.335" v="1333" actId="164"/>
          <ac:cxnSpMkLst>
            <pc:docMk/>
            <pc:sldMk cId="584027547" sldId="309"/>
            <ac:cxnSpMk id="30" creationId="{442A47E3-6885-7ECC-F3B5-8E1F72FB3028}"/>
          </ac:cxnSpMkLst>
        </pc:cxnChg>
        <pc:cxnChg chg="add mod">
          <ac:chgData name="Huang, Yi" userId="25483bf3-d6f5-4fc6-ba61-8f841aefc706" providerId="ADAL" clId="{54A69129-BD59-42BA-ADA7-7D242C761881}" dt="2025-10-27T14:07:25.580" v="4878" actId="14100"/>
          <ac:cxnSpMkLst>
            <pc:docMk/>
            <pc:sldMk cId="584027547" sldId="309"/>
            <ac:cxnSpMk id="43" creationId="{5C54047A-950D-437A-7ECD-97A423E32D56}"/>
          </ac:cxnSpMkLst>
        </pc:cxnChg>
        <pc:cxnChg chg="add mod">
          <ac:chgData name="Huang, Yi" userId="25483bf3-d6f5-4fc6-ba61-8f841aefc706" providerId="ADAL" clId="{54A69129-BD59-42BA-ADA7-7D242C761881}" dt="2025-10-27T14:07:32.762" v="4879" actId="14100"/>
          <ac:cxnSpMkLst>
            <pc:docMk/>
            <pc:sldMk cId="584027547" sldId="309"/>
            <ac:cxnSpMk id="45" creationId="{85DC745D-A660-CFC4-20E0-99636D426849}"/>
          </ac:cxnSpMkLst>
        </pc:cxnChg>
      </pc:sldChg>
      <pc:sldChg chg="del">
        <pc:chgData name="Huang, Yi" userId="25483bf3-d6f5-4fc6-ba61-8f841aefc706" providerId="ADAL" clId="{54A69129-BD59-42BA-ADA7-7D242C761881}" dt="2025-10-27T11:43:01.266" v="2588" actId="47"/>
        <pc:sldMkLst>
          <pc:docMk/>
          <pc:sldMk cId="2966170088" sldId="310"/>
        </pc:sldMkLst>
      </pc:sldChg>
      <pc:sldChg chg="modSp">
        <pc:chgData name="Huang, Yi" userId="25483bf3-d6f5-4fc6-ba61-8f841aefc706" providerId="ADAL" clId="{54A69129-BD59-42BA-ADA7-7D242C761881}" dt="2025-10-27T14:16:44.332" v="5384" actId="13926"/>
        <pc:sldMkLst>
          <pc:docMk/>
          <pc:sldMk cId="4288872531" sldId="311"/>
        </pc:sldMkLst>
        <pc:spChg chg="mod">
          <ac:chgData name="Huang, Yi" userId="25483bf3-d6f5-4fc6-ba61-8f841aefc706" providerId="ADAL" clId="{54A69129-BD59-42BA-ADA7-7D242C761881}" dt="2025-10-27T14:13:45.820" v="5324" actId="20577"/>
          <ac:spMkLst>
            <pc:docMk/>
            <pc:sldMk cId="4288872531" sldId="311"/>
            <ac:spMk id="4" creationId="{86FD785C-4B16-9120-6F3F-EE090A5A14D2}"/>
          </ac:spMkLst>
        </pc:spChg>
        <pc:spChg chg="mod">
          <ac:chgData name="Huang, Yi" userId="25483bf3-d6f5-4fc6-ba61-8f841aefc706" providerId="ADAL" clId="{54A69129-BD59-42BA-ADA7-7D242C761881}" dt="2025-10-27T14:16:16.328" v="5372" actId="13926"/>
          <ac:spMkLst>
            <pc:docMk/>
            <pc:sldMk cId="4288872531" sldId="311"/>
            <ac:spMk id="5" creationId="{F18ECCCC-B0F9-6B74-2D6F-DF83F5C1D49B}"/>
          </ac:spMkLst>
        </pc:spChg>
        <pc:spChg chg="mod">
          <ac:chgData name="Huang, Yi" userId="25483bf3-d6f5-4fc6-ba61-8f841aefc706" providerId="ADAL" clId="{54A69129-BD59-42BA-ADA7-7D242C761881}" dt="2025-10-27T14:16:44.332" v="5384" actId="13926"/>
          <ac:spMkLst>
            <pc:docMk/>
            <pc:sldMk cId="4288872531" sldId="311"/>
            <ac:spMk id="6" creationId="{C50A2910-BF90-8277-063E-A8A484013AD4}"/>
          </ac:spMkLst>
        </pc:spChg>
      </pc:sldChg>
      <pc:sldChg chg="addSp delSp modSp mod ord setBg modAnim">
        <pc:chgData name="Huang, Yi" userId="25483bf3-d6f5-4fc6-ba61-8f841aefc706" providerId="ADAL" clId="{54A69129-BD59-42BA-ADA7-7D242C761881}" dt="2025-10-27T14:08:41.683" v="4902" actId="1036"/>
        <pc:sldMkLst>
          <pc:docMk/>
          <pc:sldMk cId="4250885795" sldId="312"/>
        </pc:sldMkLst>
        <pc:spChg chg="mod ord">
          <ac:chgData name="Huang, Yi" userId="25483bf3-d6f5-4fc6-ba61-8f841aefc706" providerId="ADAL" clId="{54A69129-BD59-42BA-ADA7-7D242C761881}" dt="2025-10-27T11:25:26.506" v="1572" actId="26606"/>
          <ac:spMkLst>
            <pc:docMk/>
            <pc:sldMk cId="4250885795" sldId="312"/>
            <ac:spMk id="2" creationId="{6ABDF89E-274B-6D98-FF8C-96D025C843B1}"/>
          </ac:spMkLst>
        </pc:spChg>
        <pc:spChg chg="add del">
          <ac:chgData name="Huang, Yi" userId="25483bf3-d6f5-4fc6-ba61-8f841aefc706" providerId="ADAL" clId="{54A69129-BD59-42BA-ADA7-7D242C761881}" dt="2025-10-27T11:25:26.506" v="1572" actId="26606"/>
          <ac:spMkLst>
            <pc:docMk/>
            <pc:sldMk cId="4250885795" sldId="312"/>
            <ac:spMk id="7" creationId="{AB8C311F-7253-4AED-9701-7FC0708C41C7}"/>
          </ac:spMkLst>
        </pc:spChg>
        <pc:spChg chg="add del">
          <ac:chgData name="Huang, Yi" userId="25483bf3-d6f5-4fc6-ba61-8f841aefc706" providerId="ADAL" clId="{54A69129-BD59-42BA-ADA7-7D242C761881}" dt="2025-10-27T11:25:26.506" v="1572" actId="26606"/>
          <ac:spMkLst>
            <pc:docMk/>
            <pc:sldMk cId="4250885795" sldId="312"/>
            <ac:spMk id="8" creationId="{FD073016-B734-483B-8953-5BADEE145112}"/>
          </ac:spMkLst>
        </pc:spChg>
        <pc:spChg chg="add del">
          <ac:chgData name="Huang, Yi" userId="25483bf3-d6f5-4fc6-ba61-8f841aefc706" providerId="ADAL" clId="{54A69129-BD59-42BA-ADA7-7D242C761881}" dt="2025-10-27T11:25:26.506" v="1572" actId="26606"/>
          <ac:spMkLst>
            <pc:docMk/>
            <pc:sldMk cId="4250885795" sldId="312"/>
            <ac:spMk id="9" creationId="{90A7EAB6-59D3-4325-8DE6-E0CA4009CE53}"/>
          </ac:spMkLst>
        </pc:spChg>
        <pc:spChg chg="add del">
          <ac:chgData name="Huang, Yi" userId="25483bf3-d6f5-4fc6-ba61-8f841aefc706" providerId="ADAL" clId="{54A69129-BD59-42BA-ADA7-7D242C761881}" dt="2025-10-27T11:25:03.021" v="1566" actId="26606"/>
          <ac:spMkLst>
            <pc:docMk/>
            <pc:sldMk cId="4250885795" sldId="312"/>
            <ac:spMk id="10" creationId="{AB8C311F-7253-4AED-9701-7FC0708C41C7}"/>
          </ac:spMkLst>
        </pc:spChg>
        <pc:spChg chg="add del">
          <ac:chgData name="Huang, Yi" userId="25483bf3-d6f5-4fc6-ba61-8f841aefc706" providerId="ADAL" clId="{54A69129-BD59-42BA-ADA7-7D242C761881}" dt="2025-10-27T11:25:26.506" v="1572" actId="26606"/>
          <ac:spMkLst>
            <pc:docMk/>
            <pc:sldMk cId="4250885795" sldId="312"/>
            <ac:spMk id="11" creationId="{A8D57A06-A426-446D-B02C-A2DC6B62E45E}"/>
          </ac:spMkLst>
        </pc:spChg>
        <pc:spChg chg="add del">
          <ac:chgData name="Huang, Yi" userId="25483bf3-d6f5-4fc6-ba61-8f841aefc706" providerId="ADAL" clId="{54A69129-BD59-42BA-ADA7-7D242C761881}" dt="2025-10-27T11:25:03.021" v="1566" actId="26606"/>
          <ac:spMkLst>
            <pc:docMk/>
            <pc:sldMk cId="4250885795" sldId="312"/>
            <ac:spMk id="12" creationId="{E2384209-CB15-4CDF-9D31-C44FD9A3F20D}"/>
          </ac:spMkLst>
        </pc:spChg>
        <pc:spChg chg="add del">
          <ac:chgData name="Huang, Yi" userId="25483bf3-d6f5-4fc6-ba61-8f841aefc706" providerId="ADAL" clId="{54A69129-BD59-42BA-ADA7-7D242C761881}" dt="2025-10-27T11:25:03.021" v="1566" actId="26606"/>
          <ac:spMkLst>
            <pc:docMk/>
            <pc:sldMk cId="4250885795" sldId="312"/>
            <ac:spMk id="14" creationId="{2633B3B5-CC90-43F0-8714-D31D1F3F0209}"/>
          </ac:spMkLst>
        </pc:spChg>
        <pc:spChg chg="add mod">
          <ac:chgData name="Huang, Yi" userId="25483bf3-d6f5-4fc6-ba61-8f841aefc706" providerId="ADAL" clId="{54A69129-BD59-42BA-ADA7-7D242C761881}" dt="2025-10-27T11:40:28.836" v="2506" actId="21"/>
          <ac:spMkLst>
            <pc:docMk/>
            <pc:sldMk cId="4250885795" sldId="312"/>
            <ac:spMk id="15" creationId="{32B4A164-4684-B6C7-545F-BF4046C45DEB}"/>
          </ac:spMkLst>
        </pc:spChg>
        <pc:spChg chg="add del">
          <ac:chgData name="Huang, Yi" userId="25483bf3-d6f5-4fc6-ba61-8f841aefc706" providerId="ADAL" clId="{54A69129-BD59-42BA-ADA7-7D242C761881}" dt="2025-10-27T11:25:03.021" v="1566" actId="26606"/>
          <ac:spMkLst>
            <pc:docMk/>
            <pc:sldMk cId="4250885795" sldId="312"/>
            <ac:spMk id="16" creationId="{A8D57A06-A426-446D-B02C-A2DC6B62E45E}"/>
          </ac:spMkLst>
        </pc:spChg>
        <pc:spChg chg="add mod">
          <ac:chgData name="Huang, Yi" userId="25483bf3-d6f5-4fc6-ba61-8f841aefc706" providerId="ADAL" clId="{54A69129-BD59-42BA-ADA7-7D242C761881}" dt="2025-10-27T14:08:41.683" v="4902" actId="1036"/>
          <ac:spMkLst>
            <pc:docMk/>
            <pc:sldMk cId="4250885795" sldId="312"/>
            <ac:spMk id="17" creationId="{77DC4F51-C15C-A3AE-9F33-0A3A15BCE38C}"/>
          </ac:spMkLst>
        </pc:spChg>
        <pc:spChg chg="add mod">
          <ac:chgData name="Huang, Yi" userId="25483bf3-d6f5-4fc6-ba61-8f841aefc706" providerId="ADAL" clId="{54A69129-BD59-42BA-ADA7-7D242C761881}" dt="2025-10-27T14:08:13.797" v="4895" actId="20577"/>
          <ac:spMkLst>
            <pc:docMk/>
            <pc:sldMk cId="4250885795" sldId="312"/>
            <ac:spMk id="19" creationId="{D4F9FBA1-D80B-B83C-CB44-2A613A0CBE14}"/>
          </ac:spMkLst>
        </pc:spChg>
        <pc:picChg chg="del mod modCrop">
          <ac:chgData name="Huang, Yi" userId="25483bf3-d6f5-4fc6-ba61-8f841aefc706" providerId="ADAL" clId="{54A69129-BD59-42BA-ADA7-7D242C761881}" dt="2025-10-27T11:24:11.870" v="1559" actId="478"/>
          <ac:picMkLst>
            <pc:docMk/>
            <pc:sldMk cId="4250885795" sldId="312"/>
            <ac:picMk id="4" creationId="{2CEAC664-8B5C-935F-F364-62D841A6553C}"/>
          </ac:picMkLst>
        </pc:picChg>
        <pc:picChg chg="add mod">
          <ac:chgData name="Huang, Yi" userId="25483bf3-d6f5-4fc6-ba61-8f841aefc706" providerId="ADAL" clId="{54A69129-BD59-42BA-ADA7-7D242C761881}" dt="2025-10-27T11:40:38.720" v="2508" actId="1076"/>
          <ac:picMkLst>
            <pc:docMk/>
            <pc:sldMk cId="4250885795" sldId="312"/>
            <ac:picMk id="5" creationId="{3BDD4340-168D-5D34-AFD7-76F2AC9E2F33}"/>
          </ac:picMkLst>
        </pc:picChg>
        <pc:picChg chg="add mod modCrop">
          <ac:chgData name="Huang, Yi" userId="25483bf3-d6f5-4fc6-ba61-8f841aefc706" providerId="ADAL" clId="{54A69129-BD59-42BA-ADA7-7D242C761881}" dt="2025-10-27T14:08:41.683" v="4902" actId="1036"/>
          <ac:picMkLst>
            <pc:docMk/>
            <pc:sldMk cId="4250885795" sldId="312"/>
            <ac:picMk id="13" creationId="{6DF5016B-3A5B-0A74-3531-DFE4E7B54A4F}"/>
          </ac:picMkLst>
        </pc:picChg>
      </pc:sldChg>
      <pc:sldChg chg="addSp delSp modSp add mod delAnim modAnim">
        <pc:chgData name="Huang, Yi" userId="25483bf3-d6f5-4fc6-ba61-8f841aefc706" providerId="ADAL" clId="{54A69129-BD59-42BA-ADA7-7D242C761881}" dt="2025-10-27T14:04:42.630" v="4733" actId="207"/>
        <pc:sldMkLst>
          <pc:docMk/>
          <pc:sldMk cId="694575433" sldId="313"/>
        </pc:sldMkLst>
        <pc:spChg chg="del">
          <ac:chgData name="Huang, Yi" userId="25483bf3-d6f5-4fc6-ba61-8f841aefc706" providerId="ADAL" clId="{54A69129-BD59-42BA-ADA7-7D242C761881}" dt="2025-10-27T10:45:56.256" v="862" actId="478"/>
          <ac:spMkLst>
            <pc:docMk/>
            <pc:sldMk cId="694575433" sldId="313"/>
            <ac:spMk id="3" creationId="{D66BF117-DD77-F0C3-7248-AB681F471895}"/>
          </ac:spMkLst>
        </pc:spChg>
        <pc:spChg chg="del mod">
          <ac:chgData name="Huang, Yi" userId="25483bf3-d6f5-4fc6-ba61-8f841aefc706" providerId="ADAL" clId="{54A69129-BD59-42BA-ADA7-7D242C761881}" dt="2025-10-27T10:46:18.015" v="865" actId="478"/>
          <ac:spMkLst>
            <pc:docMk/>
            <pc:sldMk cId="694575433" sldId="313"/>
            <ac:spMk id="5" creationId="{50D232C9-1E86-C39B-3B1D-AF5D03D2C2BE}"/>
          </ac:spMkLst>
        </pc:spChg>
        <pc:spChg chg="add mod">
          <ac:chgData name="Huang, Yi" userId="25483bf3-d6f5-4fc6-ba61-8f841aefc706" providerId="ADAL" clId="{54A69129-BD59-42BA-ADA7-7D242C761881}" dt="2025-10-27T10:58:34.241" v="1226" actId="164"/>
          <ac:spMkLst>
            <pc:docMk/>
            <pc:sldMk cId="694575433" sldId="313"/>
            <ac:spMk id="6" creationId="{C4DCF25B-3633-6413-D2F7-FF610BC44759}"/>
          </ac:spMkLst>
        </pc:spChg>
        <pc:spChg chg="add del mod">
          <ac:chgData name="Huang, Yi" userId="25483bf3-d6f5-4fc6-ba61-8f841aefc706" providerId="ADAL" clId="{54A69129-BD59-42BA-ADA7-7D242C761881}" dt="2025-10-27T10:54:08.229" v="929" actId="478"/>
          <ac:spMkLst>
            <pc:docMk/>
            <pc:sldMk cId="694575433" sldId="313"/>
            <ac:spMk id="7" creationId="{40B97261-E872-935C-529D-DB30983F5589}"/>
          </ac:spMkLst>
        </pc:spChg>
        <pc:spChg chg="add del mod">
          <ac:chgData name="Huang, Yi" userId="25483bf3-d6f5-4fc6-ba61-8f841aefc706" providerId="ADAL" clId="{54A69129-BD59-42BA-ADA7-7D242C761881}" dt="2025-10-27T10:54:08.229" v="929" actId="478"/>
          <ac:spMkLst>
            <pc:docMk/>
            <pc:sldMk cId="694575433" sldId="313"/>
            <ac:spMk id="8" creationId="{23E7F4C9-C11C-06BD-3E8C-0A50F0CC85A3}"/>
          </ac:spMkLst>
        </pc:spChg>
        <pc:spChg chg="add del mod">
          <ac:chgData name="Huang, Yi" userId="25483bf3-d6f5-4fc6-ba61-8f841aefc706" providerId="ADAL" clId="{54A69129-BD59-42BA-ADA7-7D242C761881}" dt="2025-10-27T10:54:08.229" v="929" actId="478"/>
          <ac:spMkLst>
            <pc:docMk/>
            <pc:sldMk cId="694575433" sldId="313"/>
            <ac:spMk id="10" creationId="{8F34D1FD-E620-D59A-02B2-BE32CAE405E3}"/>
          </ac:spMkLst>
        </pc:spChg>
        <pc:spChg chg="del">
          <ac:chgData name="Huang, Yi" userId="25483bf3-d6f5-4fc6-ba61-8f841aefc706" providerId="ADAL" clId="{54A69129-BD59-42BA-ADA7-7D242C761881}" dt="2025-10-27T10:46:12.875" v="863" actId="478"/>
          <ac:spMkLst>
            <pc:docMk/>
            <pc:sldMk cId="694575433" sldId="313"/>
            <ac:spMk id="11" creationId="{276ED451-7767-BE87-593C-74FD8AF50867}"/>
          </ac:spMkLst>
        </pc:spChg>
        <pc:spChg chg="add del mod">
          <ac:chgData name="Huang, Yi" userId="25483bf3-d6f5-4fc6-ba61-8f841aefc706" providerId="ADAL" clId="{54A69129-BD59-42BA-ADA7-7D242C761881}" dt="2025-10-27T10:54:08.229" v="929" actId="478"/>
          <ac:spMkLst>
            <pc:docMk/>
            <pc:sldMk cId="694575433" sldId="313"/>
            <ac:spMk id="12" creationId="{3DC4DD2C-23F1-FC4E-24FA-6845BB57948E}"/>
          </ac:spMkLst>
        </pc:spChg>
        <pc:spChg chg="add del mod">
          <ac:chgData name="Huang, Yi" userId="25483bf3-d6f5-4fc6-ba61-8f841aefc706" providerId="ADAL" clId="{54A69129-BD59-42BA-ADA7-7D242C761881}" dt="2025-10-27T10:51:24.914" v="903" actId="478"/>
          <ac:spMkLst>
            <pc:docMk/>
            <pc:sldMk cId="694575433" sldId="313"/>
            <ac:spMk id="13" creationId="{5E028022-B578-3A64-F594-70FA079F0774}"/>
          </ac:spMkLst>
        </pc:spChg>
        <pc:spChg chg="add del mod">
          <ac:chgData name="Huang, Yi" userId="25483bf3-d6f5-4fc6-ba61-8f841aefc706" providerId="ADAL" clId="{54A69129-BD59-42BA-ADA7-7D242C761881}" dt="2025-10-27T10:52:01.717" v="908" actId="478"/>
          <ac:spMkLst>
            <pc:docMk/>
            <pc:sldMk cId="694575433" sldId="313"/>
            <ac:spMk id="14" creationId="{63A0CBEB-5A1B-2800-720F-3ED4D52D3FDE}"/>
          </ac:spMkLst>
        </pc:spChg>
        <pc:spChg chg="add mod">
          <ac:chgData name="Huang, Yi" userId="25483bf3-d6f5-4fc6-ba61-8f841aefc706" providerId="ADAL" clId="{54A69129-BD59-42BA-ADA7-7D242C761881}" dt="2025-10-27T10:58:34.241" v="1226" actId="164"/>
          <ac:spMkLst>
            <pc:docMk/>
            <pc:sldMk cId="694575433" sldId="313"/>
            <ac:spMk id="15" creationId="{BC04D38C-EBE2-55CE-6D44-73320148B881}"/>
          </ac:spMkLst>
        </pc:spChg>
        <pc:spChg chg="add mod">
          <ac:chgData name="Huang, Yi" userId="25483bf3-d6f5-4fc6-ba61-8f841aefc706" providerId="ADAL" clId="{54A69129-BD59-42BA-ADA7-7D242C761881}" dt="2025-10-27T10:58:34.241" v="1226" actId="164"/>
          <ac:spMkLst>
            <pc:docMk/>
            <pc:sldMk cId="694575433" sldId="313"/>
            <ac:spMk id="16" creationId="{08386E22-844B-8C40-8AA4-EBC903449E42}"/>
          </ac:spMkLst>
        </pc:spChg>
        <pc:spChg chg="add mod">
          <ac:chgData name="Huang, Yi" userId="25483bf3-d6f5-4fc6-ba61-8f841aefc706" providerId="ADAL" clId="{54A69129-BD59-42BA-ADA7-7D242C761881}" dt="2025-10-27T10:58:34.241" v="1226" actId="164"/>
          <ac:spMkLst>
            <pc:docMk/>
            <pc:sldMk cId="694575433" sldId="313"/>
            <ac:spMk id="17" creationId="{47A30BB1-73F1-A373-5989-8603EE76476C}"/>
          </ac:spMkLst>
        </pc:spChg>
        <pc:spChg chg="add mod">
          <ac:chgData name="Huang, Yi" userId="25483bf3-d6f5-4fc6-ba61-8f841aefc706" providerId="ADAL" clId="{54A69129-BD59-42BA-ADA7-7D242C761881}" dt="2025-10-27T10:58:34.241" v="1226" actId="164"/>
          <ac:spMkLst>
            <pc:docMk/>
            <pc:sldMk cId="694575433" sldId="313"/>
            <ac:spMk id="18" creationId="{11723516-AE1A-755E-3C92-CD04E6A2552B}"/>
          </ac:spMkLst>
        </pc:spChg>
        <pc:spChg chg="add mod">
          <ac:chgData name="Huang, Yi" userId="25483bf3-d6f5-4fc6-ba61-8f841aefc706" providerId="ADAL" clId="{54A69129-BD59-42BA-ADA7-7D242C761881}" dt="2025-10-27T10:58:34.241" v="1226" actId="164"/>
          <ac:spMkLst>
            <pc:docMk/>
            <pc:sldMk cId="694575433" sldId="313"/>
            <ac:spMk id="19" creationId="{F5A9E192-DB09-F241-FA3A-8C51181333E0}"/>
          </ac:spMkLst>
        </pc:spChg>
        <pc:spChg chg="add mod">
          <ac:chgData name="Huang, Yi" userId="25483bf3-d6f5-4fc6-ba61-8f841aefc706" providerId="ADAL" clId="{54A69129-BD59-42BA-ADA7-7D242C761881}" dt="2025-10-27T11:17:34.072" v="1487" actId="113"/>
          <ac:spMkLst>
            <pc:docMk/>
            <pc:sldMk cId="694575433" sldId="313"/>
            <ac:spMk id="20" creationId="{186005CF-C6BB-ABFC-29CB-BD78205793D2}"/>
          </ac:spMkLst>
        </pc:spChg>
        <pc:spChg chg="add mod">
          <ac:chgData name="Huang, Yi" userId="25483bf3-d6f5-4fc6-ba61-8f841aefc706" providerId="ADAL" clId="{54A69129-BD59-42BA-ADA7-7D242C761881}" dt="2025-10-27T11:00:37.899" v="1261" actId="207"/>
          <ac:spMkLst>
            <pc:docMk/>
            <pc:sldMk cId="694575433" sldId="313"/>
            <ac:spMk id="22" creationId="{8FDEADB7-31DD-2754-3D5B-0EE9F4D03958}"/>
          </ac:spMkLst>
        </pc:spChg>
        <pc:spChg chg="mod">
          <ac:chgData name="Huang, Yi" userId="25483bf3-d6f5-4fc6-ba61-8f841aefc706" providerId="ADAL" clId="{54A69129-BD59-42BA-ADA7-7D242C761881}" dt="2025-10-27T11:12:01.075" v="1318"/>
          <ac:spMkLst>
            <pc:docMk/>
            <pc:sldMk cId="694575433" sldId="313"/>
            <ac:spMk id="25" creationId="{1FB8AEF9-DE6B-1873-5DB3-7E97DDB1546E}"/>
          </ac:spMkLst>
        </pc:spChg>
        <pc:spChg chg="mod">
          <ac:chgData name="Huang, Yi" userId="25483bf3-d6f5-4fc6-ba61-8f841aefc706" providerId="ADAL" clId="{54A69129-BD59-42BA-ADA7-7D242C761881}" dt="2025-10-27T11:12:01.075" v="1318"/>
          <ac:spMkLst>
            <pc:docMk/>
            <pc:sldMk cId="694575433" sldId="313"/>
            <ac:spMk id="26" creationId="{1ACA1881-405E-EEF8-A29B-A06CE642919F}"/>
          </ac:spMkLst>
        </pc:spChg>
        <pc:spChg chg="mod">
          <ac:chgData name="Huang, Yi" userId="25483bf3-d6f5-4fc6-ba61-8f841aefc706" providerId="ADAL" clId="{54A69129-BD59-42BA-ADA7-7D242C761881}" dt="2025-10-27T11:12:01.075" v="1318"/>
          <ac:spMkLst>
            <pc:docMk/>
            <pc:sldMk cId="694575433" sldId="313"/>
            <ac:spMk id="27" creationId="{20DAF466-1E88-C8D2-BB1A-2763CFB9709E}"/>
          </ac:spMkLst>
        </pc:spChg>
        <pc:spChg chg="mod">
          <ac:chgData name="Huang, Yi" userId="25483bf3-d6f5-4fc6-ba61-8f841aefc706" providerId="ADAL" clId="{54A69129-BD59-42BA-ADA7-7D242C761881}" dt="2025-10-27T11:12:01.075" v="1318"/>
          <ac:spMkLst>
            <pc:docMk/>
            <pc:sldMk cId="694575433" sldId="313"/>
            <ac:spMk id="28" creationId="{A5802B26-65F4-509E-83CB-356B1C092AA8}"/>
          </ac:spMkLst>
        </pc:spChg>
        <pc:spChg chg="mod">
          <ac:chgData name="Huang, Yi" userId="25483bf3-d6f5-4fc6-ba61-8f841aefc706" providerId="ADAL" clId="{54A69129-BD59-42BA-ADA7-7D242C761881}" dt="2025-10-27T11:12:01.075" v="1318"/>
          <ac:spMkLst>
            <pc:docMk/>
            <pc:sldMk cId="694575433" sldId="313"/>
            <ac:spMk id="29" creationId="{685DC3AD-F220-791F-5914-2E1B8E052C73}"/>
          </ac:spMkLst>
        </pc:spChg>
        <pc:spChg chg="mod">
          <ac:chgData name="Huang, Yi" userId="25483bf3-d6f5-4fc6-ba61-8f841aefc706" providerId="ADAL" clId="{54A69129-BD59-42BA-ADA7-7D242C761881}" dt="2025-10-27T11:12:01.075" v="1318"/>
          <ac:spMkLst>
            <pc:docMk/>
            <pc:sldMk cId="694575433" sldId="313"/>
            <ac:spMk id="30" creationId="{DCABE146-E21B-61D6-5377-827093B7FFB0}"/>
          </ac:spMkLst>
        </pc:spChg>
        <pc:spChg chg="add mod">
          <ac:chgData name="Huang, Yi" userId="25483bf3-d6f5-4fc6-ba61-8f841aefc706" providerId="ADAL" clId="{54A69129-BD59-42BA-ADA7-7D242C761881}" dt="2025-10-27T14:04:42.630" v="4733" actId="207"/>
          <ac:spMkLst>
            <pc:docMk/>
            <pc:sldMk cId="694575433" sldId="313"/>
            <ac:spMk id="31" creationId="{BAF17C8B-CFD7-695D-2E2C-33F8F6629692}"/>
          </ac:spMkLst>
        </pc:spChg>
        <pc:spChg chg="add mod">
          <ac:chgData name="Huang, Yi" userId="25483bf3-d6f5-4fc6-ba61-8f841aefc706" providerId="ADAL" clId="{54A69129-BD59-42BA-ADA7-7D242C761881}" dt="2025-10-27T14:03:56.676" v="4721" actId="20577"/>
          <ac:spMkLst>
            <pc:docMk/>
            <pc:sldMk cId="694575433" sldId="313"/>
            <ac:spMk id="32" creationId="{453E07EE-26DA-36C1-334A-BCF6127B443E}"/>
          </ac:spMkLst>
        </pc:spChg>
        <pc:grpChg chg="add mod">
          <ac:chgData name="Huang, Yi" userId="25483bf3-d6f5-4fc6-ba61-8f841aefc706" providerId="ADAL" clId="{54A69129-BD59-42BA-ADA7-7D242C761881}" dt="2025-10-27T10:59:34.150" v="1256" actId="1076"/>
          <ac:grpSpMkLst>
            <pc:docMk/>
            <pc:sldMk cId="694575433" sldId="313"/>
            <ac:grpSpMk id="21" creationId="{95A80AD8-3C14-6D9F-9608-63DFD02822A3}"/>
          </ac:grpSpMkLst>
        </pc:grpChg>
        <pc:grpChg chg="add del mod">
          <ac:chgData name="Huang, Yi" userId="25483bf3-d6f5-4fc6-ba61-8f841aefc706" providerId="ADAL" clId="{54A69129-BD59-42BA-ADA7-7D242C761881}" dt="2025-10-27T11:12:03.209" v="1319" actId="21"/>
          <ac:grpSpMkLst>
            <pc:docMk/>
            <pc:sldMk cId="694575433" sldId="313"/>
            <ac:grpSpMk id="24" creationId="{58301AB2-7EEC-CD83-9902-6A59C7EBC380}"/>
          </ac:grpSpMkLst>
        </pc:grpChg>
        <pc:picChg chg="mod">
          <ac:chgData name="Huang, Yi" userId="25483bf3-d6f5-4fc6-ba61-8f841aefc706" providerId="ADAL" clId="{54A69129-BD59-42BA-ADA7-7D242C761881}" dt="2025-10-27T10:59:42.005" v="1257" actId="1076"/>
          <ac:picMkLst>
            <pc:docMk/>
            <pc:sldMk cId="694575433" sldId="313"/>
            <ac:picMk id="4" creationId="{55B92587-0AE5-49E2-5B50-8DADC05C1111}"/>
          </ac:picMkLst>
        </pc:picChg>
        <pc:picChg chg="add mod ord">
          <ac:chgData name="Huang, Yi" userId="25483bf3-d6f5-4fc6-ba61-8f841aefc706" providerId="ADAL" clId="{54A69129-BD59-42BA-ADA7-7D242C761881}" dt="2025-10-27T11:10:17.400" v="1297" actId="167"/>
          <ac:picMkLst>
            <pc:docMk/>
            <pc:sldMk cId="694575433" sldId="313"/>
            <ac:picMk id="23" creationId="{BBBFC982-22F3-EFC5-3AA2-CCECD69DBF66}"/>
          </ac:picMkLst>
        </pc:picChg>
      </pc:sldChg>
      <pc:sldChg chg="addSp modSp new mod modAnim">
        <pc:chgData name="Huang, Yi" userId="25483bf3-d6f5-4fc6-ba61-8f841aefc706" providerId="ADAL" clId="{54A69129-BD59-42BA-ADA7-7D242C761881}" dt="2025-10-27T14:09:57.515" v="5015" actId="14100"/>
        <pc:sldMkLst>
          <pc:docMk/>
          <pc:sldMk cId="126820023" sldId="314"/>
        </pc:sldMkLst>
        <pc:spChg chg="add mod">
          <ac:chgData name="Huang, Yi" userId="25483bf3-d6f5-4fc6-ba61-8f841aefc706" providerId="ADAL" clId="{54A69129-BD59-42BA-ADA7-7D242C761881}" dt="2025-10-27T14:09:19.063" v="4971" actId="255"/>
          <ac:spMkLst>
            <pc:docMk/>
            <pc:sldMk cId="126820023" sldId="314"/>
            <ac:spMk id="2" creationId="{195D6A22-32C5-4F7D-E66E-58271A2B5838}"/>
          </ac:spMkLst>
        </pc:spChg>
        <pc:spChg chg="add mod">
          <ac:chgData name="Huang, Yi" userId="25483bf3-d6f5-4fc6-ba61-8f841aefc706" providerId="ADAL" clId="{54A69129-BD59-42BA-ADA7-7D242C761881}" dt="2025-10-27T11:47:07.629" v="2758" actId="164"/>
          <ac:spMkLst>
            <pc:docMk/>
            <pc:sldMk cId="126820023" sldId="314"/>
            <ac:spMk id="8" creationId="{2F731FDE-C205-C8E5-02EF-FECA093BDCCE}"/>
          </ac:spMkLst>
        </pc:spChg>
        <pc:spChg chg="add mod">
          <ac:chgData name="Huang, Yi" userId="25483bf3-d6f5-4fc6-ba61-8f841aefc706" providerId="ADAL" clId="{54A69129-BD59-42BA-ADA7-7D242C761881}" dt="2025-10-27T14:09:57.515" v="5015" actId="14100"/>
          <ac:spMkLst>
            <pc:docMk/>
            <pc:sldMk cId="126820023" sldId="314"/>
            <ac:spMk id="9" creationId="{21892C1E-4CE0-0DEA-18CC-93AE2C4E3434}"/>
          </ac:spMkLst>
        </pc:spChg>
        <pc:spChg chg="add mod">
          <ac:chgData name="Huang, Yi" userId="25483bf3-d6f5-4fc6-ba61-8f841aefc706" providerId="ADAL" clId="{54A69129-BD59-42BA-ADA7-7D242C761881}" dt="2025-10-27T11:46:41.068" v="2756" actId="164"/>
          <ac:spMkLst>
            <pc:docMk/>
            <pc:sldMk cId="126820023" sldId="314"/>
            <ac:spMk id="10" creationId="{E3147802-9DC6-2535-3FBF-B172DBCAFA2E}"/>
          </ac:spMkLst>
        </pc:spChg>
        <pc:grpChg chg="add mod">
          <ac:chgData name="Huang, Yi" userId="25483bf3-d6f5-4fc6-ba61-8f841aefc706" providerId="ADAL" clId="{54A69129-BD59-42BA-ADA7-7D242C761881}" dt="2025-10-27T11:46:41.068" v="2756" actId="164"/>
          <ac:grpSpMkLst>
            <pc:docMk/>
            <pc:sldMk cId="126820023" sldId="314"/>
            <ac:grpSpMk id="11" creationId="{7E3A885B-0D05-A823-D2FB-E3E1843614BD}"/>
          </ac:grpSpMkLst>
        </pc:grpChg>
        <pc:grpChg chg="add mod">
          <ac:chgData name="Huang, Yi" userId="25483bf3-d6f5-4fc6-ba61-8f841aefc706" providerId="ADAL" clId="{54A69129-BD59-42BA-ADA7-7D242C761881}" dt="2025-10-27T11:46:50.595" v="2757" actId="164"/>
          <ac:grpSpMkLst>
            <pc:docMk/>
            <pc:sldMk cId="126820023" sldId="314"/>
            <ac:grpSpMk id="12" creationId="{2D4361C4-F7EC-6E85-F84C-C8D6E47F998F}"/>
          </ac:grpSpMkLst>
        </pc:grpChg>
        <pc:grpChg chg="add mod">
          <ac:chgData name="Huang, Yi" userId="25483bf3-d6f5-4fc6-ba61-8f841aefc706" providerId="ADAL" clId="{54A69129-BD59-42BA-ADA7-7D242C761881}" dt="2025-10-27T11:47:07.629" v="2758" actId="164"/>
          <ac:grpSpMkLst>
            <pc:docMk/>
            <pc:sldMk cId="126820023" sldId="314"/>
            <ac:grpSpMk id="13" creationId="{2918C617-628B-D6F8-45BE-BE839EDCAF94}"/>
          </ac:grpSpMkLst>
        </pc:grpChg>
        <pc:picChg chg="add mod">
          <ac:chgData name="Huang, Yi" userId="25483bf3-d6f5-4fc6-ba61-8f841aefc706" providerId="ADAL" clId="{54A69129-BD59-42BA-ADA7-7D242C761881}" dt="2025-10-27T11:47:07.629" v="2758" actId="164"/>
          <ac:picMkLst>
            <pc:docMk/>
            <pc:sldMk cId="126820023" sldId="314"/>
            <ac:picMk id="3" creationId="{57B5CCBE-5E2C-B443-FF6D-788F5577901E}"/>
          </ac:picMkLst>
        </pc:picChg>
        <pc:picChg chg="add mod">
          <ac:chgData name="Huang, Yi" userId="25483bf3-d6f5-4fc6-ba61-8f841aefc706" providerId="ADAL" clId="{54A69129-BD59-42BA-ADA7-7D242C761881}" dt="2025-10-27T11:46:41.068" v="2756" actId="164"/>
          <ac:picMkLst>
            <pc:docMk/>
            <pc:sldMk cId="126820023" sldId="314"/>
            <ac:picMk id="5" creationId="{92010428-204C-11F6-86BA-E2177EA9CA70}"/>
          </ac:picMkLst>
        </pc:picChg>
        <pc:picChg chg="add mod">
          <ac:chgData name="Huang, Yi" userId="25483bf3-d6f5-4fc6-ba61-8f841aefc706" providerId="ADAL" clId="{54A69129-BD59-42BA-ADA7-7D242C761881}" dt="2025-10-27T11:46:50.595" v="2757" actId="164"/>
          <ac:picMkLst>
            <pc:docMk/>
            <pc:sldMk cId="126820023" sldId="314"/>
            <ac:picMk id="7" creationId="{C600A0A3-DAC1-2834-9C5C-233853FA13A1}"/>
          </ac:picMkLst>
        </pc:picChg>
      </pc:sldChg>
      <pc:sldChg chg="addSp modSp new mod modAnim">
        <pc:chgData name="Huang, Yi" userId="25483bf3-d6f5-4fc6-ba61-8f841aefc706" providerId="ADAL" clId="{54A69129-BD59-42BA-ADA7-7D242C761881}" dt="2025-10-27T14:13:18.129" v="5311" actId="20577"/>
        <pc:sldMkLst>
          <pc:docMk/>
          <pc:sldMk cId="1577553280" sldId="315"/>
        </pc:sldMkLst>
        <pc:spChg chg="add mod">
          <ac:chgData name="Huang, Yi" userId="25483bf3-d6f5-4fc6-ba61-8f841aefc706" providerId="ADAL" clId="{54A69129-BD59-42BA-ADA7-7D242C761881}" dt="2025-10-27T14:10:51.335" v="5057" actId="20577"/>
          <ac:spMkLst>
            <pc:docMk/>
            <pc:sldMk cId="1577553280" sldId="315"/>
            <ac:spMk id="2" creationId="{DA4BCA97-2F3A-3F7E-FD4E-FABE1D81A7D6}"/>
          </ac:spMkLst>
        </pc:spChg>
        <pc:spChg chg="add mod">
          <ac:chgData name="Huang, Yi" userId="25483bf3-d6f5-4fc6-ba61-8f841aefc706" providerId="ADAL" clId="{54A69129-BD59-42BA-ADA7-7D242C761881}" dt="2025-10-27T14:13:18.129" v="5311" actId="20577"/>
          <ac:spMkLst>
            <pc:docMk/>
            <pc:sldMk cId="1577553280" sldId="315"/>
            <ac:spMk id="4" creationId="{6A76E345-EC75-83E0-AA68-EC16BE3BEB84}"/>
          </ac:spMkLst>
        </pc:spChg>
      </pc:sldChg>
      <pc:sldChg chg="addSp delSp modSp new mod modAnim">
        <pc:chgData name="Huang, Yi" userId="25483bf3-d6f5-4fc6-ba61-8f841aefc706" providerId="ADAL" clId="{54A69129-BD59-42BA-ADA7-7D242C761881}" dt="2025-10-27T16:04:24.100" v="7675" actId="20577"/>
        <pc:sldMkLst>
          <pc:docMk/>
          <pc:sldMk cId="755302895" sldId="316"/>
        </pc:sldMkLst>
        <pc:spChg chg="add mod">
          <ac:chgData name="Huang, Yi" userId="25483bf3-d6f5-4fc6-ba61-8f841aefc706" providerId="ADAL" clId="{54A69129-BD59-42BA-ADA7-7D242C761881}" dt="2025-10-27T16:03:56.309" v="7669" actId="20577"/>
          <ac:spMkLst>
            <pc:docMk/>
            <pc:sldMk cId="755302895" sldId="316"/>
            <ac:spMk id="3" creationId="{E66CCE17-5CCE-DAEC-8B9A-66ECADB1DCD5}"/>
          </ac:spMkLst>
        </pc:spChg>
        <pc:spChg chg="add del mod">
          <ac:chgData name="Huang, Yi" userId="25483bf3-d6f5-4fc6-ba61-8f841aefc706" providerId="ADAL" clId="{54A69129-BD59-42BA-ADA7-7D242C761881}" dt="2025-10-27T12:07:15.737" v="3298" actId="478"/>
          <ac:spMkLst>
            <pc:docMk/>
            <pc:sldMk cId="755302895" sldId="316"/>
            <ac:spMk id="4" creationId="{E11AD25C-1122-EDC3-2DB8-437C57302205}"/>
          </ac:spMkLst>
        </pc:spChg>
        <pc:spChg chg="add mod">
          <ac:chgData name="Huang, Yi" userId="25483bf3-d6f5-4fc6-ba61-8f841aefc706" providerId="ADAL" clId="{54A69129-BD59-42BA-ADA7-7D242C761881}" dt="2025-10-27T15:28:29.327" v="6862" actId="20577"/>
          <ac:spMkLst>
            <pc:docMk/>
            <pc:sldMk cId="755302895" sldId="316"/>
            <ac:spMk id="5" creationId="{C762E534-D849-98A3-3E69-3F9EE33133BE}"/>
          </ac:spMkLst>
        </pc:spChg>
        <pc:graphicFrameChg chg="add mod modGraphic">
          <ac:chgData name="Huang, Yi" userId="25483bf3-d6f5-4fc6-ba61-8f841aefc706" providerId="ADAL" clId="{54A69129-BD59-42BA-ADA7-7D242C761881}" dt="2025-10-27T16:04:24.100" v="7675" actId="20577"/>
          <ac:graphicFrameMkLst>
            <pc:docMk/>
            <pc:sldMk cId="755302895" sldId="316"/>
            <ac:graphicFrameMk id="2" creationId="{7E99C32B-4576-4732-4385-264A41954EDF}"/>
          </ac:graphicFrameMkLst>
        </pc:graphicFrameChg>
      </pc:sldChg>
      <pc:sldChg chg="addSp modSp new mod ord modAnim">
        <pc:chgData name="Huang, Yi" userId="25483bf3-d6f5-4fc6-ba61-8f841aefc706" providerId="ADAL" clId="{54A69129-BD59-42BA-ADA7-7D242C761881}" dt="2025-10-27T15:43:19.437" v="7129" actId="207"/>
        <pc:sldMkLst>
          <pc:docMk/>
          <pc:sldMk cId="2939000661" sldId="317"/>
        </pc:sldMkLst>
        <pc:spChg chg="add mod">
          <ac:chgData name="Huang, Yi" userId="25483bf3-d6f5-4fc6-ba61-8f841aefc706" providerId="ADAL" clId="{54A69129-BD59-42BA-ADA7-7D242C761881}" dt="2025-10-27T15:42:49.416" v="7127" actId="1076"/>
          <ac:spMkLst>
            <pc:docMk/>
            <pc:sldMk cId="2939000661" sldId="317"/>
            <ac:spMk id="2" creationId="{AA7FA29F-C7A2-99DA-3A3A-DE62598E668B}"/>
          </ac:spMkLst>
        </pc:spChg>
        <pc:spChg chg="add mod">
          <ac:chgData name="Huang, Yi" userId="25483bf3-d6f5-4fc6-ba61-8f841aefc706" providerId="ADAL" clId="{54A69129-BD59-42BA-ADA7-7D242C761881}" dt="2025-10-27T15:43:05.297" v="7128" actId="465"/>
          <ac:spMkLst>
            <pc:docMk/>
            <pc:sldMk cId="2939000661" sldId="317"/>
            <ac:spMk id="3" creationId="{70F9C44C-933D-6B50-E5CC-7352F298067B}"/>
          </ac:spMkLst>
        </pc:spChg>
        <pc:spChg chg="add mod">
          <ac:chgData name="Huang, Yi" userId="25483bf3-d6f5-4fc6-ba61-8f841aefc706" providerId="ADAL" clId="{54A69129-BD59-42BA-ADA7-7D242C761881}" dt="2025-10-27T15:43:19.437" v="7129" actId="207"/>
          <ac:spMkLst>
            <pc:docMk/>
            <pc:sldMk cId="2939000661" sldId="317"/>
            <ac:spMk id="4" creationId="{2DBC64BB-E51F-7F77-C014-70AA78069FC3}"/>
          </ac:spMkLst>
        </pc:spChg>
      </pc:sldChg>
      <pc:sldChg chg="addSp modSp new mod modAnim">
        <pc:chgData name="Huang, Yi" userId="25483bf3-d6f5-4fc6-ba61-8f841aefc706" providerId="ADAL" clId="{54A69129-BD59-42BA-ADA7-7D242C761881}" dt="2025-10-27T14:27:29.874" v="5694" actId="1076"/>
        <pc:sldMkLst>
          <pc:docMk/>
          <pc:sldMk cId="3495441927" sldId="318"/>
        </pc:sldMkLst>
        <pc:spChg chg="add mod">
          <ac:chgData name="Huang, Yi" userId="25483bf3-d6f5-4fc6-ba61-8f841aefc706" providerId="ADAL" clId="{54A69129-BD59-42BA-ADA7-7D242C761881}" dt="2025-10-27T14:24:49.880" v="5581" actId="1076"/>
          <ac:spMkLst>
            <pc:docMk/>
            <pc:sldMk cId="3495441927" sldId="318"/>
            <ac:spMk id="2" creationId="{DEC59E62-5E64-E054-C2E4-8AF66F0899F5}"/>
          </ac:spMkLst>
        </pc:spChg>
        <pc:spChg chg="add mod">
          <ac:chgData name="Huang, Yi" userId="25483bf3-d6f5-4fc6-ba61-8f841aefc706" providerId="ADAL" clId="{54A69129-BD59-42BA-ADA7-7D242C761881}" dt="2025-10-27T14:27:29.874" v="5694" actId="1076"/>
          <ac:spMkLst>
            <pc:docMk/>
            <pc:sldMk cId="3495441927" sldId="318"/>
            <ac:spMk id="3" creationId="{902EB410-8F22-179A-FD07-5092997314CC}"/>
          </ac:spMkLst>
        </pc:spChg>
      </pc:sldChg>
      <pc:sldChg chg="addSp delSp modSp add mod addAnim delAnim modAnim">
        <pc:chgData name="Huang, Yi" userId="25483bf3-d6f5-4fc6-ba61-8f841aefc706" providerId="ADAL" clId="{54A69129-BD59-42BA-ADA7-7D242C761881}" dt="2025-10-27T15:48:23.671" v="7322" actId="1038"/>
        <pc:sldMkLst>
          <pc:docMk/>
          <pc:sldMk cId="663317245" sldId="319"/>
        </pc:sldMkLst>
        <pc:spChg chg="del mod">
          <ac:chgData name="Huang, Yi" userId="25483bf3-d6f5-4fc6-ba61-8f841aefc706" providerId="ADAL" clId="{54A69129-BD59-42BA-ADA7-7D242C761881}" dt="2025-10-27T15:26:00.210" v="6810" actId="478"/>
          <ac:spMkLst>
            <pc:docMk/>
            <pc:sldMk cId="663317245" sldId="319"/>
            <ac:spMk id="4" creationId="{91DE7C75-6E49-DCBA-56BE-F3F0F4FE259C}"/>
          </ac:spMkLst>
        </pc:spChg>
        <pc:spChg chg="del">
          <ac:chgData name="Huang, Yi" userId="25483bf3-d6f5-4fc6-ba61-8f841aefc706" providerId="ADAL" clId="{54A69129-BD59-42BA-ADA7-7D242C761881}" dt="2025-10-27T14:50:04.838" v="6093" actId="478"/>
          <ac:spMkLst>
            <pc:docMk/>
            <pc:sldMk cId="663317245" sldId="319"/>
            <ac:spMk id="5" creationId="{0E60EEDB-087C-33E5-BB35-C158CE2432FC}"/>
          </ac:spMkLst>
        </pc:spChg>
        <pc:spChg chg="del mod">
          <ac:chgData name="Huang, Yi" userId="25483bf3-d6f5-4fc6-ba61-8f841aefc706" providerId="ADAL" clId="{54A69129-BD59-42BA-ADA7-7D242C761881}" dt="2025-10-27T14:49:59.834" v="6092" actId="478"/>
          <ac:spMkLst>
            <pc:docMk/>
            <pc:sldMk cId="663317245" sldId="319"/>
            <ac:spMk id="7" creationId="{886DB22C-05AC-F2F9-1D01-15F60F855F5F}"/>
          </ac:spMkLst>
        </pc:spChg>
        <pc:spChg chg="mod">
          <ac:chgData name="Huang, Yi" userId="25483bf3-d6f5-4fc6-ba61-8f841aefc706" providerId="ADAL" clId="{54A69129-BD59-42BA-ADA7-7D242C761881}" dt="2025-10-27T15:00:21.190" v="6350" actId="1035"/>
          <ac:spMkLst>
            <pc:docMk/>
            <pc:sldMk cId="663317245" sldId="319"/>
            <ac:spMk id="8" creationId="{29952FA0-166E-82D3-6A01-A6D67C850253}"/>
          </ac:spMkLst>
        </pc:spChg>
        <pc:spChg chg="mod">
          <ac:chgData name="Huang, Yi" userId="25483bf3-d6f5-4fc6-ba61-8f841aefc706" providerId="ADAL" clId="{54A69129-BD59-42BA-ADA7-7D242C761881}" dt="2025-10-27T14:58:25.674" v="6276" actId="1076"/>
          <ac:spMkLst>
            <pc:docMk/>
            <pc:sldMk cId="663317245" sldId="319"/>
            <ac:spMk id="9" creationId="{8D8D6F9F-B11D-0310-7E06-D81EE28EDC2E}"/>
          </ac:spMkLst>
        </pc:spChg>
        <pc:spChg chg="add mod">
          <ac:chgData name="Huang, Yi" userId="25483bf3-d6f5-4fc6-ba61-8f841aefc706" providerId="ADAL" clId="{54A69129-BD59-42BA-ADA7-7D242C761881}" dt="2025-10-27T15:26:08.696" v="6817" actId="1038"/>
          <ac:spMkLst>
            <pc:docMk/>
            <pc:sldMk cId="663317245" sldId="319"/>
            <ac:spMk id="10" creationId="{92319F90-3A34-D629-B924-59431CBB1303}"/>
          </ac:spMkLst>
        </pc:spChg>
        <pc:spChg chg="mod">
          <ac:chgData name="Huang, Yi" userId="25483bf3-d6f5-4fc6-ba61-8f841aefc706" providerId="ADAL" clId="{54A69129-BD59-42BA-ADA7-7D242C761881}" dt="2025-10-27T15:00:33.045" v="6370" actId="1036"/>
          <ac:spMkLst>
            <pc:docMk/>
            <pc:sldMk cId="663317245" sldId="319"/>
            <ac:spMk id="14" creationId="{BE2EE40C-4349-51BF-29FA-091FC9CFB7DA}"/>
          </ac:spMkLst>
        </pc:spChg>
        <pc:spChg chg="add mod">
          <ac:chgData name="Huang, Yi" userId="25483bf3-d6f5-4fc6-ba61-8f841aefc706" providerId="ADAL" clId="{54A69129-BD59-42BA-ADA7-7D242C761881}" dt="2025-10-27T15:19:37.497" v="6750" actId="164"/>
          <ac:spMkLst>
            <pc:docMk/>
            <pc:sldMk cId="663317245" sldId="319"/>
            <ac:spMk id="20" creationId="{BBB114B4-B6A9-7328-1CBD-E7E078BC176B}"/>
          </ac:spMkLst>
        </pc:spChg>
        <pc:spChg chg="add del mod">
          <ac:chgData name="Huang, Yi" userId="25483bf3-d6f5-4fc6-ba61-8f841aefc706" providerId="ADAL" clId="{54A69129-BD59-42BA-ADA7-7D242C761881}" dt="2025-10-27T15:24:28.424" v="6802" actId="1076"/>
          <ac:spMkLst>
            <pc:docMk/>
            <pc:sldMk cId="663317245" sldId="319"/>
            <ac:spMk id="21" creationId="{2ADFC93F-9083-593E-FA89-77274D8FE813}"/>
          </ac:spMkLst>
        </pc:spChg>
        <pc:spChg chg="add mod">
          <ac:chgData name="Huang, Yi" userId="25483bf3-d6f5-4fc6-ba61-8f841aefc706" providerId="ADAL" clId="{54A69129-BD59-42BA-ADA7-7D242C761881}" dt="2025-10-27T15:20:35.714" v="6756" actId="14100"/>
          <ac:spMkLst>
            <pc:docMk/>
            <pc:sldMk cId="663317245" sldId="319"/>
            <ac:spMk id="24" creationId="{9A029C0D-01CF-A745-205D-08D9B3BDBC13}"/>
          </ac:spMkLst>
        </pc:spChg>
        <pc:spChg chg="add del">
          <ac:chgData name="Huang, Yi" userId="25483bf3-d6f5-4fc6-ba61-8f841aefc706" providerId="ADAL" clId="{54A69129-BD59-42BA-ADA7-7D242C761881}" dt="2025-10-27T15:11:17.953" v="6490" actId="478"/>
          <ac:spMkLst>
            <pc:docMk/>
            <pc:sldMk cId="663317245" sldId="319"/>
            <ac:spMk id="25" creationId="{3DF139C5-8C98-EA27-C4E6-92EDBB3F0239}"/>
          </ac:spMkLst>
        </pc:spChg>
        <pc:spChg chg="mod">
          <ac:chgData name="Huang, Yi" userId="25483bf3-d6f5-4fc6-ba61-8f841aefc706" providerId="ADAL" clId="{54A69129-BD59-42BA-ADA7-7D242C761881}" dt="2025-10-27T15:12:26.236" v="6494"/>
          <ac:spMkLst>
            <pc:docMk/>
            <pc:sldMk cId="663317245" sldId="319"/>
            <ac:spMk id="32" creationId="{D969AA9F-973D-711B-31BB-2E904EA8F35A}"/>
          </ac:spMkLst>
        </pc:spChg>
        <pc:spChg chg="mod">
          <ac:chgData name="Huang, Yi" userId="25483bf3-d6f5-4fc6-ba61-8f841aefc706" providerId="ADAL" clId="{54A69129-BD59-42BA-ADA7-7D242C761881}" dt="2025-10-27T15:12:26.236" v="6494"/>
          <ac:spMkLst>
            <pc:docMk/>
            <pc:sldMk cId="663317245" sldId="319"/>
            <ac:spMk id="33" creationId="{18E3FBE4-9B29-6656-7175-754059693746}"/>
          </ac:spMkLst>
        </pc:spChg>
        <pc:spChg chg="mod">
          <ac:chgData name="Huang, Yi" userId="25483bf3-d6f5-4fc6-ba61-8f841aefc706" providerId="ADAL" clId="{54A69129-BD59-42BA-ADA7-7D242C761881}" dt="2025-10-27T15:12:26.236" v="6494"/>
          <ac:spMkLst>
            <pc:docMk/>
            <pc:sldMk cId="663317245" sldId="319"/>
            <ac:spMk id="36" creationId="{126E90AB-6D35-003D-1D4F-4EFC0BEB754D}"/>
          </ac:spMkLst>
        </pc:spChg>
        <pc:spChg chg="add del mod">
          <ac:chgData name="Huang, Yi" userId="25483bf3-d6f5-4fc6-ba61-8f841aefc706" providerId="ADAL" clId="{54A69129-BD59-42BA-ADA7-7D242C761881}" dt="2025-10-27T15:22:53.518" v="6777" actId="478"/>
          <ac:spMkLst>
            <pc:docMk/>
            <pc:sldMk cId="663317245" sldId="319"/>
            <ac:spMk id="38" creationId="{B737809F-57B0-4028-1DC2-E017365F564B}"/>
          </ac:spMkLst>
        </pc:spChg>
        <pc:spChg chg="add mod">
          <ac:chgData name="Huang, Yi" userId="25483bf3-d6f5-4fc6-ba61-8f841aefc706" providerId="ADAL" clId="{54A69129-BD59-42BA-ADA7-7D242C761881}" dt="2025-10-27T15:26:13.928" v="6821" actId="1038"/>
          <ac:spMkLst>
            <pc:docMk/>
            <pc:sldMk cId="663317245" sldId="319"/>
            <ac:spMk id="39" creationId="{FF6A577C-5146-9A15-B768-5D7776367C8E}"/>
          </ac:spMkLst>
        </pc:spChg>
        <pc:spChg chg="add mod ord">
          <ac:chgData name="Huang, Yi" userId="25483bf3-d6f5-4fc6-ba61-8f841aefc706" providerId="ADAL" clId="{54A69129-BD59-42BA-ADA7-7D242C761881}" dt="2025-10-27T15:24:41.534" v="6807" actId="20577"/>
          <ac:spMkLst>
            <pc:docMk/>
            <pc:sldMk cId="663317245" sldId="319"/>
            <ac:spMk id="41" creationId="{2B42FAF3-0495-3C74-F249-3833BB19A645}"/>
          </ac:spMkLst>
        </pc:spChg>
        <pc:spChg chg="add mod">
          <ac:chgData name="Huang, Yi" userId="25483bf3-d6f5-4fc6-ba61-8f841aefc706" providerId="ADAL" clId="{54A69129-BD59-42BA-ADA7-7D242C761881}" dt="2025-10-27T15:23:36.905" v="6784" actId="14100"/>
          <ac:spMkLst>
            <pc:docMk/>
            <pc:sldMk cId="663317245" sldId="319"/>
            <ac:spMk id="43" creationId="{4005EC0B-B76B-A41E-CC18-A1C43A4D4E44}"/>
          </ac:spMkLst>
        </pc:spChg>
        <pc:spChg chg="add del">
          <ac:chgData name="Huang, Yi" userId="25483bf3-d6f5-4fc6-ba61-8f841aefc706" providerId="ADAL" clId="{54A69129-BD59-42BA-ADA7-7D242C761881}" dt="2025-10-27T15:13:25.710" v="6594" actId="478"/>
          <ac:spMkLst>
            <pc:docMk/>
            <pc:sldMk cId="663317245" sldId="319"/>
            <ac:spMk id="44" creationId="{18AFB69B-F404-9215-5654-59E100A3B304}"/>
          </ac:spMkLst>
        </pc:spChg>
        <pc:spChg chg="add del">
          <ac:chgData name="Huang, Yi" userId="25483bf3-d6f5-4fc6-ba61-8f841aefc706" providerId="ADAL" clId="{54A69129-BD59-42BA-ADA7-7D242C761881}" dt="2025-10-27T15:13:50.258" v="6596" actId="11529"/>
          <ac:spMkLst>
            <pc:docMk/>
            <pc:sldMk cId="663317245" sldId="319"/>
            <ac:spMk id="45" creationId="{3E9AA0E2-4859-D5E2-0371-E00CD8054C01}"/>
          </ac:spMkLst>
        </pc:spChg>
        <pc:spChg chg="add del">
          <ac:chgData name="Huang, Yi" userId="25483bf3-d6f5-4fc6-ba61-8f841aefc706" providerId="ADAL" clId="{54A69129-BD59-42BA-ADA7-7D242C761881}" dt="2025-10-27T15:14:10.179" v="6598" actId="11529"/>
          <ac:spMkLst>
            <pc:docMk/>
            <pc:sldMk cId="663317245" sldId="319"/>
            <ac:spMk id="46" creationId="{D8A6B8BB-55C0-C138-9059-746AAA367785}"/>
          </ac:spMkLst>
        </pc:spChg>
        <pc:spChg chg="add del">
          <ac:chgData name="Huang, Yi" userId="25483bf3-d6f5-4fc6-ba61-8f841aefc706" providerId="ADAL" clId="{54A69129-BD59-42BA-ADA7-7D242C761881}" dt="2025-10-27T15:14:27.115" v="6600" actId="11529"/>
          <ac:spMkLst>
            <pc:docMk/>
            <pc:sldMk cId="663317245" sldId="319"/>
            <ac:spMk id="47" creationId="{9C865D9C-4956-BEDB-FDA6-83B886653C19}"/>
          </ac:spMkLst>
        </pc:spChg>
        <pc:spChg chg="add del">
          <ac:chgData name="Huang, Yi" userId="25483bf3-d6f5-4fc6-ba61-8f841aefc706" providerId="ADAL" clId="{54A69129-BD59-42BA-ADA7-7D242C761881}" dt="2025-10-27T15:14:40.602" v="6602" actId="11529"/>
          <ac:spMkLst>
            <pc:docMk/>
            <pc:sldMk cId="663317245" sldId="319"/>
            <ac:spMk id="48" creationId="{798BD49A-3EBC-17A1-F1D1-EAB05AAB7C48}"/>
          </ac:spMkLst>
        </pc:spChg>
        <pc:spChg chg="add mod">
          <ac:chgData name="Huang, Yi" userId="25483bf3-d6f5-4fc6-ba61-8f841aefc706" providerId="ADAL" clId="{54A69129-BD59-42BA-ADA7-7D242C761881}" dt="2025-10-27T15:23:14.972" v="6780" actId="164"/>
          <ac:spMkLst>
            <pc:docMk/>
            <pc:sldMk cId="663317245" sldId="319"/>
            <ac:spMk id="49" creationId="{C44F4EED-1824-2F31-1EDC-250E86A12821}"/>
          </ac:spMkLst>
        </pc:spChg>
        <pc:spChg chg="add mod">
          <ac:chgData name="Huang, Yi" userId="25483bf3-d6f5-4fc6-ba61-8f841aefc706" providerId="ADAL" clId="{54A69129-BD59-42BA-ADA7-7D242C761881}" dt="2025-10-27T15:25:47.310" v="6808" actId="1076"/>
          <ac:spMkLst>
            <pc:docMk/>
            <pc:sldMk cId="663317245" sldId="319"/>
            <ac:spMk id="50" creationId="{B152A88F-06CB-DBBE-238E-60B446382E30}"/>
          </ac:spMkLst>
        </pc:spChg>
        <pc:spChg chg="add mod">
          <ac:chgData name="Huang, Yi" userId="25483bf3-d6f5-4fc6-ba61-8f841aefc706" providerId="ADAL" clId="{54A69129-BD59-42BA-ADA7-7D242C761881}" dt="2025-10-27T15:25:52.880" v="6809" actId="1076"/>
          <ac:spMkLst>
            <pc:docMk/>
            <pc:sldMk cId="663317245" sldId="319"/>
            <ac:spMk id="55" creationId="{B898C8E9-FE8B-E323-AF58-D6983DB40984}"/>
          </ac:spMkLst>
        </pc:spChg>
        <pc:grpChg chg="mod">
          <ac:chgData name="Huang, Yi" userId="25483bf3-d6f5-4fc6-ba61-8f841aefc706" providerId="ADAL" clId="{54A69129-BD59-42BA-ADA7-7D242C761881}" dt="2025-10-27T14:56:43.473" v="6164" actId="14100"/>
          <ac:grpSpMkLst>
            <pc:docMk/>
            <pc:sldMk cId="663317245" sldId="319"/>
            <ac:grpSpMk id="2" creationId="{63D2C001-E69F-0EB0-B4B7-FDA53672D62C}"/>
          </ac:grpSpMkLst>
        </pc:grpChg>
        <pc:grpChg chg="mod">
          <ac:chgData name="Huang, Yi" userId="25483bf3-d6f5-4fc6-ba61-8f841aefc706" providerId="ADAL" clId="{54A69129-BD59-42BA-ADA7-7D242C761881}" dt="2025-10-27T14:57:52.280" v="6207" actId="14100"/>
          <ac:grpSpMkLst>
            <pc:docMk/>
            <pc:sldMk cId="663317245" sldId="319"/>
            <ac:grpSpMk id="11" creationId="{65687A58-3362-D9F7-B70F-01B131C99965}"/>
          </ac:grpSpMkLst>
        </pc:grpChg>
        <pc:grpChg chg="add mod">
          <ac:chgData name="Huang, Yi" userId="25483bf3-d6f5-4fc6-ba61-8f841aefc706" providerId="ADAL" clId="{54A69129-BD59-42BA-ADA7-7D242C761881}" dt="2025-10-27T15:12:35.238" v="6589" actId="1035"/>
          <ac:grpSpMkLst>
            <pc:docMk/>
            <pc:sldMk cId="663317245" sldId="319"/>
            <ac:grpSpMk id="29" creationId="{62B9C57E-85A5-727C-2ECA-01B6672E18AA}"/>
          </ac:grpSpMkLst>
        </pc:grpChg>
        <pc:grpChg chg="add mod">
          <ac:chgData name="Huang, Yi" userId="25483bf3-d6f5-4fc6-ba61-8f841aefc706" providerId="ADAL" clId="{54A69129-BD59-42BA-ADA7-7D242C761881}" dt="2025-10-27T15:12:35.238" v="6589" actId="1035"/>
          <ac:grpSpMkLst>
            <pc:docMk/>
            <pc:sldMk cId="663317245" sldId="319"/>
            <ac:grpSpMk id="34" creationId="{B37F4EAB-09B3-BFDA-4EE0-3BB2A634D0AE}"/>
          </ac:grpSpMkLst>
        </pc:grpChg>
        <pc:grpChg chg="add mod">
          <ac:chgData name="Huang, Yi" userId="25483bf3-d6f5-4fc6-ba61-8f841aefc706" providerId="ADAL" clId="{54A69129-BD59-42BA-ADA7-7D242C761881}" dt="2025-10-27T15:19:37.497" v="6750" actId="164"/>
          <ac:grpSpMkLst>
            <pc:docMk/>
            <pc:sldMk cId="663317245" sldId="319"/>
            <ac:grpSpMk id="51" creationId="{774B8D7D-4D28-F50B-A5D0-9BFE81A48224}"/>
          </ac:grpSpMkLst>
        </pc:grpChg>
        <pc:grpChg chg="add mod">
          <ac:chgData name="Huang, Yi" userId="25483bf3-d6f5-4fc6-ba61-8f841aefc706" providerId="ADAL" clId="{54A69129-BD59-42BA-ADA7-7D242C761881}" dt="2025-10-27T15:20:06.615" v="6753" actId="164"/>
          <ac:grpSpMkLst>
            <pc:docMk/>
            <pc:sldMk cId="663317245" sldId="319"/>
            <ac:grpSpMk id="52" creationId="{4894CBAF-765B-E8A6-C99C-EA776B58E2D6}"/>
          </ac:grpSpMkLst>
        </pc:grpChg>
        <pc:grpChg chg="add mod">
          <ac:chgData name="Huang, Yi" userId="25483bf3-d6f5-4fc6-ba61-8f841aefc706" providerId="ADAL" clId="{54A69129-BD59-42BA-ADA7-7D242C761881}" dt="2025-10-27T15:23:14.972" v="6780" actId="164"/>
          <ac:grpSpMkLst>
            <pc:docMk/>
            <pc:sldMk cId="663317245" sldId="319"/>
            <ac:grpSpMk id="53" creationId="{6B28EA57-C326-C06F-67DB-7005C26F9468}"/>
          </ac:grpSpMkLst>
        </pc:grpChg>
        <pc:grpChg chg="add mod">
          <ac:chgData name="Huang, Yi" userId="25483bf3-d6f5-4fc6-ba61-8f841aefc706" providerId="ADAL" clId="{54A69129-BD59-42BA-ADA7-7D242C761881}" dt="2025-10-27T15:23:32.090" v="6783" actId="164"/>
          <ac:grpSpMkLst>
            <pc:docMk/>
            <pc:sldMk cId="663317245" sldId="319"/>
            <ac:grpSpMk id="54" creationId="{92D1EA0B-6884-ABE6-DAC1-929CBB26BFA5}"/>
          </ac:grpSpMkLst>
        </pc:grpChg>
        <pc:cxnChg chg="mod">
          <ac:chgData name="Huang, Yi" userId="25483bf3-d6f5-4fc6-ba61-8f841aefc706" providerId="ADAL" clId="{54A69129-BD59-42BA-ADA7-7D242C761881}" dt="2025-10-27T14:58:20.742" v="6275" actId="14100"/>
          <ac:cxnSpMkLst>
            <pc:docMk/>
            <pc:sldMk cId="663317245" sldId="319"/>
            <ac:cxnSpMk id="3" creationId="{56ED7583-15B0-F95C-07BE-B73102D7A6E2}"/>
          </ac:cxnSpMkLst>
        </pc:cxnChg>
        <pc:cxnChg chg="mod">
          <ac:chgData name="Huang, Yi" userId="25483bf3-d6f5-4fc6-ba61-8f841aefc706" providerId="ADAL" clId="{54A69129-BD59-42BA-ADA7-7D242C761881}" dt="2025-10-27T15:00:14.250" v="6339" actId="1037"/>
          <ac:cxnSpMkLst>
            <pc:docMk/>
            <pc:sldMk cId="663317245" sldId="319"/>
            <ac:cxnSpMk id="6" creationId="{5FF307D3-6C1E-C8B7-B58B-1C10DA83FFAD}"/>
          </ac:cxnSpMkLst>
        </pc:cxnChg>
        <pc:cxnChg chg="mod">
          <ac:chgData name="Huang, Yi" userId="25483bf3-d6f5-4fc6-ba61-8f841aefc706" providerId="ADAL" clId="{54A69129-BD59-42BA-ADA7-7D242C761881}" dt="2025-10-27T15:48:20.806" v="7321" actId="1038"/>
          <ac:cxnSpMkLst>
            <pc:docMk/>
            <pc:sldMk cId="663317245" sldId="319"/>
            <ac:cxnSpMk id="16" creationId="{CDE350FA-BE73-BF27-1F00-B11070964F85}"/>
          </ac:cxnSpMkLst>
        </pc:cxnChg>
        <pc:cxnChg chg="add mod">
          <ac:chgData name="Huang, Yi" userId="25483bf3-d6f5-4fc6-ba61-8f841aefc706" providerId="ADAL" clId="{54A69129-BD59-42BA-ADA7-7D242C761881}" dt="2025-10-27T15:19:37.497" v="6750" actId="164"/>
          <ac:cxnSpMkLst>
            <pc:docMk/>
            <pc:sldMk cId="663317245" sldId="319"/>
            <ac:cxnSpMk id="19" creationId="{71B18562-2ACE-083F-753A-2A2CAC6D7032}"/>
          </ac:cxnSpMkLst>
        </pc:cxnChg>
        <pc:cxnChg chg="add mod">
          <ac:chgData name="Huang, Yi" userId="25483bf3-d6f5-4fc6-ba61-8f841aefc706" providerId="ADAL" clId="{54A69129-BD59-42BA-ADA7-7D242C761881}" dt="2025-10-27T15:20:06.615" v="6753" actId="164"/>
          <ac:cxnSpMkLst>
            <pc:docMk/>
            <pc:sldMk cId="663317245" sldId="319"/>
            <ac:cxnSpMk id="23" creationId="{C51E4673-2ED2-ECD0-88BD-3A5B7928A30E}"/>
          </ac:cxnSpMkLst>
        </pc:cxnChg>
        <pc:cxnChg chg="add del mod">
          <ac:chgData name="Huang, Yi" userId="25483bf3-d6f5-4fc6-ba61-8f841aefc706" providerId="ADAL" clId="{54A69129-BD59-42BA-ADA7-7D242C761881}" dt="2025-10-27T15:12:17.820" v="6493" actId="478"/>
          <ac:cxnSpMkLst>
            <pc:docMk/>
            <pc:sldMk cId="663317245" sldId="319"/>
            <ac:cxnSpMk id="27" creationId="{3377A82C-FA31-6F99-E5AB-6BDE9F3A004A}"/>
          </ac:cxnSpMkLst>
        </pc:cxnChg>
        <pc:cxnChg chg="mod">
          <ac:chgData name="Huang, Yi" userId="25483bf3-d6f5-4fc6-ba61-8f841aefc706" providerId="ADAL" clId="{54A69129-BD59-42BA-ADA7-7D242C761881}" dt="2025-10-27T15:12:26.236" v="6494"/>
          <ac:cxnSpMkLst>
            <pc:docMk/>
            <pc:sldMk cId="663317245" sldId="319"/>
            <ac:cxnSpMk id="31" creationId="{158E13F5-48B2-0800-8EC5-DD8445E77719}"/>
          </ac:cxnSpMkLst>
        </pc:cxnChg>
        <pc:cxnChg chg="add del mod">
          <ac:chgData name="Huang, Yi" userId="25483bf3-d6f5-4fc6-ba61-8f841aefc706" providerId="ADAL" clId="{54A69129-BD59-42BA-ADA7-7D242C761881}" dt="2025-10-27T15:48:23.671" v="7322" actId="1038"/>
          <ac:cxnSpMkLst>
            <pc:docMk/>
            <pc:sldMk cId="663317245" sldId="319"/>
            <ac:cxnSpMk id="37" creationId="{C30AA2AB-F05F-B0FF-69C8-89FE396054FC}"/>
          </ac:cxnSpMkLst>
        </pc:cxnChg>
        <pc:cxnChg chg="del mod">
          <ac:chgData name="Huang, Yi" userId="25483bf3-d6f5-4fc6-ba61-8f841aefc706" providerId="ADAL" clId="{54A69129-BD59-42BA-ADA7-7D242C761881}" dt="2025-10-27T15:12:52.173" v="6592" actId="478"/>
          <ac:cxnSpMkLst>
            <pc:docMk/>
            <pc:sldMk cId="663317245" sldId="319"/>
            <ac:cxnSpMk id="40" creationId="{145CD4E3-83F3-F8D6-C641-4C53F63CEF91}"/>
          </ac:cxnSpMkLst>
        </pc:cxnChg>
        <pc:cxnChg chg="add del mod">
          <ac:chgData name="Huang, Yi" userId="25483bf3-d6f5-4fc6-ba61-8f841aefc706" providerId="ADAL" clId="{54A69129-BD59-42BA-ADA7-7D242C761881}" dt="2025-10-27T15:23:32.090" v="6783" actId="164"/>
          <ac:cxnSpMkLst>
            <pc:docMk/>
            <pc:sldMk cId="663317245" sldId="319"/>
            <ac:cxnSpMk id="42" creationId="{E5C3D256-541E-4B71-9FDA-FDB1F32F39C5}"/>
          </ac:cxnSpMkLst>
        </pc:cxnChg>
      </pc:sldChg>
      <pc:sldChg chg="addSp delSp modSp new mod modAnim">
        <pc:chgData name="Huang, Yi" userId="25483bf3-d6f5-4fc6-ba61-8f841aefc706" providerId="ADAL" clId="{54A69129-BD59-42BA-ADA7-7D242C761881}" dt="2025-10-27T16:24:57.978" v="8242" actId="1037"/>
        <pc:sldMkLst>
          <pc:docMk/>
          <pc:sldMk cId="1146326436" sldId="320"/>
        </pc:sldMkLst>
        <pc:spChg chg="add mod">
          <ac:chgData name="Huang, Yi" userId="25483bf3-d6f5-4fc6-ba61-8f841aefc706" providerId="ADAL" clId="{54A69129-BD59-42BA-ADA7-7D242C761881}" dt="2025-10-27T16:24:49.467" v="8239" actId="1037"/>
          <ac:spMkLst>
            <pc:docMk/>
            <pc:sldMk cId="1146326436" sldId="320"/>
            <ac:spMk id="2" creationId="{3DB9D7CF-E5F1-B132-8A3D-716C37683F68}"/>
          </ac:spMkLst>
        </pc:spChg>
        <pc:spChg chg="add mod">
          <ac:chgData name="Huang, Yi" userId="25483bf3-d6f5-4fc6-ba61-8f841aefc706" providerId="ADAL" clId="{54A69129-BD59-42BA-ADA7-7D242C761881}" dt="2025-10-27T16:24:54.238" v="8240" actId="14100"/>
          <ac:spMkLst>
            <pc:docMk/>
            <pc:sldMk cId="1146326436" sldId="320"/>
            <ac:spMk id="3" creationId="{B35292D5-E228-C0E9-4571-CC27A061A864}"/>
          </ac:spMkLst>
        </pc:spChg>
        <pc:spChg chg="add del mod">
          <ac:chgData name="Huang, Yi" userId="25483bf3-d6f5-4fc6-ba61-8f841aefc706" providerId="ADAL" clId="{54A69129-BD59-42BA-ADA7-7D242C761881}" dt="2025-10-27T16:11:37.573" v="8058"/>
          <ac:spMkLst>
            <pc:docMk/>
            <pc:sldMk cId="1146326436" sldId="320"/>
            <ac:spMk id="5" creationId="{C11740AF-B3C3-3DC1-E894-231A6F2CEB47}"/>
          </ac:spMkLst>
        </pc:spChg>
        <pc:spChg chg="add del mod">
          <ac:chgData name="Huang, Yi" userId="25483bf3-d6f5-4fc6-ba61-8f841aefc706" providerId="ADAL" clId="{54A69129-BD59-42BA-ADA7-7D242C761881}" dt="2025-10-27T16:10:29.070" v="8027" actId="478"/>
          <ac:spMkLst>
            <pc:docMk/>
            <pc:sldMk cId="1146326436" sldId="320"/>
            <ac:spMk id="6" creationId="{FB2BFAAC-22B8-584F-FC46-D0836DC046EF}"/>
          </ac:spMkLst>
        </pc:spChg>
        <pc:spChg chg="add mod">
          <ac:chgData name="Huang, Yi" userId="25483bf3-d6f5-4fc6-ba61-8f841aefc706" providerId="ADAL" clId="{54A69129-BD59-42BA-ADA7-7D242C761881}" dt="2025-10-27T16:24:49.467" v="8239" actId="1037"/>
          <ac:spMkLst>
            <pc:docMk/>
            <pc:sldMk cId="1146326436" sldId="320"/>
            <ac:spMk id="7" creationId="{CDB4F1D9-682B-FFA3-2258-FF3897721018}"/>
          </ac:spMkLst>
        </pc:spChg>
        <pc:picChg chg="add mod modCrop">
          <ac:chgData name="Huang, Yi" userId="25483bf3-d6f5-4fc6-ba61-8f841aefc706" providerId="ADAL" clId="{54A69129-BD59-42BA-ADA7-7D242C761881}" dt="2025-10-27T16:24:57.978" v="8242" actId="1037"/>
          <ac:picMkLst>
            <pc:docMk/>
            <pc:sldMk cId="1146326436" sldId="320"/>
            <ac:picMk id="9" creationId="{9E8A4A19-676B-BFC6-E576-3E8C239BDCC2}"/>
          </ac:picMkLst>
        </pc:picChg>
      </pc:sldChg>
      <pc:sldChg chg="addSp delSp modSp add mod ord addAnim delAnim">
        <pc:chgData name="Huang, Yi" userId="25483bf3-d6f5-4fc6-ba61-8f841aefc706" providerId="ADAL" clId="{54A69129-BD59-42BA-ADA7-7D242C761881}" dt="2025-10-27T15:59:22.147" v="7616" actId="20577"/>
        <pc:sldMkLst>
          <pc:docMk/>
          <pc:sldMk cId="2091397940" sldId="321"/>
        </pc:sldMkLst>
        <pc:spChg chg="mod">
          <ac:chgData name="Huang, Yi" userId="25483bf3-d6f5-4fc6-ba61-8f841aefc706" providerId="ADAL" clId="{54A69129-BD59-42BA-ADA7-7D242C761881}" dt="2025-10-27T15:59:22.147" v="7616" actId="20577"/>
          <ac:spMkLst>
            <pc:docMk/>
            <pc:sldMk cId="2091397940" sldId="321"/>
            <ac:spMk id="2" creationId="{CD5A231F-DFD3-468E-1E1B-AD5F082AE3EB}"/>
          </ac:spMkLst>
        </pc:spChg>
        <pc:spChg chg="mod topLvl">
          <ac:chgData name="Huang, Yi" userId="25483bf3-d6f5-4fc6-ba61-8f841aefc706" providerId="ADAL" clId="{54A69129-BD59-42BA-ADA7-7D242C761881}" dt="2025-10-27T15:59:11.350" v="7603" actId="113"/>
          <ac:spMkLst>
            <pc:docMk/>
            <pc:sldMk cId="2091397940" sldId="321"/>
            <ac:spMk id="9" creationId="{EE85A8EC-601C-051F-0A4A-D46243DC8641}"/>
          </ac:spMkLst>
        </pc:spChg>
        <pc:spChg chg="topLvl">
          <ac:chgData name="Huang, Yi" userId="25483bf3-d6f5-4fc6-ba61-8f841aefc706" providerId="ADAL" clId="{54A69129-BD59-42BA-ADA7-7D242C761881}" dt="2025-10-27T15:56:41.690" v="7576" actId="478"/>
          <ac:spMkLst>
            <pc:docMk/>
            <pc:sldMk cId="2091397940" sldId="321"/>
            <ac:spMk id="10" creationId="{02AFE46D-A06E-1153-0143-CA2BE2FC6DA2}"/>
          </ac:spMkLst>
        </pc:spChg>
        <pc:grpChg chg="add del">
          <ac:chgData name="Huang, Yi" userId="25483bf3-d6f5-4fc6-ba61-8f841aefc706" providerId="ADAL" clId="{54A69129-BD59-42BA-ADA7-7D242C761881}" dt="2025-10-27T15:56:41.690" v="7576" actId="478"/>
          <ac:grpSpMkLst>
            <pc:docMk/>
            <pc:sldMk cId="2091397940" sldId="321"/>
            <ac:grpSpMk id="11" creationId="{4D0641CB-F46E-AFE7-4369-C01C297EC74A}"/>
          </ac:grpSpMkLst>
        </pc:grpChg>
        <pc:grpChg chg="add del">
          <ac:chgData name="Huang, Yi" userId="25483bf3-d6f5-4fc6-ba61-8f841aefc706" providerId="ADAL" clId="{54A69129-BD59-42BA-ADA7-7D242C761881}" dt="2025-10-27T15:56:38.724" v="7575" actId="478"/>
          <ac:grpSpMkLst>
            <pc:docMk/>
            <pc:sldMk cId="2091397940" sldId="321"/>
            <ac:grpSpMk id="12" creationId="{73A0C263-B953-A603-C6D2-E0E24BD686A3}"/>
          </ac:grpSpMkLst>
        </pc:grpChg>
        <pc:grpChg chg="mod">
          <ac:chgData name="Huang, Yi" userId="25483bf3-d6f5-4fc6-ba61-8f841aefc706" providerId="ADAL" clId="{54A69129-BD59-42BA-ADA7-7D242C761881}" dt="2025-10-27T15:58:16.494" v="7579" actId="962"/>
          <ac:grpSpMkLst>
            <pc:docMk/>
            <pc:sldMk cId="2091397940" sldId="321"/>
            <ac:grpSpMk id="13" creationId="{C28615CB-5588-5111-78A2-7DB231F1B8BC}"/>
          </ac:grpSpMkLst>
        </pc:grpChg>
        <pc:picChg chg="del topLvl">
          <ac:chgData name="Huang, Yi" userId="25483bf3-d6f5-4fc6-ba61-8f841aefc706" providerId="ADAL" clId="{54A69129-BD59-42BA-ADA7-7D242C761881}" dt="2025-10-27T15:56:41.690" v="7576" actId="478"/>
          <ac:picMkLst>
            <pc:docMk/>
            <pc:sldMk cId="2091397940" sldId="321"/>
            <ac:picMk id="5" creationId="{FD781F76-C15F-6405-2422-96D58645A9DC}"/>
          </ac:picMkLst>
        </pc:picChg>
        <pc:picChg chg="add mod">
          <ac:chgData name="Huang, Yi" userId="25483bf3-d6f5-4fc6-ba61-8f841aefc706" providerId="ADAL" clId="{54A69129-BD59-42BA-ADA7-7D242C761881}" dt="2025-10-27T15:58:42.039" v="7583" actId="1076"/>
          <ac:picMkLst>
            <pc:docMk/>
            <pc:sldMk cId="2091397940" sldId="321"/>
            <ac:picMk id="6" creationId="{3B1F56FA-60A1-F716-1C73-6B461361851F}"/>
          </ac:picMkLst>
        </pc:picChg>
        <pc:picChg chg="del topLvl">
          <ac:chgData name="Huang, Yi" userId="25483bf3-d6f5-4fc6-ba61-8f841aefc706" providerId="ADAL" clId="{54A69129-BD59-42BA-ADA7-7D242C761881}" dt="2025-10-27T15:56:38.724" v="7575" actId="478"/>
          <ac:picMkLst>
            <pc:docMk/>
            <pc:sldMk cId="2091397940" sldId="321"/>
            <ac:picMk id="7" creationId="{2AEB5D36-00C0-B61C-D55E-F0238ABB8740}"/>
          </ac:picMkLst>
        </pc:picChg>
        <pc:picChg chg="add mod ord">
          <ac:chgData name="Huang, Yi" userId="25483bf3-d6f5-4fc6-ba61-8f841aefc706" providerId="ADAL" clId="{54A69129-BD59-42BA-ADA7-7D242C761881}" dt="2025-10-27T15:58:51.318" v="7585" actId="167"/>
          <ac:picMkLst>
            <pc:docMk/>
            <pc:sldMk cId="2091397940" sldId="321"/>
            <ac:picMk id="15" creationId="{29CCAD03-0018-2724-6690-FA01B9289B9E}"/>
          </ac:picMkLst>
        </pc:picChg>
      </pc:sldChg>
      <pc:sldChg chg="new del">
        <pc:chgData name="Huang, Yi" userId="25483bf3-d6f5-4fc6-ba61-8f841aefc706" providerId="ADAL" clId="{54A69129-BD59-42BA-ADA7-7D242C761881}" dt="2025-10-27T15:56:02.259" v="7567" actId="47"/>
        <pc:sldMkLst>
          <pc:docMk/>
          <pc:sldMk cId="4078024399" sldId="321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27T11:53:31.993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1 9601,'6'0,"8"0,7 0,12 0,6 0,8 0,8 0,1 0,-4 0,-5-5,-4-3,-4 0,-2 2,3 2,2 1,-1 2,5 0,-1 1,5 1,5-1,-1 0,3 1,-4-1,-4 0,1 0,-2 0,-3 0,-4 0,-2 0,-3 0,-1 0,5 0,7 0,2 0,10 0,1 0,-10-6,-7-2,-6 0,-2-4,3-1,2 3,0 3,-1 2,-7-4,-4 0,0 2,1 1,1-3,2-1,1 1,0-3,2 0,-1 3,1 2,0 2,-1 3,1 1,-1 1,1 0,-7-5,5-3,2 1,1 2,0 1,-6-5,-2-1,6-4,2 0,2 2,0 4,-1 2,0 3,5 2,1 1,-1 0,-2 1,-1 0,4-7,0-1,0 0,-3-5,4-6,6 0,1 3,3 5,-1-3,-5 1,-4 3,2-3,0-6,-3 0,-3 4,-2 4,-2 3,-1-2,-7-6,-1-1,5-3,4 2,1 4,-5-3,-3 3,0-4,1 2,1 3,1 4,-4-3,-2 0,0-3,3 1,-4-4,5 1,4 3,1-1,1 1,-6-3,-1 1,5-3,3 2,1 3,0 5,-7-4,-2-4,0 0,0 2,1-1,2 1,-5-3,-1 2,1-2,2 1,1 3,2-2,1 2,1-3,1 1,0 3,-6-2,-2 2,-6-4,0 1,2 4,-3-3,1 1,2-3,5 1,-4-2,0 0,2 5,3-3,-5-4,1-5,1 2,3-2,-5-2,1 4,1 4,-4 1,1 2,-4-2,0-4,4 1,3-1,-2-3,0 2,2 0,2-4,-3-2,5-3,4-1,2-2,1-1,-1 0,-6-1,-2 1,0 6,1-4,1-2,2 4,-5 3,-1-1,1-1,2-2,-4 0,-1 4,2 2,-4-1,1 4,1 0,-2-2,-6-3,0 4,5 6,-3 0,2 3,-2-2,1-4,4-10,3-6,-2-2,0-1,2 7,-3 3,-6 0,1 0,-4-1,3-1,3-2,-1 0,-4 0,1 5,4 2,-2-1,-3-1,-5-1,2-2,-1-2,4 0,-1-1,-3 0,-3 0,-3 0,-3 0,-1 0,5 6,1 2,0 0,-2-1,5-3,0-1,4-2,0 0,-2 0,-4-7,4 4,-2 2,5-5,-1-1,3 1,-1 0,-3 2,1 7,-1 3,3 6,-1 1,-4-1,-3-4,3 3,-1 0,4-3,6-2,-1-3,-3-2,1 5,3 7,-1 2,-4-3,1-3,4-3,4 3,-2-1,-4 0,0 3,-3 0,3 4,-3-1,2-3,5-4,-2-2,1-3,-3-2,2-1,3 0,-2 0,-5-1,1 7,-2 2,1-1,-1 0,2-3,-1-1,1 4,-1 2,-3-1,1 4,-1 0,-4-2,4-2,5 2,0 1,-4-2,2 3,4 0,4-1,-1-4,0-3,3 5,-3 0,-5-1,-1 3,-2 1,1 4,-1 0,2-4,-2-3,3-4,4 4,-2 0,1-1,4-2,3-2,3-2,1 5,-4 1,-1 0,1-2,-5-2,0 5,-4 0,1-1,2 4,-2 0,-5-2,7-2,0-3,2 4,-3 0,0-2,9-1,0-2,-1 5,1 0,2 5,-5 0,-1-2,1-4,-4-3,-1 5,-3-1,0 5,4 6,-3-1,1-3,3 2,-2-3,0-4,9-3,11-3,3-3,-5-1,-4 5,-2 8,-1 0,-6-1,-2 3,6-1,-1-4,-1 4,1-2,2-3,0 3,1-1,-5-2,-1 3,0 5,-4 0,0-9,1-1,3 6,-3-1,0-2,2 2,2 0,3 4,-5-2,0 3,-5-1,0 2,2-2,-2-4,6 2,5-2,-3-3,4 3,4-1,1-2,0-3,5-3,7 5,-5 0,-4-2,-4 5,-2 0,-1 3,6 1,-5-4,-1 3,-2 4,0 0,1-4,-1-5,2 3,0 4,0 0,1-3,-1-4,7-3,7-4,2-1,-3-2,4 5,-2 9,-3 1,-3-2,-4 3,-8-1,-4 3,6 4,-3-2,-7-4,-1 1,2 4,1 4,4-2,2 1,-4-4,0 2,0 2,-4-3,6 1,3 3,9-3,8 1,14-3,3 0,0-3,-4 1,-7-1,-7 1,-6 5,2-3,-7-4,2 1,1 4,-1-2,4-4,19-4,16 1,7-1,0-2,-2 3,-10 6,-11 5,-10 5,-8 4,-6-4,-4 0,-1 0,-7-3,-1-1,0 1,2-3,3 1,7 1,10 4,2 2,-1 3,-9-5,-5-1,-3 1,-6-4,-2-1,-4-3,0 0,2 3,4-3,4 2,-4-3,0 1,2 3,2-2,2 1,2 2,-5-2,-2 1,1 3,-4-4,0 1,2 2,2 4,9 1,3 3,2-5,-1 0,0-6,-3 0,-1 1,0-2,-2 1,1 3,-1 2,0 4,-5-5,-3 0,1 2,1 1,3 2,0-4,2-1,1 1,1 3,5-5,3 0,-1 1,-1 3,-3 2,0-4,4-7,6-6,2 0,-8 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27T11:53:31.993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1 9601,'6'0,"8"0,7 0,12 0,6 0,8 0,8 0,1 0,-4 0,-5-5,-4-3,-4 0,-2 2,3 2,2 1,-1 2,5 0,-1 1,5 1,5-1,-1 0,3 1,-4-1,-4 0,1 0,-2 0,-3 0,-4 0,-2 0,-3 0,-1 0,5 0,7 0,2 0,10 0,1 0,-10-6,-7-2,-6 0,-2-4,3-1,2 3,0 3,-1 2,-7-4,-4 0,0 2,1 1,1-3,2-1,1 1,0-3,2 0,-1 3,1 2,0 2,-1 3,1 1,-1 1,1 0,-7-5,5-3,2 1,1 2,0 1,-6-5,-2-1,6-4,2 0,2 2,0 4,-1 2,0 3,5 2,1 1,-1 0,-2 1,-1 0,4-7,0-1,0 0,-3-5,4-6,6 0,1 3,3 5,-1-3,-5 1,-4 3,2-3,0-6,-3 0,-3 4,-2 4,-2 3,-1-2,-7-6,-1-1,5-3,4 2,1 4,-5-3,-3 3,0-4,1 2,1 3,1 4,-4-3,-2 0,0-3,3 1,-4-4,5 1,4 3,1-1,1 1,-6-3,-1 1,5-3,3 2,1 3,0 5,-7-4,-2-4,0 0,0 2,1-1,2 1,-5-3,-1 2,1-2,2 1,1 3,2-2,1 2,1-3,1 1,0 3,-6-2,-2 2,-6-4,0 1,2 4,-3-3,1 1,2-3,5 1,-4-2,0 0,2 5,3-3,-5-4,1-5,1 2,3-2,-5-2,1 4,1 4,-4 1,1 2,-4-2,0-4,4 1,3-1,-2-3,0 2,2 0,2-4,-3-2,5-3,4-1,2-2,1-1,-1 0,-6-1,-2 1,0 6,1-4,1-2,2 4,-5 3,-1-1,1-1,2-2,-4 0,-1 4,2 2,-4-1,1 4,1 0,-2-2,-6-3,0 4,5 6,-3 0,2 3,-2-2,1-4,4-10,3-6,-2-2,0-1,2 7,-3 3,-6 0,1 0,-4-1,3-1,3-2,-1 0,-4 0,1 5,4 2,-2-1,-3-1,-5-1,2-2,-1-2,4 0,-1-1,-3 0,-3 0,-3 0,-3 0,-1 0,5 6,1 2,0 0,-2-1,5-3,0-1,4-2,0 0,-2 0,-4-7,4 4,-2 2,5-5,-1-1,3 1,-1 0,-3 2,1 7,-1 3,3 6,-1 1,-4-1,-3-4,3 3,-1 0,4-3,6-2,-1-3,-3-2,1 5,3 7,-1 2,-4-3,1-3,4-3,4 3,-2-1,-4 0,0 3,-3 0,3 4,-3-1,2-3,5-4,-2-2,1-3,-3-2,2-1,3 0,-2 0,-5-1,1 7,-2 2,1-1,-1 0,2-3,-1-1,1 4,-1 2,-3-1,1 4,-1 0,-4-2,4-2,5 2,0 1,-4-2,2 3,4 0,4-1,-1-4,0-3,3 5,-3 0,-5-1,-1 3,-2 1,1 4,-1 0,2-4,-2-3,3-4,4 4,-2 0,1-1,4-2,3-2,3-2,1 5,-4 1,-1 0,1-2,-5-2,0 5,-4 0,1-1,2 4,-2 0,-5-2,7-2,0-3,2 4,-3 0,0-2,9-1,0-2,-1 5,1 0,2 5,-5 0,-1-2,1-4,-4-3,-1 5,-3-1,0 5,4 6,-3-1,1-3,3 2,-2-3,0-4,9-3,11-3,3-3,-5-1,-4 5,-2 8,-1 0,-6-1,-2 3,6-1,-1-4,-1 4,1-2,2-3,0 3,1-1,-5-2,-1 3,0 5,-4 0,0-9,1-1,3 6,-3-1,0-2,2 2,2 0,3 4,-5-2,0 3,-5-1,0 2,2-2,-2-4,6 2,5-2,-3-3,4 3,4-1,1-2,0-3,5-3,7 5,-5 0,-4-2,-4 5,-2 0,-1 3,6 1,-5-4,-1 3,-2 4,0 0,1-4,-1-5,2 3,0 4,0 0,1-3,-1-4,7-3,7-4,2-1,-3-2,4 5,-2 9,-3 1,-3-2,-4 3,-8-1,-4 3,6 4,-3-2,-7-4,-1 1,2 4,1 4,4-2,2 1,-4-4,0 2,0 2,-4-3,6 1,3 3,9-3,8 1,14-3,3 0,0-3,-4 1,-7-1,-7 1,-6 5,2-3,-7-4,2 1,1 4,-1-2,4-4,19-4,16 1,7-1,0-2,-2 3,-10 6,-11 5,-10 5,-8 4,-6-4,-4 0,-1 0,-7-3,-1-1,0 1,2-3,3 1,7 1,10 4,2 2,-1 3,-9-5,-5-1,-3 1,-6-4,-2-1,-4-3,0 0,2 3,4-3,4 2,-4-3,0 1,2 3,2-2,2 1,2 2,-5-2,-2 1,1 3,-4-4,0 1,2 2,2 4,9 1,3 3,2-5,-1 0,0-6,-3 0,-1 1,0-2,-2 1,1 3,-1 2,0 4,-5-5,-3 0,1 2,1 1,3 2,0-4,2-1,1 1,1 3,5-5,3 0,-1 1,-1 3,-3 2,0-4,4-7,6-6,2 0,-8 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7T14:33:52.400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1 0,'2650'28'0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27T14:38:00.612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32,'0'2,"1"0,0 1,-1-1,1 0,0 0,0 1,1-1,-1 0,0 0,1 0,-1 0,1-1,0 1,-1 0,1-1,0 1,4 1,36 23,-34-22,1-1,0 1,1-2,-1 1,0-1,19 1,62-3,-45-1,1143-1,-1148 3,0-2,1-2,-1-1,-1-3,1-1,70-24,-82 23,1 1,0 1,48-4,-9 1,-1 2,1 3,114 6,-63 2,-57-4,-30-1,-1 2,1 1,0 1,-1 2,53 13,-28-1,0-2,2-3,104 7,179-15,-186-5,-76 2,-56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64AA6-6B2C-4F3E-BB32-AB47E491C566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B550AD-D011-4C61-B892-6CCB097BC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83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550AD-D011-4C61-B892-6CCB097BC7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89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69F6E-3771-473B-A8D3-3FA7AE9B2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C30F90-FC33-9948-789A-BED0063DB2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13D01C-692C-08ED-2338-BC683D1784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9BAC7-702E-3E2C-459B-1685133F1D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550AD-D011-4C61-B892-6CCB097BC7B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881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EDF2A-A852-2237-FCC4-0E2E00FAB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DC03EA-87C2-A3CF-CC5D-5A976A14FE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8DEF07-5370-1C67-5205-4C49AE4A1F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294F6-583A-F0F5-5467-F4F795F853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550AD-D011-4C61-B892-6CCB097BC7B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36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0B858-425E-8E07-2C93-667FACF60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3B2827-0827-BE89-614A-F6452F0A44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D0EA8F-81EC-C843-5AF5-60E278D73D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7A7B83-E089-1071-A9EE-90739E8FBB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550AD-D011-4C61-B892-6CCB097BC7B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51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5B81C-8B03-210E-2044-4228BDD3C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2A2FE2-43B3-8D9C-37A2-E71F4C8397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B5F01A-0C91-4E06-860A-68A76AA55E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66C6B2-E778-547F-B39E-6CC3403ABE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550AD-D011-4C61-B892-6CCB097BC7B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922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DCCB6-E567-7FC8-1349-51136872A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73154F-D658-4BB1-8AAC-DD29493057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BF70BC-9C0C-6878-F06C-C8BB7DFCEF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8302C-08A4-53A1-D0EA-274B2D2312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550AD-D011-4C61-B892-6CCB097BC7B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6889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C3754-61B9-D989-2E9A-A5DB031FA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236411-CC79-43E1-CBD8-FF6E820E2E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87B5A5-69E4-A053-3611-0790220F96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57E802-F3AC-22BE-3338-8FF1558124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550AD-D011-4C61-B892-6CCB097BC7B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99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1822B-8287-04C3-E45E-BF50FCE13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47FCF8-30FB-1E5F-F62B-746CDDDB0A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639991-9814-E8C7-D36D-A488DCBA91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595EC-D95B-EDC0-6EBB-415E0E6928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550AD-D011-4C61-B892-6CCB097BC7B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301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665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550AD-D011-4C61-B892-6CCB097BC7B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289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821D4-CD91-8F98-D123-801A0EEBF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BF03A8-8545-F937-B645-AFD944F07D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E838D3-8361-9777-AA42-28058D0166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5BD73-0404-EDE7-528A-093166B543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550AD-D011-4C61-B892-6CCB097BC7B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533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31B2E-4345-4956-9424-4B4311BA5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C795DD-6155-97CF-243D-3F3F45A383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85B4E8-F7B2-D168-5F85-ACD2ABF249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8B01DB-5CFF-3C3C-346F-3FF7DE765E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550AD-D011-4C61-B892-6CCB097BC7B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42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63916-6F6D-5784-A111-D24A0B0E7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073A9F-C66C-1B3F-42D4-A30D983E06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9AE7BA-F588-8C6C-9268-3E80212BBF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22AA3-3E50-A8A2-4BBD-E3D9E17EA8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550AD-D011-4C61-B892-6CCB097BC7B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23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79F36-3E26-95A4-CBA1-5BAE5DB84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40658D-4EFD-7FA2-F519-602068A4C7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22C351-78A6-282D-64E4-FBF9C19CEE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33F21-79B1-AFF5-3404-D7EBAF2E05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550AD-D011-4C61-B892-6CCB097BC7B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270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50F9A7-AEDA-AE28-B478-AF0F025FD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79827F-8A69-4896-29D7-528E479341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9D5741-D481-06BA-E696-97610AA36C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D195F-8F8B-1FE7-CC48-16849CA043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550AD-D011-4C61-B892-6CCB097BC7B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43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80A2E-BA42-D8C9-2DD2-354AD9BC7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281AF6-B0E1-12E9-DC53-10BFDC9B48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5EB514-F9C0-EA9A-64F5-84A715AE8B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9436A4-D251-2649-3FD7-F03547DAAF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550AD-D011-4C61-B892-6CCB097BC7B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47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C91C1-80CC-44F1-5BDA-63C6C1BCD0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2E947D-45AA-2FB9-AB91-51818AE0D4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1B56D-035C-A68B-4C7E-1C36302F9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A7438-AB86-4B53-BEF3-785311BCF675}" type="datetime1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3A376-0398-E1AD-B9D2-FD274E27D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723C1-8468-8C76-4A89-315F3A860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96A9-1971-41AF-8EE5-6334043BC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75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38571-55CF-E31E-04F4-8C4D42FD9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37B660-A403-3F93-61CC-F54794EA70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A18E4-9D54-8680-6177-079B3F705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FF39A-2A54-4ABC-A614-47B8D0111EAC}" type="datetime1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CE83B-FA16-F25F-D990-D123CF1A1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2ABCF-9574-CCD9-BF78-B0D71D92F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96A9-1971-41AF-8EE5-6334043BC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895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224B4D-BC54-7304-D9FD-BCD944E632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C0E266-53FD-D2AC-3A09-63B4BD4FD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2AB1B-CF34-0065-EDFC-3DEF3B483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28666-851A-47A5-B805-D931F40051E9}" type="datetime1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DD640-0092-1F6D-1561-A873245D0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66887-40EB-AD91-8BA7-E897819BC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96A9-1971-41AF-8EE5-6334043BC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887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B222E-3526-DC28-1EB6-B18999DA8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B3C69-E10F-A004-1F4C-CB00BCEAE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2FBA0-A340-3A01-56DB-C8DEED8B0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99DFD-5A6A-4979-AB8B-558217E66049}" type="datetime1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07265-C05B-2B67-4055-C057CB1CC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4033E-0BF6-D797-957E-A01D70C86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96A9-1971-41AF-8EE5-6334043BC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574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450CB-591E-0553-0497-4EC054D61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97AE46-A28D-44D7-34D3-B07777C9F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86AE6-7EE5-B0EA-561E-73F616903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0F75C-86A2-4D93-8249-0C29A0884D6E}" type="datetime1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6BCCC-4089-856F-A301-99BE31240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F9CCD-5351-C1E4-B07B-BD09D71A5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96A9-1971-41AF-8EE5-6334043BC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135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19534-33B4-E374-6BF3-2DB4F89F2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49EB0-22C2-BC14-E2E2-07BFAD428B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F3275D-2B65-1C4B-FF91-6B0760BC9F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0F589C-FC55-B407-EEE0-EB5EBEF8F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F2DBA-7906-4F99-B15A-6052E4245D1C}" type="datetime1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4ADD6E-35D5-A6E7-111D-24BF8C2F7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1B1B06-443E-7A36-35DC-1F6D9AB0D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96A9-1971-41AF-8EE5-6334043BC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577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200A5-B707-6841-66CC-422770930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974D8-E127-B3CC-54CE-1333E3EBD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889780-1E8C-4C5F-0183-2EE823F69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EFBA6B-CD5C-CB7D-CB80-2D0BEEC909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61DED8-0A79-5790-2C8C-47A9D7A3CB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1FFE6F-F855-F798-1C1C-34B94010E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F92F6-66B9-4A91-A48D-9994694E1BA1}" type="datetime1">
              <a:rPr lang="en-US" smtClean="0"/>
              <a:t>10/27/2025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779790-8C88-9ACB-BFB5-AB979FC17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E4C10D-1491-D7C0-88B6-11CBB30DE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96A9-1971-41AF-8EE5-6334043BC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08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4B45A-C128-DDCE-BB4B-69B46374C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0CDD4C-38DF-58FE-0BC0-159276D80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48698-565E-4225-921D-C148F77D653C}" type="datetime1">
              <a:rPr lang="en-US" smtClean="0"/>
              <a:t>10/27/2025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14E747-E17E-A411-4227-F29FBEF86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B5D196-7EC2-A08C-03A1-DD78FF42D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96A9-1971-41AF-8EE5-6334043BC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69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2B16A6-1178-99DE-2146-2453AA8C6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47AF0-4E38-49A6-9968-37F59E8D0A45}" type="datetime1">
              <a:rPr lang="en-US" smtClean="0"/>
              <a:t>10/27/2025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4477EB-DFA6-BC9F-10D1-AA8ECC1FA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62CB8F-6BC8-1BF1-D5EA-6AE0C0201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96A9-1971-41AF-8EE5-6334043BC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44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C31A3-BC24-FCED-2CD0-54D48B1F4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69756-186F-9D63-E5D2-EF1DB6209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5279B7-A4AC-C67A-C4EC-48D74A12B7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A7CE2D-F0AF-5036-596E-095FCA781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1D129-D505-4CE3-B7B4-044E6442E44C}" type="datetime1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F5736C-6732-1AA3-9DD0-801974239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3247DA-FB41-9010-5E14-826624D4B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96A9-1971-41AF-8EE5-6334043BC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929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CDDBE-A3E7-3F12-9172-8CF069B24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1C7CCB-84FD-F4BC-56BF-15480599B7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92A046-64A7-35DF-C3A8-E93C39C925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8FA1CD-300B-F7A0-DD4A-5A9832778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DB676-EBF0-43F6-8D7A-0C42162CEACD}" type="datetime1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76AA39-66D5-3A79-BFD5-50337003E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E2A88D-050C-5450-9B02-DC7707D3A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96A9-1971-41AF-8EE5-6334043BC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11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DFE94C-9AA7-2F66-A90F-5C5E3ABB8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0BAB0C-C0F6-0623-19C5-6D256C341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DE5BD-3C0B-63E3-AE5E-2C847D70B5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E80EBE-0BBA-45F9-98BB-98B5B6C12EFF}" type="datetime1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80236-E833-DC4A-DE96-0C8273C7FC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8D420-36C3-25E1-D8EE-3093261DB1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CD96A9-1971-41AF-8EE5-6334043BC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05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customXml" Target="../ink/ink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customXml" Target="../ink/ink2.xml"/><Relationship Id="rId9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70.png"/><Relationship Id="rId4" Type="http://schemas.openxmlformats.org/officeDocument/2006/relationships/customXml" Target="../ink/ink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0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BNL-DAQ-LDRD/NeuralCompression_v3" TargetMode="External"/><Relationship Id="rId2" Type="http://schemas.openxmlformats.org/officeDocument/2006/relationships/hyperlink" Target="https://zenodo.org/records/14064045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hyperlink" Target="https://papers.ssrn.com/sol3/papers.cfm?abstract_id=5262322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3BE15-7027-ECEE-5C30-675CB29E98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Candara" panose="020E0502030303020204" pitchFamily="34" charset="0"/>
              </a:rPr>
              <a:t>Compress </a:t>
            </a:r>
            <a:r>
              <a:rPr lang="en-US">
                <a:latin typeface="Candara" panose="020E0502030303020204" pitchFamily="34" charset="0"/>
              </a:rPr>
              <a:t>by Importance and more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4252CD-1366-7F32-72CA-493A0CBAD2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Candara" panose="020E0502030303020204" pitchFamily="34" charset="0"/>
              </a:rPr>
              <a:t>AI4EIC</a:t>
            </a:r>
          </a:p>
          <a:p>
            <a:r>
              <a:rPr lang="en-US" dirty="0">
                <a:latin typeface="Candara" panose="020E0502030303020204" pitchFamily="34" charset="0"/>
              </a:rPr>
              <a:t>10-27-2025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0E121E-A0DC-F7C1-E372-BC5148AF5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96A9-1971-41AF-8EE5-6334043BC7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6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BC6E3A-03F0-4CB3-3ACE-0BBA2A30EFF2}"/>
              </a:ext>
            </a:extLst>
          </p:cNvPr>
          <p:cNvSpPr txBox="1"/>
          <p:nvPr/>
        </p:nvSpPr>
        <p:spPr>
          <a:xfrm>
            <a:off x="671209" y="778212"/>
            <a:ext cx="8608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Then, I determined to be lazy…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FD785C-4B16-9120-6F3F-EE090A5A14D2}"/>
              </a:ext>
            </a:extLst>
          </p:cNvPr>
          <p:cNvSpPr txBox="1"/>
          <p:nvPr/>
        </p:nvSpPr>
        <p:spPr>
          <a:xfrm>
            <a:off x="671209" y="1604186"/>
            <a:ext cx="7996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I just let my encoder to do </a:t>
            </a:r>
            <a:r>
              <a:rPr lang="en-US" b="1" dirty="0">
                <a:latin typeface="Candara" panose="020E0502030303020204" pitchFamily="34" charset="0"/>
              </a:rPr>
              <a:t>nothing</a:t>
            </a:r>
            <a:r>
              <a:rPr lang="en-US" dirty="0">
                <a:latin typeface="Candara" panose="020E0502030303020204" pitchFamily="34" charset="0"/>
              </a:rPr>
              <a:t> but to drop signals </a:t>
            </a:r>
            <a:r>
              <a:rPr lang="en-US" b="1" dirty="0">
                <a:latin typeface="Candara" panose="020E0502030303020204" pitchFamily="34" charset="0"/>
              </a:rPr>
              <a:t>randomly</a:t>
            </a:r>
            <a:r>
              <a:rPr lang="en-US" dirty="0">
                <a:latin typeface="Candara" panose="020E0502030303020204" pitchFamily="34" charset="0"/>
              </a:rPr>
              <a:t>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8ECCCC-B0F9-6B74-2D6F-DF83F5C1D49B}"/>
              </a:ext>
            </a:extLst>
          </p:cNvPr>
          <p:cNvSpPr txBox="1"/>
          <p:nvPr/>
        </p:nvSpPr>
        <p:spPr>
          <a:xfrm>
            <a:off x="807395" y="2276272"/>
            <a:ext cx="106517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latin typeface="Candara" panose="020E0502030303020204" pitchFamily="34" charset="0"/>
              </a:rPr>
              <a:t>MSE dropped from </a:t>
            </a:r>
            <a:r>
              <a:rPr lang="en-US" sz="4000" dirty="0">
                <a:highlight>
                  <a:srgbClr val="FFD1D1"/>
                </a:highlight>
                <a:latin typeface="Candara" panose="020E0502030303020204" pitchFamily="34" charset="0"/>
              </a:rPr>
              <a:t>~220</a:t>
            </a:r>
            <a:r>
              <a:rPr lang="en-US" sz="4000" dirty="0">
                <a:latin typeface="Candara" panose="020E0502030303020204" pitchFamily="34" charset="0"/>
              </a:rPr>
              <a:t> to </a:t>
            </a:r>
            <a:r>
              <a:rPr lang="en-US" sz="4000" dirty="0">
                <a:highlight>
                  <a:srgbClr val="00FF00"/>
                </a:highlight>
                <a:latin typeface="Candara" panose="020E0502030303020204" pitchFamily="34" charset="0"/>
              </a:rPr>
              <a:t>~19</a:t>
            </a:r>
            <a:r>
              <a:rPr lang="en-US" sz="4000" dirty="0">
                <a:latin typeface="Candara" panose="020E0502030303020204" pitchFamily="34" charset="0"/>
              </a:rPr>
              <a:t> with only </a:t>
            </a:r>
            <a:r>
              <a:rPr lang="en-US" sz="4000" dirty="0">
                <a:highlight>
                  <a:srgbClr val="00FFFF"/>
                </a:highlight>
                <a:latin typeface="Candara" panose="020E0502030303020204" pitchFamily="34" charset="0"/>
              </a:rPr>
              <a:t>50%</a:t>
            </a:r>
            <a:r>
              <a:rPr lang="en-US" sz="4000" dirty="0">
                <a:latin typeface="Candara" panose="020E0502030303020204" pitchFamily="34" charset="0"/>
              </a:rPr>
              <a:t> randomly selected signals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latin typeface="Candara" panose="020E0502030303020204" pitchFamily="34" charset="0"/>
              </a:rPr>
              <a:t>And to </a:t>
            </a:r>
            <a:r>
              <a:rPr lang="en-US" sz="4000" dirty="0">
                <a:highlight>
                  <a:srgbClr val="00FF00"/>
                </a:highlight>
                <a:latin typeface="Candara" panose="020E0502030303020204" pitchFamily="34" charset="0"/>
              </a:rPr>
              <a:t>~90 </a:t>
            </a:r>
            <a:r>
              <a:rPr lang="en-US" sz="4000" dirty="0">
                <a:latin typeface="Candara" panose="020E0502030303020204" pitchFamily="34" charset="0"/>
              </a:rPr>
              <a:t>with </a:t>
            </a:r>
            <a:r>
              <a:rPr lang="en-US" sz="4000" dirty="0">
                <a:highlight>
                  <a:srgbClr val="00FFFF"/>
                </a:highlight>
                <a:latin typeface="Candara" panose="020E0502030303020204" pitchFamily="34" charset="0"/>
              </a:rPr>
              <a:t>25%</a:t>
            </a:r>
            <a:r>
              <a:rPr lang="en-US" sz="4000" dirty="0">
                <a:latin typeface="Candara" panose="020E0502030303020204" pitchFamily="34" charset="0"/>
              </a:rPr>
              <a:t> randomly kept signals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0A2910-BF90-8277-063E-A8A484013AD4}"/>
              </a:ext>
            </a:extLst>
          </p:cNvPr>
          <p:cNvSpPr txBox="1"/>
          <p:nvPr/>
        </p:nvSpPr>
        <p:spPr>
          <a:xfrm>
            <a:off x="671208" y="4572000"/>
            <a:ext cx="9902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highlight>
                  <a:srgbClr val="FFFF00"/>
                </a:highlight>
                <a:latin typeface="Candara" panose="020E0502030303020204" pitchFamily="34" charset="0"/>
              </a:rPr>
              <a:t>What if, the encoder can choose signals smartly to keep?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CEB3C4-FEE2-934F-1D4A-A062006BC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96A9-1971-41AF-8EE5-6334043BC7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87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89211B-53FC-120B-D01E-12F2545989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F82BA9C-133C-ABA1-A320-B5F5E6D68FCA}"/>
              </a:ext>
            </a:extLst>
          </p:cNvPr>
          <p:cNvGrpSpPr/>
          <p:nvPr/>
        </p:nvGrpSpPr>
        <p:grpSpPr>
          <a:xfrm>
            <a:off x="441736" y="1587365"/>
            <a:ext cx="11308528" cy="4162695"/>
            <a:chOff x="994877" y="1757330"/>
            <a:chExt cx="10723888" cy="3657600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9B1C11B-2018-94E1-AED5-CAC679870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4877" y="1757330"/>
              <a:ext cx="3250038" cy="3657600"/>
            </a:xfrm>
            <a:prstGeom prst="rect">
              <a:avLst/>
            </a:prstGeom>
          </p:spPr>
        </p:pic>
        <p:pic>
          <p:nvPicPr>
            <p:cNvPr id="7" name="Picture 6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51A72FC2-709F-7A86-283F-EE4A48567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10718" y="1757330"/>
              <a:ext cx="3497255" cy="3657600"/>
            </a:xfrm>
            <a:prstGeom prst="rect">
              <a:avLst/>
            </a:prstGeom>
          </p:spPr>
        </p:pic>
        <p:pic>
          <p:nvPicPr>
            <p:cNvPr id="9" name="Picture 8" descr="Background pattern&#10;&#10;Description automatically generated with medium confidence">
              <a:extLst>
                <a:ext uri="{FF2B5EF4-FFF2-40B4-BE49-F238E27FC236}">
                  <a16:creationId xmlns:a16="http://schemas.microsoft.com/office/drawing/2014/main" id="{B7CEF323-7C35-9D4E-0639-35CCA1918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73777" y="1757330"/>
              <a:ext cx="3644988" cy="36576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2A68F4D-FA50-95B9-DF89-66698AFE7221}"/>
              </a:ext>
            </a:extLst>
          </p:cNvPr>
          <p:cNvSpPr txBox="1"/>
          <p:nvPr/>
        </p:nvSpPr>
        <p:spPr>
          <a:xfrm>
            <a:off x="441736" y="696192"/>
            <a:ext cx="7096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andara" panose="020E0502030303020204" pitchFamily="34" charset="0"/>
              </a:rPr>
              <a:t>Can We Compress by Importance</a:t>
            </a:r>
          </a:p>
        </p:txBody>
      </p:sp>
    </p:spTree>
    <p:extLst>
      <p:ext uri="{BB962C8B-B14F-4D97-AF65-F5344CB8AC3E}">
        <p14:creationId xmlns:p14="http://schemas.microsoft.com/office/powerpoint/2010/main" val="2781054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 descr="A picture containing person, indoor&#10;&#10;AI-generated content may be incorrect.">
            <a:extLst>
              <a:ext uri="{FF2B5EF4-FFF2-40B4-BE49-F238E27FC236}">
                <a16:creationId xmlns:a16="http://schemas.microsoft.com/office/drawing/2014/main" id="{41224AED-AFF5-CD32-4054-5847101FB5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641" y="3788538"/>
            <a:ext cx="2250940" cy="290934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5F9B2ACC-9D53-07EF-5846-C3911AC40E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9" t="7463" r="6582" b="7585"/>
          <a:stretch>
            <a:fillRect/>
          </a:stretch>
        </p:blipFill>
        <p:spPr>
          <a:xfrm>
            <a:off x="758757" y="4357991"/>
            <a:ext cx="1459149" cy="217899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A34301-26A0-9523-5F63-6F65AA906DE5}"/>
              </a:ext>
            </a:extLst>
          </p:cNvPr>
          <p:cNvSpPr/>
          <p:nvPr/>
        </p:nvSpPr>
        <p:spPr>
          <a:xfrm>
            <a:off x="1916348" y="885213"/>
            <a:ext cx="447473" cy="42801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5F65E79-28D9-2F1A-0705-FB770838FCF1}"/>
              </a:ext>
            </a:extLst>
          </p:cNvPr>
          <p:cNvSpPr/>
          <p:nvPr/>
        </p:nvSpPr>
        <p:spPr>
          <a:xfrm>
            <a:off x="2876144" y="885213"/>
            <a:ext cx="447473" cy="42801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1C4B9D-6A9C-473F-6C7A-62AB697B0128}"/>
              </a:ext>
            </a:extLst>
          </p:cNvPr>
          <p:cNvSpPr/>
          <p:nvPr/>
        </p:nvSpPr>
        <p:spPr>
          <a:xfrm>
            <a:off x="3835940" y="885212"/>
            <a:ext cx="447473" cy="42801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3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6CE8301-2EE3-ABD5-58E4-7FE14C1AE5B7}"/>
              </a:ext>
            </a:extLst>
          </p:cNvPr>
          <p:cNvSpPr/>
          <p:nvPr/>
        </p:nvSpPr>
        <p:spPr>
          <a:xfrm>
            <a:off x="4795736" y="885213"/>
            <a:ext cx="447473" cy="42801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4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BE37F0-DC98-40B3-3DC6-6F4390FF1A43}"/>
              </a:ext>
            </a:extLst>
          </p:cNvPr>
          <p:cNvSpPr/>
          <p:nvPr/>
        </p:nvSpPr>
        <p:spPr>
          <a:xfrm>
            <a:off x="5755532" y="885213"/>
            <a:ext cx="447473" cy="42801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5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81CC89-9EA6-1052-0633-ACF89BAD01FD}"/>
              </a:ext>
            </a:extLst>
          </p:cNvPr>
          <p:cNvSpPr/>
          <p:nvPr/>
        </p:nvSpPr>
        <p:spPr>
          <a:xfrm>
            <a:off x="6715328" y="885212"/>
            <a:ext cx="447473" cy="42801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6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7620E95-5CDD-9A58-53F2-AD67E46DA310}"/>
              </a:ext>
            </a:extLst>
          </p:cNvPr>
          <p:cNvSpPr/>
          <p:nvPr/>
        </p:nvSpPr>
        <p:spPr>
          <a:xfrm>
            <a:off x="7675124" y="885212"/>
            <a:ext cx="447473" cy="42801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7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2B10D2-0C7D-76B1-01E0-33496E26EE32}"/>
              </a:ext>
            </a:extLst>
          </p:cNvPr>
          <p:cNvSpPr/>
          <p:nvPr/>
        </p:nvSpPr>
        <p:spPr>
          <a:xfrm>
            <a:off x="8634920" y="885212"/>
            <a:ext cx="447473" cy="42801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8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2DB71D-75EF-86D0-DBA2-0621073FB717}"/>
              </a:ext>
            </a:extLst>
          </p:cNvPr>
          <p:cNvSpPr/>
          <p:nvPr/>
        </p:nvSpPr>
        <p:spPr>
          <a:xfrm>
            <a:off x="9594716" y="885211"/>
            <a:ext cx="447473" cy="42801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9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7219B2E-45D1-DC9F-40E0-2CC259649851}"/>
              </a:ext>
            </a:extLst>
          </p:cNvPr>
          <p:cNvSpPr/>
          <p:nvPr/>
        </p:nvSpPr>
        <p:spPr>
          <a:xfrm>
            <a:off x="10554512" y="885212"/>
            <a:ext cx="447473" cy="42801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E1B78E-F143-D961-2300-D944BCABB86B}"/>
              </a:ext>
            </a:extLst>
          </p:cNvPr>
          <p:cNvSpPr txBox="1"/>
          <p:nvPr/>
        </p:nvSpPr>
        <p:spPr>
          <a:xfrm>
            <a:off x="334302" y="894939"/>
            <a:ext cx="1504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ndara" panose="020E0502030303020204" pitchFamily="34" charset="0"/>
              </a:rPr>
              <a:t>Voxels ids: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8CA9AAE-3EE4-8804-12C5-D9AF9D62DC7B}"/>
              </a:ext>
            </a:extLst>
          </p:cNvPr>
          <p:cNvSpPr/>
          <p:nvPr/>
        </p:nvSpPr>
        <p:spPr>
          <a:xfrm>
            <a:off x="1682885" y="1760702"/>
            <a:ext cx="9640111" cy="46166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ndara" panose="020E0502030303020204" pitchFamily="34" charset="0"/>
              </a:rPr>
              <a:t>Encoder that is an </a:t>
            </a:r>
            <a:r>
              <a:rPr lang="en-US" b="1" dirty="0">
                <a:latin typeface="Candara" panose="020E0502030303020204" pitchFamily="34" charset="0"/>
              </a:rPr>
              <a:t>importance score assigner</a:t>
            </a:r>
            <a:endParaRPr lang="en-US" dirty="0">
              <a:latin typeface="Candara" panose="020E0502030303020204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4B0ADE6-8EFE-883A-3CAE-EA2A423AECD8}"/>
              </a:ext>
            </a:extLst>
          </p:cNvPr>
          <p:cNvCxnSpPr>
            <a:stCxn id="2" idx="2"/>
          </p:cNvCxnSpPr>
          <p:nvPr/>
        </p:nvCxnSpPr>
        <p:spPr>
          <a:xfrm flipH="1">
            <a:off x="2130357" y="1313230"/>
            <a:ext cx="0" cy="447472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11CC069-2071-2273-B22E-4207645B0355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3099881" y="1313230"/>
            <a:ext cx="0" cy="447471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A568942-0A69-7D4C-429A-89AE62A30829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4059677" y="1313229"/>
            <a:ext cx="0" cy="447472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EEBC957-875C-E50A-A462-9186C7637111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5019473" y="1313230"/>
            <a:ext cx="0" cy="447471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01D4226-111D-CC1C-0F13-5DC53A30FCF8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5979269" y="1313230"/>
            <a:ext cx="0" cy="447471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772C77C-F9C0-AB7B-751F-93F74A92AA74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6939065" y="1313229"/>
            <a:ext cx="0" cy="447472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82693CE-3F2F-3181-1B03-29196C99B6F2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7898861" y="1313229"/>
            <a:ext cx="0" cy="447472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AA4FC93-38C7-B6EC-450A-E0840874C386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8857035" y="1313229"/>
            <a:ext cx="1622" cy="447472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1629CFE-FDB2-EEAB-BE0E-37D9C8ED22E1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9818453" y="1313228"/>
            <a:ext cx="0" cy="447472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46B25AC-7BCF-F8FD-C027-6D0333473F13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10778249" y="1313229"/>
            <a:ext cx="0" cy="447471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3F2A3F9E-20D4-9086-860C-3DFE52C25BE1}"/>
              </a:ext>
            </a:extLst>
          </p:cNvPr>
          <p:cNvSpPr/>
          <p:nvPr/>
        </p:nvSpPr>
        <p:spPr>
          <a:xfrm>
            <a:off x="1916348" y="2669841"/>
            <a:ext cx="447473" cy="428017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andara" panose="020E0502030303020204" pitchFamily="34" charset="0"/>
              </a:rPr>
              <a:t>.42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0A8D1095-387C-6E85-31E4-15B2B431C312}"/>
              </a:ext>
            </a:extLst>
          </p:cNvPr>
          <p:cNvSpPr/>
          <p:nvPr/>
        </p:nvSpPr>
        <p:spPr>
          <a:xfrm>
            <a:off x="2876144" y="2669841"/>
            <a:ext cx="447473" cy="428017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andara" panose="020E0502030303020204" pitchFamily="34" charset="0"/>
              </a:rPr>
              <a:t>.35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2F587AD7-005F-2A55-4D7A-A2C9FBC9C710}"/>
              </a:ext>
            </a:extLst>
          </p:cNvPr>
          <p:cNvSpPr/>
          <p:nvPr/>
        </p:nvSpPr>
        <p:spPr>
          <a:xfrm>
            <a:off x="3835940" y="2669840"/>
            <a:ext cx="447473" cy="428017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andara" panose="020E0502030303020204" pitchFamily="34" charset="0"/>
              </a:rPr>
              <a:t>.93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F7525EED-22CD-90D7-B7B4-4A6ACC90BD42}"/>
              </a:ext>
            </a:extLst>
          </p:cNvPr>
          <p:cNvSpPr/>
          <p:nvPr/>
        </p:nvSpPr>
        <p:spPr>
          <a:xfrm>
            <a:off x="4795736" y="2669841"/>
            <a:ext cx="447473" cy="428017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andara" panose="020E0502030303020204" pitchFamily="34" charset="0"/>
              </a:rPr>
              <a:t>.01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0564A8DA-114F-8712-5C60-D8C9AA195BCE}"/>
              </a:ext>
            </a:extLst>
          </p:cNvPr>
          <p:cNvSpPr/>
          <p:nvPr/>
        </p:nvSpPr>
        <p:spPr>
          <a:xfrm>
            <a:off x="5755532" y="2669841"/>
            <a:ext cx="447473" cy="428017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andara" panose="020E0502030303020204" pitchFamily="34" charset="0"/>
              </a:rPr>
              <a:t>.57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56088C73-5D2D-4698-55DE-358EEB7ADCD7}"/>
              </a:ext>
            </a:extLst>
          </p:cNvPr>
          <p:cNvSpPr/>
          <p:nvPr/>
        </p:nvSpPr>
        <p:spPr>
          <a:xfrm>
            <a:off x="6715328" y="2669840"/>
            <a:ext cx="447473" cy="428017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andara" panose="020E0502030303020204" pitchFamily="34" charset="0"/>
              </a:rPr>
              <a:t>.88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FA176BCB-DE57-B303-53FE-4EE1E0E9ACCB}"/>
              </a:ext>
            </a:extLst>
          </p:cNvPr>
          <p:cNvSpPr/>
          <p:nvPr/>
        </p:nvSpPr>
        <p:spPr>
          <a:xfrm>
            <a:off x="7675124" y="2669840"/>
            <a:ext cx="447473" cy="428017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andara" panose="020E0502030303020204" pitchFamily="34" charset="0"/>
              </a:rPr>
              <a:t>.71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BF8EE9AB-8F92-56E6-CCEA-C83AB97A028E}"/>
              </a:ext>
            </a:extLst>
          </p:cNvPr>
          <p:cNvSpPr/>
          <p:nvPr/>
        </p:nvSpPr>
        <p:spPr>
          <a:xfrm>
            <a:off x="8634920" y="2669840"/>
            <a:ext cx="447473" cy="428017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andara" panose="020E0502030303020204" pitchFamily="34" charset="0"/>
              </a:rPr>
              <a:t>.89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A073C627-E6A2-D364-23EE-3366FBA63D48}"/>
              </a:ext>
            </a:extLst>
          </p:cNvPr>
          <p:cNvSpPr/>
          <p:nvPr/>
        </p:nvSpPr>
        <p:spPr>
          <a:xfrm>
            <a:off x="9594716" y="2669839"/>
            <a:ext cx="447473" cy="428017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andara" panose="020E0502030303020204" pitchFamily="34" charset="0"/>
              </a:rPr>
              <a:t>.95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9A249D5A-E674-C491-DF74-00C833F70B99}"/>
              </a:ext>
            </a:extLst>
          </p:cNvPr>
          <p:cNvSpPr/>
          <p:nvPr/>
        </p:nvSpPr>
        <p:spPr>
          <a:xfrm>
            <a:off x="10554512" y="2669840"/>
            <a:ext cx="447473" cy="428017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andara" panose="020E0502030303020204" pitchFamily="34" charset="0"/>
              </a:rPr>
              <a:t>.99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8E3DAE62-CB1D-6493-A968-D26077555C33}"/>
              </a:ext>
            </a:extLst>
          </p:cNvPr>
          <p:cNvCxnSpPr/>
          <p:nvPr/>
        </p:nvCxnSpPr>
        <p:spPr>
          <a:xfrm flipH="1">
            <a:off x="2129545" y="2222368"/>
            <a:ext cx="0" cy="447472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08D031D7-F2C0-DC2C-7098-63A2CAD4BC2C}"/>
              </a:ext>
            </a:extLst>
          </p:cNvPr>
          <p:cNvCxnSpPr>
            <a:cxnSpLocks/>
          </p:cNvCxnSpPr>
          <p:nvPr/>
        </p:nvCxnSpPr>
        <p:spPr>
          <a:xfrm>
            <a:off x="3099069" y="2222368"/>
            <a:ext cx="0" cy="447471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711DDD91-ED66-404E-28A7-9996D1F6CDAF}"/>
              </a:ext>
            </a:extLst>
          </p:cNvPr>
          <p:cNvCxnSpPr>
            <a:cxnSpLocks/>
          </p:cNvCxnSpPr>
          <p:nvPr/>
        </p:nvCxnSpPr>
        <p:spPr>
          <a:xfrm>
            <a:off x="4058865" y="2222367"/>
            <a:ext cx="0" cy="447472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8881B32E-618E-1624-27A7-24F1B6D6FFBF}"/>
              </a:ext>
            </a:extLst>
          </p:cNvPr>
          <p:cNvCxnSpPr>
            <a:cxnSpLocks/>
          </p:cNvCxnSpPr>
          <p:nvPr/>
        </p:nvCxnSpPr>
        <p:spPr>
          <a:xfrm>
            <a:off x="5018661" y="2222368"/>
            <a:ext cx="0" cy="447471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995EDB54-86D3-82A6-57BF-8CF06A4C9D3D}"/>
              </a:ext>
            </a:extLst>
          </p:cNvPr>
          <p:cNvCxnSpPr>
            <a:cxnSpLocks/>
          </p:cNvCxnSpPr>
          <p:nvPr/>
        </p:nvCxnSpPr>
        <p:spPr>
          <a:xfrm>
            <a:off x="5978457" y="2222368"/>
            <a:ext cx="0" cy="447471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F7F99A3D-469E-5288-4D11-DC5A94DC9ECB}"/>
              </a:ext>
            </a:extLst>
          </p:cNvPr>
          <p:cNvCxnSpPr>
            <a:cxnSpLocks/>
          </p:cNvCxnSpPr>
          <p:nvPr/>
        </p:nvCxnSpPr>
        <p:spPr>
          <a:xfrm>
            <a:off x="6938253" y="2222367"/>
            <a:ext cx="0" cy="447472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20694B52-34BE-59C4-25E5-5D64BCF6883A}"/>
              </a:ext>
            </a:extLst>
          </p:cNvPr>
          <p:cNvCxnSpPr>
            <a:cxnSpLocks/>
          </p:cNvCxnSpPr>
          <p:nvPr/>
        </p:nvCxnSpPr>
        <p:spPr>
          <a:xfrm>
            <a:off x="7898049" y="2222367"/>
            <a:ext cx="0" cy="447472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D9C59012-EED6-FC1A-C34F-F91871538764}"/>
              </a:ext>
            </a:extLst>
          </p:cNvPr>
          <p:cNvCxnSpPr>
            <a:cxnSpLocks/>
          </p:cNvCxnSpPr>
          <p:nvPr/>
        </p:nvCxnSpPr>
        <p:spPr>
          <a:xfrm flipH="1">
            <a:off x="8856223" y="2222367"/>
            <a:ext cx="1622" cy="447472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9C17ACD2-82DB-2D38-1091-786C30341DDE}"/>
              </a:ext>
            </a:extLst>
          </p:cNvPr>
          <p:cNvCxnSpPr>
            <a:cxnSpLocks/>
          </p:cNvCxnSpPr>
          <p:nvPr/>
        </p:nvCxnSpPr>
        <p:spPr>
          <a:xfrm>
            <a:off x="9817641" y="2222366"/>
            <a:ext cx="0" cy="447472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A273355B-7CF6-6628-CD24-202729D9510C}"/>
              </a:ext>
            </a:extLst>
          </p:cNvPr>
          <p:cNvCxnSpPr>
            <a:cxnSpLocks/>
          </p:cNvCxnSpPr>
          <p:nvPr/>
        </p:nvCxnSpPr>
        <p:spPr>
          <a:xfrm>
            <a:off x="10777437" y="2222367"/>
            <a:ext cx="0" cy="447471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D80DCAEB-7667-34D5-7095-B4AB30CF4CC5}"/>
                  </a:ext>
                </a:extLst>
              </p:cNvPr>
              <p:cNvSpPr txBox="1"/>
              <p:nvPr/>
            </p:nvSpPr>
            <p:spPr>
              <a:xfrm>
                <a:off x="622566" y="2529904"/>
                <a:ext cx="121595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Candara" panose="020E0502030303020204" pitchFamily="34" charset="0"/>
                  </a:rPr>
                  <a:t>Scores: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</m:t>
                    </m:r>
                  </m:oMath>
                </a14:m>
                <a:endParaRPr lang="en-US" sz="1600" dirty="0">
                  <a:latin typeface="Candara" panose="020E0502030303020204" pitchFamily="34" charset="0"/>
                </a:endParaRPr>
              </a:p>
            </p:txBody>
          </p:sp>
        </mc:Choice>
        <mc:Fallback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D80DCAEB-7667-34D5-7095-B4AB30CF4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566" y="2529904"/>
                <a:ext cx="1215957" cy="646331"/>
              </a:xfrm>
              <a:prstGeom prst="rect">
                <a:avLst/>
              </a:prstGeom>
              <a:blipFill>
                <a:blip r:embed="rId5"/>
                <a:stretch>
                  <a:fillRect l="-5000" t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4" name="Group 83">
            <a:extLst>
              <a:ext uri="{FF2B5EF4-FFF2-40B4-BE49-F238E27FC236}">
                <a16:creationId xmlns:a16="http://schemas.microsoft.com/office/drawing/2014/main" id="{382EF94F-2179-B652-A4CF-4118BA93C40F}"/>
              </a:ext>
            </a:extLst>
          </p:cNvPr>
          <p:cNvGrpSpPr/>
          <p:nvPr/>
        </p:nvGrpSpPr>
        <p:grpSpPr>
          <a:xfrm>
            <a:off x="1265407" y="3237790"/>
            <a:ext cx="2570533" cy="1425503"/>
            <a:chOff x="1488332" y="3983076"/>
            <a:chExt cx="2570533" cy="1425503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E8A0B1CD-9E3D-DF56-41E2-696931620CAE}"/>
                </a:ext>
              </a:extLst>
            </p:cNvPr>
            <p:cNvSpPr txBox="1"/>
            <p:nvPr/>
          </p:nvSpPr>
          <p:spPr>
            <a:xfrm>
              <a:off x="1838523" y="4280888"/>
              <a:ext cx="21717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Now, we need to determine voxels to keep, but how?</a:t>
              </a:r>
            </a:p>
          </p:txBody>
        </p:sp>
        <p:sp>
          <p:nvSpPr>
            <p:cNvPr id="81" name="Speech Bubble: Oval 80">
              <a:extLst>
                <a:ext uri="{FF2B5EF4-FFF2-40B4-BE49-F238E27FC236}">
                  <a16:creationId xmlns:a16="http://schemas.microsoft.com/office/drawing/2014/main" id="{A50232BF-84EB-4F4D-0BAB-EFA47FBA09D0}"/>
                </a:ext>
              </a:extLst>
            </p:cNvPr>
            <p:cNvSpPr/>
            <p:nvPr/>
          </p:nvSpPr>
          <p:spPr>
            <a:xfrm>
              <a:off x="1488332" y="3983076"/>
              <a:ext cx="2570533" cy="1425503"/>
            </a:xfrm>
            <a:prstGeom prst="wedgeEllipseCallout">
              <a:avLst>
                <a:gd name="adj1" fmla="val -28024"/>
                <a:gd name="adj2" fmla="val 56358"/>
              </a:avLst>
            </a:prstGeom>
            <a:noFill/>
            <a:ln w="285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C1B1B191-C9DF-06A5-73DE-EAAEB93D4D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9" t="7463" r="6582" b="7585"/>
          <a:stretch>
            <a:fillRect/>
          </a:stretch>
        </p:blipFill>
        <p:spPr>
          <a:xfrm flipH="1">
            <a:off x="5492454" y="4336590"/>
            <a:ext cx="1459149" cy="2178996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A4F22A0B-8F03-CAAD-1462-110291E0C4D1}"/>
              </a:ext>
            </a:extLst>
          </p:cNvPr>
          <p:cNvGrpSpPr/>
          <p:nvPr/>
        </p:nvGrpSpPr>
        <p:grpSpPr>
          <a:xfrm>
            <a:off x="4052761" y="3420669"/>
            <a:ext cx="2068342" cy="1425503"/>
            <a:chOff x="4215321" y="3237789"/>
            <a:chExt cx="2068342" cy="1425503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A4D88996-DAD3-3D07-9C33-948B02134221}"/>
                </a:ext>
              </a:extLst>
            </p:cNvPr>
            <p:cNvSpPr txBox="1"/>
            <p:nvPr/>
          </p:nvSpPr>
          <p:spPr>
            <a:xfrm>
              <a:off x="4503502" y="3488875"/>
              <a:ext cx="178016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By choosing a threshold, of course!</a:t>
              </a:r>
            </a:p>
          </p:txBody>
        </p:sp>
        <p:sp>
          <p:nvSpPr>
            <p:cNvPr id="86" name="Speech Bubble: Oval 85">
              <a:extLst>
                <a:ext uri="{FF2B5EF4-FFF2-40B4-BE49-F238E27FC236}">
                  <a16:creationId xmlns:a16="http://schemas.microsoft.com/office/drawing/2014/main" id="{4581486B-8996-E13D-408F-DFE47AFEF6B4}"/>
                </a:ext>
              </a:extLst>
            </p:cNvPr>
            <p:cNvSpPr/>
            <p:nvPr/>
          </p:nvSpPr>
          <p:spPr>
            <a:xfrm>
              <a:off x="4215321" y="3237789"/>
              <a:ext cx="1919592" cy="1425503"/>
            </a:xfrm>
            <a:prstGeom prst="wedgeEllipseCallout">
              <a:avLst>
                <a:gd name="adj1" fmla="val 41985"/>
                <a:gd name="adj2" fmla="val 45440"/>
              </a:avLst>
            </a:prstGeom>
            <a:noFill/>
            <a:ln w="285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851DD307-D241-92D1-C826-232BDEC90966}"/>
              </a:ext>
            </a:extLst>
          </p:cNvPr>
          <p:cNvSpPr txBox="1"/>
          <p:nvPr/>
        </p:nvSpPr>
        <p:spPr>
          <a:xfrm>
            <a:off x="7799258" y="5959896"/>
            <a:ext cx="3748389" cy="461665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 panose="020E0502030303020204" pitchFamily="34" charset="0"/>
              </a:rPr>
              <a:t>Threshold = 8.15484548538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02C0788-59CA-D718-A971-860432D22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96A9-1971-41AF-8EE5-6334043BC7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0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/>
      <p:bldP spid="1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76" grpId="0"/>
      <p:bldP spid="88" grpId="0" animBg="1"/>
      <p:bldP spid="8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FFADC-DB05-1147-C16D-E018861FB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id="{9FDE5EEA-338F-2C2C-A49F-AC6D0ED40524}"/>
              </a:ext>
            </a:extLst>
          </p:cNvPr>
          <p:cNvSpPr/>
          <p:nvPr/>
        </p:nvSpPr>
        <p:spPr>
          <a:xfrm>
            <a:off x="5273086" y="530482"/>
            <a:ext cx="1576295" cy="5506389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507D309-6BD2-4A90-1268-E9E9ECA601EF}"/>
              </a:ext>
            </a:extLst>
          </p:cNvPr>
          <p:cNvSpPr/>
          <p:nvPr/>
        </p:nvSpPr>
        <p:spPr>
          <a:xfrm>
            <a:off x="2117224" y="1911255"/>
            <a:ext cx="447473" cy="42801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3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E22A434-A09A-9FE6-AB88-F57C26077416}"/>
              </a:ext>
            </a:extLst>
          </p:cNvPr>
          <p:cNvSpPr/>
          <p:nvPr/>
        </p:nvSpPr>
        <p:spPr>
          <a:xfrm>
            <a:off x="2117224" y="2486224"/>
            <a:ext cx="447473" cy="42801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7E59556-8542-9C36-ADEC-C3A7B97C3901}"/>
              </a:ext>
            </a:extLst>
          </p:cNvPr>
          <p:cNvSpPr/>
          <p:nvPr/>
        </p:nvSpPr>
        <p:spPr>
          <a:xfrm>
            <a:off x="2111549" y="3061193"/>
            <a:ext cx="447473" cy="42801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8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73C45DD-95DB-9712-E5FD-B8E7C7F1646F}"/>
              </a:ext>
            </a:extLst>
          </p:cNvPr>
          <p:cNvSpPr/>
          <p:nvPr/>
        </p:nvSpPr>
        <p:spPr>
          <a:xfrm>
            <a:off x="2111549" y="3633540"/>
            <a:ext cx="447473" cy="42801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9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550986A-8F16-D614-F48A-7FA4B969B8D9}"/>
              </a:ext>
            </a:extLst>
          </p:cNvPr>
          <p:cNvSpPr/>
          <p:nvPr/>
        </p:nvSpPr>
        <p:spPr>
          <a:xfrm>
            <a:off x="2111549" y="4205887"/>
            <a:ext cx="447473" cy="42801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B46B2D-2F91-AD33-3E1B-18FB80F9C3A4}"/>
              </a:ext>
            </a:extLst>
          </p:cNvPr>
          <p:cNvSpPr txBox="1"/>
          <p:nvPr/>
        </p:nvSpPr>
        <p:spPr>
          <a:xfrm>
            <a:off x="1827434" y="1411970"/>
            <a:ext cx="1113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Voxel ids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F2D0D81C-D6C3-6B86-B280-60FF8590D819}"/>
              </a:ext>
            </a:extLst>
          </p:cNvPr>
          <p:cNvSpPr/>
          <p:nvPr/>
        </p:nvSpPr>
        <p:spPr>
          <a:xfrm>
            <a:off x="912560" y="1911254"/>
            <a:ext cx="447473" cy="428017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andara" panose="020E0502030303020204" pitchFamily="34" charset="0"/>
              </a:rPr>
              <a:t>.93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23075F23-F5AA-9AF8-DDAA-3F3769BB785E}"/>
              </a:ext>
            </a:extLst>
          </p:cNvPr>
          <p:cNvSpPr/>
          <p:nvPr/>
        </p:nvSpPr>
        <p:spPr>
          <a:xfrm>
            <a:off x="912561" y="2486224"/>
            <a:ext cx="447473" cy="428017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andara" panose="020E0502030303020204" pitchFamily="34" charset="0"/>
              </a:rPr>
              <a:t>.88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2C82BA6D-F983-DCC5-C66F-2FB087AF083F}"/>
              </a:ext>
            </a:extLst>
          </p:cNvPr>
          <p:cNvSpPr/>
          <p:nvPr/>
        </p:nvSpPr>
        <p:spPr>
          <a:xfrm>
            <a:off x="916614" y="3061192"/>
            <a:ext cx="447473" cy="428017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andara" panose="020E0502030303020204" pitchFamily="34" charset="0"/>
              </a:rPr>
              <a:t>.89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BCD474BD-0F83-12E4-F5DF-7F4FA9C8D380}"/>
              </a:ext>
            </a:extLst>
          </p:cNvPr>
          <p:cNvSpPr/>
          <p:nvPr/>
        </p:nvSpPr>
        <p:spPr>
          <a:xfrm>
            <a:off x="922288" y="3633540"/>
            <a:ext cx="447473" cy="428017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andara" panose="020E0502030303020204" pitchFamily="34" charset="0"/>
              </a:rPr>
              <a:t>.95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D42C12B1-9EEE-54B1-EFE4-1EE642DB8684}"/>
              </a:ext>
            </a:extLst>
          </p:cNvPr>
          <p:cNvSpPr/>
          <p:nvPr/>
        </p:nvSpPr>
        <p:spPr>
          <a:xfrm>
            <a:off x="922288" y="4205887"/>
            <a:ext cx="447473" cy="428017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andara" panose="020E0502030303020204" pitchFamily="34" charset="0"/>
              </a:rPr>
              <a:t>.99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F3F873F-31A1-BDAF-1600-BB5B75E6FD4A}"/>
              </a:ext>
            </a:extLst>
          </p:cNvPr>
          <p:cNvSpPr txBox="1"/>
          <p:nvPr/>
        </p:nvSpPr>
        <p:spPr>
          <a:xfrm>
            <a:off x="712805" y="1407431"/>
            <a:ext cx="1215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Scores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206F444-C529-E921-B569-5870E781A956}"/>
              </a:ext>
            </a:extLst>
          </p:cNvPr>
          <p:cNvSpPr txBox="1"/>
          <p:nvPr/>
        </p:nvSpPr>
        <p:spPr>
          <a:xfrm>
            <a:off x="895592" y="530482"/>
            <a:ext cx="3748389" cy="461665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 panose="020E0502030303020204" pitchFamily="34" charset="0"/>
              </a:rPr>
              <a:t>Threshold = 8.15484548538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F680274-2258-0912-9878-C42CD9661365}"/>
              </a:ext>
            </a:extLst>
          </p:cNvPr>
          <p:cNvSpPr/>
          <p:nvPr/>
        </p:nvSpPr>
        <p:spPr>
          <a:xfrm>
            <a:off x="3120516" y="1644081"/>
            <a:ext cx="1645920" cy="326136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ndara" panose="020E0502030303020204" pitchFamily="34" charset="0"/>
              </a:rPr>
              <a:t>Decoder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08B4DDB-9F0F-865C-168F-92C5AF5CEF6A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2564697" y="2125264"/>
            <a:ext cx="561275" cy="0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EB37447-616E-D3C6-6317-7533DC53DC71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2564697" y="2700233"/>
            <a:ext cx="550643" cy="0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531BAE1-659C-85A6-DBF9-C2301D971F6C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2559022" y="3274761"/>
            <a:ext cx="556318" cy="441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53BA18A-EABA-5DF5-C8EB-7552B09A05D5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2559022" y="3847549"/>
            <a:ext cx="566950" cy="0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783D6F2-DC8D-A2CA-D798-33972A545881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2559022" y="4419896"/>
            <a:ext cx="556318" cy="0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6371AE5-6782-1768-73FD-B815A921C230}"/>
              </a:ext>
            </a:extLst>
          </p:cNvPr>
          <p:cNvGrpSpPr/>
          <p:nvPr/>
        </p:nvGrpSpPr>
        <p:grpSpPr>
          <a:xfrm>
            <a:off x="5483140" y="821129"/>
            <a:ext cx="447477" cy="4915592"/>
            <a:chOff x="5607666" y="932889"/>
            <a:chExt cx="447477" cy="4915592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02014134-BF11-1BF1-617B-C20C2F3F0297}"/>
                </a:ext>
              </a:extLst>
            </p:cNvPr>
            <p:cNvSpPr/>
            <p:nvPr/>
          </p:nvSpPr>
          <p:spPr>
            <a:xfrm>
              <a:off x="5607670" y="932889"/>
              <a:ext cx="447473" cy="428017"/>
            </a:xfrm>
            <a:prstGeom prst="roundRect">
              <a:avLst/>
            </a:prstGeom>
            <a:gradFill flip="none" rotWithShape="1">
              <a:gsLst>
                <a:gs pos="0">
                  <a:srgbClr val="00B050"/>
                </a:gs>
                <a:gs pos="15000">
                  <a:schemeClr val="accent6">
                    <a:lumMod val="40000"/>
                    <a:lumOff val="60000"/>
                  </a:schemeClr>
                </a:gs>
                <a:gs pos="30000">
                  <a:srgbClr val="00B050"/>
                </a:gs>
                <a:gs pos="60000">
                  <a:srgbClr val="00B050"/>
                </a:gs>
                <a:gs pos="90000">
                  <a:srgbClr val="00B050"/>
                </a:gs>
                <a:gs pos="75000">
                  <a:srgbClr val="92D050"/>
                </a:gs>
                <a:gs pos="45000">
                  <a:srgbClr val="92D050"/>
                </a:gs>
              </a:gsLst>
              <a:lin ang="13500000" scaled="1"/>
              <a:tileRect/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ndara" panose="020E0502030303020204" pitchFamily="34" charset="0"/>
                </a:rPr>
                <a:t>1</a:t>
              </a: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C471C755-7B84-2B51-3C2F-457FDFB4ED8E}"/>
                </a:ext>
              </a:extLst>
            </p:cNvPr>
            <p:cNvSpPr/>
            <p:nvPr/>
          </p:nvSpPr>
          <p:spPr>
            <a:xfrm>
              <a:off x="5607669" y="1432560"/>
              <a:ext cx="447473" cy="428017"/>
            </a:xfrm>
            <a:prstGeom prst="roundRect">
              <a:avLst/>
            </a:prstGeom>
            <a:gradFill flip="none" rotWithShape="1">
              <a:gsLst>
                <a:gs pos="0">
                  <a:srgbClr val="00B050"/>
                </a:gs>
                <a:gs pos="15000">
                  <a:schemeClr val="accent6">
                    <a:lumMod val="40000"/>
                    <a:lumOff val="60000"/>
                  </a:schemeClr>
                </a:gs>
                <a:gs pos="30000">
                  <a:srgbClr val="00B050"/>
                </a:gs>
                <a:gs pos="60000">
                  <a:srgbClr val="00B050"/>
                </a:gs>
                <a:gs pos="90000">
                  <a:srgbClr val="00B050"/>
                </a:gs>
                <a:gs pos="75000">
                  <a:srgbClr val="92D050"/>
                </a:gs>
                <a:gs pos="45000">
                  <a:srgbClr val="92D050"/>
                </a:gs>
              </a:gsLst>
              <a:lin ang="13500000" scaled="1"/>
              <a:tileRect/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ndara" panose="020E0502030303020204" pitchFamily="34" charset="0"/>
                </a:rPr>
                <a:t>2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7D9DCD78-4F2D-CC1D-3484-35835533C5BD}"/>
                </a:ext>
              </a:extLst>
            </p:cNvPr>
            <p:cNvSpPr/>
            <p:nvPr/>
          </p:nvSpPr>
          <p:spPr>
            <a:xfrm>
              <a:off x="5607668" y="1931048"/>
              <a:ext cx="447473" cy="428017"/>
            </a:xfrm>
            <a:prstGeom prst="roundRect">
              <a:avLst/>
            </a:prstGeom>
            <a:gradFill flip="none" rotWithShape="1">
              <a:gsLst>
                <a:gs pos="0">
                  <a:srgbClr val="00B050"/>
                </a:gs>
                <a:gs pos="15000">
                  <a:schemeClr val="accent6">
                    <a:lumMod val="40000"/>
                    <a:lumOff val="60000"/>
                  </a:schemeClr>
                </a:gs>
                <a:gs pos="30000">
                  <a:srgbClr val="00B050"/>
                </a:gs>
                <a:gs pos="60000">
                  <a:srgbClr val="00B050"/>
                </a:gs>
                <a:gs pos="90000">
                  <a:srgbClr val="00B050"/>
                </a:gs>
                <a:gs pos="75000">
                  <a:srgbClr val="92D050"/>
                </a:gs>
                <a:gs pos="45000">
                  <a:srgbClr val="92D050"/>
                </a:gs>
              </a:gsLst>
              <a:lin ang="13500000" scaled="1"/>
              <a:tileRect/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ndara" panose="020E0502030303020204" pitchFamily="34" charset="0"/>
                </a:rPr>
                <a:t>3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DBC19C81-BA1A-98B0-3546-43060D66EA22}"/>
                </a:ext>
              </a:extLst>
            </p:cNvPr>
            <p:cNvSpPr/>
            <p:nvPr/>
          </p:nvSpPr>
          <p:spPr>
            <a:xfrm>
              <a:off x="5607667" y="2429536"/>
              <a:ext cx="447473" cy="428017"/>
            </a:xfrm>
            <a:prstGeom prst="roundRect">
              <a:avLst/>
            </a:prstGeom>
            <a:gradFill flip="none" rotWithShape="1">
              <a:gsLst>
                <a:gs pos="0">
                  <a:srgbClr val="00B050"/>
                </a:gs>
                <a:gs pos="15000">
                  <a:schemeClr val="accent6">
                    <a:lumMod val="40000"/>
                    <a:lumOff val="60000"/>
                  </a:schemeClr>
                </a:gs>
                <a:gs pos="30000">
                  <a:srgbClr val="00B050"/>
                </a:gs>
                <a:gs pos="60000">
                  <a:srgbClr val="00B050"/>
                </a:gs>
                <a:gs pos="90000">
                  <a:srgbClr val="00B050"/>
                </a:gs>
                <a:gs pos="75000">
                  <a:srgbClr val="92D050"/>
                </a:gs>
                <a:gs pos="45000">
                  <a:srgbClr val="92D050"/>
                </a:gs>
              </a:gsLst>
              <a:lin ang="13500000" scaled="1"/>
              <a:tileRect/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ndara" panose="020E0502030303020204" pitchFamily="34" charset="0"/>
                </a:rPr>
                <a:t>4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1883F0D8-A0C7-6783-DDA3-8F706F27B0EC}"/>
                </a:ext>
              </a:extLst>
            </p:cNvPr>
            <p:cNvSpPr/>
            <p:nvPr/>
          </p:nvSpPr>
          <p:spPr>
            <a:xfrm>
              <a:off x="5607667" y="2928024"/>
              <a:ext cx="447473" cy="428017"/>
            </a:xfrm>
            <a:prstGeom prst="roundRect">
              <a:avLst/>
            </a:prstGeom>
            <a:gradFill flip="none" rotWithShape="1">
              <a:gsLst>
                <a:gs pos="0">
                  <a:srgbClr val="00B050"/>
                </a:gs>
                <a:gs pos="15000">
                  <a:schemeClr val="accent6">
                    <a:lumMod val="40000"/>
                    <a:lumOff val="60000"/>
                  </a:schemeClr>
                </a:gs>
                <a:gs pos="30000">
                  <a:srgbClr val="00B050"/>
                </a:gs>
                <a:gs pos="60000">
                  <a:srgbClr val="00B050"/>
                </a:gs>
                <a:gs pos="90000">
                  <a:srgbClr val="00B050"/>
                </a:gs>
                <a:gs pos="75000">
                  <a:srgbClr val="92D050"/>
                </a:gs>
                <a:gs pos="45000">
                  <a:srgbClr val="92D050"/>
                </a:gs>
              </a:gsLst>
              <a:lin ang="13500000" scaled="1"/>
              <a:tileRect/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ndara" panose="020E0502030303020204" pitchFamily="34" charset="0"/>
                </a:rPr>
                <a:t>5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8AC6855C-0280-F699-851B-A1C96DB15542}"/>
                </a:ext>
              </a:extLst>
            </p:cNvPr>
            <p:cNvSpPr/>
            <p:nvPr/>
          </p:nvSpPr>
          <p:spPr>
            <a:xfrm>
              <a:off x="5607667" y="3426512"/>
              <a:ext cx="447473" cy="428017"/>
            </a:xfrm>
            <a:prstGeom prst="roundRect">
              <a:avLst/>
            </a:prstGeom>
            <a:gradFill flip="none" rotWithShape="1">
              <a:gsLst>
                <a:gs pos="0">
                  <a:srgbClr val="00B050"/>
                </a:gs>
                <a:gs pos="15000">
                  <a:schemeClr val="accent6">
                    <a:lumMod val="40000"/>
                    <a:lumOff val="60000"/>
                  </a:schemeClr>
                </a:gs>
                <a:gs pos="30000">
                  <a:srgbClr val="00B050"/>
                </a:gs>
                <a:gs pos="60000">
                  <a:srgbClr val="00B050"/>
                </a:gs>
                <a:gs pos="90000">
                  <a:srgbClr val="00B050"/>
                </a:gs>
                <a:gs pos="75000">
                  <a:srgbClr val="92D050"/>
                </a:gs>
                <a:gs pos="45000">
                  <a:srgbClr val="92D050"/>
                </a:gs>
              </a:gsLst>
              <a:lin ang="13500000" scaled="1"/>
              <a:tileRect/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ndara" panose="020E0502030303020204" pitchFamily="34" charset="0"/>
                </a:rPr>
                <a:t>6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FA799363-5026-C8B2-385A-D406E4A98B9B}"/>
                </a:ext>
              </a:extLst>
            </p:cNvPr>
            <p:cNvSpPr/>
            <p:nvPr/>
          </p:nvSpPr>
          <p:spPr>
            <a:xfrm>
              <a:off x="5607667" y="3925000"/>
              <a:ext cx="447473" cy="428017"/>
            </a:xfrm>
            <a:prstGeom prst="roundRect">
              <a:avLst/>
            </a:prstGeom>
            <a:gradFill flip="none" rotWithShape="1">
              <a:gsLst>
                <a:gs pos="0">
                  <a:srgbClr val="00B050"/>
                </a:gs>
                <a:gs pos="15000">
                  <a:schemeClr val="accent6">
                    <a:lumMod val="40000"/>
                    <a:lumOff val="60000"/>
                  </a:schemeClr>
                </a:gs>
                <a:gs pos="30000">
                  <a:srgbClr val="00B050"/>
                </a:gs>
                <a:gs pos="60000">
                  <a:srgbClr val="00B050"/>
                </a:gs>
                <a:gs pos="90000">
                  <a:srgbClr val="00B050"/>
                </a:gs>
                <a:gs pos="75000">
                  <a:srgbClr val="92D050"/>
                </a:gs>
                <a:gs pos="45000">
                  <a:srgbClr val="92D050"/>
                </a:gs>
              </a:gsLst>
              <a:lin ang="13500000" scaled="1"/>
              <a:tileRect/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ndara" panose="020E0502030303020204" pitchFamily="34" charset="0"/>
                </a:rPr>
                <a:t>7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FDC4B893-E5FF-B5BB-A9B9-99C86245FC04}"/>
                </a:ext>
              </a:extLst>
            </p:cNvPr>
            <p:cNvSpPr/>
            <p:nvPr/>
          </p:nvSpPr>
          <p:spPr>
            <a:xfrm>
              <a:off x="5607667" y="4423488"/>
              <a:ext cx="447473" cy="428017"/>
            </a:xfrm>
            <a:prstGeom prst="roundRect">
              <a:avLst/>
            </a:prstGeom>
            <a:gradFill flip="none" rotWithShape="1">
              <a:gsLst>
                <a:gs pos="0">
                  <a:srgbClr val="00B050"/>
                </a:gs>
                <a:gs pos="15000">
                  <a:schemeClr val="accent6">
                    <a:lumMod val="40000"/>
                    <a:lumOff val="60000"/>
                  </a:schemeClr>
                </a:gs>
                <a:gs pos="30000">
                  <a:srgbClr val="00B050"/>
                </a:gs>
                <a:gs pos="60000">
                  <a:srgbClr val="00B050"/>
                </a:gs>
                <a:gs pos="90000">
                  <a:srgbClr val="00B050"/>
                </a:gs>
                <a:gs pos="75000">
                  <a:srgbClr val="92D050"/>
                </a:gs>
                <a:gs pos="45000">
                  <a:srgbClr val="92D050"/>
                </a:gs>
              </a:gsLst>
              <a:lin ang="13500000" scaled="1"/>
              <a:tileRect/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ndara" panose="020E0502030303020204" pitchFamily="34" charset="0"/>
                </a:rPr>
                <a:t>8</a:t>
              </a: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C78A5676-68A6-31F3-BDF2-2C134376FD30}"/>
                </a:ext>
              </a:extLst>
            </p:cNvPr>
            <p:cNvSpPr/>
            <p:nvPr/>
          </p:nvSpPr>
          <p:spPr>
            <a:xfrm>
              <a:off x="5607667" y="4921976"/>
              <a:ext cx="447473" cy="428017"/>
            </a:xfrm>
            <a:prstGeom prst="roundRect">
              <a:avLst/>
            </a:prstGeom>
            <a:gradFill flip="none" rotWithShape="1">
              <a:gsLst>
                <a:gs pos="0">
                  <a:srgbClr val="00B050"/>
                </a:gs>
                <a:gs pos="15000">
                  <a:schemeClr val="accent6">
                    <a:lumMod val="40000"/>
                    <a:lumOff val="60000"/>
                  </a:schemeClr>
                </a:gs>
                <a:gs pos="30000">
                  <a:srgbClr val="00B050"/>
                </a:gs>
                <a:gs pos="60000">
                  <a:srgbClr val="00B050"/>
                </a:gs>
                <a:gs pos="90000">
                  <a:srgbClr val="00B050"/>
                </a:gs>
                <a:gs pos="75000">
                  <a:srgbClr val="92D050"/>
                </a:gs>
                <a:gs pos="45000">
                  <a:srgbClr val="92D050"/>
                </a:gs>
              </a:gsLst>
              <a:lin ang="13500000" scaled="1"/>
              <a:tileRect/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ndara" panose="020E0502030303020204" pitchFamily="34" charset="0"/>
                </a:rPr>
                <a:t>9</a:t>
              </a: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21A8DC72-DAD9-5BF0-123F-22365AC28BA1}"/>
                </a:ext>
              </a:extLst>
            </p:cNvPr>
            <p:cNvSpPr/>
            <p:nvPr/>
          </p:nvSpPr>
          <p:spPr>
            <a:xfrm>
              <a:off x="5607666" y="5420464"/>
              <a:ext cx="447473" cy="428017"/>
            </a:xfrm>
            <a:prstGeom prst="roundRect">
              <a:avLst/>
            </a:prstGeom>
            <a:gradFill flip="none" rotWithShape="1">
              <a:gsLst>
                <a:gs pos="0">
                  <a:srgbClr val="00B050"/>
                </a:gs>
                <a:gs pos="15000">
                  <a:schemeClr val="accent6">
                    <a:lumMod val="40000"/>
                    <a:lumOff val="60000"/>
                  </a:schemeClr>
                </a:gs>
                <a:gs pos="30000">
                  <a:srgbClr val="00B050"/>
                </a:gs>
                <a:gs pos="60000">
                  <a:srgbClr val="00B050"/>
                </a:gs>
                <a:gs pos="90000">
                  <a:srgbClr val="00B050"/>
                </a:gs>
                <a:gs pos="75000">
                  <a:srgbClr val="92D050"/>
                </a:gs>
                <a:gs pos="45000">
                  <a:srgbClr val="92D050"/>
                </a:gs>
              </a:gsLst>
              <a:lin ang="13500000" scaled="1"/>
              <a:tileRect/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ndara" panose="020E0502030303020204" pitchFamily="34" charset="0"/>
                </a:rPr>
                <a:t>10</a:t>
              </a:r>
            </a:p>
          </p:txBody>
        </p:sp>
      </p:grp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14EC77C-7843-5E50-EC66-EBCC9D57A274}"/>
              </a:ext>
            </a:extLst>
          </p:cNvPr>
          <p:cNvCxnSpPr>
            <a:cxnSpLocks/>
            <a:stCxn id="21" idx="3"/>
            <a:endCxn id="135" idx="1"/>
          </p:cNvCxnSpPr>
          <p:nvPr/>
        </p:nvCxnSpPr>
        <p:spPr>
          <a:xfrm>
            <a:off x="4766436" y="3274761"/>
            <a:ext cx="506650" cy="8916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94" name="Picture 93">
            <a:extLst>
              <a:ext uri="{FF2B5EF4-FFF2-40B4-BE49-F238E27FC236}">
                <a16:creationId xmlns:a16="http://schemas.microsoft.com/office/drawing/2014/main" id="{DFA9D9B8-628D-05DB-5CCE-1B77C1EA5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9" t="7463" r="6582" b="7585"/>
          <a:stretch>
            <a:fillRect/>
          </a:stretch>
        </p:blipFill>
        <p:spPr>
          <a:xfrm>
            <a:off x="7117953" y="1935804"/>
            <a:ext cx="1459149" cy="2178996"/>
          </a:xfrm>
          <a:prstGeom prst="rect">
            <a:avLst/>
          </a:prstGeom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id="{AFDFF194-AAD6-EEFE-C3F1-3C60DCC1AF3F}"/>
              </a:ext>
            </a:extLst>
          </p:cNvPr>
          <p:cNvGrpSpPr/>
          <p:nvPr/>
        </p:nvGrpSpPr>
        <p:grpSpPr>
          <a:xfrm>
            <a:off x="7624603" y="815603"/>
            <a:ext cx="2570533" cy="1425503"/>
            <a:chOff x="1488332" y="3983076"/>
            <a:chExt cx="2570533" cy="1425503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4A2A4C40-F0FD-7FCD-4199-CBAA27BC3846}"/>
                </a:ext>
              </a:extLst>
            </p:cNvPr>
            <p:cNvSpPr txBox="1"/>
            <p:nvPr/>
          </p:nvSpPr>
          <p:spPr>
            <a:xfrm>
              <a:off x="1838523" y="4280888"/>
              <a:ext cx="21717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This is good, but how can we compress?</a:t>
              </a:r>
            </a:p>
          </p:txBody>
        </p:sp>
        <p:sp>
          <p:nvSpPr>
            <p:cNvPr id="97" name="Speech Bubble: Oval 96">
              <a:extLst>
                <a:ext uri="{FF2B5EF4-FFF2-40B4-BE49-F238E27FC236}">
                  <a16:creationId xmlns:a16="http://schemas.microsoft.com/office/drawing/2014/main" id="{5FDF56A4-47CC-DFC2-D35E-AC95FF8214FF}"/>
                </a:ext>
              </a:extLst>
            </p:cNvPr>
            <p:cNvSpPr/>
            <p:nvPr/>
          </p:nvSpPr>
          <p:spPr>
            <a:xfrm>
              <a:off x="1488332" y="3983076"/>
              <a:ext cx="2570533" cy="1425503"/>
            </a:xfrm>
            <a:prstGeom prst="wedgeEllipseCallout">
              <a:avLst>
                <a:gd name="adj1" fmla="val -28024"/>
                <a:gd name="adj2" fmla="val 56358"/>
              </a:avLst>
            </a:prstGeom>
            <a:noFill/>
            <a:ln w="285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8" name="Picture 97">
            <a:extLst>
              <a:ext uri="{FF2B5EF4-FFF2-40B4-BE49-F238E27FC236}">
                <a16:creationId xmlns:a16="http://schemas.microsoft.com/office/drawing/2014/main" id="{22ED5615-C05B-FFFF-BD24-61D132EB3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9" t="7463" r="6582" b="7585"/>
          <a:stretch>
            <a:fillRect/>
          </a:stretch>
        </p:blipFill>
        <p:spPr>
          <a:xfrm flipH="1">
            <a:off x="10643099" y="3614330"/>
            <a:ext cx="1459149" cy="2178996"/>
          </a:xfrm>
          <a:prstGeom prst="rect">
            <a:avLst/>
          </a:prstGeom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43024ED8-361C-402F-C515-C307F224CE1D}"/>
              </a:ext>
            </a:extLst>
          </p:cNvPr>
          <p:cNvGrpSpPr/>
          <p:nvPr/>
        </p:nvGrpSpPr>
        <p:grpSpPr>
          <a:xfrm>
            <a:off x="8730262" y="2698409"/>
            <a:ext cx="2092209" cy="2442551"/>
            <a:chOff x="4042704" y="3237789"/>
            <a:chExt cx="2092209" cy="2442551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E39E9E5C-BC28-5227-C36E-786AFEE09D1C}"/>
                </a:ext>
              </a:extLst>
            </p:cNvPr>
            <p:cNvSpPr txBox="1"/>
            <p:nvPr/>
          </p:nvSpPr>
          <p:spPr>
            <a:xfrm>
              <a:off x="4428834" y="3489085"/>
              <a:ext cx="1585886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We penalize too high a sum of scores. So, only a small fraction of voxels will be saved.</a:t>
              </a:r>
            </a:p>
          </p:txBody>
        </p:sp>
        <p:sp>
          <p:nvSpPr>
            <p:cNvPr id="101" name="Speech Bubble: Oval 100">
              <a:extLst>
                <a:ext uri="{FF2B5EF4-FFF2-40B4-BE49-F238E27FC236}">
                  <a16:creationId xmlns:a16="http://schemas.microsoft.com/office/drawing/2014/main" id="{26F755CB-808C-DF9A-D6E9-3D975946148C}"/>
                </a:ext>
              </a:extLst>
            </p:cNvPr>
            <p:cNvSpPr/>
            <p:nvPr/>
          </p:nvSpPr>
          <p:spPr>
            <a:xfrm>
              <a:off x="4042704" y="3237789"/>
              <a:ext cx="2092209" cy="2442551"/>
            </a:xfrm>
            <a:prstGeom prst="wedgeEllipseCallout">
              <a:avLst>
                <a:gd name="adj1" fmla="val 57039"/>
                <a:gd name="adj2" fmla="val 5508"/>
              </a:avLst>
            </a:prstGeom>
            <a:noFill/>
            <a:ln w="285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FCC6C37A-ADE9-1CA1-EF97-505F37D8FDB2}"/>
              </a:ext>
            </a:extLst>
          </p:cNvPr>
          <p:cNvGrpSpPr/>
          <p:nvPr/>
        </p:nvGrpSpPr>
        <p:grpSpPr>
          <a:xfrm>
            <a:off x="6199842" y="809507"/>
            <a:ext cx="452841" cy="4950205"/>
            <a:chOff x="6199842" y="809507"/>
            <a:chExt cx="452841" cy="4950205"/>
          </a:xfrm>
        </p:grpSpPr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9E987771-B3D6-84D0-0E70-BF19DEFEAE9C}"/>
                </a:ext>
              </a:extLst>
            </p:cNvPr>
            <p:cNvSpPr/>
            <p:nvPr/>
          </p:nvSpPr>
          <p:spPr>
            <a:xfrm>
              <a:off x="6203005" y="809507"/>
              <a:ext cx="447473" cy="428017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ndara" panose="020E0502030303020204" pitchFamily="34" charset="0"/>
                </a:rPr>
                <a:t>1</a:t>
              </a:r>
            </a:p>
          </p:txBody>
        </p: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ED93191C-2514-360D-24FB-EC2E03AB038C}"/>
                </a:ext>
              </a:extLst>
            </p:cNvPr>
            <p:cNvSpPr/>
            <p:nvPr/>
          </p:nvSpPr>
          <p:spPr>
            <a:xfrm>
              <a:off x="6203005" y="1320800"/>
              <a:ext cx="447473" cy="428017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ndara" panose="020E0502030303020204" pitchFamily="34" charset="0"/>
                </a:rPr>
                <a:t>2</a:t>
              </a:r>
            </a:p>
          </p:txBody>
        </p: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903092E6-39B0-C4B0-1366-0BA5B851229A}"/>
                </a:ext>
              </a:extLst>
            </p:cNvPr>
            <p:cNvSpPr/>
            <p:nvPr/>
          </p:nvSpPr>
          <p:spPr>
            <a:xfrm>
              <a:off x="6205210" y="1813089"/>
              <a:ext cx="447473" cy="428017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ndara" panose="020E0502030303020204" pitchFamily="34" charset="0"/>
                </a:rPr>
                <a:t>3</a:t>
              </a:r>
            </a:p>
          </p:txBody>
        </p:sp>
        <p:sp>
          <p:nvSpPr>
            <p:cNvPr id="127" name="Rectangle: Rounded Corners 126">
              <a:extLst>
                <a:ext uri="{FF2B5EF4-FFF2-40B4-BE49-F238E27FC236}">
                  <a16:creationId xmlns:a16="http://schemas.microsoft.com/office/drawing/2014/main" id="{238A0119-FFCB-AF66-D106-F21ABEE5027B}"/>
                </a:ext>
              </a:extLst>
            </p:cNvPr>
            <p:cNvSpPr/>
            <p:nvPr/>
          </p:nvSpPr>
          <p:spPr>
            <a:xfrm>
              <a:off x="6199846" y="2322543"/>
              <a:ext cx="447473" cy="428017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ndara" panose="020E0502030303020204" pitchFamily="34" charset="0"/>
                </a:rPr>
                <a:t>4</a:t>
              </a:r>
            </a:p>
          </p:txBody>
        </p:sp>
        <p:sp>
          <p:nvSpPr>
            <p:cNvPr id="128" name="Rectangle: Rounded Corners 127">
              <a:extLst>
                <a:ext uri="{FF2B5EF4-FFF2-40B4-BE49-F238E27FC236}">
                  <a16:creationId xmlns:a16="http://schemas.microsoft.com/office/drawing/2014/main" id="{D25D26E8-49D7-E8A1-08C0-98CE2F934633}"/>
                </a:ext>
              </a:extLst>
            </p:cNvPr>
            <p:cNvSpPr/>
            <p:nvPr/>
          </p:nvSpPr>
          <p:spPr>
            <a:xfrm>
              <a:off x="6199846" y="2819924"/>
              <a:ext cx="447473" cy="428017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ndara" panose="020E0502030303020204" pitchFamily="34" charset="0"/>
                </a:rPr>
                <a:t>5</a:t>
              </a:r>
            </a:p>
          </p:txBody>
        </p:sp>
        <p:sp>
          <p:nvSpPr>
            <p:cNvPr id="129" name="Rectangle: Rounded Corners 128">
              <a:extLst>
                <a:ext uri="{FF2B5EF4-FFF2-40B4-BE49-F238E27FC236}">
                  <a16:creationId xmlns:a16="http://schemas.microsoft.com/office/drawing/2014/main" id="{BA432177-0C22-0332-B9D5-6E889A210473}"/>
                </a:ext>
              </a:extLst>
            </p:cNvPr>
            <p:cNvSpPr/>
            <p:nvPr/>
          </p:nvSpPr>
          <p:spPr>
            <a:xfrm>
              <a:off x="6199845" y="3324964"/>
              <a:ext cx="447473" cy="428017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ndara" panose="020E0502030303020204" pitchFamily="34" charset="0"/>
                </a:rPr>
                <a:t>6</a:t>
              </a:r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F58264C9-5C24-E62C-0D38-6EC952DE4780}"/>
                </a:ext>
              </a:extLst>
            </p:cNvPr>
            <p:cNvSpPr/>
            <p:nvPr/>
          </p:nvSpPr>
          <p:spPr>
            <a:xfrm>
              <a:off x="6199844" y="3830004"/>
              <a:ext cx="447473" cy="428017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ndara" panose="020E0502030303020204" pitchFamily="34" charset="0"/>
                </a:rPr>
                <a:t>7</a:t>
              </a:r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19FF1C48-B668-E9CB-3875-71DFF636C9D4}"/>
                </a:ext>
              </a:extLst>
            </p:cNvPr>
            <p:cNvSpPr/>
            <p:nvPr/>
          </p:nvSpPr>
          <p:spPr>
            <a:xfrm>
              <a:off x="6199843" y="4331799"/>
              <a:ext cx="447473" cy="428017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ndara" panose="020E0502030303020204" pitchFamily="34" charset="0"/>
                </a:rPr>
                <a:t>8</a:t>
              </a:r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1D90CEB5-4C24-833B-916D-F5F46DA34565}"/>
                </a:ext>
              </a:extLst>
            </p:cNvPr>
            <p:cNvSpPr/>
            <p:nvPr/>
          </p:nvSpPr>
          <p:spPr>
            <a:xfrm>
              <a:off x="6199842" y="4831747"/>
              <a:ext cx="447473" cy="428017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ndara" panose="020E0502030303020204" pitchFamily="34" charset="0"/>
                </a:rPr>
                <a:t>9</a:t>
              </a:r>
            </a:p>
          </p:txBody>
        </p:sp>
        <p:sp>
          <p:nvSpPr>
            <p:cNvPr id="133" name="Rectangle: Rounded Corners 132">
              <a:extLst>
                <a:ext uri="{FF2B5EF4-FFF2-40B4-BE49-F238E27FC236}">
                  <a16:creationId xmlns:a16="http://schemas.microsoft.com/office/drawing/2014/main" id="{0DBF44A9-8FAA-9DDB-1BCE-9592873C67CB}"/>
                </a:ext>
              </a:extLst>
            </p:cNvPr>
            <p:cNvSpPr/>
            <p:nvPr/>
          </p:nvSpPr>
          <p:spPr>
            <a:xfrm>
              <a:off x="6203518" y="5331695"/>
              <a:ext cx="447473" cy="428017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ndara" panose="020E0502030303020204" pitchFamily="34" charset="0"/>
                </a:rPr>
                <a:t>10</a:t>
              </a:r>
            </a:p>
          </p:txBody>
        </p:sp>
      </p:grpSp>
      <p:sp>
        <p:nvSpPr>
          <p:cNvPr id="136" name="TextBox 135">
            <a:extLst>
              <a:ext uri="{FF2B5EF4-FFF2-40B4-BE49-F238E27FC236}">
                <a16:creationId xmlns:a16="http://schemas.microsoft.com/office/drawing/2014/main" id="{E0A292C8-DD8C-013E-4132-21F649C7C914}"/>
              </a:ext>
            </a:extLst>
          </p:cNvPr>
          <p:cNvSpPr txBox="1"/>
          <p:nvPr/>
        </p:nvSpPr>
        <p:spPr>
          <a:xfrm>
            <a:off x="5273086" y="5995581"/>
            <a:ext cx="1576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ndara" panose="020E0502030303020204" pitchFamily="34" charset="0"/>
              </a:rPr>
              <a:t>Construction accuracy</a:t>
            </a:r>
          </a:p>
        </p:txBody>
      </p:sp>
      <p:cxnSp>
        <p:nvCxnSpPr>
          <p:cNvPr id="140" name="Connector: Curved 139">
            <a:extLst>
              <a:ext uri="{FF2B5EF4-FFF2-40B4-BE49-F238E27FC236}">
                <a16:creationId xmlns:a16="http://schemas.microsoft.com/office/drawing/2014/main" id="{C583DB6C-6683-F691-7259-B567378516E3}"/>
              </a:ext>
            </a:extLst>
          </p:cNvPr>
          <p:cNvCxnSpPr>
            <a:endCxn id="21" idx="2"/>
          </p:cNvCxnSpPr>
          <p:nvPr/>
        </p:nvCxnSpPr>
        <p:spPr>
          <a:xfrm rot="10800000">
            <a:off x="3943476" y="4905441"/>
            <a:ext cx="1329610" cy="708550"/>
          </a:xfrm>
          <a:prstGeom prst="curvedConnector2">
            <a:avLst/>
          </a:prstGeom>
          <a:ln w="28575">
            <a:prstDash val="sysDot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2" name="Connector: Curved 141">
            <a:extLst>
              <a:ext uri="{FF2B5EF4-FFF2-40B4-BE49-F238E27FC236}">
                <a16:creationId xmlns:a16="http://schemas.microsoft.com/office/drawing/2014/main" id="{019C1874-08A6-813C-386A-6AB02E004E92}"/>
              </a:ext>
            </a:extLst>
          </p:cNvPr>
          <p:cNvCxnSpPr>
            <a:cxnSpLocks/>
            <a:endCxn id="65" idx="2"/>
          </p:cNvCxnSpPr>
          <p:nvPr/>
        </p:nvCxnSpPr>
        <p:spPr>
          <a:xfrm rot="10800000">
            <a:off x="1146026" y="4633904"/>
            <a:ext cx="4127063" cy="980090"/>
          </a:xfrm>
          <a:prstGeom prst="curvedConnector2">
            <a:avLst/>
          </a:prstGeom>
          <a:ln w="28575">
            <a:prstDash val="sysDot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9F0AF022-C236-EAA3-4EE5-8437C014E757}"/>
              </a:ext>
            </a:extLst>
          </p:cNvPr>
          <p:cNvSpPr txBox="1"/>
          <p:nvPr/>
        </p:nvSpPr>
        <p:spPr>
          <a:xfrm>
            <a:off x="1945119" y="5505391"/>
            <a:ext cx="1948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Gradient Back propagation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521D41-924E-7F67-0C5A-B231ED376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96A9-1971-41AF-8EE5-6334043BC7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400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21" grpId="0" animBg="1"/>
      <p:bldP spid="136" grpId="0"/>
      <p:bldP spid="1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7E99C32B-4576-4732-4385-264A41954E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14445155"/>
                  </p:ext>
                </p:extLst>
              </p:nvPr>
            </p:nvGraphicFramePr>
            <p:xfrm>
              <a:off x="1000541" y="1779885"/>
              <a:ext cx="9296850" cy="1534522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162747">
                      <a:extLst>
                        <a:ext uri="{9D8B030D-6E8A-4147-A177-3AD203B41FA5}">
                          <a16:colId xmlns:a16="http://schemas.microsoft.com/office/drawing/2014/main" val="2932851084"/>
                        </a:ext>
                      </a:extLst>
                    </a:gridCol>
                    <a:gridCol w="1029018">
                      <a:extLst>
                        <a:ext uri="{9D8B030D-6E8A-4147-A177-3AD203B41FA5}">
                          <a16:colId xmlns:a16="http://schemas.microsoft.com/office/drawing/2014/main" val="490106387"/>
                        </a:ext>
                      </a:extLst>
                    </a:gridCol>
                    <a:gridCol w="1048173">
                      <a:extLst>
                        <a:ext uri="{9D8B030D-6E8A-4147-A177-3AD203B41FA5}">
                          <a16:colId xmlns:a16="http://schemas.microsoft.com/office/drawing/2014/main" val="2098779815"/>
                        </a:ext>
                      </a:extLst>
                    </a:gridCol>
                    <a:gridCol w="743012">
                      <a:extLst>
                        <a:ext uri="{9D8B030D-6E8A-4147-A177-3AD203B41FA5}">
                          <a16:colId xmlns:a16="http://schemas.microsoft.com/office/drawing/2014/main" val="2192002073"/>
                        </a:ext>
                      </a:extLst>
                    </a:gridCol>
                    <a:gridCol w="1072859">
                      <a:extLst>
                        <a:ext uri="{9D8B030D-6E8A-4147-A177-3AD203B41FA5}">
                          <a16:colId xmlns:a16="http://schemas.microsoft.com/office/drawing/2014/main" val="4106245028"/>
                        </a:ext>
                      </a:extLst>
                    </a:gridCol>
                    <a:gridCol w="747974">
                      <a:extLst>
                        <a:ext uri="{9D8B030D-6E8A-4147-A177-3AD203B41FA5}">
                          <a16:colId xmlns:a16="http://schemas.microsoft.com/office/drawing/2014/main" val="2775535584"/>
                        </a:ext>
                      </a:extLst>
                    </a:gridCol>
                    <a:gridCol w="1383030">
                      <a:extLst>
                        <a:ext uri="{9D8B030D-6E8A-4147-A177-3AD203B41FA5}">
                          <a16:colId xmlns:a16="http://schemas.microsoft.com/office/drawing/2014/main" val="99983581"/>
                        </a:ext>
                      </a:extLst>
                    </a:gridCol>
                    <a:gridCol w="2110037">
                      <a:extLst>
                        <a:ext uri="{9D8B030D-6E8A-4147-A177-3AD203B41FA5}">
                          <a16:colId xmlns:a16="http://schemas.microsoft.com/office/drawing/2014/main" val="234824646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400" dirty="0">
                              <a:latin typeface="Candara" panose="020E0502030303020204" pitchFamily="34" charset="0"/>
                            </a:rPr>
                            <a:t>Data type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Candara" panose="020E0502030303020204" pitchFamily="34" charset="0"/>
                            </a:rPr>
                            <a:t>occupancy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1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dirty="0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sz="1400" b="1" dirty="0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>
                            <a:latin typeface="Candara" panose="020E0502030303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Candara" panose="020E0502030303020204" pitchFamily="34" charset="0"/>
                            </a:rPr>
                            <a:t>PSNR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Candara" panose="020E0502030303020204" pitchFamily="34" charset="0"/>
                            </a:rPr>
                            <a:t>precision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Candara" panose="020E0502030303020204" pitchFamily="34" charset="0"/>
                            </a:rPr>
                            <a:t>recall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Candara" panose="020E0502030303020204" pitchFamily="34" charset="0"/>
                            </a:rPr>
                            <a:t>Retention ratio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Candara" panose="020E0502030303020204" pitchFamily="34" charset="0"/>
                            </a:rPr>
                            <a:t>Compression ratio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89552141"/>
                      </a:ext>
                    </a:extLst>
                  </a:tr>
                  <a:tr h="396421">
                    <a:tc rowSpan="2"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ndara" panose="020E0502030303020204" pitchFamily="34" charset="0"/>
                            </a:rPr>
                            <a:t>Au + Au (</a:t>
                          </a:r>
                          <a:r>
                            <a:rPr lang="en-US" sz="1400" b="1" dirty="0" err="1">
                              <a:solidFill>
                                <a:srgbClr val="00B0F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ndara" panose="020E0502030303020204" pitchFamily="34" charset="0"/>
                            </a:rPr>
                            <a:t>sPHENIX</a:t>
                          </a:r>
                          <a:r>
                            <a:rPr lang="en-US" sz="1400" dirty="0">
                              <a:latin typeface="Candara" panose="020E0502030303020204" pitchFamily="34" charset="0"/>
                            </a:rPr>
                            <a:t>)</a:t>
                          </a:r>
                        </a:p>
                        <a:p>
                          <a:pPr algn="r"/>
                          <a:endParaRPr lang="en-US" sz="1400" dirty="0">
                            <a:latin typeface="Candara" panose="020E0502030303020204" pitchFamily="34" charset="0"/>
                          </a:endParaRPr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r" fontAlgn="ctr"/>
                          <a:r>
                            <a:rPr lang="en-US" sz="1400" dirty="0">
                              <a:effectLst/>
                              <a:latin typeface="Candara" panose="020E0502030303020204" pitchFamily="34" charset="0"/>
                            </a:rPr>
                            <a:t>0.108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sz="1400" dirty="0">
                              <a:effectLst/>
                              <a:latin typeface="Candara" panose="020E0502030303020204" pitchFamily="34" charset="0"/>
                            </a:rPr>
                            <a:t>0.112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sz="1400" dirty="0">
                              <a:effectLst/>
                              <a:latin typeface="Candara" panose="020E0502030303020204" pitchFamily="34" charset="0"/>
                            </a:rPr>
                            <a:t>21.4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sz="1400" dirty="0">
                              <a:effectLst/>
                              <a:latin typeface="Candara" panose="020E0502030303020204" pitchFamily="34" charset="0"/>
                            </a:rPr>
                            <a:t>0.934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sz="1400" dirty="0">
                              <a:effectLst/>
                              <a:latin typeface="Candara" panose="020E0502030303020204" pitchFamily="34" charset="0"/>
                            </a:rPr>
                            <a:t>0.936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400" dirty="0">
                              <a:latin typeface="Candara" panose="020E0502030303020204" pitchFamily="34" charset="0"/>
                            </a:rPr>
                            <a:t>--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sz="1400" dirty="0">
                              <a:effectLst/>
                              <a:latin typeface="Candara" panose="020E0502030303020204" pitchFamily="34" charset="0"/>
                            </a:rPr>
                            <a:t>31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69652729"/>
                      </a:ext>
                    </a:extLst>
                  </a:tr>
                  <a:tr h="396421">
                    <a:tc vMerge="1">
                      <a:txBody>
                        <a:bodyPr/>
                        <a:lstStyle/>
                        <a:p>
                          <a:pPr algn="r"/>
                          <a:endParaRPr lang="en-US" sz="1400" dirty="0">
                            <a:latin typeface="Candara" panose="020E0502030303020204" pitchFamily="34" charset="0"/>
                          </a:endParaRP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sz="1400" dirty="0">
                              <a:effectLst/>
                              <a:latin typeface="Candara" panose="020E0502030303020204" pitchFamily="34" charset="0"/>
                            </a:rPr>
                            <a:t>0.0284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sz="1400" dirty="0">
                              <a:effectLst/>
                              <a:latin typeface="Candara" panose="020E0502030303020204" pitchFamily="34" charset="0"/>
                            </a:rPr>
                            <a:t>26.0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sz="1400" dirty="0">
                              <a:effectLst/>
                              <a:latin typeface="Candara" panose="020E0502030303020204" pitchFamily="34" charset="0"/>
                            </a:rPr>
                            <a:t>0.996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sz="1400" dirty="0">
                              <a:effectLst/>
                              <a:latin typeface="Candara" panose="020E0502030303020204" pitchFamily="34" charset="0"/>
                            </a:rPr>
                            <a:t>0.988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400" dirty="0">
                              <a:latin typeface="Candara" panose="020E0502030303020204" pitchFamily="34" charset="0"/>
                            </a:rPr>
                            <a:t>0.133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sz="1400" dirty="0">
                              <a:effectLst/>
                              <a:latin typeface="Candara" panose="020E0502030303020204" pitchFamily="34" charset="0"/>
                            </a:rPr>
                            <a:t>34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194427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400" dirty="0">
                              <a:latin typeface="Candara" panose="020E0502030303020204" pitchFamily="34" charset="0"/>
                            </a:rPr>
                            <a:t>p + p (</a:t>
                          </a:r>
                          <a:r>
                            <a:rPr lang="en-US" sz="1400" b="1" dirty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ndara" panose="020E0502030303020204" pitchFamily="34" charset="0"/>
                            </a:rPr>
                            <a:t>EIC</a:t>
                          </a:r>
                          <a:r>
                            <a:rPr lang="en-US" sz="1400" dirty="0">
                              <a:latin typeface="Candara" panose="020E0502030303020204" pitchFamily="34" charset="0"/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sz="1400" b="1" dirty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ndara" panose="020E0502030303020204" pitchFamily="34" charset="0"/>
                            </a:rPr>
                            <a:t>0.024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sz="1400" dirty="0">
                              <a:effectLst/>
                              <a:latin typeface="Candara" panose="020E0502030303020204" pitchFamily="34" charset="0"/>
                            </a:rPr>
                            <a:t>0.0073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sz="1400" dirty="0">
                              <a:effectLst/>
                              <a:latin typeface="Candara" panose="020E0502030303020204" pitchFamily="34" charset="0"/>
                            </a:rPr>
                            <a:t>28.7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sz="1400" dirty="0">
                              <a:effectLst/>
                              <a:latin typeface="Candara" panose="020E0502030303020204" pitchFamily="34" charset="0"/>
                            </a:rPr>
                            <a:t>0.994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sz="1400" dirty="0">
                              <a:effectLst/>
                              <a:latin typeface="Candara" panose="020E0502030303020204" pitchFamily="34" charset="0"/>
                            </a:rPr>
                            <a:t>0.985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400" b="0" kern="1200" dirty="0">
                              <a:solidFill>
                                <a:schemeClr val="dk1"/>
                              </a:solidFill>
                              <a:effectLst/>
                              <a:latin typeface="Candara" panose="020E0502030303020204" pitchFamily="34" charset="0"/>
                            </a:rPr>
                            <a:t>0.109</a:t>
                          </a:r>
                          <a:endParaRPr lang="en-US" sz="1400" dirty="0">
                            <a:latin typeface="Candara" panose="020E0502030303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sz="1400" dirty="0">
                              <a:effectLst/>
                              <a:latin typeface="Candara" panose="020E0502030303020204" pitchFamily="34" charset="0"/>
                            </a:rPr>
                            <a:t>185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46536576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7E99C32B-4576-4732-4385-264A41954E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14445155"/>
                  </p:ext>
                </p:extLst>
              </p:nvPr>
            </p:nvGraphicFramePr>
            <p:xfrm>
              <a:off x="1000541" y="1779885"/>
              <a:ext cx="9296850" cy="1534522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162747">
                      <a:extLst>
                        <a:ext uri="{9D8B030D-6E8A-4147-A177-3AD203B41FA5}">
                          <a16:colId xmlns:a16="http://schemas.microsoft.com/office/drawing/2014/main" val="2932851084"/>
                        </a:ext>
                      </a:extLst>
                    </a:gridCol>
                    <a:gridCol w="1029018">
                      <a:extLst>
                        <a:ext uri="{9D8B030D-6E8A-4147-A177-3AD203B41FA5}">
                          <a16:colId xmlns:a16="http://schemas.microsoft.com/office/drawing/2014/main" val="490106387"/>
                        </a:ext>
                      </a:extLst>
                    </a:gridCol>
                    <a:gridCol w="1048173">
                      <a:extLst>
                        <a:ext uri="{9D8B030D-6E8A-4147-A177-3AD203B41FA5}">
                          <a16:colId xmlns:a16="http://schemas.microsoft.com/office/drawing/2014/main" val="2098779815"/>
                        </a:ext>
                      </a:extLst>
                    </a:gridCol>
                    <a:gridCol w="743012">
                      <a:extLst>
                        <a:ext uri="{9D8B030D-6E8A-4147-A177-3AD203B41FA5}">
                          <a16:colId xmlns:a16="http://schemas.microsoft.com/office/drawing/2014/main" val="2192002073"/>
                        </a:ext>
                      </a:extLst>
                    </a:gridCol>
                    <a:gridCol w="1072859">
                      <a:extLst>
                        <a:ext uri="{9D8B030D-6E8A-4147-A177-3AD203B41FA5}">
                          <a16:colId xmlns:a16="http://schemas.microsoft.com/office/drawing/2014/main" val="4106245028"/>
                        </a:ext>
                      </a:extLst>
                    </a:gridCol>
                    <a:gridCol w="747974">
                      <a:extLst>
                        <a:ext uri="{9D8B030D-6E8A-4147-A177-3AD203B41FA5}">
                          <a16:colId xmlns:a16="http://schemas.microsoft.com/office/drawing/2014/main" val="2775535584"/>
                        </a:ext>
                      </a:extLst>
                    </a:gridCol>
                    <a:gridCol w="1383030">
                      <a:extLst>
                        <a:ext uri="{9D8B030D-6E8A-4147-A177-3AD203B41FA5}">
                          <a16:colId xmlns:a16="http://schemas.microsoft.com/office/drawing/2014/main" val="99983581"/>
                        </a:ext>
                      </a:extLst>
                    </a:gridCol>
                    <a:gridCol w="2110037">
                      <a:extLst>
                        <a:ext uri="{9D8B030D-6E8A-4147-A177-3AD203B41FA5}">
                          <a16:colId xmlns:a16="http://schemas.microsoft.com/office/drawing/2014/main" val="234824646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400" dirty="0">
                              <a:latin typeface="Candara" panose="020E0502030303020204" pitchFamily="34" charset="0"/>
                            </a:rPr>
                            <a:t>Data type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Candara" panose="020E0502030303020204" pitchFamily="34" charset="0"/>
                            </a:rPr>
                            <a:t>occupancy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9884" t="-1639" r="-580233" b="-3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Candara" panose="020E0502030303020204" pitchFamily="34" charset="0"/>
                            </a:rPr>
                            <a:t>PSNR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Candara" panose="020E0502030303020204" pitchFamily="34" charset="0"/>
                            </a:rPr>
                            <a:t>precision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Candara" panose="020E0502030303020204" pitchFamily="34" charset="0"/>
                            </a:rPr>
                            <a:t>recall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Candara" panose="020E0502030303020204" pitchFamily="34" charset="0"/>
                            </a:rPr>
                            <a:t>Retention ratio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Candara" panose="020E0502030303020204" pitchFamily="34" charset="0"/>
                            </a:rPr>
                            <a:t>Compression ratio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89552141"/>
                      </a:ext>
                    </a:extLst>
                  </a:tr>
                  <a:tr h="396421">
                    <a:tc rowSpan="2"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ndara" panose="020E0502030303020204" pitchFamily="34" charset="0"/>
                            </a:rPr>
                            <a:t>Au + Au (</a:t>
                          </a:r>
                          <a:r>
                            <a:rPr lang="en-US" sz="1400" b="1" dirty="0" err="1">
                              <a:solidFill>
                                <a:srgbClr val="00B0F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ndara" panose="020E0502030303020204" pitchFamily="34" charset="0"/>
                            </a:rPr>
                            <a:t>sPHENIX</a:t>
                          </a:r>
                          <a:r>
                            <a:rPr lang="en-US" sz="1400" dirty="0">
                              <a:latin typeface="Candara" panose="020E0502030303020204" pitchFamily="34" charset="0"/>
                            </a:rPr>
                            <a:t>)</a:t>
                          </a:r>
                        </a:p>
                        <a:p>
                          <a:pPr algn="r"/>
                          <a:endParaRPr lang="en-US" sz="1400" dirty="0">
                            <a:latin typeface="Candara" panose="020E0502030303020204" pitchFamily="34" charset="0"/>
                          </a:endParaRPr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r" fontAlgn="ctr"/>
                          <a:r>
                            <a:rPr lang="en-US" sz="1400" dirty="0">
                              <a:effectLst/>
                              <a:latin typeface="Candara" panose="020E0502030303020204" pitchFamily="34" charset="0"/>
                            </a:rPr>
                            <a:t>0.108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sz="1400" dirty="0">
                              <a:effectLst/>
                              <a:latin typeface="Candara" panose="020E0502030303020204" pitchFamily="34" charset="0"/>
                            </a:rPr>
                            <a:t>0.112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sz="1400" dirty="0">
                              <a:effectLst/>
                              <a:latin typeface="Candara" panose="020E0502030303020204" pitchFamily="34" charset="0"/>
                            </a:rPr>
                            <a:t>21.4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sz="1400" dirty="0">
                              <a:effectLst/>
                              <a:latin typeface="Candara" panose="020E0502030303020204" pitchFamily="34" charset="0"/>
                            </a:rPr>
                            <a:t>0.934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sz="1400" dirty="0">
                              <a:effectLst/>
                              <a:latin typeface="Candara" panose="020E0502030303020204" pitchFamily="34" charset="0"/>
                            </a:rPr>
                            <a:t>0.936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400" dirty="0">
                              <a:latin typeface="Candara" panose="020E0502030303020204" pitchFamily="34" charset="0"/>
                            </a:rPr>
                            <a:t>--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sz="1400" dirty="0">
                              <a:effectLst/>
                              <a:latin typeface="Candara" panose="020E0502030303020204" pitchFamily="34" charset="0"/>
                            </a:rPr>
                            <a:t>31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69652729"/>
                      </a:ext>
                    </a:extLst>
                  </a:tr>
                  <a:tr h="396421">
                    <a:tc vMerge="1">
                      <a:txBody>
                        <a:bodyPr/>
                        <a:lstStyle/>
                        <a:p>
                          <a:pPr algn="r"/>
                          <a:endParaRPr lang="en-US" sz="1400" dirty="0">
                            <a:latin typeface="Candara" panose="020E0502030303020204" pitchFamily="34" charset="0"/>
                          </a:endParaRP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sz="1400" dirty="0">
                              <a:effectLst/>
                              <a:latin typeface="Candara" panose="020E0502030303020204" pitchFamily="34" charset="0"/>
                            </a:rPr>
                            <a:t>0.0284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sz="1400" dirty="0">
                              <a:effectLst/>
                              <a:latin typeface="Candara" panose="020E0502030303020204" pitchFamily="34" charset="0"/>
                            </a:rPr>
                            <a:t>26.0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sz="1400" dirty="0">
                              <a:effectLst/>
                              <a:latin typeface="Candara" panose="020E0502030303020204" pitchFamily="34" charset="0"/>
                            </a:rPr>
                            <a:t>0.996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sz="1400" dirty="0">
                              <a:effectLst/>
                              <a:latin typeface="Candara" panose="020E0502030303020204" pitchFamily="34" charset="0"/>
                            </a:rPr>
                            <a:t>0.988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400" dirty="0">
                              <a:latin typeface="Candara" panose="020E0502030303020204" pitchFamily="34" charset="0"/>
                            </a:rPr>
                            <a:t>0.133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sz="1400" dirty="0">
                              <a:effectLst/>
                              <a:latin typeface="Candara" panose="020E0502030303020204" pitchFamily="34" charset="0"/>
                            </a:rPr>
                            <a:t>34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194427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400" dirty="0">
                              <a:latin typeface="Candara" panose="020E0502030303020204" pitchFamily="34" charset="0"/>
                            </a:rPr>
                            <a:t>p + p (</a:t>
                          </a:r>
                          <a:r>
                            <a:rPr lang="en-US" sz="1400" b="1" dirty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ndara" panose="020E0502030303020204" pitchFamily="34" charset="0"/>
                            </a:rPr>
                            <a:t>EIC</a:t>
                          </a:r>
                          <a:r>
                            <a:rPr lang="en-US" sz="1400" dirty="0">
                              <a:latin typeface="Candara" panose="020E0502030303020204" pitchFamily="34" charset="0"/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sz="1400" b="1" dirty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ndara" panose="020E0502030303020204" pitchFamily="34" charset="0"/>
                            </a:rPr>
                            <a:t>0.024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sz="1400" dirty="0">
                              <a:effectLst/>
                              <a:latin typeface="Candara" panose="020E0502030303020204" pitchFamily="34" charset="0"/>
                            </a:rPr>
                            <a:t>0.0073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sz="1400" dirty="0">
                              <a:effectLst/>
                              <a:latin typeface="Candara" panose="020E0502030303020204" pitchFamily="34" charset="0"/>
                            </a:rPr>
                            <a:t>28.7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sz="1400" dirty="0">
                              <a:effectLst/>
                              <a:latin typeface="Candara" panose="020E0502030303020204" pitchFamily="34" charset="0"/>
                            </a:rPr>
                            <a:t>0.994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sz="1400" dirty="0">
                              <a:effectLst/>
                              <a:latin typeface="Candara" panose="020E0502030303020204" pitchFamily="34" charset="0"/>
                            </a:rPr>
                            <a:t>0.985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400" b="0" kern="1200" dirty="0">
                              <a:solidFill>
                                <a:schemeClr val="dk1"/>
                              </a:solidFill>
                              <a:effectLst/>
                              <a:latin typeface="Candara" panose="020E0502030303020204" pitchFamily="34" charset="0"/>
                            </a:rPr>
                            <a:t>0.109</a:t>
                          </a:r>
                          <a:endParaRPr lang="en-US" sz="1400" dirty="0">
                            <a:latin typeface="Candara" panose="020E0502030303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sz="1400" dirty="0">
                              <a:effectLst/>
                              <a:latin typeface="Candara" panose="020E0502030303020204" pitchFamily="34" charset="0"/>
                            </a:rPr>
                            <a:t>185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4653657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E66CCE17-5CCE-DAEC-8B9A-66ECADB1DCD5}"/>
              </a:ext>
            </a:extLst>
          </p:cNvPr>
          <p:cNvSpPr txBox="1"/>
          <p:nvPr/>
        </p:nvSpPr>
        <p:spPr>
          <a:xfrm>
            <a:off x="935578" y="657892"/>
            <a:ext cx="9622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Compression by importance works 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for both Au + Au and p + p collision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62E534-D849-98A3-3E69-3F9EE33133BE}"/>
              </a:ext>
            </a:extLst>
          </p:cNvPr>
          <p:cNvSpPr txBox="1"/>
          <p:nvPr/>
        </p:nvSpPr>
        <p:spPr>
          <a:xfrm>
            <a:off x="1000541" y="3942735"/>
            <a:ext cx="1019091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Additionally</a:t>
            </a:r>
            <a:r>
              <a:rPr lang="en-US" dirty="0">
                <a:latin typeface="Candara" panose="020E0502030303020204" pitchFamily="34" charset="0"/>
              </a:rPr>
              <a:t>, compression by importance achieves </a:t>
            </a:r>
            <a:r>
              <a:rPr lang="en-US" b="1" dirty="0">
                <a:latin typeface="Candara" panose="020E0502030303020204" pitchFamily="34" charset="0"/>
              </a:rPr>
              <a:t>variable compression ratio!</a:t>
            </a:r>
          </a:p>
          <a:p>
            <a:endParaRPr lang="en-US" dirty="0">
              <a:latin typeface="Candara" panose="020E0502030303020204" pitchFamily="34" charset="0"/>
            </a:endParaRP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With the Sparse Convolution Engine, </a:t>
            </a:r>
            <a:r>
              <a:rPr lang="en-US" dirty="0">
                <a:latin typeface="Candara" panose="020E0502030303020204" pitchFamily="34" charset="0"/>
              </a:rPr>
              <a:t>Compression by Importance can also achieves higher throughput on sparser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6C7AD-604C-9BF9-716E-52712DF77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96A9-1971-41AF-8EE5-6334043BC7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30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82B42-13C1-EA15-8EDD-DCFD3B51F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-up of a map&#10;&#10;AI-generated content may be incorrect.">
            <a:extLst>
              <a:ext uri="{FF2B5EF4-FFF2-40B4-BE49-F238E27FC236}">
                <a16:creationId xmlns:a16="http://schemas.microsoft.com/office/drawing/2014/main" id="{29CCAD03-0018-2724-6690-FA01B9289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057" y="1797955"/>
            <a:ext cx="3675888" cy="352954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28615CB-5588-5111-78A2-7DB231F1B8BC}"/>
              </a:ext>
            </a:extLst>
          </p:cNvPr>
          <p:cNvGrpSpPr/>
          <p:nvPr/>
        </p:nvGrpSpPr>
        <p:grpSpPr>
          <a:xfrm>
            <a:off x="221399" y="1797955"/>
            <a:ext cx="3840482" cy="3687579"/>
            <a:chOff x="221399" y="1797955"/>
            <a:chExt cx="3840482" cy="3687579"/>
          </a:xfrm>
        </p:grpSpPr>
        <p:pic>
          <p:nvPicPr>
            <p:cNvPr id="3" name="Picture 2" descr="A map of the world&#10;&#10;AI-generated content may be incorrect.">
              <a:extLst>
                <a:ext uri="{FF2B5EF4-FFF2-40B4-BE49-F238E27FC236}">
                  <a16:creationId xmlns:a16="http://schemas.microsoft.com/office/drawing/2014/main" id="{E86D1AB5-FE37-B26F-B4D6-DF8569BE9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401" y="1797955"/>
              <a:ext cx="3840480" cy="368757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9D7C5CB-A992-C7BC-3AAE-521DEB2EE066}"/>
                </a:ext>
              </a:extLst>
            </p:cNvPr>
            <p:cNvSpPr txBox="1"/>
            <p:nvPr/>
          </p:nvSpPr>
          <p:spPr>
            <a:xfrm>
              <a:off x="221399" y="1797955"/>
              <a:ext cx="8357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input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E85A8EC-601C-051F-0A4A-D46243DC8641}"/>
              </a:ext>
            </a:extLst>
          </p:cNvPr>
          <p:cNvSpPr txBox="1"/>
          <p:nvPr/>
        </p:nvSpPr>
        <p:spPr>
          <a:xfrm>
            <a:off x="4179282" y="1659455"/>
            <a:ext cx="2907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Reconstruction by the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compression-by-importance</a:t>
            </a:r>
            <a:r>
              <a:rPr lang="en-US" dirty="0">
                <a:latin typeface="Candara" panose="020E0502030303020204" pitchFamily="34" charset="0"/>
              </a:rPr>
              <a:t> approach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AFE46D-A06E-1153-0143-CA2BE2FC6DA2}"/>
              </a:ext>
            </a:extLst>
          </p:cNvPr>
          <p:cNvSpPr txBox="1"/>
          <p:nvPr/>
        </p:nvSpPr>
        <p:spPr>
          <a:xfrm>
            <a:off x="8130121" y="1797955"/>
            <a:ext cx="2309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Difference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5A231F-DFD3-468E-1E1B-AD5F082AE3EB}"/>
              </a:ext>
            </a:extLst>
          </p:cNvPr>
          <p:cNvSpPr txBox="1"/>
          <p:nvPr/>
        </p:nvSpPr>
        <p:spPr>
          <a:xfrm>
            <a:off x="221399" y="729811"/>
            <a:ext cx="5899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Better reconstruction</a:t>
            </a:r>
            <a:endParaRPr lang="en-US" sz="3600" dirty="0">
              <a:latin typeface="Candara" panose="020E05020303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1F56FA-60A1-F716-1C73-6B46136185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121" y="1664229"/>
            <a:ext cx="3675888" cy="3529541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710D624-D7A8-39D2-A23D-4CE51EA0D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96A9-1971-41AF-8EE5-6334043BC7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397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7FA29F-C7A2-99DA-3A3A-DE62598E668B}"/>
              </a:ext>
            </a:extLst>
          </p:cNvPr>
          <p:cNvSpPr txBox="1"/>
          <p:nvPr/>
        </p:nvSpPr>
        <p:spPr>
          <a:xfrm>
            <a:off x="1140542" y="775186"/>
            <a:ext cx="99109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From a Reviewer: </a:t>
            </a:r>
          </a:p>
          <a:p>
            <a:endParaRPr lang="en-US" sz="2400" dirty="0">
              <a:latin typeface="Candara" panose="020E0502030303020204" pitchFamily="34" charset="0"/>
            </a:endParaRPr>
          </a:p>
          <a:p>
            <a:r>
              <a:rPr lang="en-US" sz="2400" dirty="0">
                <a:latin typeface="Candara" panose="020E0502030303020204" pitchFamily="34" charset="0"/>
              </a:rPr>
              <a:t>Can we use the importance score as a sliding bar to control how much data to save?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F9C44C-933D-6B50-E5CC-7352F298067B}"/>
              </a:ext>
            </a:extLst>
          </p:cNvPr>
          <p:cNvSpPr txBox="1"/>
          <p:nvPr/>
        </p:nvSpPr>
        <p:spPr>
          <a:xfrm>
            <a:off x="1140542" y="2789276"/>
            <a:ext cx="99109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Implication: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</a:p>
          <a:p>
            <a:endParaRPr lang="en-US" dirty="0">
              <a:latin typeface="Candara" panose="020E0502030303020204" pitchFamily="34" charset="0"/>
            </a:endParaRPr>
          </a:p>
          <a:p>
            <a:r>
              <a:rPr lang="en-US" sz="2400" dirty="0">
                <a:latin typeface="Candara" panose="020E0502030303020204" pitchFamily="34" charset="0"/>
              </a:rPr>
              <a:t>The higher the cutoff, the fewer data to save, the lower the reconstruction quality. The lower the cutoff, the more data to save, the higher reconstruction quality to achieve.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BC64BB-E51F-7F77-C014-70AA78069FC3}"/>
              </a:ext>
            </a:extLst>
          </p:cNvPr>
          <p:cNvSpPr txBox="1"/>
          <p:nvPr/>
        </p:nvSpPr>
        <p:spPr>
          <a:xfrm>
            <a:off x="1140542" y="5018809"/>
            <a:ext cx="8140216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Tunability after Training!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53FC0B-2241-A1C3-DF86-E9BE00040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96A9-1971-41AF-8EE5-6334043BC7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0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A854D-B872-91E9-1C76-C62CD0AFC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FA343FCC-3B65-6065-8304-8DE0A11FE0E5}"/>
              </a:ext>
            </a:extLst>
          </p:cNvPr>
          <p:cNvSpPr/>
          <p:nvPr/>
        </p:nvSpPr>
        <p:spPr>
          <a:xfrm>
            <a:off x="1930400" y="1696721"/>
            <a:ext cx="7909560" cy="31902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DFF68B1-2925-C489-0510-4C079B4728AD}"/>
              </a:ext>
            </a:extLst>
          </p:cNvPr>
          <p:cNvSpPr txBox="1"/>
          <p:nvPr/>
        </p:nvSpPr>
        <p:spPr>
          <a:xfrm>
            <a:off x="4765691" y="5102482"/>
            <a:ext cx="3748389" cy="461665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 panose="020E0502030303020204" pitchFamily="34" charset="0"/>
              </a:rPr>
              <a:t>Threshold = 8.15484548538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DAE9719-430D-C283-177B-C658E4B01CEB}"/>
              </a:ext>
            </a:extLst>
          </p:cNvPr>
          <p:cNvGrpSpPr/>
          <p:nvPr/>
        </p:nvGrpSpPr>
        <p:grpSpPr>
          <a:xfrm>
            <a:off x="1361440" y="4616459"/>
            <a:ext cx="10383519" cy="859095"/>
            <a:chOff x="1361440" y="4738379"/>
            <a:chExt cx="10383519" cy="859095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AEB76728-F2A3-8890-4423-86AA8C349C0D}"/>
                </a:ext>
              </a:extLst>
            </p:cNvPr>
            <p:cNvCxnSpPr/>
            <p:nvPr/>
          </p:nvCxnSpPr>
          <p:spPr>
            <a:xfrm>
              <a:off x="1361440" y="5039360"/>
              <a:ext cx="9773920" cy="0"/>
            </a:xfrm>
            <a:prstGeom prst="straightConnector1">
              <a:avLst/>
            </a:prstGeom>
            <a:ln w="571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5CC9051-A1AE-D61B-1AF4-F80F6F6BDEDC}"/>
                </a:ext>
              </a:extLst>
            </p:cNvPr>
            <p:cNvCxnSpPr/>
            <p:nvPr/>
          </p:nvCxnSpPr>
          <p:spPr>
            <a:xfrm flipV="1">
              <a:off x="9865360" y="4765040"/>
              <a:ext cx="0" cy="274320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11F50CA-89D4-6F05-84FA-6F29AE737939}"/>
                </a:ext>
              </a:extLst>
            </p:cNvPr>
            <p:cNvCxnSpPr/>
            <p:nvPr/>
          </p:nvCxnSpPr>
          <p:spPr>
            <a:xfrm flipV="1">
              <a:off x="8514080" y="4738379"/>
              <a:ext cx="0" cy="27432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7B6257-2BD7-B898-502B-41CC17168139}"/>
                </a:ext>
              </a:extLst>
            </p:cNvPr>
            <p:cNvSpPr txBox="1"/>
            <p:nvPr/>
          </p:nvSpPr>
          <p:spPr>
            <a:xfrm>
              <a:off x="9682480" y="5012699"/>
              <a:ext cx="40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ndara" panose="020E0502030303020204" pitchFamily="34" charset="0"/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783A5D5-2958-FADC-D3F7-14FF5A06766B}"/>
                    </a:ext>
                  </a:extLst>
                </p:cNvPr>
                <p:cNvSpPr txBox="1"/>
                <p:nvPr/>
              </p:nvSpPr>
              <p:spPr>
                <a:xfrm>
                  <a:off x="10525760" y="5135809"/>
                  <a:ext cx="121919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>
                      <a:latin typeface="Candara" panose="020E0502030303020204" pitchFamily="34" charset="0"/>
                    </a:rPr>
                    <a:t>Score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a14:m>
                  <a:endParaRPr lang="en-US" sz="2400" dirty="0"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783A5D5-2958-FADC-D3F7-14FF5A0676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5760" y="5135809"/>
                  <a:ext cx="1219199" cy="461665"/>
                </a:xfrm>
                <a:prstGeom prst="rect">
                  <a:avLst/>
                </a:prstGeom>
                <a:blipFill>
                  <a:blip r:embed="rId3"/>
                  <a:stretch>
                    <a:fillRect l="-8000" t="-10526" b="-28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A4CAD81-531A-4A31-841C-097CE8615EA3}"/>
              </a:ext>
            </a:extLst>
          </p:cNvPr>
          <p:cNvGrpSpPr/>
          <p:nvPr/>
        </p:nvGrpSpPr>
        <p:grpSpPr>
          <a:xfrm>
            <a:off x="1262687" y="609600"/>
            <a:ext cx="637233" cy="4865954"/>
            <a:chOff x="1262687" y="731520"/>
            <a:chExt cx="637233" cy="4865954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A4AA4BB1-F2C7-10EA-E598-BE78D331EC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99920" y="731520"/>
              <a:ext cx="0" cy="4865954"/>
            </a:xfrm>
            <a:prstGeom prst="straightConnector1">
              <a:avLst/>
            </a:prstGeom>
            <a:ln w="571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E6D8955-FDFB-80EC-28DF-29CF62E78C56}"/>
                </a:ext>
              </a:extLst>
            </p:cNvPr>
            <p:cNvSpPr txBox="1"/>
            <p:nvPr/>
          </p:nvSpPr>
          <p:spPr>
            <a:xfrm rot="16200000">
              <a:off x="995680" y="2700328"/>
              <a:ext cx="995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ndara" panose="020E0502030303020204" pitchFamily="34" charset="0"/>
                </a:rPr>
                <a:t>Count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CAC323E-8D85-3B30-BD2B-DA52FA6C8005}"/>
              </a:ext>
            </a:extLst>
          </p:cNvPr>
          <p:cNvSpPr/>
          <p:nvPr/>
        </p:nvSpPr>
        <p:spPr>
          <a:xfrm>
            <a:off x="1930400" y="1229360"/>
            <a:ext cx="274320" cy="3657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E9DFD2D-DA93-D44A-B7FD-8292A3AB2F79}"/>
              </a:ext>
            </a:extLst>
          </p:cNvPr>
          <p:cNvSpPr/>
          <p:nvPr/>
        </p:nvSpPr>
        <p:spPr>
          <a:xfrm>
            <a:off x="8534401" y="3972562"/>
            <a:ext cx="274320" cy="914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1CC6AA-0B35-8F0A-2F2E-3EB06E2DFAF5}"/>
              </a:ext>
            </a:extLst>
          </p:cNvPr>
          <p:cNvSpPr txBox="1"/>
          <p:nvPr/>
        </p:nvSpPr>
        <p:spPr>
          <a:xfrm>
            <a:off x="3007361" y="3686631"/>
            <a:ext cx="4114800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 panose="020E0502030303020204" pitchFamily="34" charset="0"/>
              </a:rPr>
              <a:t>The Encoder is not motivated at all to produce any number between 0 and the threshold.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1EBA00C-FC8F-BDBF-93FD-4FD2AD65C63B}"/>
              </a:ext>
            </a:extLst>
          </p:cNvPr>
          <p:cNvSpPr txBox="1"/>
          <p:nvPr/>
        </p:nvSpPr>
        <p:spPr>
          <a:xfrm>
            <a:off x="7457439" y="1307882"/>
            <a:ext cx="3505199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 panose="020E0502030303020204" pitchFamily="34" charset="0"/>
              </a:rPr>
              <a:t>And the infinitely possible scores are wasted!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1DD844-1381-C837-AA36-F2FABD592BBF}"/>
              </a:ext>
            </a:extLst>
          </p:cNvPr>
          <p:cNvSpPr txBox="1"/>
          <p:nvPr/>
        </p:nvSpPr>
        <p:spPr>
          <a:xfrm>
            <a:off x="5339079" y="5723213"/>
            <a:ext cx="452120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 panose="020E0502030303020204" pitchFamily="34" charset="0"/>
              </a:rPr>
              <a:t>An absolutely arbitrary nonsense!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12F691-6EF6-4BB8-BF29-635D0D2D0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96A9-1971-41AF-8EE5-6334043BC7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48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88" grpId="0" animBg="1"/>
      <p:bldP spid="22" grpId="0" animBg="1"/>
      <p:bldP spid="23" grpId="0" animBg="1"/>
      <p:bldP spid="27" grpId="0" animBg="1"/>
      <p:bldP spid="30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C7962-4CBA-6E99-7061-171ADADA3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CDA91386-999B-CF6F-15E5-EACD7249819E}"/>
              </a:ext>
            </a:extLst>
          </p:cNvPr>
          <p:cNvGrpSpPr/>
          <p:nvPr/>
        </p:nvGrpSpPr>
        <p:grpSpPr>
          <a:xfrm>
            <a:off x="1361440" y="4724400"/>
            <a:ext cx="9773920" cy="1001711"/>
            <a:chOff x="1361440" y="4765040"/>
            <a:chExt cx="9773920" cy="1001711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7B3C8B82-5B40-BFBD-00EB-1B9633CDD5DB}"/>
                </a:ext>
              </a:extLst>
            </p:cNvPr>
            <p:cNvCxnSpPr/>
            <p:nvPr/>
          </p:nvCxnSpPr>
          <p:spPr>
            <a:xfrm>
              <a:off x="1361440" y="5039360"/>
              <a:ext cx="9773920" cy="0"/>
            </a:xfrm>
            <a:prstGeom prst="straightConnector1">
              <a:avLst/>
            </a:prstGeom>
            <a:ln w="571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995800E-2833-2378-7477-A583464C2B49}"/>
                </a:ext>
              </a:extLst>
            </p:cNvPr>
            <p:cNvCxnSpPr/>
            <p:nvPr/>
          </p:nvCxnSpPr>
          <p:spPr>
            <a:xfrm flipV="1">
              <a:off x="9865360" y="4765040"/>
              <a:ext cx="0" cy="274320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37FB558-83F0-463A-D882-1225567E30D2}"/>
                </a:ext>
              </a:extLst>
            </p:cNvPr>
            <p:cNvSpPr txBox="1"/>
            <p:nvPr/>
          </p:nvSpPr>
          <p:spPr>
            <a:xfrm>
              <a:off x="9682480" y="5012699"/>
              <a:ext cx="40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ndara" panose="020E0502030303020204" pitchFamily="34" charset="0"/>
                </a:rPr>
                <a:t>1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74491C5-BFBC-57A0-329E-1710CD0C75C0}"/>
                </a:ext>
              </a:extLst>
            </p:cNvPr>
            <p:cNvSpPr txBox="1"/>
            <p:nvPr/>
          </p:nvSpPr>
          <p:spPr>
            <a:xfrm>
              <a:off x="5689600" y="5305086"/>
              <a:ext cx="20624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ndara" panose="020E0502030303020204" pitchFamily="34" charset="0"/>
                </a:rPr>
                <a:t>Threshold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AB377C8-9332-7527-4FB9-7A2137B42761}"/>
              </a:ext>
            </a:extLst>
          </p:cNvPr>
          <p:cNvGrpSpPr/>
          <p:nvPr/>
        </p:nvGrpSpPr>
        <p:grpSpPr>
          <a:xfrm>
            <a:off x="1130608" y="690880"/>
            <a:ext cx="769312" cy="4865954"/>
            <a:chOff x="1130608" y="731520"/>
            <a:chExt cx="769312" cy="4865954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7D2C8F80-9359-C867-FE24-35ECE98CFD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99920" y="731520"/>
              <a:ext cx="0" cy="4865954"/>
            </a:xfrm>
            <a:prstGeom prst="straightConnector1">
              <a:avLst/>
            </a:prstGeom>
            <a:ln w="571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A30D312-3FC3-BF05-A3C0-CDDA4AB39092}"/>
                </a:ext>
              </a:extLst>
            </p:cNvPr>
            <p:cNvSpPr txBox="1"/>
            <p:nvPr/>
          </p:nvSpPr>
          <p:spPr>
            <a:xfrm rot="16200000">
              <a:off x="693421" y="2530147"/>
              <a:ext cx="1336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ndara" panose="020E0502030303020204" pitchFamily="34" charset="0"/>
                </a:rPr>
                <a:t>Density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6D58636-DE5F-7197-18E3-C81FEDDF30FF}"/>
              </a:ext>
            </a:extLst>
          </p:cNvPr>
          <p:cNvSpPr txBox="1"/>
          <p:nvPr/>
        </p:nvSpPr>
        <p:spPr>
          <a:xfrm>
            <a:off x="1452880" y="1136355"/>
            <a:ext cx="40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ndara" panose="020E0502030303020204" pitchFamily="34" charset="0"/>
              </a:rPr>
              <a:t>1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4B25821-E1BC-4EE3-A87A-E297C0514389}"/>
              </a:ext>
            </a:extLst>
          </p:cNvPr>
          <p:cNvCxnSpPr>
            <a:cxnSpLocks/>
          </p:cNvCxnSpPr>
          <p:nvPr/>
        </p:nvCxnSpPr>
        <p:spPr>
          <a:xfrm>
            <a:off x="1899920" y="1424924"/>
            <a:ext cx="7965440" cy="3818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2CD1DFB-C060-6441-AB50-FBB9329A63DF}"/>
                  </a:ext>
                </a:extLst>
              </p:cNvPr>
              <p:cNvSpPr txBox="1"/>
              <p:nvPr/>
            </p:nvSpPr>
            <p:spPr>
              <a:xfrm>
                <a:off x="6858001" y="827070"/>
                <a:ext cx="47650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ndara" panose="020E0502030303020204" pitchFamily="34" charset="0"/>
                  </a:rPr>
                  <a:t>Random Threshold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Uniform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(0, 1)</m:t>
                    </m:r>
                  </m:oMath>
                </a14:m>
                <a:endParaRPr lang="en-US" sz="2400" dirty="0">
                  <a:latin typeface="Candara" panose="020E0502030303020204" pitchFamily="34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2CD1DFB-C060-6441-AB50-FBB9329A6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1" y="827070"/>
                <a:ext cx="4765040" cy="461665"/>
              </a:xfrm>
              <a:prstGeom prst="rect">
                <a:avLst/>
              </a:prstGeom>
              <a:blipFill>
                <a:blip r:embed="rId3"/>
                <a:stretch>
                  <a:fillRect l="-1918" t="-10667" r="-256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3CAE222-BACD-BBEB-41D1-D9A489BDA2F0}"/>
              </a:ext>
            </a:extLst>
          </p:cNvPr>
          <p:cNvSpPr/>
          <p:nvPr/>
        </p:nvSpPr>
        <p:spPr>
          <a:xfrm>
            <a:off x="4781864" y="4016408"/>
            <a:ext cx="447473" cy="42801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1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D3C6E3-7345-DA16-1983-BDDACE3FD2CA}"/>
              </a:ext>
            </a:extLst>
          </p:cNvPr>
          <p:cNvSpPr/>
          <p:nvPr/>
        </p:nvSpPr>
        <p:spPr>
          <a:xfrm>
            <a:off x="4781864" y="4513562"/>
            <a:ext cx="447473" cy="428017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andara" panose="020E0502030303020204" pitchFamily="34" charset="0"/>
              </a:rPr>
              <a:t>.42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8CD0EF-0A2F-B380-7995-AEDF358B1106}"/>
              </a:ext>
            </a:extLst>
          </p:cNvPr>
          <p:cNvCxnSpPr>
            <a:cxnSpLocks/>
          </p:cNvCxnSpPr>
          <p:nvPr/>
        </p:nvCxnSpPr>
        <p:spPr>
          <a:xfrm flipV="1">
            <a:off x="5689600" y="1445244"/>
            <a:ext cx="0" cy="3566160"/>
          </a:xfrm>
          <a:prstGeom prst="line">
            <a:avLst/>
          </a:prstGeom>
          <a:ln w="28575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B9B5D54-2408-EAC4-382E-1E36C51DA937}"/>
              </a:ext>
            </a:extLst>
          </p:cNvPr>
          <p:cNvSpPr/>
          <p:nvPr/>
        </p:nvSpPr>
        <p:spPr>
          <a:xfrm>
            <a:off x="7663807" y="4030657"/>
            <a:ext cx="447473" cy="42801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2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2BE6F35-45CB-30EE-9AB6-A1286159B09B}"/>
              </a:ext>
            </a:extLst>
          </p:cNvPr>
          <p:cNvSpPr/>
          <p:nvPr/>
        </p:nvSpPr>
        <p:spPr>
          <a:xfrm>
            <a:off x="7663807" y="4510391"/>
            <a:ext cx="447473" cy="428017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andara" panose="020E0502030303020204" pitchFamily="34" charset="0"/>
              </a:rPr>
              <a:t>.71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5B86809-FD69-F7DD-F52A-00324247E58A}"/>
              </a:ext>
            </a:extLst>
          </p:cNvPr>
          <p:cNvCxnSpPr>
            <a:cxnSpLocks/>
          </p:cNvCxnSpPr>
          <p:nvPr/>
        </p:nvCxnSpPr>
        <p:spPr>
          <a:xfrm flipV="1">
            <a:off x="7203440" y="1435084"/>
            <a:ext cx="0" cy="3566160"/>
          </a:xfrm>
          <a:prstGeom prst="line">
            <a:avLst/>
          </a:prstGeom>
          <a:ln w="28575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C417BA3-E465-27B9-2DAB-8BB0BE99CFCD}"/>
              </a:ext>
            </a:extLst>
          </p:cNvPr>
          <p:cNvSpPr txBox="1"/>
          <p:nvPr/>
        </p:nvSpPr>
        <p:spPr>
          <a:xfrm>
            <a:off x="6959600" y="5926968"/>
            <a:ext cx="704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Kept: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92500C8-AB25-8AF4-59C5-DB3455D4D36E}"/>
              </a:ext>
            </a:extLst>
          </p:cNvPr>
          <p:cNvSpPr/>
          <p:nvPr/>
        </p:nvSpPr>
        <p:spPr>
          <a:xfrm>
            <a:off x="9612222" y="4023819"/>
            <a:ext cx="447473" cy="42801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3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78633B83-715D-3644-660C-84195D428F73}"/>
              </a:ext>
            </a:extLst>
          </p:cNvPr>
          <p:cNvSpPr/>
          <p:nvPr/>
        </p:nvSpPr>
        <p:spPr>
          <a:xfrm>
            <a:off x="9621087" y="4507850"/>
            <a:ext cx="447473" cy="428017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andara" panose="020E0502030303020204" pitchFamily="34" charset="0"/>
              </a:rPr>
              <a:t>.99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E9C071DA-37A4-8D5C-DFD5-EA72DEA0C75E}"/>
              </a:ext>
            </a:extLst>
          </p:cNvPr>
          <p:cNvCxnSpPr>
            <a:cxnSpLocks/>
          </p:cNvCxnSpPr>
          <p:nvPr/>
        </p:nvCxnSpPr>
        <p:spPr>
          <a:xfrm flipV="1">
            <a:off x="3545840" y="1435084"/>
            <a:ext cx="0" cy="3566160"/>
          </a:xfrm>
          <a:prstGeom prst="line">
            <a:avLst/>
          </a:prstGeom>
          <a:ln w="28575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3F7CFFEC-89F6-BDCD-0418-8169E6B8205E}"/>
              </a:ext>
            </a:extLst>
          </p:cNvPr>
          <p:cNvSpPr/>
          <p:nvPr/>
        </p:nvSpPr>
        <p:spPr>
          <a:xfrm>
            <a:off x="6858000" y="5736582"/>
            <a:ext cx="4051005" cy="775148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6A2030-CC0C-46AC-2414-9F45A11ECEA4}"/>
              </a:ext>
            </a:extLst>
          </p:cNvPr>
          <p:cNvSpPr txBox="1"/>
          <p:nvPr/>
        </p:nvSpPr>
        <p:spPr>
          <a:xfrm rot="16200000">
            <a:off x="3323605" y="2492438"/>
            <a:ext cx="1145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Candara" panose="020E0502030303020204" pitchFamily="34" charset="0"/>
              </a:rPr>
              <a:t>Random threshold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C9786D-08A3-86C6-E4D9-2D03DE18EE68}"/>
              </a:ext>
            </a:extLst>
          </p:cNvPr>
          <p:cNvSpPr txBox="1"/>
          <p:nvPr/>
        </p:nvSpPr>
        <p:spPr>
          <a:xfrm rot="16200000">
            <a:off x="5467365" y="2521635"/>
            <a:ext cx="1145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Candara" panose="020E0502030303020204" pitchFamily="34" charset="0"/>
              </a:rPr>
              <a:t>Random threshold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454847-B3F8-D156-B0CB-7738148080D5}"/>
              </a:ext>
            </a:extLst>
          </p:cNvPr>
          <p:cNvSpPr txBox="1"/>
          <p:nvPr/>
        </p:nvSpPr>
        <p:spPr>
          <a:xfrm rot="16200000">
            <a:off x="6934815" y="2546732"/>
            <a:ext cx="1145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Candara" panose="020E0502030303020204" pitchFamily="34" charset="0"/>
              </a:rPr>
              <a:t>Random threshold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C49D56A-D265-9197-E6F4-EDADCC234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96A9-1971-41AF-8EE5-6334043BC7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42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5E-6 0.2729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0.11588 0.27269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4" y="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  <p:bldP spid="10" grpId="0" animBg="1"/>
      <p:bldP spid="10" grpId="1" animBg="1"/>
      <p:bldP spid="21" grpId="0" animBg="1"/>
      <p:bldP spid="21" grpId="1" animBg="1"/>
      <p:bldP spid="24" grpId="0" animBg="1"/>
      <p:bldP spid="24" grpId="1" animBg="1"/>
      <p:bldP spid="31" grpId="0" animBg="1"/>
      <p:bldP spid="31" grpId="1" animBg="1"/>
      <p:bldP spid="64" grpId="0" animBg="1"/>
      <p:bldP spid="64" grpId="1" animBg="1"/>
      <p:bldP spid="6" grpId="0"/>
      <p:bldP spid="6" grpId="1"/>
      <p:bldP spid="7" grpId="0"/>
      <p:bldP spid="7" grpId="1"/>
      <p:bldP spid="11" grpId="0"/>
      <p:bldP spid="1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50E17-3B32-ED12-B7EE-3DBE40DA7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03739094-F459-BD10-DA08-7DFAA2046689}"/>
              </a:ext>
            </a:extLst>
          </p:cNvPr>
          <p:cNvSpPr/>
          <p:nvPr/>
        </p:nvSpPr>
        <p:spPr>
          <a:xfrm>
            <a:off x="7914637" y="1437456"/>
            <a:ext cx="1935338" cy="3527613"/>
          </a:xfrm>
          <a:prstGeom prst="rect">
            <a:avLst/>
          </a:prstGeom>
          <a:solidFill>
            <a:srgbClr val="FFD1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80A56A-F1D5-0AD8-2EC6-7D2DA666B7AA}"/>
              </a:ext>
            </a:extLst>
          </p:cNvPr>
          <p:cNvSpPr/>
          <p:nvPr/>
        </p:nvSpPr>
        <p:spPr>
          <a:xfrm>
            <a:off x="1930400" y="1437456"/>
            <a:ext cx="5984237" cy="35276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03CF4FC-FC8B-47B4-FC00-940B11766F60}"/>
              </a:ext>
            </a:extLst>
          </p:cNvPr>
          <p:cNvGrpSpPr/>
          <p:nvPr/>
        </p:nvGrpSpPr>
        <p:grpSpPr>
          <a:xfrm>
            <a:off x="1361440" y="4724400"/>
            <a:ext cx="9773920" cy="1001711"/>
            <a:chOff x="1361440" y="4765040"/>
            <a:chExt cx="9773920" cy="1001711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8AE11228-A688-6B8F-B187-EE85EF1EC2A1}"/>
                </a:ext>
              </a:extLst>
            </p:cNvPr>
            <p:cNvCxnSpPr/>
            <p:nvPr/>
          </p:nvCxnSpPr>
          <p:spPr>
            <a:xfrm>
              <a:off x="1361440" y="5039360"/>
              <a:ext cx="9773920" cy="0"/>
            </a:xfrm>
            <a:prstGeom prst="straightConnector1">
              <a:avLst/>
            </a:prstGeom>
            <a:ln w="571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CE2375E-DDDB-9AE0-E7D4-B23A8F4EF8EF}"/>
                </a:ext>
              </a:extLst>
            </p:cNvPr>
            <p:cNvCxnSpPr/>
            <p:nvPr/>
          </p:nvCxnSpPr>
          <p:spPr>
            <a:xfrm flipV="1">
              <a:off x="9865360" y="4765040"/>
              <a:ext cx="0" cy="274320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C5F12AE-5CC7-99A2-29F3-7CDB6F816803}"/>
                </a:ext>
              </a:extLst>
            </p:cNvPr>
            <p:cNvSpPr txBox="1"/>
            <p:nvPr/>
          </p:nvSpPr>
          <p:spPr>
            <a:xfrm>
              <a:off x="9682480" y="5012699"/>
              <a:ext cx="40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ndara" panose="020E0502030303020204" pitchFamily="34" charset="0"/>
                </a:rPr>
                <a:t>1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7462BD4-ADDE-BD75-D607-64101B65CBCF}"/>
                </a:ext>
              </a:extLst>
            </p:cNvPr>
            <p:cNvSpPr txBox="1"/>
            <p:nvPr/>
          </p:nvSpPr>
          <p:spPr>
            <a:xfrm>
              <a:off x="5689600" y="5305086"/>
              <a:ext cx="20624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ndara" panose="020E0502030303020204" pitchFamily="34" charset="0"/>
                </a:rPr>
                <a:t>Threshold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0E43B51-1CA2-DA4D-DCFE-789B3EF31C33}"/>
              </a:ext>
            </a:extLst>
          </p:cNvPr>
          <p:cNvGrpSpPr/>
          <p:nvPr/>
        </p:nvGrpSpPr>
        <p:grpSpPr>
          <a:xfrm>
            <a:off x="1130608" y="690880"/>
            <a:ext cx="769312" cy="4865954"/>
            <a:chOff x="1130608" y="731520"/>
            <a:chExt cx="769312" cy="4865954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12F8442B-3266-61A7-EEC3-CD4339ABFD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99920" y="731520"/>
              <a:ext cx="0" cy="4865954"/>
            </a:xfrm>
            <a:prstGeom prst="straightConnector1">
              <a:avLst/>
            </a:prstGeom>
            <a:ln w="571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855CE55-7592-DAED-D07B-85EAB921EE79}"/>
                </a:ext>
              </a:extLst>
            </p:cNvPr>
            <p:cNvSpPr txBox="1"/>
            <p:nvPr/>
          </p:nvSpPr>
          <p:spPr>
            <a:xfrm rot="16200000">
              <a:off x="693421" y="2530147"/>
              <a:ext cx="1336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ndara" panose="020E0502030303020204" pitchFamily="34" charset="0"/>
                </a:rPr>
                <a:t>Density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552E70F-BC6D-5E3D-BFFB-D61E35537A95}"/>
              </a:ext>
            </a:extLst>
          </p:cNvPr>
          <p:cNvSpPr txBox="1"/>
          <p:nvPr/>
        </p:nvSpPr>
        <p:spPr>
          <a:xfrm>
            <a:off x="1452880" y="1136355"/>
            <a:ext cx="40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ndara" panose="020E0502030303020204" pitchFamily="34" charset="0"/>
              </a:rPr>
              <a:t>1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64AD579-B06B-EFCC-B0D0-A3FC887E4FF9}"/>
              </a:ext>
            </a:extLst>
          </p:cNvPr>
          <p:cNvCxnSpPr>
            <a:cxnSpLocks/>
          </p:cNvCxnSpPr>
          <p:nvPr/>
        </p:nvCxnSpPr>
        <p:spPr>
          <a:xfrm>
            <a:off x="1899920" y="1424924"/>
            <a:ext cx="7965440" cy="3818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5BE363D-F77D-AE97-1EF8-39A415AFFC75}"/>
                  </a:ext>
                </a:extLst>
              </p:cNvPr>
              <p:cNvSpPr txBox="1"/>
              <p:nvPr/>
            </p:nvSpPr>
            <p:spPr>
              <a:xfrm>
                <a:off x="6787727" y="827070"/>
                <a:ext cx="483531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Candara" panose="020E0502030303020204" pitchFamily="34" charset="0"/>
                  </a:rPr>
                  <a:t>Random Threshold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Uniform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(0, 1)</m:t>
                    </m:r>
                  </m:oMath>
                </a14:m>
                <a:endParaRPr lang="en-US" sz="2400" dirty="0"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5BE363D-F77D-AE97-1EF8-39A415AFF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7727" y="827070"/>
                <a:ext cx="4835314" cy="461665"/>
              </a:xfrm>
              <a:prstGeom prst="rect">
                <a:avLst/>
              </a:prstGeom>
              <a:blipFill>
                <a:blip r:embed="rId3"/>
                <a:stretch>
                  <a:fillRect l="-1889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609628D-733C-B92A-C9A4-114F14EB48AC}"/>
              </a:ext>
            </a:extLst>
          </p:cNvPr>
          <p:cNvSpPr/>
          <p:nvPr/>
        </p:nvSpPr>
        <p:spPr>
          <a:xfrm>
            <a:off x="7663807" y="4030657"/>
            <a:ext cx="447473" cy="42801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  <a:latin typeface="Candara" panose="020E0502030303020204" pitchFamily="34" charset="0"/>
              </a:rPr>
              <a:t>viv</a:t>
            </a:r>
            <a:endParaRPr lang="en-US" sz="14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E98E055-C537-45B8-51D1-F41D3043EBA4}"/>
              </a:ext>
            </a:extLst>
          </p:cNvPr>
          <p:cNvSpPr/>
          <p:nvPr/>
        </p:nvSpPr>
        <p:spPr>
          <a:xfrm>
            <a:off x="7663807" y="4510391"/>
            <a:ext cx="447473" cy="428017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andara" panose="020E0502030303020204" pitchFamily="34" charset="0"/>
              </a:rPr>
              <a:t>.71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695161-A2E0-8E17-F2F5-788F8ADFFC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9" t="7463" r="6582" b="7585"/>
          <a:stretch>
            <a:fillRect/>
          </a:stretch>
        </p:blipFill>
        <p:spPr>
          <a:xfrm>
            <a:off x="2511491" y="2671003"/>
            <a:ext cx="1459149" cy="217899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6CA9BF8-B436-32ED-23A6-8D94E8AAC243}"/>
              </a:ext>
            </a:extLst>
          </p:cNvPr>
          <p:cNvGrpSpPr/>
          <p:nvPr/>
        </p:nvGrpSpPr>
        <p:grpSpPr>
          <a:xfrm>
            <a:off x="3455956" y="1508108"/>
            <a:ext cx="2570533" cy="1635620"/>
            <a:chOff x="3455956" y="1508108"/>
            <a:chExt cx="2570533" cy="163562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B93606C-946C-253B-3C08-55801F700246}"/>
                </a:ext>
              </a:extLst>
            </p:cNvPr>
            <p:cNvSpPr txBox="1"/>
            <p:nvPr/>
          </p:nvSpPr>
          <p:spPr>
            <a:xfrm>
              <a:off x="3749668" y="1743442"/>
              <a:ext cx="21717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Now, we get rid of absolutely arbitrary nonsense! But will it work?</a:t>
              </a:r>
            </a:p>
          </p:txBody>
        </p:sp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BF57E279-56E7-99B8-A028-3B015B4B0087}"/>
                </a:ext>
              </a:extLst>
            </p:cNvPr>
            <p:cNvSpPr/>
            <p:nvPr/>
          </p:nvSpPr>
          <p:spPr>
            <a:xfrm>
              <a:off x="3455956" y="1508108"/>
              <a:ext cx="2570533" cy="1635620"/>
            </a:xfrm>
            <a:prstGeom prst="wedgeEllipseCallout">
              <a:avLst>
                <a:gd name="adj1" fmla="val -44229"/>
                <a:gd name="adj2" fmla="val 50146"/>
              </a:avLst>
            </a:prstGeom>
            <a:noFill/>
            <a:ln w="285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3FDCF24-B0C2-A12B-31ED-536F0C563FDB}"/>
              </a:ext>
            </a:extLst>
          </p:cNvPr>
          <p:cNvSpPr/>
          <p:nvPr/>
        </p:nvSpPr>
        <p:spPr>
          <a:xfrm>
            <a:off x="9633931" y="4516705"/>
            <a:ext cx="447473" cy="428017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andara" panose="020E0502030303020204" pitchFamily="34" charset="0"/>
              </a:rPr>
              <a:t>1.0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C6CEF41-6BEF-8620-CB94-90934CD899E3}"/>
              </a:ext>
            </a:extLst>
          </p:cNvPr>
          <p:cNvSpPr txBox="1"/>
          <p:nvPr/>
        </p:nvSpPr>
        <p:spPr>
          <a:xfrm>
            <a:off x="6787726" y="2373817"/>
            <a:ext cx="2892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Random thresholding can push truly important voxels, and only truly important voxels, to high scores.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0E066-B33A-A1B7-2830-DCA116D0F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96A9-1971-41AF-8EE5-6334043BC7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78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repeatCount="indefinite" autoRev="1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1.48148E-6 L 0.16016 -1.48148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47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1.11111E-6 L 0.16107 1.11111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99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3" grpId="0" animBg="1"/>
      <p:bldP spid="23" grpId="1" animBg="1"/>
      <p:bldP spid="21" grpId="0" animBg="1"/>
      <p:bldP spid="21" grpId="1" animBg="1"/>
      <p:bldP spid="21" grpId="2" animBg="1"/>
      <p:bldP spid="24" grpId="0" animBg="1"/>
      <p:bldP spid="24" grpId="1" animBg="1"/>
      <p:bldP spid="24" grpId="2" animBg="1"/>
      <p:bldP spid="28" grpId="0" animBg="1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12C77CA-B447-732E-5F53-7807491E75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516"/>
          <a:stretch>
            <a:fillRect/>
          </a:stretch>
        </p:blipFill>
        <p:spPr>
          <a:xfrm>
            <a:off x="677269" y="640080"/>
            <a:ext cx="5366301" cy="5577840"/>
          </a:xfrm>
          <a:prstGeom prst="rect">
            <a:avLst/>
          </a:prstGeom>
        </p:spPr>
      </p:pic>
      <p:sp>
        <p:nvSpPr>
          <p:cNvPr id="11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898023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F6E068-FB26-B0AB-E545-C6052CCE166B}"/>
              </a:ext>
            </a:extLst>
          </p:cNvPr>
          <p:cNvSpPr txBox="1"/>
          <p:nvPr/>
        </p:nvSpPr>
        <p:spPr>
          <a:xfrm>
            <a:off x="6739128" y="1268699"/>
            <a:ext cx="4818888" cy="355078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Task: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latin typeface="Candara" panose="020E0502030303020204" pitchFamily="34" charset="0"/>
              </a:rPr>
              <a:t>    Compress Tracking Detector data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>
              <a:latin typeface="Candara" panose="020E0502030303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Examples: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latin typeface="Candara" panose="020E0502030303020204" pitchFamily="34" charset="0"/>
              </a:rPr>
              <a:t>    TPCs at </a:t>
            </a:r>
            <a:r>
              <a:rPr lang="en-US" sz="2400" dirty="0" err="1">
                <a:latin typeface="Candara" panose="020E0502030303020204" pitchFamily="34" charset="0"/>
              </a:rPr>
              <a:t>sPHENIX</a:t>
            </a:r>
            <a:r>
              <a:rPr lang="en-US" sz="2400" dirty="0">
                <a:latin typeface="Candara" panose="020E0502030303020204" pitchFamily="34" charset="0"/>
              </a:rPr>
              <a:t> and EIC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500" dirty="0">
              <a:latin typeface="Candara" panose="020E0502030303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Baseline: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latin typeface="Candara" panose="020E0502030303020204" pitchFamily="34" charset="0"/>
              </a:rPr>
              <a:t>    Do it accurately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>
              <a:latin typeface="Candara" panose="020E0502030303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Restrictions: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latin typeface="Candara" panose="020E0502030303020204" pitchFamily="34" charset="0"/>
              </a:rPr>
              <a:t>    Do it on On-Time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89211B-53FC-120B-D01E-12F2545989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933A556B-7C63-244D-9B7C-B0EA8042B330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FEEC7E-526F-6AEC-5283-FBC9D838B560}"/>
              </a:ext>
            </a:extLst>
          </p:cNvPr>
          <p:cNvSpPr txBox="1"/>
          <p:nvPr/>
        </p:nvSpPr>
        <p:spPr>
          <a:xfrm>
            <a:off x="6720839" y="5005870"/>
            <a:ext cx="448793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ndara" panose="020E0502030303020204" pitchFamily="34" charset="0"/>
              </a:rPr>
              <a:t>Note: In fact, I become less and less worried about the throughput constraint recently, because the fast development in novel AI hardware. As an example, I just learned this past weekend that FPGA can handle convolution. Amazing, right!</a:t>
            </a:r>
          </a:p>
        </p:txBody>
      </p:sp>
    </p:spTree>
    <p:extLst>
      <p:ext uri="{BB962C8B-B14F-4D97-AF65-F5344CB8AC3E}">
        <p14:creationId xmlns:p14="http://schemas.microsoft.com/office/powerpoint/2010/main" val="949010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C7127-6BD4-1619-DC8B-A99A7AE9B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0C9203B7-4A46-4E05-DEE0-B891441584CC}"/>
              </a:ext>
            </a:extLst>
          </p:cNvPr>
          <p:cNvGrpSpPr/>
          <p:nvPr/>
        </p:nvGrpSpPr>
        <p:grpSpPr>
          <a:xfrm>
            <a:off x="1361440" y="4724400"/>
            <a:ext cx="9773920" cy="1001711"/>
            <a:chOff x="1361440" y="4765040"/>
            <a:chExt cx="9773920" cy="1001711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FA08B650-F2B8-5D68-7D4F-039BF94E1D5C}"/>
                </a:ext>
              </a:extLst>
            </p:cNvPr>
            <p:cNvCxnSpPr/>
            <p:nvPr/>
          </p:nvCxnSpPr>
          <p:spPr>
            <a:xfrm>
              <a:off x="1361440" y="5039360"/>
              <a:ext cx="9773920" cy="0"/>
            </a:xfrm>
            <a:prstGeom prst="straightConnector1">
              <a:avLst/>
            </a:prstGeom>
            <a:ln w="571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4948D8A-F55F-87D1-B61B-DFE87A08C499}"/>
                </a:ext>
              </a:extLst>
            </p:cNvPr>
            <p:cNvCxnSpPr/>
            <p:nvPr/>
          </p:nvCxnSpPr>
          <p:spPr>
            <a:xfrm flipV="1">
              <a:off x="9865360" y="4765040"/>
              <a:ext cx="0" cy="274320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95C0B55-17B4-E472-2641-8AD8ED35415B}"/>
                </a:ext>
              </a:extLst>
            </p:cNvPr>
            <p:cNvSpPr txBox="1"/>
            <p:nvPr/>
          </p:nvSpPr>
          <p:spPr>
            <a:xfrm>
              <a:off x="9682480" y="5012699"/>
              <a:ext cx="40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ndara" panose="020E0502030303020204" pitchFamily="34" charset="0"/>
                </a:rPr>
                <a:t>1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865FFD2-3A72-43A7-DA8B-C6D36270C033}"/>
                </a:ext>
              </a:extLst>
            </p:cNvPr>
            <p:cNvSpPr txBox="1"/>
            <p:nvPr/>
          </p:nvSpPr>
          <p:spPr>
            <a:xfrm>
              <a:off x="5064760" y="5305086"/>
              <a:ext cx="20624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andara" panose="020E0502030303020204" pitchFamily="34" charset="0"/>
                </a:rPr>
                <a:t>Scores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5528180-CD1F-B654-6953-852104FCDB5B}"/>
              </a:ext>
            </a:extLst>
          </p:cNvPr>
          <p:cNvGrpSpPr/>
          <p:nvPr/>
        </p:nvGrpSpPr>
        <p:grpSpPr>
          <a:xfrm>
            <a:off x="1130608" y="690880"/>
            <a:ext cx="769312" cy="4865954"/>
            <a:chOff x="1130608" y="731520"/>
            <a:chExt cx="769312" cy="4865954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9F9BB32A-721D-848B-C7BD-624E3E0205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99920" y="731520"/>
              <a:ext cx="0" cy="4865954"/>
            </a:xfrm>
            <a:prstGeom prst="straightConnector1">
              <a:avLst/>
            </a:prstGeom>
            <a:ln w="571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5C5AB86-8D00-51B6-A6F3-11E9184B31A8}"/>
                </a:ext>
              </a:extLst>
            </p:cNvPr>
            <p:cNvSpPr txBox="1"/>
            <p:nvPr/>
          </p:nvSpPr>
          <p:spPr>
            <a:xfrm rot="16200000">
              <a:off x="693421" y="2530147"/>
              <a:ext cx="1336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ndara" panose="020E0502030303020204" pitchFamily="34" charset="0"/>
                </a:rPr>
                <a:t>Count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8C7A675-056F-311D-31DD-DF605D79E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9" t="7463" r="6582" b="7585"/>
          <a:stretch>
            <a:fillRect/>
          </a:stretch>
        </p:blipFill>
        <p:spPr>
          <a:xfrm flipH="1">
            <a:off x="10009545" y="2480852"/>
            <a:ext cx="1459149" cy="217899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E920320-7602-0F86-5BA7-8D355BADC65E}"/>
              </a:ext>
            </a:extLst>
          </p:cNvPr>
          <p:cNvGrpSpPr/>
          <p:nvPr/>
        </p:nvGrpSpPr>
        <p:grpSpPr>
          <a:xfrm>
            <a:off x="8197702" y="1869737"/>
            <a:ext cx="1991215" cy="1975711"/>
            <a:chOff x="4042704" y="3237789"/>
            <a:chExt cx="2092209" cy="19757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B54CE19-0EBB-C9C2-ED63-E9C252E416FA}"/>
                </a:ext>
              </a:extLst>
            </p:cNvPr>
            <p:cNvSpPr txBox="1"/>
            <p:nvPr/>
          </p:nvSpPr>
          <p:spPr>
            <a:xfrm>
              <a:off x="4395973" y="3528794"/>
              <a:ext cx="158588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Will random thresholding use the full range of the scores?</a:t>
              </a:r>
            </a:p>
          </p:txBody>
        </p:sp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02C46D30-8F78-C1CC-C0CF-EBE348D735B9}"/>
                </a:ext>
              </a:extLst>
            </p:cNvPr>
            <p:cNvSpPr/>
            <p:nvPr/>
          </p:nvSpPr>
          <p:spPr>
            <a:xfrm>
              <a:off x="4042704" y="3237789"/>
              <a:ext cx="2092209" cy="1975711"/>
            </a:xfrm>
            <a:prstGeom prst="wedgeEllipseCallout">
              <a:avLst>
                <a:gd name="adj1" fmla="val 57039"/>
                <a:gd name="adj2" fmla="val 5508"/>
              </a:avLst>
            </a:prstGeom>
            <a:noFill/>
            <a:ln w="285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99DB902A-600A-7D95-04D5-F4467D5322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" r="4970" b="3065"/>
          <a:stretch>
            <a:fillRect/>
          </a:stretch>
        </p:blipFill>
        <p:spPr>
          <a:xfrm>
            <a:off x="1897658" y="1333065"/>
            <a:ext cx="8046720" cy="364513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CF5E32E-AD00-19A4-DD8A-5B272FA844F4}"/>
              </a:ext>
            </a:extLst>
          </p:cNvPr>
          <p:cNvSpPr txBox="1"/>
          <p:nvPr/>
        </p:nvSpPr>
        <p:spPr>
          <a:xfrm>
            <a:off x="3662539" y="3299459"/>
            <a:ext cx="3215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Not really!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4A9C6E-4C73-E6EA-4B7A-080877472BA4}"/>
              </a:ext>
            </a:extLst>
          </p:cNvPr>
          <p:cNvSpPr txBox="1"/>
          <p:nvPr/>
        </p:nvSpPr>
        <p:spPr>
          <a:xfrm>
            <a:off x="3662539" y="3980753"/>
            <a:ext cx="41098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ndara" panose="020E0502030303020204" pitchFamily="34" charset="0"/>
              </a:rPr>
              <a:t>I really hope it to be a triumph story, but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8CBD3E-57B4-458D-F3DD-C5AC8AED3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96A9-1971-41AF-8EE5-6334043BC7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64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11E4F-91AE-B2A5-7E5D-1A3C37F24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CD5F5614-1417-64F4-54CB-C3CAA67B2E98}"/>
              </a:ext>
            </a:extLst>
          </p:cNvPr>
          <p:cNvGrpSpPr/>
          <p:nvPr/>
        </p:nvGrpSpPr>
        <p:grpSpPr>
          <a:xfrm>
            <a:off x="6324833" y="1858142"/>
            <a:ext cx="5486400" cy="4015450"/>
            <a:chOff x="6324833" y="1858142"/>
            <a:chExt cx="5486400" cy="401545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1F6888A-C849-DC1F-E790-6414840687AD}"/>
                </a:ext>
              </a:extLst>
            </p:cNvPr>
            <p:cNvGrpSpPr/>
            <p:nvPr/>
          </p:nvGrpSpPr>
          <p:grpSpPr>
            <a:xfrm>
              <a:off x="6324833" y="1858142"/>
              <a:ext cx="5486400" cy="3676896"/>
              <a:chOff x="6324833" y="1858142"/>
              <a:chExt cx="5486400" cy="3676896"/>
            </a:xfrm>
          </p:grpSpPr>
          <p:pic>
            <p:nvPicPr>
              <p:cNvPr id="14" name="Picture 13" descr="Chart&#10;&#10;AI-generated content may be incorrect.">
                <a:extLst>
                  <a:ext uri="{FF2B5EF4-FFF2-40B4-BE49-F238E27FC236}">
                    <a16:creationId xmlns:a16="http://schemas.microsoft.com/office/drawing/2014/main" id="{FC8A6D0D-C824-D02C-75E5-7626025A61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152"/>
              <a:stretch>
                <a:fillRect/>
              </a:stretch>
            </p:blipFill>
            <p:spPr>
              <a:xfrm>
                <a:off x="6324833" y="2228827"/>
                <a:ext cx="5486400" cy="3306211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789F5F5-53A7-FFEA-784A-91C372D5BF60}"/>
                  </a:ext>
                </a:extLst>
              </p:cNvPr>
              <p:cNvSpPr txBox="1"/>
              <p:nvPr/>
            </p:nvSpPr>
            <p:spPr>
              <a:xfrm>
                <a:off x="6733394" y="1858142"/>
                <a:ext cx="38502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andara" panose="020E0502030303020204" pitchFamily="34" charset="0"/>
                  </a:rPr>
                  <a:t>Cumulative distribution of the scores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9AEA0E6-A999-AE9C-7A62-4BE587721464}"/>
                </a:ext>
              </a:extLst>
            </p:cNvPr>
            <p:cNvSpPr txBox="1"/>
            <p:nvPr/>
          </p:nvSpPr>
          <p:spPr>
            <a:xfrm>
              <a:off x="8794766" y="5535038"/>
              <a:ext cx="7587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Candara" panose="020E0502030303020204" pitchFamily="34" charset="0"/>
                </a:rPr>
                <a:t>score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80A3F26-7FAB-FF6F-7427-161E24CC755A}"/>
              </a:ext>
            </a:extLst>
          </p:cNvPr>
          <p:cNvGrpSpPr/>
          <p:nvPr/>
        </p:nvGrpSpPr>
        <p:grpSpPr>
          <a:xfrm>
            <a:off x="380769" y="1858142"/>
            <a:ext cx="5486400" cy="4015450"/>
            <a:chOff x="380769" y="1858142"/>
            <a:chExt cx="5486400" cy="401545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BA8894B-A504-8C9A-96B8-2D430A9A0353}"/>
                </a:ext>
              </a:extLst>
            </p:cNvPr>
            <p:cNvSpPr txBox="1"/>
            <p:nvPr/>
          </p:nvSpPr>
          <p:spPr>
            <a:xfrm>
              <a:off x="2744590" y="5535038"/>
              <a:ext cx="7587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Candara" panose="020E0502030303020204" pitchFamily="34" charset="0"/>
                </a:rPr>
                <a:t>score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5A1BAC7-ACFE-469D-0D70-A17E44F637D7}"/>
                </a:ext>
              </a:extLst>
            </p:cNvPr>
            <p:cNvGrpSpPr/>
            <p:nvPr/>
          </p:nvGrpSpPr>
          <p:grpSpPr>
            <a:xfrm>
              <a:off x="380769" y="1858142"/>
              <a:ext cx="5486400" cy="3676896"/>
              <a:chOff x="380769" y="1858142"/>
              <a:chExt cx="5486400" cy="3676896"/>
            </a:xfrm>
          </p:grpSpPr>
          <p:pic>
            <p:nvPicPr>
              <p:cNvPr id="8" name="Picture 7" descr="Chart, histogram&#10;&#10;AI-generated content may be incorrect.">
                <a:extLst>
                  <a:ext uri="{FF2B5EF4-FFF2-40B4-BE49-F238E27FC236}">
                    <a16:creationId xmlns:a16="http://schemas.microsoft.com/office/drawing/2014/main" id="{6DB87A32-3547-01BD-90AE-5AFFCE03B7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898"/>
              <a:stretch>
                <a:fillRect/>
              </a:stretch>
            </p:blipFill>
            <p:spPr>
              <a:xfrm>
                <a:off x="380769" y="2228827"/>
                <a:ext cx="5486400" cy="3306211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631879E-50AE-9689-D6EC-74C2E03E1292}"/>
                  </a:ext>
                </a:extLst>
              </p:cNvPr>
              <p:cNvSpPr txBox="1"/>
              <p:nvPr/>
            </p:nvSpPr>
            <p:spPr>
              <a:xfrm>
                <a:off x="753893" y="1858142"/>
                <a:ext cx="28502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andara" panose="020E0502030303020204" pitchFamily="34" charset="0"/>
                  </a:rPr>
                  <a:t>Distribution of the scores</a:t>
                </a:r>
              </a:p>
            </p:txBody>
          </p:sp>
        </p:grp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AE94FAFF-9C92-6150-B19C-B1DE5F21961C}"/>
              </a:ext>
            </a:extLst>
          </p:cNvPr>
          <p:cNvSpPr txBox="1"/>
          <p:nvPr/>
        </p:nvSpPr>
        <p:spPr>
          <a:xfrm>
            <a:off x="208449" y="2811530"/>
            <a:ext cx="109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ndara" panose="020E0502030303020204" pitchFamily="34" charset="0"/>
              </a:rPr>
              <a:t>Log scale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B3FF17-F7A0-F92B-AEAC-93CA442C5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96A9-1971-41AF-8EE5-6334043BC7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01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56C36-4EFC-0542-64A5-FD3615B8C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3C5304-5E4A-A0D5-4DCF-1E3FB99D73C9}"/>
              </a:ext>
            </a:extLst>
          </p:cNvPr>
          <p:cNvSpPr txBox="1"/>
          <p:nvPr/>
        </p:nvSpPr>
        <p:spPr>
          <a:xfrm>
            <a:off x="683589" y="726374"/>
            <a:ext cx="5924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Limited control by importance score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CD6D5CF-6F17-6F7A-FA0D-BC3A8ED3AC07}"/>
              </a:ext>
            </a:extLst>
          </p:cNvPr>
          <p:cNvGrpSpPr>
            <a:grpSpLocks noChangeAspect="1"/>
          </p:cNvGrpSpPr>
          <p:nvPr/>
        </p:nvGrpSpPr>
        <p:grpSpPr>
          <a:xfrm>
            <a:off x="2239853" y="1767530"/>
            <a:ext cx="7022588" cy="4948653"/>
            <a:chOff x="6324833" y="1954047"/>
            <a:chExt cx="5486400" cy="386613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FFF6571-FAD9-6D21-AF3A-7B8A27FD92FB}"/>
                </a:ext>
              </a:extLst>
            </p:cNvPr>
            <p:cNvGrpSpPr/>
            <p:nvPr/>
          </p:nvGrpSpPr>
          <p:grpSpPr>
            <a:xfrm>
              <a:off x="6324833" y="1954047"/>
              <a:ext cx="5486400" cy="3580991"/>
              <a:chOff x="6324833" y="1954047"/>
              <a:chExt cx="5486400" cy="3580991"/>
            </a:xfrm>
          </p:grpSpPr>
          <p:pic>
            <p:nvPicPr>
              <p:cNvPr id="14" name="Picture 13" descr="Chart&#10;&#10;AI-generated content may be incorrect.">
                <a:extLst>
                  <a:ext uri="{FF2B5EF4-FFF2-40B4-BE49-F238E27FC236}">
                    <a16:creationId xmlns:a16="http://schemas.microsoft.com/office/drawing/2014/main" id="{E0813D4D-562D-F3C1-EC92-2C5C7E5FB7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152"/>
              <a:stretch>
                <a:fillRect/>
              </a:stretch>
            </p:blipFill>
            <p:spPr>
              <a:xfrm>
                <a:off x="6324833" y="2228827"/>
                <a:ext cx="5486400" cy="3306211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B242275-BF7B-5D3E-7E9E-316AEA025D41}"/>
                  </a:ext>
                </a:extLst>
              </p:cNvPr>
              <p:cNvSpPr txBox="1"/>
              <p:nvPr/>
            </p:nvSpPr>
            <p:spPr>
              <a:xfrm>
                <a:off x="6725794" y="1954047"/>
                <a:ext cx="38502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andara" panose="020E0502030303020204" pitchFamily="34" charset="0"/>
                  </a:rPr>
                  <a:t>Cumulative distribution of the scores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EC68CD-8C54-808C-2B23-16B15FD76FFA}"/>
                </a:ext>
              </a:extLst>
            </p:cNvPr>
            <p:cNvSpPr txBox="1"/>
            <p:nvPr/>
          </p:nvSpPr>
          <p:spPr>
            <a:xfrm>
              <a:off x="8448770" y="5555687"/>
              <a:ext cx="1641306" cy="264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Candara" panose="020E0502030303020204" pitchFamily="34" charset="0"/>
                </a:rPr>
                <a:t>Importance score</a:t>
              </a:r>
            </a:p>
          </p:txBody>
        </p:sp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429EBAD4-9B1A-3AD0-3FD8-A379ABD9714E}"/>
                  </a:ext>
                </a:extLst>
              </p14:cNvPr>
              <p14:cNvContentPartPr/>
              <p14:nvPr/>
            </p14:nvContentPartPr>
            <p14:xfrm>
              <a:off x="3191325" y="2461099"/>
              <a:ext cx="5635202" cy="3456752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429EBAD4-9B1A-3AD0-3FD8-A379ABD9714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28684" y="2083096"/>
                <a:ext cx="5760845" cy="4212399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2943DD1C-0262-9C54-A1BF-904562A11CFC}"/>
              </a:ext>
            </a:extLst>
          </p:cNvPr>
          <p:cNvGrpSpPr/>
          <p:nvPr/>
        </p:nvGrpSpPr>
        <p:grpSpPr>
          <a:xfrm>
            <a:off x="3940018" y="2230547"/>
            <a:ext cx="369332" cy="3897878"/>
            <a:chOff x="4212396" y="2240275"/>
            <a:chExt cx="369332" cy="389787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53A0FAF4-F03F-7789-0F05-745C7792809B}"/>
                </a:ext>
              </a:extLst>
            </p:cNvPr>
            <p:cNvCxnSpPr/>
            <p:nvPr/>
          </p:nvCxnSpPr>
          <p:spPr>
            <a:xfrm>
              <a:off x="4581728" y="2240275"/>
              <a:ext cx="0" cy="3897878"/>
            </a:xfrm>
            <a:prstGeom prst="line">
              <a:avLst/>
            </a:prstGeom>
            <a:ln w="571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42D9541-2756-AB58-0E44-DCF4A72E0FF6}"/>
                </a:ext>
              </a:extLst>
            </p:cNvPr>
            <p:cNvSpPr txBox="1"/>
            <p:nvPr/>
          </p:nvSpPr>
          <p:spPr>
            <a:xfrm rot="16200000">
              <a:off x="3569733" y="3599234"/>
              <a:ext cx="16546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6"/>
                  </a:solidFill>
                </a:rPr>
                <a:t>A sliding bar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B8C63B3-9F28-061B-60C4-9537C134F685}"/>
              </a:ext>
            </a:extLst>
          </p:cNvPr>
          <p:cNvSpPr txBox="1"/>
          <p:nvPr/>
        </p:nvSpPr>
        <p:spPr>
          <a:xfrm>
            <a:off x="9340915" y="4235223"/>
            <a:ext cx="27431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ndara" panose="020E0502030303020204" pitchFamily="34" charset="0"/>
              </a:rPr>
              <a:t>Have you ever used a faucet  that goes from trickling to a gushing when you rotate it by 0.1 degree? Well, we have it here.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75D8DE-7E20-FC4B-F0A5-CADEBF849FFB}"/>
              </a:ext>
            </a:extLst>
          </p:cNvPr>
          <p:cNvSpPr/>
          <p:nvPr/>
        </p:nvSpPr>
        <p:spPr>
          <a:xfrm>
            <a:off x="3112851" y="2752928"/>
            <a:ext cx="5807414" cy="39883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ndara" panose="020E0502030303020204" pitchFamily="34" charset="0"/>
              </a:rPr>
              <a:t>Very narrow tunable range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21491B-300B-6CB9-C957-6B902B9BFE4A}"/>
              </a:ext>
            </a:extLst>
          </p:cNvPr>
          <p:cNvSpPr>
            <a:spLocks noChangeAspect="1"/>
          </p:cNvSpPr>
          <p:nvPr/>
        </p:nvSpPr>
        <p:spPr>
          <a:xfrm>
            <a:off x="8704916" y="2240275"/>
            <a:ext cx="373544" cy="369806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89AF5D-1D53-C3E3-5834-BF8E7C15534C}"/>
              </a:ext>
            </a:extLst>
          </p:cNvPr>
          <p:cNvSpPr>
            <a:spLocks noChangeAspect="1"/>
          </p:cNvSpPr>
          <p:nvPr/>
        </p:nvSpPr>
        <p:spPr>
          <a:xfrm>
            <a:off x="2939392" y="2240275"/>
            <a:ext cx="373544" cy="369806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9ED81E-BDDF-037F-F335-EE5AE6F9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96A9-1971-41AF-8EE5-6334043BC7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811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5 -0.00139 L 0.18438 -0.000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2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animBg="1"/>
      <p:bldP spid="7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B0B61-2C29-BA7E-BDF3-7E9F72F60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59F25C77-178B-2965-2B12-93109B46E6FC}"/>
              </a:ext>
            </a:extLst>
          </p:cNvPr>
          <p:cNvGrpSpPr>
            <a:grpSpLocks noChangeAspect="1"/>
          </p:cNvGrpSpPr>
          <p:nvPr/>
        </p:nvGrpSpPr>
        <p:grpSpPr>
          <a:xfrm>
            <a:off x="453064" y="957037"/>
            <a:ext cx="7022588" cy="5017018"/>
            <a:chOff x="6324833" y="1954047"/>
            <a:chExt cx="5486400" cy="391954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9C25575-AFF4-0297-40A1-FCBCC1051A58}"/>
                </a:ext>
              </a:extLst>
            </p:cNvPr>
            <p:cNvGrpSpPr/>
            <p:nvPr/>
          </p:nvGrpSpPr>
          <p:grpSpPr>
            <a:xfrm>
              <a:off x="6324833" y="1954047"/>
              <a:ext cx="5486400" cy="3580991"/>
              <a:chOff x="6324833" y="1954047"/>
              <a:chExt cx="5486400" cy="3580991"/>
            </a:xfrm>
          </p:grpSpPr>
          <p:pic>
            <p:nvPicPr>
              <p:cNvPr id="14" name="Picture 13" descr="Chart&#10;&#10;AI-generated content may be incorrect.">
                <a:extLst>
                  <a:ext uri="{FF2B5EF4-FFF2-40B4-BE49-F238E27FC236}">
                    <a16:creationId xmlns:a16="http://schemas.microsoft.com/office/drawing/2014/main" id="{B00AE1EA-3C71-D039-7753-D4EDFC954C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152"/>
              <a:stretch>
                <a:fillRect/>
              </a:stretch>
            </p:blipFill>
            <p:spPr>
              <a:xfrm>
                <a:off x="6324833" y="2228827"/>
                <a:ext cx="5486400" cy="3306211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CE4B1BD-7A87-4B12-179A-AA4DEDC1AD06}"/>
                  </a:ext>
                </a:extLst>
              </p:cNvPr>
              <p:cNvSpPr txBox="1"/>
              <p:nvPr/>
            </p:nvSpPr>
            <p:spPr>
              <a:xfrm>
                <a:off x="6725794" y="1954047"/>
                <a:ext cx="38502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andara" panose="020E0502030303020204" pitchFamily="34" charset="0"/>
                  </a:rPr>
                  <a:t>Cumulative distribution of the scores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424EE56-FF3D-8E2E-3C3F-0357273EEF7C}"/>
                </a:ext>
              </a:extLst>
            </p:cNvPr>
            <p:cNvSpPr txBox="1"/>
            <p:nvPr/>
          </p:nvSpPr>
          <p:spPr>
            <a:xfrm>
              <a:off x="8794766" y="5535038"/>
              <a:ext cx="7587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Candara" panose="020E0502030303020204" pitchFamily="34" charset="0"/>
                </a:rPr>
                <a:t>score</a:t>
              </a:r>
            </a:p>
          </p:txBody>
        </p:sp>
      </p:grp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1146CAB9-8EE5-7134-B97B-2D0A49D7A545}"/>
                  </a:ext>
                </a:extLst>
              </p14:cNvPr>
              <p14:cNvContentPartPr/>
              <p14:nvPr/>
            </p14:nvContentPartPr>
            <p14:xfrm>
              <a:off x="1404536" y="1650606"/>
              <a:ext cx="5635202" cy="3456752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1146CAB9-8EE5-7134-B97B-2D0A49D7A54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41535" y="1272603"/>
                <a:ext cx="5760845" cy="4212399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0293846D-6B1C-5BC5-7130-87276A40B7DF}"/>
              </a:ext>
            </a:extLst>
          </p:cNvPr>
          <p:cNvGrpSpPr/>
          <p:nvPr/>
        </p:nvGrpSpPr>
        <p:grpSpPr>
          <a:xfrm>
            <a:off x="2153229" y="1420054"/>
            <a:ext cx="369332" cy="3897878"/>
            <a:chOff x="4212396" y="2240275"/>
            <a:chExt cx="369332" cy="389787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27392E0F-6736-AFC4-26A9-C013128F3DC8}"/>
                </a:ext>
              </a:extLst>
            </p:cNvPr>
            <p:cNvCxnSpPr/>
            <p:nvPr/>
          </p:nvCxnSpPr>
          <p:spPr>
            <a:xfrm>
              <a:off x="4581728" y="2240275"/>
              <a:ext cx="0" cy="3897878"/>
            </a:xfrm>
            <a:prstGeom prst="line">
              <a:avLst/>
            </a:prstGeom>
            <a:ln w="571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5F75C71-5D65-669D-81F2-EB16C4DC05F9}"/>
                </a:ext>
              </a:extLst>
            </p:cNvPr>
            <p:cNvSpPr txBox="1"/>
            <p:nvPr/>
          </p:nvSpPr>
          <p:spPr>
            <a:xfrm rot="16200000">
              <a:off x="3569733" y="3599234"/>
              <a:ext cx="16546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6"/>
                  </a:solidFill>
                </a:rPr>
                <a:t>A sliding bar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2EA6AA-05B0-68E9-F362-4A717BB0251E}"/>
                  </a:ext>
                </a:extLst>
              </p:cNvPr>
              <p:cNvSpPr txBox="1"/>
              <p:nvPr/>
            </p:nvSpPr>
            <p:spPr>
              <a:xfrm>
                <a:off x="4621351" y="4418077"/>
                <a:ext cx="7022585" cy="1477328"/>
              </a:xfrm>
              <a:prstGeom prst="rect">
                <a:avLst/>
              </a:prstGeom>
              <a:solidFill>
                <a:schemeClr val="bg1">
                  <a:alpha val="46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ndara" panose="020E0502030303020204" pitchFamily="34" charset="0"/>
                  </a:rPr>
                  <a:t>The sliding bar can help us achieve the following effect (we hope):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>
                    <a:latin typeface="Candara" panose="020E0502030303020204" pitchFamily="34" charset="0"/>
                  </a:rPr>
                  <a:t>Harder sample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latin typeface="Candara" panose="020E0502030303020204" pitchFamily="34" charset="0"/>
                  </a:rPr>
                  <a:t> low threshold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latin typeface="Candara" panose="020E0502030303020204" pitchFamily="34" charset="0"/>
                  </a:rPr>
                  <a:t> more voxels saved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latin typeface="Candara" panose="020E0502030303020204" pitchFamily="34" charset="0"/>
                  </a:rPr>
                  <a:t> </a:t>
                </a:r>
                <a:r>
                  <a:rPr lang="en-US" dirty="0">
                    <a:highlight>
                      <a:srgbClr val="FFFF00"/>
                    </a:highlight>
                    <a:latin typeface="Candara" panose="020E0502030303020204" pitchFamily="34" charset="0"/>
                  </a:rPr>
                  <a:t>acceptable reconstruction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>
                    <a:latin typeface="Candara" panose="020E0502030303020204" pitchFamily="34" charset="0"/>
                  </a:rPr>
                  <a:t>Easier sample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latin typeface="Candara" panose="020E0502030303020204" pitchFamily="34" charset="0"/>
                  </a:rPr>
                  <a:t> high threshold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latin typeface="Candara" panose="020E0502030303020204" pitchFamily="34" charset="0"/>
                  </a:rPr>
                  <a:t> less voxels saved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latin typeface="Candara" panose="020E0502030303020204" pitchFamily="34" charset="0"/>
                  </a:rPr>
                  <a:t> </a:t>
                </a:r>
                <a:r>
                  <a:rPr lang="en-US" dirty="0">
                    <a:highlight>
                      <a:srgbClr val="FFFF00"/>
                    </a:highlight>
                    <a:latin typeface="Candara" panose="020E0502030303020204" pitchFamily="34" charset="0"/>
                  </a:rPr>
                  <a:t>acceptable reconstruction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2EA6AA-05B0-68E9-F362-4A717BB025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351" y="4418077"/>
                <a:ext cx="7022585" cy="1477328"/>
              </a:xfrm>
              <a:prstGeom prst="rect">
                <a:avLst/>
              </a:prstGeom>
              <a:blipFill>
                <a:blip r:embed="rId6"/>
                <a:stretch>
                  <a:fillRect l="-781" t="-2479" r="-174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462E294-592C-4E68-3E4F-8911E3C52E6F}"/>
                  </a:ext>
                </a:extLst>
              </p:cNvPr>
              <p:cNvSpPr txBox="1"/>
              <p:nvPr/>
            </p:nvSpPr>
            <p:spPr>
              <a:xfrm>
                <a:off x="7409070" y="690664"/>
                <a:ext cx="4234866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ndara" panose="020E0502030303020204" pitchFamily="34" charset="0"/>
                  </a:rPr>
                  <a:t>If we must fix a uniform threshold for all samples: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ndara" panose="020E0502030303020204" pitchFamily="34" charset="0"/>
                  </a:rPr>
                  <a:t>High threshold (less kept)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ndara" panose="020E0502030303020204" pitchFamily="34" charset="0"/>
                  </a:rPr>
                  <a:t>Harder sample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latin typeface="Candara" panose="020E0502030303020204" pitchFamily="34" charset="0"/>
                  </a:rPr>
                  <a:t> worse reconstruction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ndara" panose="020E0502030303020204" pitchFamily="34" charset="0"/>
                  </a:rPr>
                  <a:t>Easier sample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latin typeface="Candara" panose="020E0502030303020204" pitchFamily="34" charset="0"/>
                  </a:rPr>
                  <a:t> acceptable reconstruction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ndara" panose="020E0502030303020204" pitchFamily="34" charset="0"/>
                  </a:rPr>
                  <a:t>Low threshold (more kept)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ndara" panose="020E0502030303020204" pitchFamily="34" charset="0"/>
                  </a:rPr>
                  <a:t>Harder sample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latin typeface="Candara" panose="020E0502030303020204" pitchFamily="34" charset="0"/>
                  </a:rPr>
                  <a:t> acceptable reconstruction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ndara" panose="020E0502030303020204" pitchFamily="34" charset="0"/>
                  </a:rPr>
                  <a:t>Easier sample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latin typeface="Candara" panose="020E0502030303020204" pitchFamily="34" charset="0"/>
                  </a:rPr>
                  <a:t> wasted space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462E294-592C-4E68-3E4F-8911E3C52E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9070" y="690664"/>
                <a:ext cx="4234866" cy="3139321"/>
              </a:xfrm>
              <a:prstGeom prst="rect">
                <a:avLst/>
              </a:prstGeom>
              <a:blipFill>
                <a:blip r:embed="rId7"/>
                <a:stretch>
                  <a:fillRect l="-1295" t="-1165" b="-2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B347C59-C083-CBFF-5659-A632B096F3E3}"/>
                  </a:ext>
                </a:extLst>
              </p14:cNvPr>
              <p14:cNvContentPartPr/>
              <p14:nvPr/>
            </p14:nvContentPartPr>
            <p14:xfrm>
              <a:off x="10057915" y="4611242"/>
              <a:ext cx="954360" cy="104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B347C59-C083-CBFF-5659-A632B096F3E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003915" y="4503242"/>
                <a:ext cx="1062000" cy="22608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F3D401-6A5C-FAD0-D2C6-55618D55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96A9-1971-41AF-8EE5-6334043BC7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4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FAB0C-DF23-38B7-2786-20E60B3DE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56D3EB-BF1E-767D-327D-65D9A4448F8C}"/>
              </a:ext>
            </a:extLst>
          </p:cNvPr>
          <p:cNvSpPr txBox="1"/>
          <p:nvPr/>
        </p:nvSpPr>
        <p:spPr>
          <a:xfrm>
            <a:off x="611880" y="532621"/>
            <a:ext cx="66735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Let us accept the fact that the tunable range of the fraction of kept voxels can only be this small.</a:t>
            </a:r>
          </a:p>
        </p:txBody>
      </p:sp>
      <p:pic>
        <p:nvPicPr>
          <p:cNvPr id="5" name="Picture 4" descr="Chart&#10;&#10;AI-generated content may be incorrect.">
            <a:extLst>
              <a:ext uri="{FF2B5EF4-FFF2-40B4-BE49-F238E27FC236}">
                <a16:creationId xmlns:a16="http://schemas.microsoft.com/office/drawing/2014/main" id="{5A90AE71-9313-585B-3141-F33CA91984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478" y="585096"/>
            <a:ext cx="4294641" cy="27493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A8869C6-6468-A1DE-6F2F-09644F5D97B5}"/>
                  </a:ext>
                </a:extLst>
              </p14:cNvPr>
              <p14:cNvContentPartPr/>
              <p14:nvPr/>
            </p14:nvContentPartPr>
            <p14:xfrm>
              <a:off x="5131579" y="2418853"/>
              <a:ext cx="1341720" cy="41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A8869C6-6468-A1DE-6F2F-09644F5D97B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41939" y="2239213"/>
                <a:ext cx="1521360" cy="4014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9E05FA6D-702B-08D4-F4E5-9840D39C1276}"/>
              </a:ext>
            </a:extLst>
          </p:cNvPr>
          <p:cNvSpPr/>
          <p:nvPr/>
        </p:nvSpPr>
        <p:spPr>
          <a:xfrm>
            <a:off x="7568117" y="632730"/>
            <a:ext cx="340468" cy="220774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21F4E9-E7EE-3CE8-C4B9-1CB824610D34}"/>
              </a:ext>
            </a:extLst>
          </p:cNvPr>
          <p:cNvSpPr txBox="1"/>
          <p:nvPr/>
        </p:nvSpPr>
        <p:spPr>
          <a:xfrm>
            <a:off x="611880" y="2184950"/>
            <a:ext cx="6673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But can we at least get what we hope?</a:t>
            </a:r>
            <a:endParaRPr lang="en-US" sz="28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78BF238-25F8-BEBC-0A20-76F93EA62C7A}"/>
              </a:ext>
            </a:extLst>
          </p:cNvPr>
          <p:cNvGrpSpPr/>
          <p:nvPr/>
        </p:nvGrpSpPr>
        <p:grpSpPr>
          <a:xfrm>
            <a:off x="698737" y="3081207"/>
            <a:ext cx="10881382" cy="3508446"/>
            <a:chOff x="698737" y="2833161"/>
            <a:chExt cx="10881382" cy="350844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5DE8B92-D589-6E24-9890-B88DFA844B9D}"/>
                </a:ext>
              </a:extLst>
            </p:cNvPr>
            <p:cNvGrpSpPr/>
            <p:nvPr/>
          </p:nvGrpSpPr>
          <p:grpSpPr>
            <a:xfrm>
              <a:off x="698737" y="3334398"/>
              <a:ext cx="10881382" cy="3007209"/>
              <a:chOff x="698737" y="3334398"/>
              <a:chExt cx="10881382" cy="3007209"/>
            </a:xfrm>
          </p:grpSpPr>
          <p:pic>
            <p:nvPicPr>
              <p:cNvPr id="7" name="Picture 6" descr="A picture containing chart&#10;&#10;AI-generated content may be incorrect.">
                <a:extLst>
                  <a:ext uri="{FF2B5EF4-FFF2-40B4-BE49-F238E27FC236}">
                    <a16:creationId xmlns:a16="http://schemas.microsoft.com/office/drawing/2014/main" id="{8D993579-90E3-EE45-A6A1-6722EC3D50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737" y="3708130"/>
                <a:ext cx="10881382" cy="2633477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1EB3153D-8DC1-596B-6C08-F326C5095DBE}"/>
                      </a:ext>
                    </a:extLst>
                  </p:cNvPr>
                  <p:cNvSpPr txBox="1"/>
                  <p:nvPr/>
                </p:nvSpPr>
                <p:spPr>
                  <a:xfrm>
                    <a:off x="1118681" y="3334398"/>
                    <a:ext cx="437745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1EB3153D-8DC1-596B-6C08-F326C5095DB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18681" y="3334398"/>
                    <a:ext cx="437745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CC07144-4CDB-A7AD-9E5A-155EE9D21194}"/>
                  </a:ext>
                </a:extLst>
              </p:cNvPr>
              <p:cNvSpPr txBox="1"/>
              <p:nvPr/>
            </p:nvSpPr>
            <p:spPr>
              <a:xfrm>
                <a:off x="4687650" y="3334398"/>
                <a:ext cx="12170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andara" panose="020E0502030303020204" pitchFamily="34" charset="0"/>
                  </a:rPr>
                  <a:t>Recall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3E23003-FDD5-ACFD-2C02-DA6B7D729E41}"/>
                  </a:ext>
                </a:extLst>
              </p:cNvPr>
              <p:cNvSpPr txBox="1"/>
              <p:nvPr/>
            </p:nvSpPr>
            <p:spPr>
              <a:xfrm>
                <a:off x="8293370" y="3334398"/>
                <a:ext cx="12170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andara" panose="020E0502030303020204" pitchFamily="34" charset="0"/>
                  </a:rPr>
                  <a:t>Precision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180294C-84E9-6195-D476-A44B5F87E920}"/>
                </a:ext>
              </a:extLst>
            </p:cNvPr>
            <p:cNvSpPr txBox="1"/>
            <p:nvPr/>
          </p:nvSpPr>
          <p:spPr>
            <a:xfrm>
              <a:off x="5481653" y="2833161"/>
              <a:ext cx="14114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Nope!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7429284-1429-7A66-2417-F26C31D0DB15}"/>
              </a:ext>
            </a:extLst>
          </p:cNvPr>
          <p:cNvSpPr txBox="1"/>
          <p:nvPr/>
        </p:nvSpPr>
        <p:spPr>
          <a:xfrm>
            <a:off x="5481653" y="5519876"/>
            <a:ext cx="5909436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More voxels saved doesn’t guarantee better performance!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CA7143B-B760-53B2-4A40-C8665E32542B}"/>
              </a:ext>
            </a:extLst>
          </p:cNvPr>
          <p:cNvSpPr/>
          <p:nvPr/>
        </p:nvSpPr>
        <p:spPr>
          <a:xfrm>
            <a:off x="1196502" y="4056434"/>
            <a:ext cx="1040860" cy="2033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5B2C301-28B7-DC23-9E9B-386991F3A5FE}"/>
              </a:ext>
            </a:extLst>
          </p:cNvPr>
          <p:cNvSpPr/>
          <p:nvPr/>
        </p:nvSpPr>
        <p:spPr>
          <a:xfrm>
            <a:off x="4761579" y="4056433"/>
            <a:ext cx="1040860" cy="2033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B138C1-E06E-0C36-321E-DE775210E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96A9-1971-41AF-8EE5-6334043BC77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8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24" grpId="0" uiExpand="1" build="allAtOnce" animBg="1"/>
      <p:bldP spid="25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31C19-5DC3-1BC9-48EC-1132B22C1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F9807C-A7E9-6E24-B7CE-4717D0081B61}"/>
              </a:ext>
            </a:extLst>
          </p:cNvPr>
          <p:cNvSpPr txBox="1"/>
          <p:nvPr/>
        </p:nvSpPr>
        <p:spPr>
          <a:xfrm>
            <a:off x="611880" y="532621"/>
            <a:ext cx="94951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A model that is not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Trained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to be flexible will not have flexibility after training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00FBB44-F548-92A4-F779-4A28F3D9C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9" t="7463" r="6582" b="7585"/>
          <a:stretch>
            <a:fillRect/>
          </a:stretch>
        </p:blipFill>
        <p:spPr>
          <a:xfrm>
            <a:off x="1202455" y="3452803"/>
            <a:ext cx="1459149" cy="217899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4F32575-D45A-9253-2B2E-7654C4AC222C}"/>
              </a:ext>
            </a:extLst>
          </p:cNvPr>
          <p:cNvGrpSpPr/>
          <p:nvPr/>
        </p:nvGrpSpPr>
        <p:grpSpPr>
          <a:xfrm>
            <a:off x="1709105" y="2072302"/>
            <a:ext cx="2570533" cy="1685804"/>
            <a:chOff x="1488332" y="3722776"/>
            <a:chExt cx="2570533" cy="168580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664322C-FB64-341A-6DD9-E57A8392A1D8}"/>
                </a:ext>
              </a:extLst>
            </p:cNvPr>
            <p:cNvSpPr txBox="1"/>
            <p:nvPr/>
          </p:nvSpPr>
          <p:spPr>
            <a:xfrm>
              <a:off x="1887165" y="3965513"/>
              <a:ext cx="21717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But how do you train the model to be flexible?</a:t>
              </a:r>
            </a:p>
          </p:txBody>
        </p:sp>
        <p:sp>
          <p:nvSpPr>
            <p:cNvPr id="28" name="Speech Bubble: Oval 27">
              <a:extLst>
                <a:ext uri="{FF2B5EF4-FFF2-40B4-BE49-F238E27FC236}">
                  <a16:creationId xmlns:a16="http://schemas.microsoft.com/office/drawing/2014/main" id="{28ACF131-6017-17DD-3755-59F30910C634}"/>
                </a:ext>
              </a:extLst>
            </p:cNvPr>
            <p:cNvSpPr/>
            <p:nvPr/>
          </p:nvSpPr>
          <p:spPr>
            <a:xfrm>
              <a:off x="1488332" y="3722776"/>
              <a:ext cx="2570533" cy="1685804"/>
            </a:xfrm>
            <a:prstGeom prst="wedgeEllipseCallout">
              <a:avLst>
                <a:gd name="adj1" fmla="val -28024"/>
                <a:gd name="adj2" fmla="val 56358"/>
              </a:avLst>
            </a:prstGeom>
            <a:noFill/>
            <a:ln w="285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BCA94E10-BAFB-C91C-ED83-C0C9486B6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9" t="7463" r="6582" b="7585"/>
          <a:stretch>
            <a:fillRect/>
          </a:stretch>
        </p:blipFill>
        <p:spPr>
          <a:xfrm flipH="1">
            <a:off x="8624913" y="2668608"/>
            <a:ext cx="1459149" cy="217899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2B109301-4A1F-6071-2A82-1304E38425A9}"/>
              </a:ext>
            </a:extLst>
          </p:cNvPr>
          <p:cNvGrpSpPr/>
          <p:nvPr/>
        </p:nvGrpSpPr>
        <p:grpSpPr>
          <a:xfrm>
            <a:off x="5680952" y="1507788"/>
            <a:ext cx="3123332" cy="3822969"/>
            <a:chOff x="3592768" y="3237789"/>
            <a:chExt cx="2542145" cy="299082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0479590-4EA1-1156-827A-D5F4F131D294}"/>
                </a:ext>
              </a:extLst>
            </p:cNvPr>
            <p:cNvSpPr txBox="1"/>
            <p:nvPr/>
          </p:nvSpPr>
          <p:spPr>
            <a:xfrm>
              <a:off x="4033613" y="3639792"/>
              <a:ext cx="1827336" cy="2239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We can tell the model that if more voxels are going to be saved, I am going to request a better reconstruction. But if less voxels are saved, I won’t penalize you too much for a bad reconstruction.</a:t>
              </a:r>
            </a:p>
          </p:txBody>
        </p:sp>
        <p:sp>
          <p:nvSpPr>
            <p:cNvPr id="32" name="Speech Bubble: Oval 31">
              <a:extLst>
                <a:ext uri="{FF2B5EF4-FFF2-40B4-BE49-F238E27FC236}">
                  <a16:creationId xmlns:a16="http://schemas.microsoft.com/office/drawing/2014/main" id="{24557FC8-DAA5-14FC-A6AA-129215D8CA83}"/>
                </a:ext>
              </a:extLst>
            </p:cNvPr>
            <p:cNvSpPr/>
            <p:nvPr/>
          </p:nvSpPr>
          <p:spPr>
            <a:xfrm>
              <a:off x="3592768" y="3237789"/>
              <a:ext cx="2542145" cy="2990826"/>
            </a:xfrm>
            <a:prstGeom prst="wedgeEllipseCallout">
              <a:avLst>
                <a:gd name="adj1" fmla="val 56282"/>
                <a:gd name="adj2" fmla="val -14492"/>
              </a:avLst>
            </a:prstGeom>
            <a:noFill/>
            <a:ln w="285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817027-B6D3-31AC-135B-E298471E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96A9-1971-41AF-8EE5-6334043BC77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823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1DAB4-E285-414B-6923-4673709D3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9E8AC5-895E-B69F-D41A-E3BC23EB1FAA}"/>
              </a:ext>
            </a:extLst>
          </p:cNvPr>
          <p:cNvSpPr txBox="1"/>
          <p:nvPr/>
        </p:nvSpPr>
        <p:spPr>
          <a:xfrm>
            <a:off x="611879" y="532621"/>
            <a:ext cx="5622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How to Train a Model to be Flexible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A6304B-34B6-2A08-5CD6-629EA58309C9}"/>
              </a:ext>
            </a:extLst>
          </p:cNvPr>
          <p:cNvGrpSpPr/>
          <p:nvPr/>
        </p:nvGrpSpPr>
        <p:grpSpPr>
          <a:xfrm>
            <a:off x="1361440" y="5492889"/>
            <a:ext cx="9773920" cy="1001711"/>
            <a:chOff x="1361440" y="4765040"/>
            <a:chExt cx="9773920" cy="1001711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307D6518-E8AF-E33F-F8EF-51B98F2FD91E}"/>
                </a:ext>
              </a:extLst>
            </p:cNvPr>
            <p:cNvCxnSpPr/>
            <p:nvPr/>
          </p:nvCxnSpPr>
          <p:spPr>
            <a:xfrm>
              <a:off x="1361440" y="5039360"/>
              <a:ext cx="9773920" cy="0"/>
            </a:xfrm>
            <a:prstGeom prst="straightConnector1">
              <a:avLst/>
            </a:prstGeom>
            <a:ln w="571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91F8A4D-8BAA-5A9E-4B20-04697C4DEE0E}"/>
                </a:ext>
              </a:extLst>
            </p:cNvPr>
            <p:cNvCxnSpPr/>
            <p:nvPr/>
          </p:nvCxnSpPr>
          <p:spPr>
            <a:xfrm flipV="1">
              <a:off x="9865360" y="4765040"/>
              <a:ext cx="0" cy="274320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6BF47FA-7E18-DEF9-9F76-2F7130A43294}"/>
                </a:ext>
              </a:extLst>
            </p:cNvPr>
            <p:cNvSpPr txBox="1"/>
            <p:nvPr/>
          </p:nvSpPr>
          <p:spPr>
            <a:xfrm>
              <a:off x="9682480" y="5012699"/>
              <a:ext cx="40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ndara" panose="020E0502030303020204" pitchFamily="34" charset="0"/>
                </a:rPr>
                <a:t>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40FFE84-0159-2225-EA25-FAA132FE545D}"/>
                </a:ext>
              </a:extLst>
            </p:cNvPr>
            <p:cNvSpPr txBox="1"/>
            <p:nvPr/>
          </p:nvSpPr>
          <p:spPr>
            <a:xfrm>
              <a:off x="5689600" y="5305086"/>
              <a:ext cx="20624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ndara" panose="020E0502030303020204" pitchFamily="34" charset="0"/>
                </a:rPr>
                <a:t>Threshold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5868881-B62E-276B-E2D1-2506E8F9B7AB}"/>
              </a:ext>
            </a:extLst>
          </p:cNvPr>
          <p:cNvGrpSpPr/>
          <p:nvPr/>
        </p:nvGrpSpPr>
        <p:grpSpPr>
          <a:xfrm>
            <a:off x="1130608" y="1459369"/>
            <a:ext cx="769312" cy="4865954"/>
            <a:chOff x="1130608" y="731520"/>
            <a:chExt cx="769312" cy="4865954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F7AD765-8CA1-48ED-387C-62BBB32199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99920" y="731520"/>
              <a:ext cx="0" cy="4865954"/>
            </a:xfrm>
            <a:prstGeom prst="straightConnector1">
              <a:avLst/>
            </a:prstGeom>
            <a:ln w="571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7497612-912B-CA5F-F4CA-1B41829E19E9}"/>
                </a:ext>
              </a:extLst>
            </p:cNvPr>
            <p:cNvSpPr txBox="1"/>
            <p:nvPr/>
          </p:nvSpPr>
          <p:spPr>
            <a:xfrm rot="16200000">
              <a:off x="693421" y="2530147"/>
              <a:ext cx="1336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ndara" panose="020E0502030303020204" pitchFamily="34" charset="0"/>
                </a:rPr>
                <a:t>Density</a:t>
              </a: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7F66FC0-6128-2FDF-04B8-3C19F0594F4F}"/>
              </a:ext>
            </a:extLst>
          </p:cNvPr>
          <p:cNvCxnSpPr>
            <a:cxnSpLocks/>
          </p:cNvCxnSpPr>
          <p:nvPr/>
        </p:nvCxnSpPr>
        <p:spPr>
          <a:xfrm>
            <a:off x="1899920" y="2193413"/>
            <a:ext cx="7965440" cy="3818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B117168-96DA-1217-4EDB-22EE0F661690}"/>
                  </a:ext>
                </a:extLst>
              </p:cNvPr>
              <p:cNvSpPr txBox="1"/>
              <p:nvPr/>
            </p:nvSpPr>
            <p:spPr>
              <a:xfrm>
                <a:off x="6488353" y="1595559"/>
                <a:ext cx="513468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Candara" panose="020E0502030303020204" pitchFamily="34" charset="0"/>
                  </a:rPr>
                  <a:t>Random Threshold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Uniform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(0, 1)</m:t>
                    </m:r>
                  </m:oMath>
                </a14:m>
                <a:endParaRPr lang="en-US" sz="2400" dirty="0"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B117168-96DA-1217-4EDB-22EE0F661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8353" y="1595559"/>
                <a:ext cx="5134688" cy="461665"/>
              </a:xfrm>
              <a:prstGeom prst="rect">
                <a:avLst/>
              </a:prstGeom>
              <a:blipFill>
                <a:blip r:embed="rId3"/>
                <a:stretch>
                  <a:fillRect l="-1779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76F3047-7060-7DFB-1266-494C47672597}"/>
                  </a:ext>
                </a:extLst>
              </p:cNvPr>
              <p:cNvSpPr txBox="1"/>
              <p:nvPr/>
            </p:nvSpPr>
            <p:spPr>
              <a:xfrm>
                <a:off x="2244173" y="2471575"/>
                <a:ext cx="7438307" cy="16450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b="0" dirty="0">
                    <a:latin typeface="Candara" panose="020E0502030303020204" pitchFamily="34" charset="0"/>
                  </a:rPr>
                  <a:t>For each </a:t>
                </a:r>
                <a:r>
                  <a:rPr lang="en-US" sz="2400" dirty="0">
                    <a:latin typeface="Candara" panose="020E0502030303020204" pitchFamily="34" charset="0"/>
                  </a:rPr>
                  <a:t>input</a:t>
                </a:r>
                <a:r>
                  <a:rPr lang="en-US" sz="2400" b="0" dirty="0">
                    <a:latin typeface="Candara" panose="020E0502030303020204" pitchFamily="34" charset="0"/>
                  </a:rPr>
                  <a:t>, generate a random number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∈(0, 1)</m:t>
                    </m:r>
                  </m:oMath>
                </a14:m>
                <a:r>
                  <a:rPr lang="en-US" sz="2400" b="0" dirty="0">
                    <a:latin typeface="Candara" panose="020E0502030303020204" pitchFamily="34" charset="0"/>
                  </a:rPr>
                  <a:t> as the </a:t>
                </a:r>
                <a:r>
                  <a:rPr lang="en-US" sz="2400" b="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ndara" panose="020E0502030303020204" pitchFamily="34" charset="0"/>
                  </a:rPr>
                  <a:t>harshness of the voxel filter</a:t>
                </a:r>
                <a:r>
                  <a:rPr lang="en-US" sz="2400" dirty="0">
                    <a:latin typeface="Candara" panose="020E0502030303020204" pitchFamily="34" charset="0"/>
                  </a:rPr>
                  <a:t>.</a:t>
                </a:r>
                <a:r>
                  <a:rPr lang="en-US" sz="2400" b="0" dirty="0">
                    <a:latin typeface="Candara" panose="020E0502030303020204" pitchFamily="34" charset="0"/>
                  </a:rPr>
                  <a:t> </a:t>
                </a:r>
                <a:r>
                  <a:rPr lang="en-US" sz="2400" dirty="0">
                    <a:latin typeface="Candara" panose="020E0502030303020204" pitchFamily="34" charset="0"/>
                  </a:rPr>
                  <a:t>Then, w</a:t>
                </a:r>
                <a:r>
                  <a:rPr lang="en-US" sz="2400" b="0" dirty="0">
                    <a:latin typeface="Candara" panose="020E0502030303020204" pitchFamily="34" charset="0"/>
                  </a:rPr>
                  <a:t>e map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m:rPr>
                        <m:nor/>
                      </m:rPr>
                      <a:rPr lang="en-US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Uniform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0, 1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0" dirty="0">
                    <a:latin typeface="Candara" panose="020E0502030303020204" pitchFamily="34" charset="0"/>
                  </a:rPr>
                  <a:t>by </a:t>
                </a:r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Candara" panose="020E0502030303020204" pitchFamily="34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76F3047-7060-7DFB-1266-494C476725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4173" y="2471575"/>
                <a:ext cx="7438307" cy="1645002"/>
              </a:xfrm>
              <a:prstGeom prst="rect">
                <a:avLst/>
              </a:prstGeom>
              <a:blipFill>
                <a:blip r:embed="rId4"/>
                <a:stretch>
                  <a:fillRect l="-2459" t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B9677C5-38E0-3B77-4B96-87DF84AA9CB4}"/>
                  </a:ext>
                </a:extLst>
              </p:cNvPr>
              <p:cNvSpPr txBox="1"/>
              <p:nvPr/>
            </p:nvSpPr>
            <p:spPr>
              <a:xfrm>
                <a:off x="2244173" y="4396494"/>
                <a:ext cx="7621187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dirty="0">
                    <a:latin typeface="Candara" panose="020E0502030303020204" pitchFamily="34" charset="0"/>
                  </a:rPr>
                  <a:t>For this input, t</a:t>
                </a:r>
                <a:r>
                  <a:rPr lang="en-US" sz="2400" b="0" dirty="0">
                    <a:latin typeface="Candara" panose="020E0502030303020204" pitchFamily="34" charset="0"/>
                  </a:rPr>
                  <a:t>he reconstruction error will be weighted by </a:t>
                </a:r>
                <a:r>
                  <a:rPr lang="en-US" sz="2400" dirty="0">
                    <a:latin typeface="Candara" panose="020E0502030303020204" pitchFamily="34" charset="0"/>
                  </a:rPr>
                  <a:t> 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1 − 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400" dirty="0">
                  <a:latin typeface="Candara" panose="020E0502030303020204" pitchFamily="34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B9677C5-38E0-3B77-4B96-87DF84AA9C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4173" y="4396494"/>
                <a:ext cx="7621187" cy="738664"/>
              </a:xfrm>
              <a:prstGeom prst="rect">
                <a:avLst/>
              </a:prstGeom>
              <a:blipFill>
                <a:blip r:embed="rId5"/>
                <a:stretch>
                  <a:fillRect l="-2400" t="-12397" r="-2080" b="-33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16BF65B-F885-C07A-3BAF-F1E99B18F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96A9-1971-41AF-8EE5-6334043BC77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117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E06FE-5835-42FD-A430-38F8F79C8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3D2C001-E69F-0EB0-B4B7-FDA53672D62C}"/>
              </a:ext>
            </a:extLst>
          </p:cNvPr>
          <p:cNvGrpSpPr>
            <a:grpSpLocks noChangeAspect="1"/>
          </p:cNvGrpSpPr>
          <p:nvPr/>
        </p:nvGrpSpPr>
        <p:grpSpPr>
          <a:xfrm>
            <a:off x="1361445" y="5492892"/>
            <a:ext cx="3985807" cy="582706"/>
            <a:chOff x="1361440" y="4765040"/>
            <a:chExt cx="5694010" cy="832434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56ED7583-15B0-F95C-07BE-B73102D7A6E2}"/>
                </a:ext>
              </a:extLst>
            </p:cNvPr>
            <p:cNvCxnSpPr>
              <a:cxnSpLocks/>
            </p:cNvCxnSpPr>
            <p:nvPr/>
          </p:nvCxnSpPr>
          <p:spPr>
            <a:xfrm>
              <a:off x="1361440" y="5039360"/>
              <a:ext cx="5694010" cy="0"/>
            </a:xfrm>
            <a:prstGeom prst="straightConnector1">
              <a:avLst/>
            </a:prstGeom>
            <a:ln w="571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FF307D3-6C1E-C8B7-B58B-1C10DA83FFAD}"/>
                </a:ext>
              </a:extLst>
            </p:cNvPr>
            <p:cNvCxnSpPr/>
            <p:nvPr/>
          </p:nvCxnSpPr>
          <p:spPr>
            <a:xfrm flipV="1">
              <a:off x="5605736" y="4765040"/>
              <a:ext cx="0" cy="274320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952FA0-166E-82D3-6A01-A6D67C850253}"/>
                </a:ext>
              </a:extLst>
            </p:cNvPr>
            <p:cNvSpPr txBox="1"/>
            <p:nvPr/>
          </p:nvSpPr>
          <p:spPr>
            <a:xfrm>
              <a:off x="5366066" y="4941706"/>
              <a:ext cx="40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ndara" panose="020E0502030303020204" pitchFamily="34" charset="0"/>
                </a:rPr>
                <a:t>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D8D6F9F-B11D-0310-7E06-D81EE28EDC2E}"/>
                </a:ext>
              </a:extLst>
            </p:cNvPr>
            <p:cNvSpPr txBox="1"/>
            <p:nvPr/>
          </p:nvSpPr>
          <p:spPr>
            <a:xfrm>
              <a:off x="3057209" y="5069859"/>
              <a:ext cx="2062479" cy="527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Threshold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5687A58-3362-D9F7-B70F-01B131C99965}"/>
              </a:ext>
            </a:extLst>
          </p:cNvPr>
          <p:cNvGrpSpPr>
            <a:grpSpLocks noChangeAspect="1"/>
          </p:cNvGrpSpPr>
          <p:nvPr/>
        </p:nvGrpSpPr>
        <p:grpSpPr>
          <a:xfrm>
            <a:off x="1135118" y="982562"/>
            <a:ext cx="561601" cy="5073032"/>
            <a:chOff x="1097632" y="731520"/>
            <a:chExt cx="802288" cy="4865954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4DFD5F6-BC8C-88CB-49B6-95D8575DC9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99920" y="731520"/>
              <a:ext cx="0" cy="4865954"/>
            </a:xfrm>
            <a:prstGeom prst="straightConnector1">
              <a:avLst/>
            </a:prstGeom>
            <a:ln w="571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E2EE40C-4349-51BF-29FA-091FC9CFB7DA}"/>
                </a:ext>
              </a:extLst>
            </p:cNvPr>
            <p:cNvSpPr txBox="1"/>
            <p:nvPr/>
          </p:nvSpPr>
          <p:spPr>
            <a:xfrm rot="16200000">
              <a:off x="693421" y="3174046"/>
              <a:ext cx="1336040" cy="527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Density</a:t>
              </a: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350FA-BE73-BF27-1F00-B11070964F85}"/>
              </a:ext>
            </a:extLst>
          </p:cNvPr>
          <p:cNvCxnSpPr>
            <a:cxnSpLocks noChangeAspect="1"/>
          </p:cNvCxnSpPr>
          <p:nvPr/>
        </p:nvCxnSpPr>
        <p:spPr>
          <a:xfrm>
            <a:off x="1727942" y="3269670"/>
            <a:ext cx="2642646" cy="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ADFC93F-9083-593E-FA89-77274D8FE813}"/>
                  </a:ext>
                </a:extLst>
              </p:cNvPr>
              <p:cNvSpPr txBox="1"/>
              <p:nvPr/>
            </p:nvSpPr>
            <p:spPr>
              <a:xfrm>
                <a:off x="1976158" y="2750229"/>
                <a:ext cx="1801874" cy="1033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2">
                        <a:lumMod val="75000"/>
                      </a:schemeClr>
                    </a:solidFill>
                    <a:latin typeface="Candara" panose="020E0502030303020204" pitchFamily="34" charset="0"/>
                  </a:rPr>
                  <a:t>harshness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1600" i="1" dirty="0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=</m:t>
                    </m:r>
                    <m:f>
                      <m:fPr>
                        <m:ctrlPr>
                          <a:rPr lang="en-US" sz="1600" b="0" i="1" dirty="0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dirty="0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600" b="0" i="1" dirty="0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1600" b="0" i="0" dirty="0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600" b="0" dirty="0">
                  <a:solidFill>
                    <a:schemeClr val="bg2">
                      <a:lumMod val="75000"/>
                    </a:schemeClr>
                  </a:solidFill>
                  <a:latin typeface="Candara" panose="020E0502030303020204" pitchFamily="34" charset="0"/>
                </a:endParaRPr>
              </a:p>
              <a:p>
                <a:endParaRPr lang="en-US" sz="1600" dirty="0">
                  <a:solidFill>
                    <a:schemeClr val="bg2">
                      <a:lumMod val="75000"/>
                    </a:schemeClr>
                  </a:solidFill>
                  <a:latin typeface="Candara" panose="020E0502030303020204" pitchFamily="34" charset="0"/>
                </a:endParaRPr>
              </a:p>
              <a:p>
                <a:r>
                  <a:rPr lang="en-US" sz="1600" dirty="0">
                    <a:solidFill>
                      <a:schemeClr val="bg2">
                        <a:lumMod val="75000"/>
                      </a:schemeClr>
                    </a:solidFill>
                    <a:latin typeface="Candara" panose="020E0502030303020204" pitchFamily="34" charset="0"/>
                  </a:rPr>
                  <a:t>Loss weight</a:t>
                </a:r>
                <a:r>
                  <a:rPr lang="en-US" sz="1600" dirty="0">
                    <a:solidFill>
                      <a:schemeClr val="bg2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i="1" dirty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 dirty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600" i="1" dirty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1600" dirty="0">
                  <a:solidFill>
                    <a:schemeClr val="bg2">
                      <a:lumMod val="75000"/>
                    </a:schemeClr>
                  </a:solidFill>
                  <a:latin typeface="Candara" panose="020E0502030303020204" pitchFamily="34" charset="0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ADFC93F-9083-593E-FA89-77274D8FE8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6158" y="2750229"/>
                <a:ext cx="1801874" cy="1033873"/>
              </a:xfrm>
              <a:prstGeom prst="rect">
                <a:avLst/>
              </a:prstGeom>
              <a:blipFill>
                <a:blip r:embed="rId3"/>
                <a:stretch>
                  <a:fillRect l="-1689" b="-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92319F90-3A34-D629-B924-59431CBB1303}"/>
              </a:ext>
            </a:extLst>
          </p:cNvPr>
          <p:cNvSpPr txBox="1"/>
          <p:nvPr/>
        </p:nvSpPr>
        <p:spPr>
          <a:xfrm>
            <a:off x="1263758" y="2919366"/>
            <a:ext cx="40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ndara" panose="020E0502030303020204" pitchFamily="34" charset="0"/>
              </a:rPr>
              <a:t>1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74B8D7D-4D28-F50B-A5D0-9BFE81A48224}"/>
              </a:ext>
            </a:extLst>
          </p:cNvPr>
          <p:cNvGrpSpPr/>
          <p:nvPr/>
        </p:nvGrpSpPr>
        <p:grpSpPr>
          <a:xfrm>
            <a:off x="1696719" y="904461"/>
            <a:ext cx="2957150" cy="4761793"/>
            <a:chOff x="1696719" y="904461"/>
            <a:chExt cx="2957150" cy="4761793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1B18562-2ACE-083F-753A-2A2CAC6D7032}"/>
                </a:ext>
              </a:extLst>
            </p:cNvPr>
            <p:cNvCxnSpPr/>
            <p:nvPr/>
          </p:nvCxnSpPr>
          <p:spPr>
            <a:xfrm flipV="1">
              <a:off x="1696719" y="904461"/>
              <a:ext cx="2547476" cy="4761793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BB114B4-B6A9-7328-1CBD-E7E078BC176B}"/>
                    </a:ext>
                  </a:extLst>
                </p:cNvPr>
                <p:cNvSpPr txBox="1"/>
                <p:nvPr/>
              </p:nvSpPr>
              <p:spPr>
                <a:xfrm>
                  <a:off x="3005255" y="1939604"/>
                  <a:ext cx="1648614" cy="441788"/>
                </a:xfrm>
                <a:prstGeom prst="rect">
                  <a:avLst/>
                </a:prstGeom>
                <a:solidFill>
                  <a:schemeClr val="bg1">
                    <a:alpha val="82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solidFill>
                        <a:schemeClr val="tx1"/>
                      </a:solidFill>
                      <a:latin typeface="Candara" panose="020E0502030303020204" pitchFamily="34" charset="0"/>
                    </a:rPr>
                    <a:t>harshness </a:t>
                  </a:r>
                  <a14:m>
                    <m:oMath xmlns:m="http://schemas.openxmlformats.org/officeDocument/2006/math">
                      <m:r>
                        <a:rPr lang="en-US" sz="1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endParaRPr lang="en-US" sz="1600" dirty="0">
                    <a:solidFill>
                      <a:schemeClr val="tx1"/>
                    </a:solidFill>
                    <a:latin typeface="Candara" panose="020E0502030303020204" pitchFamily="34" charset="0"/>
                  </a:endParaRPr>
                </a:p>
              </p:txBody>
            </p:sp>
          </mc:Choice>
          <mc:Fallback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BB114B4-B6A9-7328-1CBD-E7E078BC17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5255" y="1939604"/>
                  <a:ext cx="1648614" cy="441788"/>
                </a:xfrm>
                <a:prstGeom prst="rect">
                  <a:avLst/>
                </a:prstGeom>
                <a:blipFill>
                  <a:blip r:embed="rId4"/>
                  <a:stretch>
                    <a:fillRect l="-2222" b="-54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894CBAF-765B-E8A6-C99C-EA776B58E2D6}"/>
              </a:ext>
            </a:extLst>
          </p:cNvPr>
          <p:cNvGrpSpPr/>
          <p:nvPr/>
        </p:nvGrpSpPr>
        <p:grpSpPr>
          <a:xfrm>
            <a:off x="3188994" y="904461"/>
            <a:ext cx="1055202" cy="4761793"/>
            <a:chOff x="3188994" y="904461"/>
            <a:chExt cx="1055202" cy="4761793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51E4673-2ED2-ECD0-88BD-3A5B7928A30E}"/>
                </a:ext>
              </a:extLst>
            </p:cNvPr>
            <p:cNvCxnSpPr/>
            <p:nvPr/>
          </p:nvCxnSpPr>
          <p:spPr>
            <a:xfrm>
              <a:off x="3528391" y="904461"/>
              <a:ext cx="0" cy="4761793"/>
            </a:xfrm>
            <a:prstGeom prst="line">
              <a:avLst/>
            </a:prstGeom>
            <a:ln>
              <a:solidFill>
                <a:srgbClr val="FFC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9A029C0D-01CF-A745-205D-08D9B3BDBC13}"/>
                    </a:ext>
                  </a:extLst>
                </p:cNvPr>
                <p:cNvSpPr txBox="1"/>
                <p:nvPr/>
              </p:nvSpPr>
              <p:spPr>
                <a:xfrm>
                  <a:off x="3188994" y="4233227"/>
                  <a:ext cx="1055202" cy="441788"/>
                </a:xfrm>
                <a:prstGeom prst="rect">
                  <a:avLst/>
                </a:prstGeom>
                <a:solidFill>
                  <a:schemeClr val="bg1">
                    <a:alpha val="82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latin typeface="Candara" panose="020E0502030303020204" pitchFamily="34" charset="0"/>
                    </a:rPr>
                    <a:t>mean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endParaRPr lang="en-US" sz="1600" dirty="0">
                    <a:solidFill>
                      <a:schemeClr val="tx1"/>
                    </a:solidFill>
                    <a:latin typeface="Candara" panose="020E0502030303020204" pitchFamily="34" charset="0"/>
                  </a:endParaRPr>
                </a:p>
              </p:txBody>
            </p:sp>
          </mc:Choice>
          <mc:Fallback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9A029C0D-01CF-A745-205D-08D9B3BDBC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8994" y="4233227"/>
                  <a:ext cx="1055202" cy="441788"/>
                </a:xfrm>
                <a:prstGeom prst="rect">
                  <a:avLst/>
                </a:prstGeom>
                <a:blipFill>
                  <a:blip r:embed="rId5"/>
                  <a:stretch>
                    <a:fillRect l="-2890" b="-54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2B9C57E-85A5-727C-2ECA-01B6672E18AA}"/>
              </a:ext>
            </a:extLst>
          </p:cNvPr>
          <p:cNvGrpSpPr>
            <a:grpSpLocks noChangeAspect="1"/>
          </p:cNvGrpSpPr>
          <p:nvPr/>
        </p:nvGrpSpPr>
        <p:grpSpPr>
          <a:xfrm>
            <a:off x="6831272" y="5516085"/>
            <a:ext cx="3985807" cy="582706"/>
            <a:chOff x="1361440" y="4765040"/>
            <a:chExt cx="5694010" cy="832434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A22A252-194E-3C4C-CEE1-387DDC5BB713}"/>
                </a:ext>
              </a:extLst>
            </p:cNvPr>
            <p:cNvCxnSpPr>
              <a:cxnSpLocks/>
            </p:cNvCxnSpPr>
            <p:nvPr/>
          </p:nvCxnSpPr>
          <p:spPr>
            <a:xfrm>
              <a:off x="1361440" y="5039360"/>
              <a:ext cx="5694010" cy="0"/>
            </a:xfrm>
            <a:prstGeom prst="straightConnector1">
              <a:avLst/>
            </a:prstGeom>
            <a:ln w="571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58E13F5-48B2-0800-8EC5-DD8445E77719}"/>
                </a:ext>
              </a:extLst>
            </p:cNvPr>
            <p:cNvCxnSpPr/>
            <p:nvPr/>
          </p:nvCxnSpPr>
          <p:spPr>
            <a:xfrm flipV="1">
              <a:off x="5605736" y="4765040"/>
              <a:ext cx="0" cy="274320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969AA9F-973D-711B-31BB-2E904EA8F35A}"/>
                </a:ext>
              </a:extLst>
            </p:cNvPr>
            <p:cNvSpPr txBox="1"/>
            <p:nvPr/>
          </p:nvSpPr>
          <p:spPr>
            <a:xfrm>
              <a:off x="5366066" y="4941706"/>
              <a:ext cx="40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ndara" panose="020E0502030303020204" pitchFamily="34" charset="0"/>
                </a:rPr>
                <a:t>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8E3FBE4-9B29-6656-7175-754059693746}"/>
                </a:ext>
              </a:extLst>
            </p:cNvPr>
            <p:cNvSpPr txBox="1"/>
            <p:nvPr/>
          </p:nvSpPr>
          <p:spPr>
            <a:xfrm>
              <a:off x="3057209" y="5069859"/>
              <a:ext cx="2062479" cy="527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Threshold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37F4EAB-09B3-BFDA-4EE0-3BB2A634D0AE}"/>
              </a:ext>
            </a:extLst>
          </p:cNvPr>
          <p:cNvGrpSpPr>
            <a:grpSpLocks noChangeAspect="1"/>
          </p:cNvGrpSpPr>
          <p:nvPr/>
        </p:nvGrpSpPr>
        <p:grpSpPr>
          <a:xfrm>
            <a:off x="6604945" y="1005755"/>
            <a:ext cx="561601" cy="5073032"/>
            <a:chOff x="1097632" y="731520"/>
            <a:chExt cx="802288" cy="4865954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EDC193F-2719-1E40-286F-26B6BAD599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99920" y="731520"/>
              <a:ext cx="0" cy="4865954"/>
            </a:xfrm>
            <a:prstGeom prst="straightConnector1">
              <a:avLst/>
            </a:prstGeom>
            <a:ln w="571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26E90AB-6D35-003D-1D4F-4EFC0BEB754D}"/>
                </a:ext>
              </a:extLst>
            </p:cNvPr>
            <p:cNvSpPr txBox="1"/>
            <p:nvPr/>
          </p:nvSpPr>
          <p:spPr>
            <a:xfrm rot="16200000">
              <a:off x="693421" y="3174046"/>
              <a:ext cx="1336040" cy="527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Density</a:t>
              </a:r>
            </a:p>
          </p:txBody>
        </p: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30AA2AB-F05F-B0FF-69C8-89FE396054FC}"/>
              </a:ext>
            </a:extLst>
          </p:cNvPr>
          <p:cNvCxnSpPr>
            <a:cxnSpLocks noChangeAspect="1"/>
          </p:cNvCxnSpPr>
          <p:nvPr/>
        </p:nvCxnSpPr>
        <p:spPr>
          <a:xfrm>
            <a:off x="7197769" y="3292863"/>
            <a:ext cx="2642646" cy="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FF6A577C-5146-9A15-B768-5D7776367C8E}"/>
              </a:ext>
            </a:extLst>
          </p:cNvPr>
          <p:cNvSpPr txBox="1"/>
          <p:nvPr/>
        </p:nvSpPr>
        <p:spPr>
          <a:xfrm>
            <a:off x="6703768" y="2942559"/>
            <a:ext cx="40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ndara" panose="020E0502030303020204" pitchFamily="34" charset="0"/>
              </a:rPr>
              <a:t>1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2D1EA0B-6884-ABE6-DAC1-929CBB26BFA5}"/>
              </a:ext>
            </a:extLst>
          </p:cNvPr>
          <p:cNvGrpSpPr/>
          <p:nvPr/>
        </p:nvGrpSpPr>
        <p:grpSpPr>
          <a:xfrm>
            <a:off x="7576892" y="927654"/>
            <a:ext cx="1010517" cy="4761793"/>
            <a:chOff x="7576892" y="927654"/>
            <a:chExt cx="1010517" cy="4761793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5C3D256-541E-4B71-9FDA-FDB1F32F39C5}"/>
                </a:ext>
              </a:extLst>
            </p:cNvPr>
            <p:cNvCxnSpPr/>
            <p:nvPr/>
          </p:nvCxnSpPr>
          <p:spPr>
            <a:xfrm>
              <a:off x="8014242" y="927654"/>
              <a:ext cx="0" cy="4761793"/>
            </a:xfrm>
            <a:prstGeom prst="line">
              <a:avLst/>
            </a:prstGeom>
            <a:ln>
              <a:solidFill>
                <a:srgbClr val="FFC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4005EC0B-B76B-A41E-CC18-A1C43A4D4E44}"/>
                    </a:ext>
                  </a:extLst>
                </p:cNvPr>
                <p:cNvSpPr txBox="1"/>
                <p:nvPr/>
              </p:nvSpPr>
              <p:spPr>
                <a:xfrm>
                  <a:off x="7576892" y="4697583"/>
                  <a:ext cx="1010517" cy="441275"/>
                </a:xfrm>
                <a:prstGeom prst="rect">
                  <a:avLst/>
                </a:prstGeom>
                <a:solidFill>
                  <a:schemeClr val="bg1">
                    <a:alpha val="82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latin typeface="Candara" panose="020E0502030303020204" pitchFamily="34" charset="0"/>
                    </a:rPr>
                    <a:t>mean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endParaRPr lang="en-US" sz="1600" dirty="0">
                    <a:solidFill>
                      <a:schemeClr val="tx1"/>
                    </a:solidFill>
                    <a:latin typeface="Candara" panose="020E0502030303020204" pitchFamily="34" charset="0"/>
                  </a:endParaRPr>
                </a:p>
              </p:txBody>
            </p:sp>
          </mc:Choice>
          <mc:Fallback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4005EC0B-B76B-A41E-CC18-A1C43A4D4E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6892" y="4697583"/>
                  <a:ext cx="1010517" cy="441275"/>
                </a:xfrm>
                <a:prstGeom prst="rect">
                  <a:avLst/>
                </a:prstGeom>
                <a:blipFill>
                  <a:blip r:embed="rId6"/>
                  <a:stretch>
                    <a:fillRect l="-3614" b="-69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B28EA57-C326-C06F-67DB-7005C26F9468}"/>
              </a:ext>
            </a:extLst>
          </p:cNvPr>
          <p:cNvGrpSpPr/>
          <p:nvPr/>
        </p:nvGrpSpPr>
        <p:grpSpPr>
          <a:xfrm>
            <a:off x="7456811" y="1639567"/>
            <a:ext cx="2343944" cy="2860951"/>
            <a:chOff x="7456811" y="1639567"/>
            <a:chExt cx="2343944" cy="2860951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C44F4EED-1824-2F31-1EDC-250E86A12821}"/>
                </a:ext>
              </a:extLst>
            </p:cNvPr>
            <p:cNvSpPr/>
            <p:nvPr/>
          </p:nvSpPr>
          <p:spPr>
            <a:xfrm>
              <a:off x="7456811" y="1639567"/>
              <a:ext cx="2343944" cy="2860951"/>
            </a:xfrm>
            <a:custGeom>
              <a:avLst/>
              <a:gdLst>
                <a:gd name="connsiteX0" fmla="*/ 0 w 2693504"/>
                <a:gd name="connsiteY0" fmla="*/ 0 h 2713383"/>
                <a:gd name="connsiteX1" fmla="*/ 815008 w 2693504"/>
                <a:gd name="connsiteY1" fmla="*/ 2077278 h 2713383"/>
                <a:gd name="connsiteX2" fmla="*/ 2693504 w 2693504"/>
                <a:gd name="connsiteY2" fmla="*/ 2713383 h 2713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3504" h="2713383">
                  <a:moveTo>
                    <a:pt x="0" y="0"/>
                  </a:moveTo>
                  <a:cubicBezTo>
                    <a:pt x="183045" y="812524"/>
                    <a:pt x="366091" y="1625048"/>
                    <a:pt x="815008" y="2077278"/>
                  </a:cubicBezTo>
                  <a:cubicBezTo>
                    <a:pt x="1263925" y="2529508"/>
                    <a:pt x="1978714" y="2621445"/>
                    <a:pt x="2693504" y="2713383"/>
                  </a:cubicBezTo>
                </a:path>
              </a:pathLst>
            </a:cu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2B42FAF3-0495-3C74-F249-3833BB19A645}"/>
                    </a:ext>
                  </a:extLst>
                </p:cNvPr>
                <p:cNvSpPr txBox="1"/>
                <p:nvPr/>
              </p:nvSpPr>
              <p:spPr>
                <a:xfrm>
                  <a:off x="7456811" y="3431727"/>
                  <a:ext cx="2103781" cy="441275"/>
                </a:xfrm>
                <a:prstGeom prst="rect">
                  <a:avLst/>
                </a:prstGeom>
                <a:solidFill>
                  <a:schemeClr val="bg1">
                    <a:alpha val="82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solidFill>
                        <a:schemeClr val="tx1"/>
                      </a:solidFill>
                      <a:latin typeface="Candara" panose="020E0502030303020204" pitchFamily="34" charset="0"/>
                    </a:rPr>
                    <a:t>harshness </a:t>
                  </a:r>
                  <a14:m>
                    <m:oMath xmlns:m="http://schemas.openxmlformats.org/officeDocument/2006/math">
                      <m:r>
                        <a:rPr lang="en-US" sz="1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endParaRPr lang="en-US" sz="1600" dirty="0">
                    <a:solidFill>
                      <a:schemeClr val="tx1"/>
                    </a:solidFill>
                    <a:latin typeface="Candara" panose="020E0502030303020204" pitchFamily="34" charset="0"/>
                  </a:endParaRPr>
                </a:p>
              </p:txBody>
            </p:sp>
          </mc:Choice>
          <mc:Fallback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2B42FAF3-0495-3C74-F249-3833BB19A6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56811" y="3431727"/>
                  <a:ext cx="2103781" cy="441275"/>
                </a:xfrm>
                <a:prstGeom prst="rect">
                  <a:avLst/>
                </a:prstGeom>
                <a:blipFill>
                  <a:blip r:embed="rId7"/>
                  <a:stretch>
                    <a:fillRect l="-1449" b="-69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152A88F-06CB-DBBE-238E-60B446382E30}"/>
                  </a:ext>
                </a:extLst>
              </p:cNvPr>
              <p:cNvSpPr txBox="1"/>
              <p:nvPr/>
            </p:nvSpPr>
            <p:spPr>
              <a:xfrm>
                <a:off x="1983227" y="1143333"/>
                <a:ext cx="1271035" cy="761875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Candara" panose="020E0502030303020204" pitchFamily="34" charset="0"/>
                  </a:rPr>
                  <a:t>Loss weight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b="0" dirty="0">
                  <a:solidFill>
                    <a:schemeClr val="bg1"/>
                  </a:solidFill>
                  <a:latin typeface="Candara" panose="020E0502030303020204" pitchFamily="34" charset="0"/>
                </a:endParaRPr>
              </a:p>
            </p:txBody>
          </p:sp>
        </mc:Choice>
        <mc:Fallback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152A88F-06CB-DBBE-238E-60B446382E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227" y="1143333"/>
                <a:ext cx="1271035" cy="761875"/>
              </a:xfrm>
              <a:prstGeom prst="rect">
                <a:avLst/>
              </a:prstGeom>
              <a:blipFill>
                <a:blip r:embed="rId8"/>
                <a:stretch>
                  <a:fillRect l="-3828" t="-4800" b="-4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898C8E9-FE8B-E323-AF58-D6983DB40984}"/>
                  </a:ext>
                </a:extLst>
              </p:cNvPr>
              <p:cNvSpPr txBox="1"/>
              <p:nvPr/>
            </p:nvSpPr>
            <p:spPr>
              <a:xfrm>
                <a:off x="8214285" y="1142755"/>
                <a:ext cx="1271035" cy="762453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Candara" panose="020E0502030303020204" pitchFamily="34" charset="0"/>
                  </a:rPr>
                  <a:t>Loss weight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b="0" dirty="0">
                  <a:solidFill>
                    <a:schemeClr val="bg1"/>
                  </a:solidFill>
                  <a:latin typeface="Candara" panose="020E0502030303020204" pitchFamily="34" charset="0"/>
                </a:endParaRPr>
              </a:p>
            </p:txBody>
          </p:sp>
        </mc:Choice>
        <mc:Fallback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898C8E9-FE8B-E323-AF58-D6983DB409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4285" y="1142755"/>
                <a:ext cx="1271035" cy="762453"/>
              </a:xfrm>
              <a:prstGeom prst="rect">
                <a:avLst/>
              </a:prstGeom>
              <a:blipFill>
                <a:blip r:embed="rId9"/>
                <a:stretch>
                  <a:fillRect l="-3828" t="-3968" b="-3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Slide Number Placeholder 55">
            <a:extLst>
              <a:ext uri="{FF2B5EF4-FFF2-40B4-BE49-F238E27FC236}">
                <a16:creationId xmlns:a16="http://schemas.microsoft.com/office/drawing/2014/main" id="{4D84EF46-8053-A490-05FC-0F79BD576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96A9-1971-41AF-8EE5-6334043BC77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172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50" grpId="0" animBg="1"/>
      <p:bldP spid="5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A5168-DE0C-E03F-0ACA-968DF6776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AI-generated content may be incorrect.">
            <a:extLst>
              <a:ext uri="{FF2B5EF4-FFF2-40B4-BE49-F238E27FC236}">
                <a16:creationId xmlns:a16="http://schemas.microsoft.com/office/drawing/2014/main" id="{3B1D253E-DAE4-9DD1-94BC-CA935644D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09" y="661029"/>
            <a:ext cx="4294641" cy="27066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57A2BF9-E325-AABB-FFE6-4ED9F0E385E9}"/>
              </a:ext>
            </a:extLst>
          </p:cNvPr>
          <p:cNvSpPr/>
          <p:nvPr/>
        </p:nvSpPr>
        <p:spPr>
          <a:xfrm>
            <a:off x="937948" y="724833"/>
            <a:ext cx="340468" cy="220774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CFCA808-1992-E788-F4DF-493C100FD63D}"/>
              </a:ext>
            </a:extLst>
          </p:cNvPr>
          <p:cNvGrpSpPr/>
          <p:nvPr/>
        </p:nvGrpSpPr>
        <p:grpSpPr>
          <a:xfrm>
            <a:off x="655309" y="3582444"/>
            <a:ext cx="10881382" cy="2932194"/>
            <a:chOff x="655309" y="3582444"/>
            <a:chExt cx="10881382" cy="2932194"/>
          </a:xfrm>
        </p:grpSpPr>
        <p:pic>
          <p:nvPicPr>
            <p:cNvPr id="8" name="Picture 7" descr="Chart, scatter chart&#10;&#10;AI-generated content may be incorrect.">
              <a:extLst>
                <a:ext uri="{FF2B5EF4-FFF2-40B4-BE49-F238E27FC236}">
                  <a16:creationId xmlns:a16="http://schemas.microsoft.com/office/drawing/2014/main" id="{9A13364B-295B-8F16-C435-2B92220EF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09" y="3881161"/>
              <a:ext cx="10881382" cy="2633477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0D03B76-1854-6881-C46A-543093619D04}"/>
                </a:ext>
              </a:extLst>
            </p:cNvPr>
            <p:cNvGrpSpPr/>
            <p:nvPr/>
          </p:nvGrpSpPr>
          <p:grpSpPr>
            <a:xfrm>
              <a:off x="1118681" y="3582444"/>
              <a:ext cx="8391728" cy="369332"/>
              <a:chOff x="1118681" y="3334398"/>
              <a:chExt cx="8391728" cy="36933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5A427AAD-007D-3191-668C-7AC4C63A08BB}"/>
                      </a:ext>
                    </a:extLst>
                  </p:cNvPr>
                  <p:cNvSpPr txBox="1"/>
                  <p:nvPr/>
                </p:nvSpPr>
                <p:spPr>
                  <a:xfrm>
                    <a:off x="1118681" y="3334398"/>
                    <a:ext cx="437745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5A427AAD-007D-3191-668C-7AC4C63A08B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18681" y="3334398"/>
                    <a:ext cx="437745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71C65D0-CC90-9F48-A164-448FA9692FE7}"/>
                  </a:ext>
                </a:extLst>
              </p:cNvPr>
              <p:cNvSpPr txBox="1"/>
              <p:nvPr/>
            </p:nvSpPr>
            <p:spPr>
              <a:xfrm>
                <a:off x="4687650" y="3334398"/>
                <a:ext cx="12170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andara" panose="020E0502030303020204" pitchFamily="34" charset="0"/>
                  </a:rPr>
                  <a:t>Recall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5060E19-3F07-F57D-C82B-A5AE548250FE}"/>
                  </a:ext>
                </a:extLst>
              </p:cNvPr>
              <p:cNvSpPr txBox="1"/>
              <p:nvPr/>
            </p:nvSpPr>
            <p:spPr>
              <a:xfrm>
                <a:off x="8293370" y="3334398"/>
                <a:ext cx="12170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andara" panose="020E0502030303020204" pitchFamily="34" charset="0"/>
                  </a:rPr>
                  <a:t>Precision</a:t>
                </a: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215681B-151C-3723-E6D4-F0CF697862C5}"/>
              </a:ext>
            </a:extLst>
          </p:cNvPr>
          <p:cNvSpPr txBox="1"/>
          <p:nvPr/>
        </p:nvSpPr>
        <p:spPr>
          <a:xfrm>
            <a:off x="5563140" y="1078596"/>
            <a:ext cx="5812818" cy="156966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 panose="020E0502030303020204" pitchFamily="34" charset="0"/>
              </a:rPr>
              <a:t>A Model trained to be flexible indeed exhibit flexibility after training – more voxels saved leads to better reconstruction accuracy!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6E28DC-8D16-A750-0E38-C960645B49BD}"/>
              </a:ext>
            </a:extLst>
          </p:cNvPr>
          <p:cNvSpPr/>
          <p:nvPr/>
        </p:nvSpPr>
        <p:spPr>
          <a:xfrm>
            <a:off x="8469549" y="3951776"/>
            <a:ext cx="1040860" cy="2033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E4509-1BAB-06AC-E660-08B6E9F21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96A9-1971-41AF-8EE5-6334043BC77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991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 uiExpand="1" build="allAtOnce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B9D7CF-E5F1-B132-8A3D-716C37683F68}"/>
              </a:ext>
            </a:extLst>
          </p:cNvPr>
          <p:cNvSpPr txBox="1"/>
          <p:nvPr/>
        </p:nvSpPr>
        <p:spPr>
          <a:xfrm>
            <a:off x="1055181" y="889483"/>
            <a:ext cx="21717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ndara" panose="020E0502030303020204" pitchFamily="34" charset="0"/>
              </a:rPr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5292D5-E228-C0E9-4571-CC27A061A864}"/>
              </a:ext>
            </a:extLst>
          </p:cNvPr>
          <p:cNvSpPr txBox="1"/>
          <p:nvPr/>
        </p:nvSpPr>
        <p:spPr>
          <a:xfrm>
            <a:off x="1055182" y="1741538"/>
            <a:ext cx="49031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ndara" panose="020E0502030303020204" pitchFamily="34" charset="0"/>
              </a:rPr>
              <a:t>For </a:t>
            </a:r>
            <a:r>
              <a:rPr lang="en-US" b="1" dirty="0">
                <a:latin typeface="Candara" panose="020E0502030303020204" pitchFamily="34" charset="0"/>
              </a:rPr>
              <a:t>sparse</a:t>
            </a:r>
            <a:r>
              <a:rPr lang="en-US" dirty="0">
                <a:latin typeface="Candara" panose="020E0502030303020204" pitchFamily="34" charset="0"/>
              </a:rPr>
              <a:t> data, we can compress by importance for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ndara" panose="020E0502030303020204" pitchFamily="34" charset="0"/>
              </a:rPr>
              <a:t>A variable compression ratio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ndara" panose="020E0502030303020204" pitchFamily="34" charset="0"/>
              </a:rPr>
              <a:t>A higher throughput with proper software support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andara" panose="020E05020303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ndara" panose="020E0502030303020204" pitchFamily="34" charset="0"/>
              </a:rPr>
              <a:t>Tunability after training is possible but still a major challenge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A4A18-437F-CB6E-E30B-81BCBEEA9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96A9-1971-41AF-8EE5-6334043BC77E}" type="slidenum">
              <a:rPr lang="en-US" smtClean="0"/>
              <a:t>29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B4F1D9-682B-FFA3-2258-FF3897721018}"/>
              </a:ext>
            </a:extLst>
          </p:cNvPr>
          <p:cNvSpPr txBox="1">
            <a:spLocks/>
          </p:cNvSpPr>
          <p:nvPr/>
        </p:nvSpPr>
        <p:spPr>
          <a:xfrm>
            <a:off x="1055181" y="4552856"/>
            <a:ext cx="53062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ndara" panose="020E0502030303020204" pitchFamily="34" charset="0"/>
              </a:rPr>
              <a:t>Dataset: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>
                <a:latin typeface="Candara" panose="020E0502030303020204" pitchFamily="34" charset="0"/>
                <a:hlinkClick r:id="rId2"/>
              </a:rPr>
              <a:t>https://zenodo.org/records/14064045</a:t>
            </a:r>
            <a:endParaRPr lang="en-US" dirty="0">
              <a:latin typeface="Candara" panose="020E0502030303020204" pitchFamily="34" charset="0"/>
            </a:endParaRPr>
          </a:p>
          <a:p>
            <a:r>
              <a:rPr lang="en-US" b="1" dirty="0">
                <a:latin typeface="Candara" panose="020E0502030303020204" pitchFamily="34" charset="0"/>
              </a:rPr>
              <a:t>GitHub repo: </a:t>
            </a:r>
            <a:r>
              <a:rPr lang="en-US" dirty="0">
                <a:latin typeface="Candara" panose="020E0502030303020204" pitchFamily="34" charset="0"/>
                <a:hlinkClick r:id="rId3"/>
              </a:rPr>
              <a:t>https://github.com/BNL-DAQ-LDRD/NeuralCompression_v3</a:t>
            </a:r>
            <a:endParaRPr lang="en-US" dirty="0">
              <a:latin typeface="Candara" panose="020E0502030303020204" pitchFamily="34" charset="0"/>
            </a:endParaRPr>
          </a:p>
        </p:txBody>
      </p:sp>
      <p:pic>
        <p:nvPicPr>
          <p:cNvPr id="9" name="Picture 8" descr="Graphical user interface, text&#10;&#10;AI-generated content may be incorrect.">
            <a:hlinkClick r:id="rId4"/>
            <a:extLst>
              <a:ext uri="{FF2B5EF4-FFF2-40B4-BE49-F238E27FC236}">
                <a16:creationId xmlns:a16="http://schemas.microsoft.com/office/drawing/2014/main" id="{9E8A4A19-676B-BFC6-E576-3E8C239BDC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78"/>
          <a:stretch>
            <a:fillRect/>
          </a:stretch>
        </p:blipFill>
        <p:spPr>
          <a:xfrm>
            <a:off x="6480352" y="540905"/>
            <a:ext cx="4436919" cy="565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2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363376-39E2-76D0-DB2B-11C58545A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99AB32A-798A-1B4E-8E4A-ADEF19A85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55B92587-0AE5-49E2-5B50-8DADC05C11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2516"/>
          <a:stretch>
            <a:fillRect/>
          </a:stretch>
        </p:blipFill>
        <p:spPr>
          <a:xfrm>
            <a:off x="1033673" y="2231485"/>
            <a:ext cx="2257661" cy="234665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1B0AAE-01C9-AA07-D84C-20B3FE3B86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933A556B-7C63-244D-9B7C-B0EA8042B330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5A80AD8-3C14-6D9F-9608-63DFD02822A3}"/>
              </a:ext>
            </a:extLst>
          </p:cNvPr>
          <p:cNvGrpSpPr/>
          <p:nvPr/>
        </p:nvGrpSpPr>
        <p:grpSpPr>
          <a:xfrm>
            <a:off x="4119713" y="2117621"/>
            <a:ext cx="3952574" cy="2465442"/>
            <a:chOff x="6749845" y="1777181"/>
            <a:chExt cx="3952574" cy="2465442"/>
          </a:xfrm>
        </p:grpSpPr>
        <p:sp>
          <p:nvSpPr>
            <p:cNvPr id="6" name="Trapezoid 5">
              <a:extLst>
                <a:ext uri="{FF2B5EF4-FFF2-40B4-BE49-F238E27FC236}">
                  <a16:creationId xmlns:a16="http://schemas.microsoft.com/office/drawing/2014/main" id="{C4DCF25B-3633-6413-D2F7-FF610BC44759}"/>
                </a:ext>
              </a:extLst>
            </p:cNvPr>
            <p:cNvSpPr/>
            <p:nvPr/>
          </p:nvSpPr>
          <p:spPr>
            <a:xfrm rot="5400000">
              <a:off x="6333204" y="2193822"/>
              <a:ext cx="2460522" cy="1627239"/>
            </a:xfrm>
            <a:prstGeom prst="trapezoid">
              <a:avLst>
                <a:gd name="adj" fmla="val 41314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C04D38C-EBE2-55CE-6D44-73320148B881}"/>
                </a:ext>
              </a:extLst>
            </p:cNvPr>
            <p:cNvSpPr/>
            <p:nvPr/>
          </p:nvSpPr>
          <p:spPr>
            <a:xfrm>
              <a:off x="8514735" y="2438400"/>
              <a:ext cx="432620" cy="1140542"/>
            </a:xfrm>
            <a:prstGeom prst="round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rapezoid 15">
              <a:extLst>
                <a:ext uri="{FF2B5EF4-FFF2-40B4-BE49-F238E27FC236}">
                  <a16:creationId xmlns:a16="http://schemas.microsoft.com/office/drawing/2014/main" id="{08386E22-844B-8C40-8AA4-EBC903449E42}"/>
                </a:ext>
              </a:extLst>
            </p:cNvPr>
            <p:cNvSpPr/>
            <p:nvPr/>
          </p:nvSpPr>
          <p:spPr>
            <a:xfrm rot="16200000">
              <a:off x="8658539" y="2198742"/>
              <a:ext cx="2460522" cy="1627239"/>
            </a:xfrm>
            <a:prstGeom prst="trapezoid">
              <a:avLst>
                <a:gd name="adj" fmla="val 41314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7A30BB1-73F1-A373-5989-8603EE76476C}"/>
                </a:ext>
              </a:extLst>
            </p:cNvPr>
            <p:cNvSpPr txBox="1"/>
            <p:nvPr/>
          </p:nvSpPr>
          <p:spPr>
            <a:xfrm>
              <a:off x="7057930" y="2822775"/>
              <a:ext cx="1002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Encoder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1723516-AE1A-755E-3C92-CD04E6A2552B}"/>
                </a:ext>
              </a:extLst>
            </p:cNvPr>
            <p:cNvSpPr txBox="1"/>
            <p:nvPr/>
          </p:nvSpPr>
          <p:spPr>
            <a:xfrm rot="16200000">
              <a:off x="8350875" y="2822775"/>
              <a:ext cx="7275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andara" panose="020E0502030303020204" pitchFamily="34" charset="0"/>
                </a:rPr>
                <a:t>Code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A9E192-DB09-F241-FA3A-8C51181333E0}"/>
                </a:ext>
              </a:extLst>
            </p:cNvPr>
            <p:cNvSpPr txBox="1"/>
            <p:nvPr/>
          </p:nvSpPr>
          <p:spPr>
            <a:xfrm>
              <a:off x="9387355" y="2830460"/>
              <a:ext cx="1002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Decoder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86005CF-C6BB-ABFC-29CB-BD78205793D2}"/>
              </a:ext>
            </a:extLst>
          </p:cNvPr>
          <p:cNvSpPr txBox="1"/>
          <p:nvPr/>
        </p:nvSpPr>
        <p:spPr>
          <a:xfrm>
            <a:off x="612870" y="621086"/>
            <a:ext cx="8826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Autoencoding as a 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Natural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Solution to Data Compression</a:t>
            </a:r>
          </a:p>
        </p:txBody>
      </p:sp>
      <p:sp>
        <p:nvSpPr>
          <p:cNvPr id="22" name="Cube 21">
            <a:extLst>
              <a:ext uri="{FF2B5EF4-FFF2-40B4-BE49-F238E27FC236}">
                <a16:creationId xmlns:a16="http://schemas.microsoft.com/office/drawing/2014/main" id="{8FDEADB7-31DD-2754-3D5B-0EE9F4D03958}"/>
              </a:ext>
            </a:extLst>
          </p:cNvPr>
          <p:cNvSpPr/>
          <p:nvPr/>
        </p:nvSpPr>
        <p:spPr>
          <a:xfrm>
            <a:off x="5746953" y="4463845"/>
            <a:ext cx="698095" cy="698090"/>
          </a:xfrm>
          <a:prstGeom prst="cub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BBBFC982-22F3-EFC5-3AA2-CCECD69DBF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2516"/>
          <a:stretch>
            <a:fillRect/>
          </a:stretch>
        </p:blipFill>
        <p:spPr>
          <a:xfrm>
            <a:off x="6454873" y="2200545"/>
            <a:ext cx="2257661" cy="234665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AF17C8B-CFD7-695D-2E2C-33F8F6629692}"/>
              </a:ext>
            </a:extLst>
          </p:cNvPr>
          <p:cNvSpPr txBox="1"/>
          <p:nvPr/>
        </p:nvSpPr>
        <p:spPr>
          <a:xfrm>
            <a:off x="2251587" y="4847303"/>
            <a:ext cx="27530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ndara" panose="020E0502030303020204" pitchFamily="34" charset="0"/>
              </a:rPr>
              <a:t>Since we are dealing with image data, the encoder and decoder are designed using 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convolutional neural network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53E07EE-26DA-36C1-334A-BCF6127B443E}"/>
              </a:ext>
            </a:extLst>
          </p:cNvPr>
          <p:cNvSpPr txBox="1"/>
          <p:nvPr/>
        </p:nvSpPr>
        <p:spPr>
          <a:xfrm>
            <a:off x="8072288" y="4790057"/>
            <a:ext cx="34363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ndara" panose="020E0502030303020204" pitchFamily="34" charset="0"/>
              </a:rPr>
              <a:t>Then, the reconstruction is compared with the input. While the difference between them is minimized with gradient descent, we get a good encoder/compressor with its matching decoder/decompressor.</a:t>
            </a:r>
          </a:p>
        </p:txBody>
      </p:sp>
    </p:spTree>
    <p:extLst>
      <p:ext uri="{BB962C8B-B14F-4D97-AF65-F5344CB8AC3E}">
        <p14:creationId xmlns:p14="http://schemas.microsoft.com/office/powerpoint/2010/main" val="694575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0.24284 0.0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35" y="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21574 L 0 3.7037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0.17317 -0.0041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59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>
            <a:extLst>
              <a:ext uri="{FF2B5EF4-FFF2-40B4-BE49-F238E27FC236}">
                <a16:creationId xmlns:a16="http://schemas.microsoft.com/office/drawing/2014/main" id="{C76DAE7C-DD9A-122A-ED55-36D433914129}"/>
              </a:ext>
            </a:extLst>
          </p:cNvPr>
          <p:cNvSpPr/>
          <p:nvPr/>
        </p:nvSpPr>
        <p:spPr>
          <a:xfrm>
            <a:off x="1157591" y="924128"/>
            <a:ext cx="5291847" cy="4824919"/>
          </a:xfrm>
          <a:prstGeom prst="cube">
            <a:avLst>
              <a:gd name="adj" fmla="val 423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016F0CD-A8B4-51BA-BE26-689D8514C2A7}"/>
              </a:ext>
            </a:extLst>
          </p:cNvPr>
          <p:cNvCxnSpPr>
            <a:cxnSpLocks/>
          </p:cNvCxnSpPr>
          <p:nvPr/>
        </p:nvCxnSpPr>
        <p:spPr>
          <a:xfrm flipV="1">
            <a:off x="1022553" y="1494505"/>
            <a:ext cx="0" cy="4719484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632BB97-96A5-FFCE-FA3C-D8B310814B8B}"/>
              </a:ext>
            </a:extLst>
          </p:cNvPr>
          <p:cNvCxnSpPr>
            <a:cxnSpLocks/>
          </p:cNvCxnSpPr>
          <p:nvPr/>
        </p:nvCxnSpPr>
        <p:spPr>
          <a:xfrm>
            <a:off x="737418" y="5923937"/>
            <a:ext cx="6086168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F8BBE81-1753-AF65-E4A4-9AAF61A59BDC}"/>
              </a:ext>
            </a:extLst>
          </p:cNvPr>
          <p:cNvSpPr txBox="1"/>
          <p:nvPr/>
        </p:nvSpPr>
        <p:spPr>
          <a:xfrm>
            <a:off x="6634889" y="5166835"/>
            <a:ext cx="1022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ndara" panose="020E0502030303020204" pitchFamily="34" charset="0"/>
              </a:rPr>
              <a:t>Channel dimension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70E39EB-1D60-4262-14F4-DAF84DD4D7C8}"/>
              </a:ext>
            </a:extLst>
          </p:cNvPr>
          <p:cNvCxnSpPr>
            <a:cxnSpLocks/>
          </p:cNvCxnSpPr>
          <p:nvPr/>
        </p:nvCxnSpPr>
        <p:spPr>
          <a:xfrm flipV="1">
            <a:off x="6086482" y="5399909"/>
            <a:ext cx="615977" cy="676428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FCD2211-94DC-41FB-CA8C-B5267ED437D5}"/>
              </a:ext>
            </a:extLst>
          </p:cNvPr>
          <p:cNvSpPr txBox="1"/>
          <p:nvPr/>
        </p:nvSpPr>
        <p:spPr>
          <a:xfrm>
            <a:off x="1174953" y="6076337"/>
            <a:ext cx="1585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ndara" panose="020E0502030303020204" pitchFamily="34" charset="0"/>
              </a:rPr>
              <a:t>Spatial dimensions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CA85314-9F74-AFBC-C283-484A5BD10C45}"/>
              </a:ext>
            </a:extLst>
          </p:cNvPr>
          <p:cNvGrpSpPr/>
          <p:nvPr/>
        </p:nvGrpSpPr>
        <p:grpSpPr>
          <a:xfrm>
            <a:off x="8749245" y="2434007"/>
            <a:ext cx="2833155" cy="2575633"/>
            <a:chOff x="7579206" y="2237362"/>
            <a:chExt cx="2833155" cy="2575633"/>
          </a:xfrm>
        </p:grpSpPr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13EF0CC8-1D94-1EBC-BE34-544B3C6D364C}"/>
                </a:ext>
              </a:extLst>
            </p:cNvPr>
            <p:cNvSpPr/>
            <p:nvPr/>
          </p:nvSpPr>
          <p:spPr>
            <a:xfrm>
              <a:off x="7953984" y="2237362"/>
              <a:ext cx="2143327" cy="2178996"/>
            </a:xfrm>
            <a:prstGeom prst="cube">
              <a:avLst>
                <a:gd name="adj" fmla="val 83871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03DB6D0-BC08-8998-989E-055920E25D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64341" y="3775587"/>
              <a:ext cx="0" cy="103740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71F90AB-D4CB-5E02-2520-7457F5680E6A}"/>
                </a:ext>
              </a:extLst>
            </p:cNvPr>
            <p:cNvCxnSpPr>
              <a:cxnSpLocks/>
            </p:cNvCxnSpPr>
            <p:nvPr/>
          </p:nvCxnSpPr>
          <p:spPr>
            <a:xfrm>
              <a:off x="7579206" y="4522943"/>
              <a:ext cx="144644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442A47E3-6885-7ECC-F3B5-8E1F72FB30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02426" y="2490282"/>
              <a:ext cx="2109935" cy="213482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Trapezoid 33">
            <a:extLst>
              <a:ext uri="{FF2B5EF4-FFF2-40B4-BE49-F238E27FC236}">
                <a16:creationId xmlns:a16="http://schemas.microsoft.com/office/drawing/2014/main" id="{1FB8AEF9-DE6B-1873-5DB3-7E97DDB1546E}"/>
              </a:ext>
            </a:extLst>
          </p:cNvPr>
          <p:cNvSpPr/>
          <p:nvPr/>
        </p:nvSpPr>
        <p:spPr>
          <a:xfrm rot="5400000">
            <a:off x="7544631" y="2925258"/>
            <a:ext cx="1122664" cy="896203"/>
          </a:xfrm>
          <a:prstGeom prst="trapezoid">
            <a:avLst>
              <a:gd name="adj" fmla="val 26139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C54047A-950D-437A-7ECD-97A423E32D56}"/>
              </a:ext>
            </a:extLst>
          </p:cNvPr>
          <p:cNvCxnSpPr>
            <a:cxnSpLocks/>
            <a:endCxn id="34" idx="2"/>
          </p:cNvCxnSpPr>
          <p:nvPr/>
        </p:nvCxnSpPr>
        <p:spPr>
          <a:xfrm>
            <a:off x="6702459" y="3373360"/>
            <a:ext cx="955403" cy="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5DC745D-A660-CFC4-20E0-99636D426849}"/>
              </a:ext>
            </a:extLst>
          </p:cNvPr>
          <p:cNvCxnSpPr>
            <a:cxnSpLocks/>
            <a:stCxn id="34" idx="0"/>
          </p:cNvCxnSpPr>
          <p:nvPr/>
        </p:nvCxnSpPr>
        <p:spPr>
          <a:xfrm>
            <a:off x="8554065" y="3373360"/>
            <a:ext cx="907133" cy="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DDAE2AE0-CD75-7D93-9730-A7F75C8FACB2}"/>
              </a:ext>
            </a:extLst>
          </p:cNvPr>
          <p:cNvSpPr txBox="1"/>
          <p:nvPr/>
        </p:nvSpPr>
        <p:spPr>
          <a:xfrm>
            <a:off x="1462285" y="1291887"/>
            <a:ext cx="33669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Compression by Size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  <a:p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(and what’s wrong with it TPC data)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90D5F4-8850-2AE0-87ED-D524D98B8D6D}"/>
              </a:ext>
            </a:extLst>
          </p:cNvPr>
          <p:cNvSpPr txBox="1"/>
          <p:nvPr/>
        </p:nvSpPr>
        <p:spPr>
          <a:xfrm>
            <a:off x="2662553" y="5009640"/>
            <a:ext cx="3423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Convolution</a:t>
            </a:r>
            <a:r>
              <a:rPr lang="en-US" dirty="0">
                <a:latin typeface="Candara" panose="020E0502030303020204" pitchFamily="34" charset="0"/>
              </a:rPr>
              <a:t> is great at changing the size of the input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546E7AD-6A1F-B4C4-B342-2634391E7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96A9-1971-41AF-8EE5-6334043BC7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02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B9DD0-B59E-989A-BBA0-CDF3664D6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BDF89E-274B-6D98-FF8C-96D025C843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pic>
        <p:nvPicPr>
          <p:cNvPr id="5" name="Picture 4" descr="A computer screen capture&#10;&#10;AI-generated content may be incorrect.">
            <a:extLst>
              <a:ext uri="{FF2B5EF4-FFF2-40B4-BE49-F238E27FC236}">
                <a16:creationId xmlns:a16="http://schemas.microsoft.com/office/drawing/2014/main" id="{3BDD4340-168D-5D34-AFD7-76F2AC9E2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55" y="1673239"/>
            <a:ext cx="6087042" cy="3178788"/>
          </a:xfrm>
          <a:prstGeom prst="rect">
            <a:avLst/>
          </a:prstGeom>
        </p:spPr>
      </p:pic>
      <p:pic>
        <p:nvPicPr>
          <p:cNvPr id="13" name="Picture 12" descr="A picture containing flower, plant, close&#10;&#10;AI-generated content may be incorrect.">
            <a:extLst>
              <a:ext uri="{FF2B5EF4-FFF2-40B4-BE49-F238E27FC236}">
                <a16:creationId xmlns:a16="http://schemas.microsoft.com/office/drawing/2014/main" id="{6DF5016B-3A5B-0A74-3531-DFE4E7B54A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0" r="7420"/>
          <a:stretch>
            <a:fillRect/>
          </a:stretch>
        </p:blipFill>
        <p:spPr>
          <a:xfrm>
            <a:off x="6701559" y="2458126"/>
            <a:ext cx="4702698" cy="31787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2B4A164-4684-B6C7-545F-BF4046C45DEB}"/>
              </a:ext>
            </a:extLst>
          </p:cNvPr>
          <p:cNvSpPr txBox="1"/>
          <p:nvPr/>
        </p:nvSpPr>
        <p:spPr>
          <a:xfrm>
            <a:off x="587989" y="1005114"/>
            <a:ext cx="5899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Inductive bias of CNN: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US" dirty="0">
                <a:latin typeface="Candara" panose="020E0502030303020204" pitchFamily="34" charset="0"/>
              </a:rPr>
              <a:t>Spatial Homogeneity.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DC4F51-C15C-A3AE-9F33-0A3A15BCE38C}"/>
              </a:ext>
            </a:extLst>
          </p:cNvPr>
          <p:cNvSpPr txBox="1"/>
          <p:nvPr/>
        </p:nvSpPr>
        <p:spPr>
          <a:xfrm>
            <a:off x="6701559" y="1103437"/>
            <a:ext cx="4702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Convolution is mixing locally. Hoping a model based on homogeneous convolution to work is almost like hoping mixed color could be separated properly again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F9FBA1-D80B-B83C-CB44-2A613A0CBE14}"/>
              </a:ext>
            </a:extLst>
          </p:cNvPr>
          <p:cNvSpPr txBox="1"/>
          <p:nvPr/>
        </p:nvSpPr>
        <p:spPr>
          <a:xfrm>
            <a:off x="587989" y="4981543"/>
            <a:ext cx="58992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Although we may assume macro spatial homogeneity, the TPC data is NOT homogeneous on a micro level. </a:t>
            </a:r>
          </a:p>
        </p:txBody>
      </p:sp>
    </p:spTree>
    <p:extLst>
      <p:ext uri="{BB962C8B-B14F-4D97-AF65-F5344CB8AC3E}">
        <p14:creationId xmlns:p14="http://schemas.microsoft.com/office/powerpoint/2010/main" val="4250885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2918C617-628B-D6F8-45BE-BE839EDCAF94}"/>
              </a:ext>
            </a:extLst>
          </p:cNvPr>
          <p:cNvGrpSpPr/>
          <p:nvPr/>
        </p:nvGrpSpPr>
        <p:grpSpPr>
          <a:xfrm>
            <a:off x="221399" y="1797955"/>
            <a:ext cx="3840482" cy="3687579"/>
            <a:chOff x="221399" y="1797955"/>
            <a:chExt cx="3840482" cy="3687579"/>
          </a:xfrm>
        </p:grpSpPr>
        <p:pic>
          <p:nvPicPr>
            <p:cNvPr id="3" name="Picture 2" descr="A map of the world&#10;&#10;AI-generated content may be incorrect.">
              <a:extLst>
                <a:ext uri="{FF2B5EF4-FFF2-40B4-BE49-F238E27FC236}">
                  <a16:creationId xmlns:a16="http://schemas.microsoft.com/office/drawing/2014/main" id="{57B5CCBE-5E2C-B443-FF6D-788F55779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401" y="1797955"/>
              <a:ext cx="3840480" cy="368757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F731FDE-C205-C8E5-02EF-FECA093BDCCE}"/>
                </a:ext>
              </a:extLst>
            </p:cNvPr>
            <p:cNvSpPr txBox="1"/>
            <p:nvPr/>
          </p:nvSpPr>
          <p:spPr>
            <a:xfrm>
              <a:off x="221399" y="1797955"/>
              <a:ext cx="8357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input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D4361C4-F7EC-6E85-F84C-C8D6E47F998F}"/>
              </a:ext>
            </a:extLst>
          </p:cNvPr>
          <p:cNvGrpSpPr/>
          <p:nvPr/>
        </p:nvGrpSpPr>
        <p:grpSpPr>
          <a:xfrm>
            <a:off x="4172240" y="1659455"/>
            <a:ext cx="3840480" cy="3826079"/>
            <a:chOff x="4172240" y="1659455"/>
            <a:chExt cx="3840480" cy="3826079"/>
          </a:xfrm>
        </p:grpSpPr>
        <p:pic>
          <p:nvPicPr>
            <p:cNvPr id="7" name="Picture 6" descr="A close-up of a map&#10;&#10;AI-generated content may be incorrect.">
              <a:extLst>
                <a:ext uri="{FF2B5EF4-FFF2-40B4-BE49-F238E27FC236}">
                  <a16:creationId xmlns:a16="http://schemas.microsoft.com/office/drawing/2014/main" id="{C600A0A3-DAC1-2834-9C5C-233853FA1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2240" y="1797955"/>
              <a:ext cx="3840480" cy="368757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1892C1E-4CE0-0DEA-18CC-93AE2C4E3434}"/>
                </a:ext>
              </a:extLst>
            </p:cNvPr>
            <p:cNvSpPr txBox="1"/>
            <p:nvPr/>
          </p:nvSpPr>
          <p:spPr>
            <a:xfrm>
              <a:off x="4179282" y="1659455"/>
              <a:ext cx="28016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Reconstruction by the compression-by-size approach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E3A885B-0D05-A823-D2FB-E3E1843614BD}"/>
              </a:ext>
            </a:extLst>
          </p:cNvPr>
          <p:cNvGrpSpPr/>
          <p:nvPr/>
        </p:nvGrpSpPr>
        <p:grpSpPr>
          <a:xfrm>
            <a:off x="8130121" y="1797955"/>
            <a:ext cx="3840480" cy="3687579"/>
            <a:chOff x="8130121" y="1797955"/>
            <a:chExt cx="3840480" cy="3687579"/>
          </a:xfrm>
        </p:grpSpPr>
        <p:pic>
          <p:nvPicPr>
            <p:cNvPr id="5" name="Picture 4" descr="A picture containing text, stationary, envelope, businesscard&#10;&#10;AI-generated content may be incorrect.">
              <a:extLst>
                <a:ext uri="{FF2B5EF4-FFF2-40B4-BE49-F238E27FC236}">
                  <a16:creationId xmlns:a16="http://schemas.microsoft.com/office/drawing/2014/main" id="{92010428-204C-11F6-86BA-E2177EA9C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0121" y="1797955"/>
              <a:ext cx="3840480" cy="368757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3147802-9DC6-2535-3FBF-B172DBCAFA2E}"/>
                </a:ext>
              </a:extLst>
            </p:cNvPr>
            <p:cNvSpPr txBox="1"/>
            <p:nvPr/>
          </p:nvSpPr>
          <p:spPr>
            <a:xfrm>
              <a:off x="8130121" y="1797955"/>
              <a:ext cx="2309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Difference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95D6A22-32C5-4F7D-E66E-58271A2B5838}"/>
              </a:ext>
            </a:extLst>
          </p:cNvPr>
          <p:cNvSpPr txBox="1"/>
          <p:nvPr/>
        </p:nvSpPr>
        <p:spPr>
          <a:xfrm>
            <a:off x="221399" y="729811"/>
            <a:ext cx="5899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Bruised reconstruction</a:t>
            </a:r>
            <a:endParaRPr lang="en-US" sz="3600" dirty="0">
              <a:latin typeface="Candara" panose="020E0502030303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21D94C-7948-A405-A48D-089C284E0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96A9-1971-41AF-8EE5-6334043BC7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2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C59E62-5E64-E054-C2E4-8AF66F0899F5}"/>
              </a:ext>
            </a:extLst>
          </p:cNvPr>
          <p:cNvSpPr txBox="1"/>
          <p:nvPr/>
        </p:nvSpPr>
        <p:spPr>
          <a:xfrm>
            <a:off x="830999" y="700315"/>
            <a:ext cx="2295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Moreover</a:t>
            </a:r>
            <a:endParaRPr lang="en-US" sz="3600" dirty="0">
              <a:latin typeface="Candara" panose="020E0502030303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2EB410-8F22-179A-FD07-5092997314CC}"/>
              </a:ext>
            </a:extLst>
          </p:cNvPr>
          <p:cNvSpPr txBox="1"/>
          <p:nvPr/>
        </p:nvSpPr>
        <p:spPr>
          <a:xfrm>
            <a:off x="2155809" y="2644170"/>
            <a:ext cx="78803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ndara" panose="020E0502030303020204" pitchFamily="34" charset="0"/>
              </a:rPr>
              <a:t>Compression-by-size produces </a:t>
            </a:r>
          </a:p>
          <a:p>
            <a:pPr marL="457200" indent="-457200" algn="ctr">
              <a:buAutoNum type="arabicPeriod"/>
            </a:pPr>
            <a:r>
              <a:rPr lang="en-US" sz="2400" dirty="0">
                <a:latin typeface="Candara" panose="020E0502030303020204" pitchFamily="34" charset="0"/>
              </a:rPr>
              <a:t>fixed size output, even if there is no signals in the input</a:t>
            </a:r>
          </a:p>
          <a:p>
            <a:pPr marL="457200" indent="-457200" algn="ctr">
              <a:buAutoNum type="arabicPeriod"/>
            </a:pPr>
            <a:r>
              <a:rPr lang="en-US" sz="2400" dirty="0">
                <a:latin typeface="Candara" panose="020E0502030303020204" pitchFamily="34" charset="0"/>
              </a:rPr>
              <a:t>Used the same amount of the time to compress, even if there is no signals in the input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D8E52-F01C-D5C2-DB10-4A2A9658C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96A9-1971-41AF-8EE5-6334043BC7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4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4BCA97-2F3A-3F7E-FD4E-FABE1D81A7D6}"/>
              </a:ext>
            </a:extLst>
          </p:cNvPr>
          <p:cNvSpPr txBox="1"/>
          <p:nvPr/>
        </p:nvSpPr>
        <p:spPr>
          <a:xfrm>
            <a:off x="1238865" y="747252"/>
            <a:ext cx="8642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ndara" panose="020E0502030303020204" pitchFamily="34" charset="0"/>
              </a:rPr>
              <a:t>Can We Compress in a Different Way?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76E345-EC75-83E0-AA68-EC16BE3BEB84}"/>
              </a:ext>
            </a:extLst>
          </p:cNvPr>
          <p:cNvSpPr txBox="1"/>
          <p:nvPr/>
        </p:nvSpPr>
        <p:spPr>
          <a:xfrm>
            <a:off x="1238864" y="1699736"/>
            <a:ext cx="101173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Anyway, we just need to save the data with fewer bytes…</a:t>
            </a:r>
          </a:p>
          <a:p>
            <a:endParaRPr lang="en-US" dirty="0">
              <a:latin typeface="Candara" panose="020E0502030303020204" pitchFamily="34" charset="0"/>
            </a:endParaRPr>
          </a:p>
          <a:p>
            <a:r>
              <a:rPr lang="en-US" dirty="0">
                <a:latin typeface="Candara" panose="020E0502030303020204" pitchFamily="34" charset="0"/>
              </a:rPr>
              <a:t>It can be achieved by shrinking the input, but it can also be accomplished by saving only part of the input…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D240BB-D602-A7EE-381D-67696D0E7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96A9-1971-41AF-8EE5-6334043BC7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5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89211B-53FC-120B-D01E-12F2545989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9</a:t>
            </a:fld>
            <a:endParaRPr lang="en-US" sz="1000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12C77CA-B447-732E-5F53-7807491E7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28391" y="-3338806"/>
            <a:ext cx="16080931" cy="961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9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</TotalTime>
  <Words>1327</Words>
  <Application>Microsoft Office PowerPoint</Application>
  <PresentationFormat>Widescreen</PresentationFormat>
  <Paragraphs>316</Paragraphs>
  <Slides>29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Aptos</vt:lpstr>
      <vt:lpstr>Aptos Display</vt:lpstr>
      <vt:lpstr>Arial</vt:lpstr>
      <vt:lpstr>Cambria Math</vt:lpstr>
      <vt:lpstr>Candara</vt:lpstr>
      <vt:lpstr>Office Theme</vt:lpstr>
      <vt:lpstr>Compress by Importance and more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Brookhaven National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Huang, Yi</dc:creator>
  <cp:lastModifiedBy>Huang, Yi</cp:lastModifiedBy>
  <cp:revision>2</cp:revision>
  <dcterms:created xsi:type="dcterms:W3CDTF">2025-08-26T15:34:11Z</dcterms:created>
  <dcterms:modified xsi:type="dcterms:W3CDTF">2025-10-27T16:26:02Z</dcterms:modified>
</cp:coreProperties>
</file>