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73" r:id="rId3"/>
    <p:sldId id="284" r:id="rId4"/>
    <p:sldId id="275" r:id="rId5"/>
    <p:sldId id="286" r:id="rId6"/>
    <p:sldId id="283" r:id="rId7"/>
    <p:sldId id="285" r:id="rId8"/>
    <p:sldId id="287" r:id="rId9"/>
    <p:sldId id="288" r:id="rId10"/>
    <p:sldId id="282" r:id="rId11"/>
    <p:sldId id="27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666A"/>
    <a:srgbClr val="FF5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37"/>
    <p:restoredTop sz="94718"/>
  </p:normalViewPr>
  <p:slideViewPr>
    <p:cSldViewPr snapToGrid="0">
      <p:cViewPr varScale="1">
        <p:scale>
          <a:sx n="122" d="100"/>
          <a:sy n="122" d="100"/>
        </p:scale>
        <p:origin x="25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reg Shildt" userId="20946ffc1e2d6d5e" providerId="LiveId" clId="{CEBED13D-9BD5-4737-8EE8-B1B8BEBE47E3}"/>
    <pc:docChg chg="custSel addSld delSld modSld sldOrd">
      <pc:chgData name="Greg Shildt" userId="20946ffc1e2d6d5e" providerId="LiveId" clId="{CEBED13D-9BD5-4737-8EE8-B1B8BEBE47E3}" dt="2025-04-29T15:22:48.793" v="611" actId="1076"/>
      <pc:docMkLst>
        <pc:docMk/>
      </pc:docMkLst>
      <pc:sldChg chg="modSp mod">
        <pc:chgData name="Greg Shildt" userId="20946ffc1e2d6d5e" providerId="LiveId" clId="{CEBED13D-9BD5-4737-8EE8-B1B8BEBE47E3}" dt="2025-04-29T15:19:38.951" v="490" actId="20577"/>
        <pc:sldMkLst>
          <pc:docMk/>
          <pc:sldMk cId="542296819" sldId="273"/>
        </pc:sldMkLst>
        <pc:spChg chg="mod">
          <ac:chgData name="Greg Shildt" userId="20946ffc1e2d6d5e" providerId="LiveId" clId="{CEBED13D-9BD5-4737-8EE8-B1B8BEBE47E3}" dt="2025-04-29T15:19:38.951" v="490" actId="20577"/>
          <ac:spMkLst>
            <pc:docMk/>
            <pc:sldMk cId="542296819" sldId="273"/>
            <ac:spMk id="5" creationId="{3768D808-BE21-97AB-A503-36AF59622671}"/>
          </ac:spMkLst>
        </pc:spChg>
      </pc:sldChg>
      <pc:sldChg chg="del">
        <pc:chgData name="Greg Shildt" userId="20946ffc1e2d6d5e" providerId="LiveId" clId="{CEBED13D-9BD5-4737-8EE8-B1B8BEBE47E3}" dt="2025-04-28T15:06:32.891" v="41" actId="47"/>
        <pc:sldMkLst>
          <pc:docMk/>
          <pc:sldMk cId="457464666" sldId="274"/>
        </pc:sldMkLst>
      </pc:sldChg>
      <pc:sldChg chg="addSp delSp modSp mod">
        <pc:chgData name="Greg Shildt" userId="20946ffc1e2d6d5e" providerId="LiveId" clId="{CEBED13D-9BD5-4737-8EE8-B1B8BEBE47E3}" dt="2025-04-29T15:22:48.793" v="611" actId="1076"/>
        <pc:sldMkLst>
          <pc:docMk/>
          <pc:sldMk cId="249524983" sldId="275"/>
        </pc:sldMkLst>
        <pc:spChg chg="mod">
          <ac:chgData name="Greg Shildt" userId="20946ffc1e2d6d5e" providerId="LiveId" clId="{CEBED13D-9BD5-4737-8EE8-B1B8BEBE47E3}" dt="2025-04-29T15:22:45.730" v="610" actId="1076"/>
          <ac:spMkLst>
            <pc:docMk/>
            <pc:sldMk cId="249524983" sldId="275"/>
            <ac:spMk id="4" creationId="{ECA5C00C-661A-1251-9EF8-DD583D693BE0}"/>
          </ac:spMkLst>
        </pc:spChg>
        <pc:spChg chg="mod">
          <ac:chgData name="Greg Shildt" userId="20946ffc1e2d6d5e" providerId="LiveId" clId="{CEBED13D-9BD5-4737-8EE8-B1B8BEBE47E3}" dt="2025-04-29T15:22:48.793" v="611" actId="1076"/>
          <ac:spMkLst>
            <pc:docMk/>
            <pc:sldMk cId="249524983" sldId="275"/>
            <ac:spMk id="5" creationId="{36880F30-9EFB-A06A-E96B-214ECAA6639E}"/>
          </ac:spMkLst>
        </pc:spChg>
        <pc:picChg chg="add mod">
          <ac:chgData name="Greg Shildt" userId="20946ffc1e2d6d5e" providerId="LiveId" clId="{CEBED13D-9BD5-4737-8EE8-B1B8BEBE47E3}" dt="2025-04-29T15:21:56.708" v="500" actId="1076"/>
          <ac:picMkLst>
            <pc:docMk/>
            <pc:sldMk cId="249524983" sldId="275"/>
            <ac:picMk id="8" creationId="{1FDD0843-2AF3-B5F8-7071-AA83428D5DFA}"/>
          </ac:picMkLst>
        </pc:picChg>
        <pc:picChg chg="add mod">
          <ac:chgData name="Greg Shildt" userId="20946ffc1e2d6d5e" providerId="LiveId" clId="{CEBED13D-9BD5-4737-8EE8-B1B8BEBE47E3}" dt="2025-04-29T15:21:56.708" v="500" actId="1076"/>
          <ac:picMkLst>
            <pc:docMk/>
            <pc:sldMk cId="249524983" sldId="275"/>
            <ac:picMk id="10" creationId="{15BD6166-5B81-5343-6F02-80BD8C8AAC85}"/>
          </ac:picMkLst>
        </pc:picChg>
        <pc:picChg chg="add mod">
          <ac:chgData name="Greg Shildt" userId="20946ffc1e2d6d5e" providerId="LiveId" clId="{CEBED13D-9BD5-4737-8EE8-B1B8BEBE47E3}" dt="2025-04-29T15:21:56.708" v="500" actId="1076"/>
          <ac:picMkLst>
            <pc:docMk/>
            <pc:sldMk cId="249524983" sldId="275"/>
            <ac:picMk id="12" creationId="{97957FE2-22E4-C42E-E377-978C125B7D18}"/>
          </ac:picMkLst>
        </pc:picChg>
      </pc:sldChg>
      <pc:sldChg chg="del">
        <pc:chgData name="Greg Shildt" userId="20946ffc1e2d6d5e" providerId="LiveId" clId="{CEBED13D-9BD5-4737-8EE8-B1B8BEBE47E3}" dt="2025-04-28T15:06:01.326" v="3" actId="47"/>
        <pc:sldMkLst>
          <pc:docMk/>
          <pc:sldMk cId="1275765962" sldId="279"/>
        </pc:sldMkLst>
      </pc:sldChg>
      <pc:sldChg chg="del">
        <pc:chgData name="Greg Shildt" userId="20946ffc1e2d6d5e" providerId="LiveId" clId="{CEBED13D-9BD5-4737-8EE8-B1B8BEBE47E3}" dt="2025-04-28T15:06:10.624" v="5" actId="47"/>
        <pc:sldMkLst>
          <pc:docMk/>
          <pc:sldMk cId="2647001262" sldId="280"/>
        </pc:sldMkLst>
      </pc:sldChg>
      <pc:sldChg chg="del">
        <pc:chgData name="Greg Shildt" userId="20946ffc1e2d6d5e" providerId="LiveId" clId="{CEBED13D-9BD5-4737-8EE8-B1B8BEBE47E3}" dt="2025-04-28T15:06:12.725" v="6" actId="47"/>
        <pc:sldMkLst>
          <pc:docMk/>
          <pc:sldMk cId="202473400" sldId="281"/>
        </pc:sldMkLst>
      </pc:sldChg>
      <pc:sldChg chg="modSp mod">
        <pc:chgData name="Greg Shildt" userId="20946ffc1e2d6d5e" providerId="LiveId" clId="{CEBED13D-9BD5-4737-8EE8-B1B8BEBE47E3}" dt="2025-04-29T15:14:25.691" v="164" actId="20577"/>
        <pc:sldMkLst>
          <pc:docMk/>
          <pc:sldMk cId="3841706534" sldId="282"/>
        </pc:sldMkLst>
        <pc:spChg chg="mod">
          <ac:chgData name="Greg Shildt" userId="20946ffc1e2d6d5e" providerId="LiveId" clId="{CEBED13D-9BD5-4737-8EE8-B1B8BEBE47E3}" dt="2025-04-29T15:14:25.691" v="164" actId="20577"/>
          <ac:spMkLst>
            <pc:docMk/>
            <pc:sldMk cId="3841706534" sldId="282"/>
            <ac:spMk id="3" creationId="{2BC41A01-1601-A693-6AE0-0144D96AD5F5}"/>
          </ac:spMkLst>
        </pc:spChg>
      </pc:sldChg>
      <pc:sldChg chg="del">
        <pc:chgData name="Greg Shildt" userId="20946ffc1e2d6d5e" providerId="LiveId" clId="{CEBED13D-9BD5-4737-8EE8-B1B8BEBE47E3}" dt="2025-04-28T15:05:51.183" v="0" actId="47"/>
        <pc:sldMkLst>
          <pc:docMk/>
          <pc:sldMk cId="2727637331" sldId="283"/>
        </pc:sldMkLst>
      </pc:sldChg>
      <pc:sldChg chg="addSp modSp new mod">
        <pc:chgData name="Greg Shildt" userId="20946ffc1e2d6d5e" providerId="LiveId" clId="{CEBED13D-9BD5-4737-8EE8-B1B8BEBE47E3}" dt="2025-04-29T15:17:30.718" v="385" actId="208"/>
        <pc:sldMkLst>
          <pc:docMk/>
          <pc:sldMk cId="2911644086" sldId="283"/>
        </pc:sldMkLst>
        <pc:spChg chg="mod">
          <ac:chgData name="Greg Shildt" userId="20946ffc1e2d6d5e" providerId="LiveId" clId="{CEBED13D-9BD5-4737-8EE8-B1B8BEBE47E3}" dt="2025-04-29T15:14:36.495" v="184" actId="20577"/>
          <ac:spMkLst>
            <pc:docMk/>
            <pc:sldMk cId="2911644086" sldId="283"/>
            <ac:spMk id="2" creationId="{E35AFE19-3526-A9B2-8D37-03CFDF41A4D9}"/>
          </ac:spMkLst>
        </pc:spChg>
        <pc:spChg chg="mod">
          <ac:chgData name="Greg Shildt" userId="20946ffc1e2d6d5e" providerId="LiveId" clId="{CEBED13D-9BD5-4737-8EE8-B1B8BEBE47E3}" dt="2025-04-29T15:16:53.461" v="379" actId="20577"/>
          <ac:spMkLst>
            <pc:docMk/>
            <pc:sldMk cId="2911644086" sldId="283"/>
            <ac:spMk id="3" creationId="{A04D74E8-89D8-C8E5-AB0B-9CF746DD99F9}"/>
          </ac:spMkLst>
        </pc:spChg>
      </pc:sldChg>
      <pc:sldChg chg="del">
        <pc:chgData name="Greg Shildt" userId="20946ffc1e2d6d5e" providerId="LiveId" clId="{CEBED13D-9BD5-4737-8EE8-B1B8BEBE47E3}" dt="2025-04-28T15:05:53.888" v="1" actId="47"/>
        <pc:sldMkLst>
          <pc:docMk/>
          <pc:sldMk cId="270109528" sldId="284"/>
        </pc:sldMkLst>
      </pc:sldChg>
      <pc:sldChg chg="addSp modSp new mod ord modClrScheme chgLayout">
        <pc:chgData name="Greg Shildt" userId="20946ffc1e2d6d5e" providerId="LiveId" clId="{CEBED13D-9BD5-4737-8EE8-B1B8BEBE47E3}" dt="2025-04-29T15:19:57.854" v="493" actId="26606"/>
        <pc:sldMkLst>
          <pc:docMk/>
          <pc:sldMk cId="889666318" sldId="284"/>
        </pc:sldMkLst>
        <pc:spChg chg="mod">
          <ac:chgData name="Greg Shildt" userId="20946ffc1e2d6d5e" providerId="LiveId" clId="{CEBED13D-9BD5-4737-8EE8-B1B8BEBE47E3}" dt="2025-04-29T15:19:57.854" v="493" actId="26606"/>
          <ac:spMkLst>
            <pc:docMk/>
            <pc:sldMk cId="889666318" sldId="284"/>
            <ac:spMk id="2" creationId="{DCD4B749-44DB-87C2-BEA9-55CECA49F4F3}"/>
          </ac:spMkLst>
        </pc:spChg>
        <pc:spChg chg="mod">
          <ac:chgData name="Greg Shildt" userId="20946ffc1e2d6d5e" providerId="LiveId" clId="{CEBED13D-9BD5-4737-8EE8-B1B8BEBE47E3}" dt="2025-04-29T15:19:57.854" v="493" actId="26606"/>
          <ac:spMkLst>
            <pc:docMk/>
            <pc:sldMk cId="889666318" sldId="284"/>
            <ac:spMk id="3" creationId="{35E14C62-8916-26BD-2E75-B93A85FAEB82}"/>
          </ac:spMkLst>
        </pc:spChg>
        <pc:spChg chg="mod">
          <ac:chgData name="Greg Shildt" userId="20946ffc1e2d6d5e" providerId="LiveId" clId="{CEBED13D-9BD5-4737-8EE8-B1B8BEBE47E3}" dt="2025-04-29T15:19:57.854" v="493" actId="26606"/>
          <ac:spMkLst>
            <pc:docMk/>
            <pc:sldMk cId="889666318" sldId="284"/>
            <ac:spMk id="4" creationId="{1912FA90-6535-4842-BC69-F14C199F6AA6}"/>
          </ac:spMkLst>
        </pc:spChg>
        <pc:spChg chg="mod">
          <ac:chgData name="Greg Shildt" userId="20946ffc1e2d6d5e" providerId="LiveId" clId="{CEBED13D-9BD5-4737-8EE8-B1B8BEBE47E3}" dt="2025-04-29T15:19:57.854" v="493" actId="26606"/>
          <ac:spMkLst>
            <pc:docMk/>
            <pc:sldMk cId="889666318" sldId="284"/>
            <ac:spMk id="5" creationId="{6ABF06F5-B86E-4B92-A7C0-A231C920727B}"/>
          </ac:spMkLst>
        </pc:spChg>
        <pc:spChg chg="mod">
          <ac:chgData name="Greg Shildt" userId="20946ffc1e2d6d5e" providerId="LiveId" clId="{CEBED13D-9BD5-4737-8EE8-B1B8BEBE47E3}" dt="2025-04-29T15:19:57.854" v="493" actId="26606"/>
          <ac:spMkLst>
            <pc:docMk/>
            <pc:sldMk cId="889666318" sldId="284"/>
            <ac:spMk id="6" creationId="{1EA2F7BE-B767-B132-582C-38B1CFF7AC98}"/>
          </ac:spMkLst>
        </pc:spChg>
        <pc:picChg chg="add mod ord">
          <ac:chgData name="Greg Shildt" userId="20946ffc1e2d6d5e" providerId="LiveId" clId="{CEBED13D-9BD5-4737-8EE8-B1B8BEBE47E3}" dt="2025-04-29T15:19:57.854" v="493" actId="26606"/>
          <ac:picMkLst>
            <pc:docMk/>
            <pc:sldMk cId="889666318" sldId="284"/>
            <ac:picMk id="8" creationId="{879BA69E-D811-F872-FD7E-442AFCDF18DA}"/>
          </ac:picMkLst>
        </pc:picChg>
      </pc:sldChg>
      <pc:sldChg chg="del">
        <pc:chgData name="Greg Shildt" userId="20946ffc1e2d6d5e" providerId="LiveId" clId="{CEBED13D-9BD5-4737-8EE8-B1B8BEBE47E3}" dt="2025-04-28T15:05:54.709" v="2" actId="47"/>
        <pc:sldMkLst>
          <pc:docMk/>
          <pc:sldMk cId="2947307217" sldId="285"/>
        </pc:sldMkLst>
      </pc:sldChg>
      <pc:sldChg chg="addSp modSp new mod">
        <pc:chgData name="Greg Shildt" userId="20946ffc1e2d6d5e" providerId="LiveId" clId="{CEBED13D-9BD5-4737-8EE8-B1B8BEBE47E3}" dt="2025-04-29T15:15:37.578" v="231" actId="1076"/>
        <pc:sldMkLst>
          <pc:docMk/>
          <pc:sldMk cId="4051832500" sldId="285"/>
        </pc:sldMkLst>
        <pc:spChg chg="mod">
          <ac:chgData name="Greg Shildt" userId="20946ffc1e2d6d5e" providerId="LiveId" clId="{CEBED13D-9BD5-4737-8EE8-B1B8BEBE47E3}" dt="2025-04-29T15:14:54.941" v="221" actId="20577"/>
          <ac:spMkLst>
            <pc:docMk/>
            <pc:sldMk cId="4051832500" sldId="285"/>
            <ac:spMk id="2" creationId="{B5DDFEF0-BAE1-B768-F18D-953783387746}"/>
          </ac:spMkLst>
        </pc:spChg>
        <pc:picChg chg="add mod">
          <ac:chgData name="Greg Shildt" userId="20946ffc1e2d6d5e" providerId="LiveId" clId="{CEBED13D-9BD5-4737-8EE8-B1B8BEBE47E3}" dt="2025-04-29T15:15:34.011" v="229" actId="1076"/>
          <ac:picMkLst>
            <pc:docMk/>
            <pc:sldMk cId="4051832500" sldId="285"/>
            <ac:picMk id="8" creationId="{8AD37C9C-CFF9-E026-41F0-4E3E9B7C42A5}"/>
          </ac:picMkLst>
        </pc:picChg>
        <pc:picChg chg="add mod">
          <ac:chgData name="Greg Shildt" userId="20946ffc1e2d6d5e" providerId="LiveId" clId="{CEBED13D-9BD5-4737-8EE8-B1B8BEBE47E3}" dt="2025-04-29T15:15:37.578" v="231" actId="1076"/>
          <ac:picMkLst>
            <pc:docMk/>
            <pc:sldMk cId="4051832500" sldId="285"/>
            <ac:picMk id="10" creationId="{291D0834-90B3-78B1-40E6-00DE9E0111A4}"/>
          </ac:picMkLst>
        </pc:picChg>
      </pc:sldChg>
    </pc:docChg>
  </pc:docChgLst>
  <pc:docChgLst>
    <pc:chgData name="Greg Shildt" userId="20946ffc1e2d6d5e" providerId="LiveId" clId="{FCA45671-C55B-4527-A2D4-D48D681A5A46}"/>
    <pc:docChg chg="undo custSel addSld delSld modSld sldOrd">
      <pc:chgData name="Greg Shildt" userId="20946ffc1e2d6d5e" providerId="LiveId" clId="{FCA45671-C55B-4527-A2D4-D48D681A5A46}" dt="2025-03-03T16:01:44.328" v="2683" actId="20577"/>
      <pc:docMkLst>
        <pc:docMk/>
      </pc:docMkLst>
      <pc:sldChg chg="addSp modSp mod">
        <pc:chgData name="Greg Shildt" userId="20946ffc1e2d6d5e" providerId="LiveId" clId="{FCA45671-C55B-4527-A2D4-D48D681A5A46}" dt="2025-02-28T18:36:04.385" v="310" actId="1076"/>
        <pc:sldMkLst>
          <pc:docMk/>
          <pc:sldMk cId="542296819" sldId="273"/>
        </pc:sldMkLst>
        <pc:spChg chg="mod">
          <ac:chgData name="Greg Shildt" userId="20946ffc1e2d6d5e" providerId="LiveId" clId="{FCA45671-C55B-4527-A2D4-D48D681A5A46}" dt="2025-02-28T18:35:56.774" v="307" actId="20577"/>
          <ac:spMkLst>
            <pc:docMk/>
            <pc:sldMk cId="542296819" sldId="273"/>
            <ac:spMk id="5" creationId="{3768D808-BE21-97AB-A503-36AF59622671}"/>
          </ac:spMkLst>
        </pc:spChg>
      </pc:sldChg>
      <pc:sldChg chg="delSp modSp mod">
        <pc:chgData name="Greg Shildt" userId="20946ffc1e2d6d5e" providerId="LiveId" clId="{FCA45671-C55B-4527-A2D4-D48D681A5A46}" dt="2025-03-03T16:01:44.328" v="2683" actId="20577"/>
        <pc:sldMkLst>
          <pc:docMk/>
          <pc:sldMk cId="457464666" sldId="274"/>
        </pc:sldMkLst>
      </pc:sldChg>
      <pc:sldChg chg="addSp modSp mod">
        <pc:chgData name="Greg Shildt" userId="20946ffc1e2d6d5e" providerId="LiveId" clId="{FCA45671-C55B-4527-A2D4-D48D681A5A46}" dt="2025-02-28T18:38:18.551" v="410" actId="20577"/>
        <pc:sldMkLst>
          <pc:docMk/>
          <pc:sldMk cId="249524983" sldId="275"/>
        </pc:sldMkLst>
        <pc:spChg chg="mod">
          <ac:chgData name="Greg Shildt" userId="20946ffc1e2d6d5e" providerId="LiveId" clId="{FCA45671-C55B-4527-A2D4-D48D681A5A46}" dt="2025-02-28T18:38:18.551" v="410" actId="20577"/>
          <ac:spMkLst>
            <pc:docMk/>
            <pc:sldMk cId="249524983" sldId="275"/>
            <ac:spMk id="5" creationId="{36880F30-9EFB-A06A-E96B-214ECAA6639E}"/>
          </ac:spMkLst>
        </pc:spChg>
      </pc:sldChg>
      <pc:sldChg chg="addSp delSp modSp mod">
        <pc:chgData name="Greg Shildt" userId="20946ffc1e2d6d5e" providerId="LiveId" clId="{FCA45671-C55B-4527-A2D4-D48D681A5A46}" dt="2025-02-28T18:59:47.393" v="1328" actId="20577"/>
        <pc:sldMkLst>
          <pc:docMk/>
          <pc:sldMk cId="670574611" sldId="276"/>
        </pc:sldMkLst>
      </pc:sldChg>
      <pc:sldChg chg="delSp del mod">
        <pc:chgData name="Greg Shildt" userId="20946ffc1e2d6d5e" providerId="LiveId" clId="{FCA45671-C55B-4527-A2D4-D48D681A5A46}" dt="2025-02-28T19:07:40.705" v="2155" actId="47"/>
        <pc:sldMkLst>
          <pc:docMk/>
          <pc:sldMk cId="2121326738" sldId="277"/>
        </pc:sldMkLst>
      </pc:sldChg>
      <pc:sldChg chg="addSp delSp modSp mod">
        <pc:chgData name="Greg Shildt" userId="20946ffc1e2d6d5e" providerId="LiveId" clId="{FCA45671-C55B-4527-A2D4-D48D681A5A46}" dt="2025-02-28T19:08:25.132" v="2168" actId="20577"/>
        <pc:sldMkLst>
          <pc:docMk/>
          <pc:sldMk cId="3280537072" sldId="278"/>
        </pc:sldMkLst>
      </pc:sldChg>
      <pc:sldChg chg="addSp delSp modSp mod">
        <pc:chgData name="Greg Shildt" userId="20946ffc1e2d6d5e" providerId="LiveId" clId="{FCA45671-C55B-4527-A2D4-D48D681A5A46}" dt="2025-02-28T19:09:05.019" v="2272" actId="20577"/>
        <pc:sldMkLst>
          <pc:docMk/>
          <pc:sldMk cId="1275765962" sldId="279"/>
        </pc:sldMkLst>
      </pc:sldChg>
      <pc:sldChg chg="addSp delSp modSp mod">
        <pc:chgData name="Greg Shildt" userId="20946ffc1e2d6d5e" providerId="LiveId" clId="{FCA45671-C55B-4527-A2D4-D48D681A5A46}" dt="2025-02-28T19:12:21.800" v="2647" actId="1076"/>
        <pc:sldMkLst>
          <pc:docMk/>
          <pc:sldMk cId="2553302730" sldId="280"/>
        </pc:sldMkLst>
      </pc:sldChg>
      <pc:sldChg chg="modSp add mod ord">
        <pc:chgData name="Greg Shildt" userId="20946ffc1e2d6d5e" providerId="LiveId" clId="{FCA45671-C55B-4527-A2D4-D48D681A5A46}" dt="2025-02-28T19:00:01.117" v="1330" actId="27636"/>
        <pc:sldMkLst>
          <pc:docMk/>
          <pc:sldMk cId="1215222127" sldId="281"/>
        </pc:sldMkLst>
      </pc:sldChg>
      <pc:sldChg chg="addSp delSp modSp add del mod">
        <pc:chgData name="Greg Shildt" userId="20946ffc1e2d6d5e" providerId="LiveId" clId="{FCA45671-C55B-4527-A2D4-D48D681A5A46}" dt="2025-02-28T18:59:27.055" v="1295" actId="2696"/>
        <pc:sldMkLst>
          <pc:docMk/>
          <pc:sldMk cId="3883677618" sldId="281"/>
        </pc:sldMkLst>
      </pc:sldChg>
      <pc:sldChg chg="delSp modSp add mod ord">
        <pc:chgData name="Greg Shildt" userId="20946ffc1e2d6d5e" providerId="LiveId" clId="{FCA45671-C55B-4527-A2D4-D48D681A5A46}" dt="2025-02-28T19:14:20.100" v="2653" actId="20577"/>
        <pc:sldMkLst>
          <pc:docMk/>
          <pc:sldMk cId="1322858932" sldId="282"/>
        </pc:sldMkLst>
      </pc:sldChg>
    </pc:docChg>
  </pc:docChgLst>
  <pc:docChgLst>
    <pc:chgData name="Greg Shildt" userId="20946ffc1e2d6d5e" providerId="LiveId" clId="{6C661E1D-2F7C-4709-AA1D-B56E86484545}"/>
    <pc:docChg chg="undo custSel addSld delSld modSld sldOrd">
      <pc:chgData name="Greg Shildt" userId="20946ffc1e2d6d5e" providerId="LiveId" clId="{6C661E1D-2F7C-4709-AA1D-B56E86484545}" dt="2025-05-12T19:17:55.241" v="396"/>
      <pc:docMkLst>
        <pc:docMk/>
      </pc:docMkLst>
      <pc:sldChg chg="modSp mod">
        <pc:chgData name="Greg Shildt" userId="20946ffc1e2d6d5e" providerId="LiveId" clId="{6C661E1D-2F7C-4709-AA1D-B56E86484545}" dt="2025-05-08T18:24:07.878" v="145" actId="20577"/>
        <pc:sldMkLst>
          <pc:docMk/>
          <pc:sldMk cId="542296819" sldId="273"/>
        </pc:sldMkLst>
        <pc:spChg chg="mod">
          <ac:chgData name="Greg Shildt" userId="20946ffc1e2d6d5e" providerId="LiveId" clId="{6C661E1D-2F7C-4709-AA1D-B56E86484545}" dt="2025-05-08T18:24:07.878" v="145" actId="20577"/>
          <ac:spMkLst>
            <pc:docMk/>
            <pc:sldMk cId="542296819" sldId="273"/>
            <ac:spMk id="5" creationId="{3768D808-BE21-97AB-A503-36AF59622671}"/>
          </ac:spMkLst>
        </pc:spChg>
      </pc:sldChg>
      <pc:sldChg chg="modSp mod">
        <pc:chgData name="Greg Shildt" userId="20946ffc1e2d6d5e" providerId="LiveId" clId="{6C661E1D-2F7C-4709-AA1D-B56E86484545}" dt="2025-05-12T19:13:11.421" v="343" actId="20577"/>
        <pc:sldMkLst>
          <pc:docMk/>
          <pc:sldMk cId="3841706534" sldId="282"/>
        </pc:sldMkLst>
        <pc:spChg chg="mod">
          <ac:chgData name="Greg Shildt" userId="20946ffc1e2d6d5e" providerId="LiveId" clId="{6C661E1D-2F7C-4709-AA1D-B56E86484545}" dt="2025-05-12T19:13:11.421" v="343" actId="20577"/>
          <ac:spMkLst>
            <pc:docMk/>
            <pc:sldMk cId="3841706534" sldId="282"/>
            <ac:spMk id="3" creationId="{2BC41A01-1601-A693-6AE0-0144D96AD5F5}"/>
          </ac:spMkLst>
        </pc:spChg>
      </pc:sldChg>
      <pc:sldChg chg="addSp delSp modSp mod">
        <pc:chgData name="Greg Shildt" userId="20946ffc1e2d6d5e" providerId="LiveId" clId="{6C661E1D-2F7C-4709-AA1D-B56E86484545}" dt="2025-05-12T19:11:53.577" v="188" actId="1076"/>
        <pc:sldMkLst>
          <pc:docMk/>
          <pc:sldMk cId="2911644086" sldId="283"/>
        </pc:sldMkLst>
        <pc:spChg chg="mod">
          <ac:chgData name="Greg Shildt" userId="20946ffc1e2d6d5e" providerId="LiveId" clId="{6C661E1D-2F7C-4709-AA1D-B56E86484545}" dt="2025-05-08T18:24:40.360" v="166" actId="20577"/>
          <ac:spMkLst>
            <pc:docMk/>
            <pc:sldMk cId="2911644086" sldId="283"/>
            <ac:spMk id="3" creationId="{A04D74E8-89D8-C8E5-AB0B-9CF746DD99F9}"/>
          </ac:spMkLst>
        </pc:spChg>
        <pc:picChg chg="add mod">
          <ac:chgData name="Greg Shildt" userId="20946ffc1e2d6d5e" providerId="LiveId" clId="{6C661E1D-2F7C-4709-AA1D-B56E86484545}" dt="2025-05-12T19:11:53.577" v="188" actId="1076"/>
          <ac:picMkLst>
            <pc:docMk/>
            <pc:sldMk cId="2911644086" sldId="283"/>
            <ac:picMk id="11" creationId="{7F37BBF9-C3CC-C808-D83E-16C2BCDF99D9}"/>
          </ac:picMkLst>
        </pc:picChg>
      </pc:sldChg>
      <pc:sldChg chg="delSp mod ord">
        <pc:chgData name="Greg Shildt" userId="20946ffc1e2d6d5e" providerId="LiveId" clId="{6C661E1D-2F7C-4709-AA1D-B56E86484545}" dt="2025-05-12T19:17:55.241" v="396"/>
        <pc:sldMkLst>
          <pc:docMk/>
          <pc:sldMk cId="4051832500" sldId="285"/>
        </pc:sldMkLst>
        <pc:spChg chg="del">
          <ac:chgData name="Greg Shildt" userId="20946ffc1e2d6d5e" providerId="LiveId" clId="{6C661E1D-2F7C-4709-AA1D-B56E86484545}" dt="2025-05-12T19:12:14.257" v="189" actId="478"/>
          <ac:spMkLst>
            <pc:docMk/>
            <pc:sldMk cId="4051832500" sldId="285"/>
            <ac:spMk id="3" creationId="{16591567-2589-DC72-0DCD-C064EFBA6E6D}"/>
          </ac:spMkLst>
        </pc:spChg>
      </pc:sldChg>
      <pc:sldChg chg="addSp delSp modSp new mod">
        <pc:chgData name="Greg Shildt" userId="20946ffc1e2d6d5e" providerId="LiveId" clId="{6C661E1D-2F7C-4709-AA1D-B56E86484545}" dt="2025-05-12T19:10:22.528" v="186" actId="20577"/>
        <pc:sldMkLst>
          <pc:docMk/>
          <pc:sldMk cId="71459858" sldId="286"/>
        </pc:sldMkLst>
        <pc:spChg chg="mod">
          <ac:chgData name="Greg Shildt" userId="20946ffc1e2d6d5e" providerId="LiveId" clId="{6C661E1D-2F7C-4709-AA1D-B56E86484545}" dt="2025-05-12T19:10:22.528" v="186" actId="20577"/>
          <ac:spMkLst>
            <pc:docMk/>
            <pc:sldMk cId="71459858" sldId="286"/>
            <ac:spMk id="2" creationId="{2353EE24-AB44-9B8C-1B01-9880B23D89A3}"/>
          </ac:spMkLst>
        </pc:spChg>
        <pc:spChg chg="del">
          <ac:chgData name="Greg Shildt" userId="20946ffc1e2d6d5e" providerId="LiveId" clId="{6C661E1D-2F7C-4709-AA1D-B56E86484545}" dt="2025-05-12T19:10:16.005" v="170" actId="22"/>
          <ac:spMkLst>
            <pc:docMk/>
            <pc:sldMk cId="71459858" sldId="286"/>
            <ac:spMk id="3" creationId="{80471BBA-B9B9-3329-9695-4ADD114F2C60}"/>
          </ac:spMkLst>
        </pc:spChg>
        <pc:picChg chg="add mod ord">
          <ac:chgData name="Greg Shildt" userId="20946ffc1e2d6d5e" providerId="LiveId" clId="{6C661E1D-2F7C-4709-AA1D-B56E86484545}" dt="2025-05-12T19:10:16.005" v="170" actId="22"/>
          <ac:picMkLst>
            <pc:docMk/>
            <pc:sldMk cId="71459858" sldId="286"/>
            <ac:picMk id="8" creationId="{24A4D1C2-29B8-DF30-7486-72213FC1B241}"/>
          </ac:picMkLst>
        </pc:picChg>
      </pc:sldChg>
      <pc:sldChg chg="addSp modSp new mod">
        <pc:chgData name="Greg Shildt" userId="20946ffc1e2d6d5e" providerId="LiveId" clId="{6C661E1D-2F7C-4709-AA1D-B56E86484545}" dt="2025-05-12T19:14:55.540" v="368" actId="1076"/>
        <pc:sldMkLst>
          <pc:docMk/>
          <pc:sldMk cId="3532802117" sldId="287"/>
        </pc:sldMkLst>
        <pc:spChg chg="mod">
          <ac:chgData name="Greg Shildt" userId="20946ffc1e2d6d5e" providerId="LiveId" clId="{6C661E1D-2F7C-4709-AA1D-B56E86484545}" dt="2025-05-12T19:13:26.854" v="359" actId="20577"/>
          <ac:spMkLst>
            <pc:docMk/>
            <pc:sldMk cId="3532802117" sldId="287"/>
            <ac:spMk id="2" creationId="{373FE63E-992F-25A2-4A93-BE93B6163951}"/>
          </ac:spMkLst>
        </pc:spChg>
        <pc:picChg chg="add mod">
          <ac:chgData name="Greg Shildt" userId="20946ffc1e2d6d5e" providerId="LiveId" clId="{6C661E1D-2F7C-4709-AA1D-B56E86484545}" dt="2025-05-12T19:14:03.179" v="361" actId="1076"/>
          <ac:picMkLst>
            <pc:docMk/>
            <pc:sldMk cId="3532802117" sldId="287"/>
            <ac:picMk id="8" creationId="{9C864A55-F920-9D7E-46C9-986C635D9FC3}"/>
          </ac:picMkLst>
        </pc:picChg>
        <pc:picChg chg="add">
          <ac:chgData name="Greg Shildt" userId="20946ffc1e2d6d5e" providerId="LiveId" clId="{6C661E1D-2F7C-4709-AA1D-B56E86484545}" dt="2025-05-12T19:14:17.727" v="362" actId="22"/>
          <ac:picMkLst>
            <pc:docMk/>
            <pc:sldMk cId="3532802117" sldId="287"/>
            <ac:picMk id="10" creationId="{35214DF8-EF4D-7ADA-74F5-1F67E5037211}"/>
          </ac:picMkLst>
        </pc:picChg>
        <pc:picChg chg="add mod">
          <ac:chgData name="Greg Shildt" userId="20946ffc1e2d6d5e" providerId="LiveId" clId="{6C661E1D-2F7C-4709-AA1D-B56E86484545}" dt="2025-05-12T19:14:53.807" v="367" actId="1076"/>
          <ac:picMkLst>
            <pc:docMk/>
            <pc:sldMk cId="3532802117" sldId="287"/>
            <ac:picMk id="12" creationId="{FACBCEBF-D8CF-FD5B-1646-7D675B841844}"/>
          </ac:picMkLst>
        </pc:picChg>
        <pc:picChg chg="add mod">
          <ac:chgData name="Greg Shildt" userId="20946ffc1e2d6d5e" providerId="LiveId" clId="{6C661E1D-2F7C-4709-AA1D-B56E86484545}" dt="2025-05-12T19:14:55.540" v="368" actId="1076"/>
          <ac:picMkLst>
            <pc:docMk/>
            <pc:sldMk cId="3532802117" sldId="287"/>
            <ac:picMk id="14" creationId="{E941DA39-243A-81C0-D67E-94942549FB17}"/>
          </ac:picMkLst>
        </pc:picChg>
      </pc:sldChg>
      <pc:sldChg chg="addSp modSp new mod">
        <pc:chgData name="Greg Shildt" userId="20946ffc1e2d6d5e" providerId="LiveId" clId="{6C661E1D-2F7C-4709-AA1D-B56E86484545}" dt="2025-05-12T19:17:00.990" v="394" actId="1076"/>
        <pc:sldMkLst>
          <pc:docMk/>
          <pc:sldMk cId="395213057" sldId="288"/>
        </pc:sldMkLst>
        <pc:spChg chg="mod">
          <ac:chgData name="Greg Shildt" userId="20946ffc1e2d6d5e" providerId="LiveId" clId="{6C661E1D-2F7C-4709-AA1D-B56E86484545}" dt="2025-05-12T19:15:01.407" v="378" actId="20577"/>
          <ac:spMkLst>
            <pc:docMk/>
            <pc:sldMk cId="395213057" sldId="288"/>
            <ac:spMk id="2" creationId="{6E528CB0-3D40-A992-54F3-288995DF8DB2}"/>
          </ac:spMkLst>
        </pc:spChg>
        <pc:picChg chg="add mod">
          <ac:chgData name="Greg Shildt" userId="20946ffc1e2d6d5e" providerId="LiveId" clId="{6C661E1D-2F7C-4709-AA1D-B56E86484545}" dt="2025-05-12T19:16:35.238" v="386" actId="1076"/>
          <ac:picMkLst>
            <pc:docMk/>
            <pc:sldMk cId="395213057" sldId="288"/>
            <ac:picMk id="8" creationId="{048E8EE2-3618-C1B4-153E-A4594226DE0D}"/>
          </ac:picMkLst>
        </pc:picChg>
        <pc:picChg chg="add mod">
          <ac:chgData name="Greg Shildt" userId="20946ffc1e2d6d5e" providerId="LiveId" clId="{6C661E1D-2F7C-4709-AA1D-B56E86484545}" dt="2025-05-12T19:16:39.598" v="387" actId="1076"/>
          <ac:picMkLst>
            <pc:docMk/>
            <pc:sldMk cId="395213057" sldId="288"/>
            <ac:picMk id="10" creationId="{A264F1CD-8EF2-63C0-5788-29619ECEE63F}"/>
          </ac:picMkLst>
        </pc:picChg>
        <pc:picChg chg="add mod">
          <ac:chgData name="Greg Shildt" userId="20946ffc1e2d6d5e" providerId="LiveId" clId="{6C661E1D-2F7C-4709-AA1D-B56E86484545}" dt="2025-05-12T19:16:41.425" v="388" actId="1076"/>
          <ac:picMkLst>
            <pc:docMk/>
            <pc:sldMk cId="395213057" sldId="288"/>
            <ac:picMk id="12" creationId="{D2F3AFD6-A6B1-EE30-7E2F-65C5C4407DEE}"/>
          </ac:picMkLst>
        </pc:picChg>
        <pc:picChg chg="add mod modCrop">
          <ac:chgData name="Greg Shildt" userId="20946ffc1e2d6d5e" providerId="LiveId" clId="{6C661E1D-2F7C-4709-AA1D-B56E86484545}" dt="2025-05-12T19:17:00.990" v="394" actId="1076"/>
          <ac:picMkLst>
            <pc:docMk/>
            <pc:sldMk cId="395213057" sldId="288"/>
            <ac:picMk id="14" creationId="{16F6BAC1-7EF4-2198-E571-0F5B3966BF47}"/>
          </ac:picMkLst>
        </pc:picChg>
      </pc:sldChg>
      <pc:sldChg chg="new del">
        <pc:chgData name="Greg Shildt" userId="20946ffc1e2d6d5e" providerId="LiveId" clId="{6C661E1D-2F7C-4709-AA1D-B56E86484545}" dt="2025-05-12T19:13:24.531" v="353" actId="47"/>
        <pc:sldMkLst>
          <pc:docMk/>
          <pc:sldMk cId="1777191134" sldId="289"/>
        </pc:sldMkLst>
      </pc:sldChg>
      <pc:sldChg chg="new del">
        <pc:chgData name="Greg Shildt" userId="20946ffc1e2d6d5e" providerId="LiveId" clId="{6C661E1D-2F7C-4709-AA1D-B56E86484545}" dt="2025-05-12T19:13:23.739" v="352" actId="47"/>
        <pc:sldMkLst>
          <pc:docMk/>
          <pc:sldMk cId="986577872" sldId="290"/>
        </pc:sldMkLst>
      </pc:sldChg>
      <pc:sldChg chg="new del">
        <pc:chgData name="Greg Shildt" userId="20946ffc1e2d6d5e" providerId="LiveId" clId="{6C661E1D-2F7C-4709-AA1D-B56E86484545}" dt="2025-05-12T19:13:22.980" v="351" actId="47"/>
        <pc:sldMkLst>
          <pc:docMk/>
          <pc:sldMk cId="4045511779" sldId="291"/>
        </pc:sldMkLst>
      </pc:sldChg>
    </pc:docChg>
  </pc:docChgLst>
  <pc:docChgLst>
    <pc:chgData name="Greg Shildt" userId="20946ffc1e2d6d5e" providerId="LiveId" clId="{DF765BF7-4842-4797-A4C9-17F64E89CB39}"/>
    <pc:docChg chg="undo redo custSel addSld delSld modSld sldOrd">
      <pc:chgData name="Greg Shildt" userId="20946ffc1e2d6d5e" providerId="LiveId" clId="{DF765BF7-4842-4797-A4C9-17F64E89CB39}" dt="2025-03-31T20:53:29.079" v="1671" actId="478"/>
      <pc:docMkLst>
        <pc:docMk/>
      </pc:docMkLst>
      <pc:sldChg chg="delSp modSp mod">
        <pc:chgData name="Greg Shildt" userId="20946ffc1e2d6d5e" providerId="LiveId" clId="{DF765BF7-4842-4797-A4C9-17F64E89CB39}" dt="2025-03-31T17:02:13.284" v="368" actId="20577"/>
        <pc:sldMkLst>
          <pc:docMk/>
          <pc:sldMk cId="542296819" sldId="273"/>
        </pc:sldMkLst>
        <pc:spChg chg="mod">
          <ac:chgData name="Greg Shildt" userId="20946ffc1e2d6d5e" providerId="LiveId" clId="{DF765BF7-4842-4797-A4C9-17F64E89CB39}" dt="2025-03-31T17:02:13.284" v="368" actId="20577"/>
          <ac:spMkLst>
            <pc:docMk/>
            <pc:sldMk cId="542296819" sldId="273"/>
            <ac:spMk id="5" creationId="{3768D808-BE21-97AB-A503-36AF59622671}"/>
          </ac:spMkLst>
        </pc:spChg>
      </pc:sldChg>
      <pc:sldChg chg="modSp mod">
        <pc:chgData name="Greg Shildt" userId="20946ffc1e2d6d5e" providerId="LiveId" clId="{DF765BF7-4842-4797-A4C9-17F64E89CB39}" dt="2025-03-31T17:01:21.467" v="288" actId="20577"/>
        <pc:sldMkLst>
          <pc:docMk/>
          <pc:sldMk cId="457464666" sldId="274"/>
        </pc:sldMkLst>
      </pc:sldChg>
      <pc:sldChg chg="addSp delSp modSp mod">
        <pc:chgData name="Greg Shildt" userId="20946ffc1e2d6d5e" providerId="LiveId" clId="{DF765BF7-4842-4797-A4C9-17F64E89CB39}" dt="2025-03-31T17:13:03.775" v="903" actId="6549"/>
        <pc:sldMkLst>
          <pc:docMk/>
          <pc:sldMk cId="249524983" sldId="275"/>
        </pc:sldMkLst>
        <pc:spChg chg="mod">
          <ac:chgData name="Greg Shildt" userId="20946ffc1e2d6d5e" providerId="LiveId" clId="{DF765BF7-4842-4797-A4C9-17F64E89CB39}" dt="2025-03-31T17:13:03.775" v="903" actId="6549"/>
          <ac:spMkLst>
            <pc:docMk/>
            <pc:sldMk cId="249524983" sldId="275"/>
            <ac:spMk id="4" creationId="{ECA5C00C-661A-1251-9EF8-DD583D693BE0}"/>
          </ac:spMkLst>
        </pc:spChg>
        <pc:spChg chg="mod">
          <ac:chgData name="Greg Shildt" userId="20946ffc1e2d6d5e" providerId="LiveId" clId="{DF765BF7-4842-4797-A4C9-17F64E89CB39}" dt="2025-03-31T17:07:43.531" v="736" actId="20577"/>
          <ac:spMkLst>
            <pc:docMk/>
            <pc:sldMk cId="249524983" sldId="275"/>
            <ac:spMk id="5" creationId="{36880F30-9EFB-A06A-E96B-214ECAA6639E}"/>
          </ac:spMkLst>
        </pc:spChg>
      </pc:sldChg>
      <pc:sldChg chg="del">
        <pc:chgData name="Greg Shildt" userId="20946ffc1e2d6d5e" providerId="LiveId" clId="{DF765BF7-4842-4797-A4C9-17F64E89CB39}" dt="2025-03-31T16:53:32.043" v="3" actId="47"/>
        <pc:sldMkLst>
          <pc:docMk/>
          <pc:sldMk cId="670574611" sldId="276"/>
        </pc:sldMkLst>
      </pc:sldChg>
      <pc:sldChg chg="del">
        <pc:chgData name="Greg Shildt" userId="20946ffc1e2d6d5e" providerId="LiveId" clId="{DF765BF7-4842-4797-A4C9-17F64E89CB39}" dt="2025-03-31T16:53:37.484" v="5" actId="47"/>
        <pc:sldMkLst>
          <pc:docMk/>
          <pc:sldMk cId="3280537072" sldId="278"/>
        </pc:sldMkLst>
      </pc:sldChg>
      <pc:sldChg chg="addSp delSp modSp mod ord">
        <pc:chgData name="Greg Shildt" userId="20946ffc1e2d6d5e" providerId="LiveId" clId="{DF765BF7-4842-4797-A4C9-17F64E89CB39}" dt="2025-03-31T17:12:53.257" v="876" actId="20577"/>
        <pc:sldMkLst>
          <pc:docMk/>
          <pc:sldMk cId="1275765962" sldId="279"/>
        </pc:sldMkLst>
      </pc:sldChg>
      <pc:sldChg chg="del">
        <pc:chgData name="Greg Shildt" userId="20946ffc1e2d6d5e" providerId="LiveId" clId="{DF765BF7-4842-4797-A4C9-17F64E89CB39}" dt="2025-03-31T16:53:57.630" v="7" actId="47"/>
        <pc:sldMkLst>
          <pc:docMk/>
          <pc:sldMk cId="2553302730" sldId="280"/>
        </pc:sldMkLst>
      </pc:sldChg>
      <pc:sldChg chg="addSp delSp modSp add mod">
        <pc:chgData name="Greg Shildt" userId="20946ffc1e2d6d5e" providerId="LiveId" clId="{DF765BF7-4842-4797-A4C9-17F64E89CB39}" dt="2025-03-31T17:13:49.443" v="909" actId="478"/>
        <pc:sldMkLst>
          <pc:docMk/>
          <pc:sldMk cId="2647001262" sldId="280"/>
        </pc:sldMkLst>
      </pc:sldChg>
      <pc:sldChg chg="addSp delSp modSp add mod">
        <pc:chgData name="Greg Shildt" userId="20946ffc1e2d6d5e" providerId="LiveId" clId="{DF765BF7-4842-4797-A4C9-17F64E89CB39}" dt="2025-03-31T17:14:05.528" v="916" actId="478"/>
        <pc:sldMkLst>
          <pc:docMk/>
          <pc:sldMk cId="202473400" sldId="281"/>
        </pc:sldMkLst>
      </pc:sldChg>
      <pc:sldChg chg="del">
        <pc:chgData name="Greg Shildt" userId="20946ffc1e2d6d5e" providerId="LiveId" clId="{DF765BF7-4842-4797-A4C9-17F64E89CB39}" dt="2025-03-31T16:53:31.114" v="2" actId="47"/>
        <pc:sldMkLst>
          <pc:docMk/>
          <pc:sldMk cId="1215222127" sldId="281"/>
        </pc:sldMkLst>
      </pc:sldChg>
      <pc:sldChg chg="del">
        <pc:chgData name="Greg Shildt" userId="20946ffc1e2d6d5e" providerId="LiveId" clId="{DF765BF7-4842-4797-A4C9-17F64E89CB39}" dt="2025-03-31T16:53:35.181" v="4" actId="47"/>
        <pc:sldMkLst>
          <pc:docMk/>
          <pc:sldMk cId="1322858932" sldId="282"/>
        </pc:sldMkLst>
      </pc:sldChg>
      <pc:sldChg chg="modSp new mod">
        <pc:chgData name="Greg Shildt" userId="20946ffc1e2d6d5e" providerId="LiveId" clId="{DF765BF7-4842-4797-A4C9-17F64E89CB39}" dt="2025-03-31T17:15:18.578" v="1034" actId="20577"/>
        <pc:sldMkLst>
          <pc:docMk/>
          <pc:sldMk cId="3841706534" sldId="282"/>
        </pc:sldMkLst>
        <pc:spChg chg="mod">
          <ac:chgData name="Greg Shildt" userId="20946ffc1e2d6d5e" providerId="LiveId" clId="{DF765BF7-4842-4797-A4C9-17F64E89CB39}" dt="2025-03-31T17:14:21.026" v="937" actId="20577"/>
          <ac:spMkLst>
            <pc:docMk/>
            <pc:sldMk cId="3841706534" sldId="282"/>
            <ac:spMk id="2" creationId="{D6484FE2-310F-3D7E-AD7A-EDE4EF6E153E}"/>
          </ac:spMkLst>
        </pc:spChg>
        <pc:spChg chg="mod">
          <ac:chgData name="Greg Shildt" userId="20946ffc1e2d6d5e" providerId="LiveId" clId="{DF765BF7-4842-4797-A4C9-17F64E89CB39}" dt="2025-03-31T17:15:18.578" v="1034" actId="20577"/>
          <ac:spMkLst>
            <pc:docMk/>
            <pc:sldMk cId="3841706534" sldId="282"/>
            <ac:spMk id="3" creationId="{2BC41A01-1601-A693-6AE0-0144D96AD5F5}"/>
          </ac:spMkLst>
        </pc:spChg>
      </pc:sldChg>
      <pc:sldChg chg="addSp delSp modSp add mod">
        <pc:chgData name="Greg Shildt" userId="20946ffc1e2d6d5e" providerId="LiveId" clId="{DF765BF7-4842-4797-A4C9-17F64E89CB39}" dt="2025-03-31T18:09:41.817" v="1051" actId="26606"/>
        <pc:sldMkLst>
          <pc:docMk/>
          <pc:sldMk cId="2727637331" sldId="283"/>
        </pc:sldMkLst>
      </pc:sldChg>
      <pc:sldChg chg="addSp delSp modSp new mod">
        <pc:chgData name="Greg Shildt" userId="20946ffc1e2d6d5e" providerId="LiveId" clId="{DF765BF7-4842-4797-A4C9-17F64E89CB39}" dt="2025-03-31T20:52:10.496" v="1651" actId="20577"/>
        <pc:sldMkLst>
          <pc:docMk/>
          <pc:sldMk cId="270109528" sldId="284"/>
        </pc:sldMkLst>
      </pc:sldChg>
      <pc:sldChg chg="addSp delSp modSp add mod">
        <pc:chgData name="Greg Shildt" userId="20946ffc1e2d6d5e" providerId="LiveId" clId="{DF765BF7-4842-4797-A4C9-17F64E89CB39}" dt="2025-03-31T20:53:29.079" v="1671" actId="478"/>
        <pc:sldMkLst>
          <pc:docMk/>
          <pc:sldMk cId="2947307217" sldId="285"/>
        </pc:sldMkLst>
      </pc:sldChg>
    </pc:docChg>
  </pc:docChgLst>
  <pc:docChgLst>
    <pc:chgData name="Greg Shildt" userId="20946ffc1e2d6d5e" providerId="LiveId" clId="{1B2681F1-7504-4817-9627-F7A40B13C265}"/>
    <pc:docChg chg="undo custSel addSld delSld modSld sldOrd modMainMaster">
      <pc:chgData name="Greg Shildt" userId="20946ffc1e2d6d5e" providerId="LiveId" clId="{1B2681F1-7504-4817-9627-F7A40B13C265}" dt="2025-02-17T18:51:10.584" v="2519"/>
      <pc:docMkLst>
        <pc:docMk/>
      </pc:docMkLst>
      <pc:sldChg chg="modSp mod">
        <pc:chgData name="Greg Shildt" userId="20946ffc1e2d6d5e" providerId="LiveId" clId="{1B2681F1-7504-4817-9627-F7A40B13C265}" dt="2025-02-17T18:48:08.648" v="2460" actId="20577"/>
        <pc:sldMkLst>
          <pc:docMk/>
          <pc:sldMk cId="961064379" sldId="256"/>
        </pc:sldMkLst>
        <pc:spChg chg="mod">
          <ac:chgData name="Greg Shildt" userId="20946ffc1e2d6d5e" providerId="LiveId" clId="{1B2681F1-7504-4817-9627-F7A40B13C265}" dt="2025-02-17T18:48:03.940" v="2453" actId="20577"/>
          <ac:spMkLst>
            <pc:docMk/>
            <pc:sldMk cId="961064379" sldId="256"/>
            <ac:spMk id="4" creationId="{A44E50BA-F3DF-783F-C23D-B9211E8C6BFF}"/>
          </ac:spMkLst>
        </pc:spChg>
        <pc:spChg chg="mod">
          <ac:chgData name="Greg Shildt" userId="20946ffc1e2d6d5e" providerId="LiveId" clId="{1B2681F1-7504-4817-9627-F7A40B13C265}" dt="2025-02-17T18:48:08.648" v="2460" actId="20577"/>
          <ac:spMkLst>
            <pc:docMk/>
            <pc:sldMk cId="961064379" sldId="256"/>
            <ac:spMk id="5" creationId="{A1D6D291-6C10-A472-1074-75D7E3093877}"/>
          </ac:spMkLst>
        </pc:spChg>
      </pc:sldChg>
      <pc:sldChg chg="del">
        <pc:chgData name="Greg Shildt" userId="20946ffc1e2d6d5e" providerId="LiveId" clId="{1B2681F1-7504-4817-9627-F7A40B13C265}" dt="2025-02-17T17:47:54.272" v="1" actId="47"/>
        <pc:sldMkLst>
          <pc:docMk/>
          <pc:sldMk cId="465497473" sldId="273"/>
        </pc:sldMkLst>
      </pc:sldChg>
      <pc:sldChg chg="addSp delSp modSp new mod modClrScheme chgLayout">
        <pc:chgData name="Greg Shildt" userId="20946ffc1e2d6d5e" providerId="LiveId" clId="{1B2681F1-7504-4817-9627-F7A40B13C265}" dt="2025-02-17T18:48:33.903" v="2471" actId="20577"/>
        <pc:sldMkLst>
          <pc:docMk/>
          <pc:sldMk cId="542296819" sldId="273"/>
        </pc:sldMkLst>
        <pc:spChg chg="add mod">
          <ac:chgData name="Greg Shildt" userId="20946ffc1e2d6d5e" providerId="LiveId" clId="{1B2681F1-7504-4817-9627-F7A40B13C265}" dt="2025-02-17T18:48:25.004" v="2462"/>
          <ac:spMkLst>
            <pc:docMk/>
            <pc:sldMk cId="542296819" sldId="273"/>
            <ac:spMk id="2" creationId="{76D75B43-2FAD-994A-5E5D-7FEF4F3E3410}"/>
          </ac:spMkLst>
        </pc:spChg>
        <pc:spChg chg="add mod">
          <ac:chgData name="Greg Shildt" userId="20946ffc1e2d6d5e" providerId="LiveId" clId="{1B2681F1-7504-4817-9627-F7A40B13C265}" dt="2025-02-17T18:48:33.903" v="2471" actId="20577"/>
          <ac:spMkLst>
            <pc:docMk/>
            <pc:sldMk cId="542296819" sldId="273"/>
            <ac:spMk id="3" creationId="{B11A03D1-939A-D36F-CDFB-63E73AEAEDF2}"/>
          </ac:spMkLst>
        </pc:spChg>
        <pc:spChg chg="add mod ord">
          <ac:chgData name="Greg Shildt" userId="20946ffc1e2d6d5e" providerId="LiveId" clId="{1B2681F1-7504-4817-9627-F7A40B13C265}" dt="2025-02-17T18:16:58.951" v="1900" actId="20577"/>
          <ac:spMkLst>
            <pc:docMk/>
            <pc:sldMk cId="542296819" sldId="273"/>
            <ac:spMk id="4" creationId="{33644C3D-FA51-271B-D4C0-766AFDBB673E}"/>
          </ac:spMkLst>
        </pc:spChg>
        <pc:spChg chg="add mod ord">
          <ac:chgData name="Greg Shildt" userId="20946ffc1e2d6d5e" providerId="LiveId" clId="{1B2681F1-7504-4817-9627-F7A40B13C265}" dt="2025-02-17T17:50:12.942" v="421" actId="20577"/>
          <ac:spMkLst>
            <pc:docMk/>
            <pc:sldMk cId="542296819" sldId="273"/>
            <ac:spMk id="5" creationId="{3768D808-BE21-97AB-A503-36AF59622671}"/>
          </ac:spMkLst>
        </pc:spChg>
        <pc:spChg chg="add mod">
          <ac:chgData name="Greg Shildt" userId="20946ffc1e2d6d5e" providerId="LiveId" clId="{1B2681F1-7504-4817-9627-F7A40B13C265}" dt="2025-02-17T18:48:25.004" v="2462"/>
          <ac:spMkLst>
            <pc:docMk/>
            <pc:sldMk cId="542296819" sldId="273"/>
            <ac:spMk id="6" creationId="{2A5475FF-C3BC-22CA-68C0-8EBC04C13113}"/>
          </ac:spMkLst>
        </pc:spChg>
      </pc:sldChg>
      <pc:sldChg chg="addSp delSp modSp new mod ord modClrScheme chgLayout">
        <pc:chgData name="Greg Shildt" userId="20946ffc1e2d6d5e" providerId="LiveId" clId="{1B2681F1-7504-4817-9627-F7A40B13C265}" dt="2025-02-17T18:51:10.584" v="2519"/>
        <pc:sldMkLst>
          <pc:docMk/>
          <pc:sldMk cId="457464666" sldId="274"/>
        </pc:sldMkLst>
      </pc:sldChg>
      <pc:sldChg chg="del">
        <pc:chgData name="Greg Shildt" userId="20946ffc1e2d6d5e" providerId="LiveId" clId="{1B2681F1-7504-4817-9627-F7A40B13C265}" dt="2025-02-17T17:47:53.613" v="0" actId="47"/>
        <pc:sldMkLst>
          <pc:docMk/>
          <pc:sldMk cId="2636306115" sldId="274"/>
        </pc:sldMkLst>
      </pc:sldChg>
      <pc:sldChg chg="addSp delSp modSp add mod">
        <pc:chgData name="Greg Shildt" userId="20946ffc1e2d6d5e" providerId="LiveId" clId="{1B2681F1-7504-4817-9627-F7A40B13C265}" dt="2025-02-17T18:48:42.840" v="2473"/>
        <pc:sldMkLst>
          <pc:docMk/>
          <pc:sldMk cId="249524983" sldId="275"/>
        </pc:sldMkLst>
        <pc:spChg chg="add mod">
          <ac:chgData name="Greg Shildt" userId="20946ffc1e2d6d5e" providerId="LiveId" clId="{1B2681F1-7504-4817-9627-F7A40B13C265}" dt="2025-02-17T18:48:23.847" v="2461"/>
          <ac:spMkLst>
            <pc:docMk/>
            <pc:sldMk cId="249524983" sldId="275"/>
            <ac:spMk id="2" creationId="{A84D05E3-075E-C9AD-16BB-DF137A1B9A67}"/>
          </ac:spMkLst>
        </pc:spChg>
        <pc:spChg chg="mod">
          <ac:chgData name="Greg Shildt" userId="20946ffc1e2d6d5e" providerId="LiveId" clId="{1B2681F1-7504-4817-9627-F7A40B13C265}" dt="2025-02-17T17:53:36.051" v="893" actId="20577"/>
          <ac:spMkLst>
            <pc:docMk/>
            <pc:sldMk cId="249524983" sldId="275"/>
            <ac:spMk id="5" creationId="{36880F30-9EFB-A06A-E96B-214ECAA6639E}"/>
          </ac:spMkLst>
        </pc:spChg>
        <pc:spChg chg="add mod">
          <ac:chgData name="Greg Shildt" userId="20946ffc1e2d6d5e" providerId="LiveId" clId="{1B2681F1-7504-4817-9627-F7A40B13C265}" dt="2025-02-17T18:48:23.847" v="2461"/>
          <ac:spMkLst>
            <pc:docMk/>
            <pc:sldMk cId="249524983" sldId="275"/>
            <ac:spMk id="6" creationId="{6EC8860E-8457-E9D6-D9C7-68C10299392D}"/>
          </ac:spMkLst>
        </pc:spChg>
        <pc:spChg chg="add mod">
          <ac:chgData name="Greg Shildt" userId="20946ffc1e2d6d5e" providerId="LiveId" clId="{1B2681F1-7504-4817-9627-F7A40B13C265}" dt="2025-02-17T18:48:42.840" v="2473"/>
          <ac:spMkLst>
            <pc:docMk/>
            <pc:sldMk cId="249524983" sldId="275"/>
            <ac:spMk id="7" creationId="{93725D7B-66E1-4120-CF71-850453746D09}"/>
          </ac:spMkLst>
        </pc:spChg>
      </pc:sldChg>
      <pc:sldChg chg="del">
        <pc:chgData name="Greg Shildt" userId="20946ffc1e2d6d5e" providerId="LiveId" clId="{1B2681F1-7504-4817-9627-F7A40B13C265}" dt="2025-02-17T17:47:55.058" v="2" actId="47"/>
        <pc:sldMkLst>
          <pc:docMk/>
          <pc:sldMk cId="3740007713" sldId="275"/>
        </pc:sldMkLst>
      </pc:sldChg>
      <pc:sldChg chg="del">
        <pc:chgData name="Greg Shildt" userId="20946ffc1e2d6d5e" providerId="LiveId" clId="{1B2681F1-7504-4817-9627-F7A40B13C265}" dt="2025-02-17T17:47:58.230" v="4" actId="47"/>
        <pc:sldMkLst>
          <pc:docMk/>
          <pc:sldMk cId="265428362" sldId="276"/>
        </pc:sldMkLst>
      </pc:sldChg>
      <pc:sldChg chg="addSp delSp modSp new mod ord chgLayout">
        <pc:chgData name="Greg Shildt" userId="20946ffc1e2d6d5e" providerId="LiveId" clId="{1B2681F1-7504-4817-9627-F7A40B13C265}" dt="2025-02-17T18:50:42.908" v="2509"/>
        <pc:sldMkLst>
          <pc:docMk/>
          <pc:sldMk cId="670574611" sldId="276"/>
        </pc:sldMkLst>
      </pc:sldChg>
      <pc:sldChg chg="del">
        <pc:chgData name="Greg Shildt" userId="20946ffc1e2d6d5e" providerId="LiveId" clId="{1B2681F1-7504-4817-9627-F7A40B13C265}" dt="2025-02-17T17:47:57.629" v="3" actId="47"/>
        <pc:sldMkLst>
          <pc:docMk/>
          <pc:sldMk cId="1341747212" sldId="277"/>
        </pc:sldMkLst>
      </pc:sldChg>
      <pc:sldChg chg="addSp delSp modSp new mod ord">
        <pc:chgData name="Greg Shildt" userId="20946ffc1e2d6d5e" providerId="LiveId" clId="{1B2681F1-7504-4817-9627-F7A40B13C265}" dt="2025-02-17T18:50:54.008" v="2513"/>
        <pc:sldMkLst>
          <pc:docMk/>
          <pc:sldMk cId="2121326738" sldId="277"/>
        </pc:sldMkLst>
      </pc:sldChg>
      <pc:sldChg chg="del">
        <pc:chgData name="Greg Shildt" userId="20946ffc1e2d6d5e" providerId="LiveId" clId="{1B2681F1-7504-4817-9627-F7A40B13C265}" dt="2025-02-17T17:47:59.147" v="5" actId="47"/>
        <pc:sldMkLst>
          <pc:docMk/>
          <pc:sldMk cId="3183658876" sldId="278"/>
        </pc:sldMkLst>
      </pc:sldChg>
      <pc:sldChg chg="addSp delSp modSp new mod ord">
        <pc:chgData name="Greg Shildt" userId="20946ffc1e2d6d5e" providerId="LiveId" clId="{1B2681F1-7504-4817-9627-F7A40B13C265}" dt="2025-02-17T18:50:47.076" v="2511"/>
        <pc:sldMkLst>
          <pc:docMk/>
          <pc:sldMk cId="3280537072" sldId="278"/>
        </pc:sldMkLst>
      </pc:sldChg>
      <pc:sldChg chg="addSp delSp modSp new mod">
        <pc:chgData name="Greg Shildt" userId="20946ffc1e2d6d5e" providerId="LiveId" clId="{1B2681F1-7504-4817-9627-F7A40B13C265}" dt="2025-02-17T18:50:59.542" v="2515"/>
        <pc:sldMkLst>
          <pc:docMk/>
          <pc:sldMk cId="1275765962" sldId="279"/>
        </pc:sldMkLst>
      </pc:sldChg>
      <pc:sldChg chg="addSp delSp modSp add mod ord">
        <pc:chgData name="Greg Shildt" userId="20946ffc1e2d6d5e" providerId="LiveId" clId="{1B2681F1-7504-4817-9627-F7A40B13C265}" dt="2025-02-17T18:51:03.283" v="2517"/>
        <pc:sldMkLst>
          <pc:docMk/>
          <pc:sldMk cId="2553302730" sldId="280"/>
        </pc:sldMkLst>
      </pc:sldChg>
      <pc:sldMasterChg chg="modSldLayout">
        <pc:chgData name="Greg Shildt" userId="20946ffc1e2d6d5e" providerId="LiveId" clId="{1B2681F1-7504-4817-9627-F7A40B13C265}" dt="2025-02-17T18:50:02.411" v="2493"/>
        <pc:sldMasterMkLst>
          <pc:docMk/>
          <pc:sldMasterMk cId="3630623240" sldId="2147483648"/>
        </pc:sldMasterMkLst>
        <pc:sldLayoutChg chg="addSp delSp modSp mod">
          <pc:chgData name="Greg Shildt" userId="20946ffc1e2d6d5e" providerId="LiveId" clId="{1B2681F1-7504-4817-9627-F7A40B13C265}" dt="2025-02-17T18:49:30.276" v="2475"/>
          <pc:sldLayoutMkLst>
            <pc:docMk/>
            <pc:sldMasterMk cId="3630623240" sldId="2147483648"/>
            <pc:sldLayoutMk cId="2244914384" sldId="2147483650"/>
          </pc:sldLayoutMkLst>
          <pc:spChg chg="add mod">
            <ac:chgData name="Greg Shildt" userId="20946ffc1e2d6d5e" providerId="LiveId" clId="{1B2681F1-7504-4817-9627-F7A40B13C265}" dt="2025-02-17T18:49:30.276" v="2475"/>
            <ac:spMkLst>
              <pc:docMk/>
              <pc:sldMasterMk cId="3630623240" sldId="2147483648"/>
              <pc:sldLayoutMk cId="2244914384" sldId="2147483650"/>
              <ac:spMk id="4" creationId="{EDC64E90-720E-C36A-BB03-81B27D3D1AA9}"/>
            </ac:spMkLst>
          </pc:spChg>
        </pc:sldLayoutChg>
        <pc:sldLayoutChg chg="addSp delSp modSp mod">
          <pc:chgData name="Greg Shildt" userId="20946ffc1e2d6d5e" providerId="LiveId" clId="{1B2681F1-7504-4817-9627-F7A40B13C265}" dt="2025-02-17T18:49:33.713" v="2477"/>
          <pc:sldLayoutMkLst>
            <pc:docMk/>
            <pc:sldMasterMk cId="3630623240" sldId="2147483648"/>
            <pc:sldLayoutMk cId="1316104179" sldId="2147483651"/>
          </pc:sldLayoutMkLst>
          <pc:spChg chg="add mod">
            <ac:chgData name="Greg Shildt" userId="20946ffc1e2d6d5e" providerId="LiveId" clId="{1B2681F1-7504-4817-9627-F7A40B13C265}" dt="2025-02-17T18:49:33.713" v="2477"/>
            <ac:spMkLst>
              <pc:docMk/>
              <pc:sldMasterMk cId="3630623240" sldId="2147483648"/>
              <pc:sldLayoutMk cId="1316104179" sldId="2147483651"/>
              <ac:spMk id="4" creationId="{A4E69C18-841B-0165-62E8-ACD3586026E9}"/>
            </ac:spMkLst>
          </pc:spChg>
        </pc:sldLayoutChg>
        <pc:sldLayoutChg chg="addSp delSp modSp mod">
          <pc:chgData name="Greg Shildt" userId="20946ffc1e2d6d5e" providerId="LiveId" clId="{1B2681F1-7504-4817-9627-F7A40B13C265}" dt="2025-02-17T18:49:37.775" v="2479"/>
          <pc:sldLayoutMkLst>
            <pc:docMk/>
            <pc:sldMasterMk cId="3630623240" sldId="2147483648"/>
            <pc:sldLayoutMk cId="3242966363" sldId="2147483652"/>
          </pc:sldLayoutMkLst>
          <pc:spChg chg="add mod">
            <ac:chgData name="Greg Shildt" userId="20946ffc1e2d6d5e" providerId="LiveId" clId="{1B2681F1-7504-4817-9627-F7A40B13C265}" dt="2025-02-17T18:49:37.775" v="2479"/>
            <ac:spMkLst>
              <pc:docMk/>
              <pc:sldMasterMk cId="3630623240" sldId="2147483648"/>
              <pc:sldLayoutMk cId="3242966363" sldId="2147483652"/>
              <ac:spMk id="9" creationId="{F0EA5E8F-99B5-5496-EB95-A8CC02509B74}"/>
            </ac:spMkLst>
          </pc:spChg>
        </pc:sldLayoutChg>
        <pc:sldLayoutChg chg="addSp delSp modSp mod">
          <pc:chgData name="Greg Shildt" userId="20946ffc1e2d6d5e" providerId="LiveId" clId="{1B2681F1-7504-4817-9627-F7A40B13C265}" dt="2025-02-17T18:49:41.418" v="2481"/>
          <pc:sldLayoutMkLst>
            <pc:docMk/>
            <pc:sldMasterMk cId="3630623240" sldId="2147483648"/>
            <pc:sldLayoutMk cId="1712544099" sldId="2147483653"/>
          </pc:sldLayoutMkLst>
          <pc:spChg chg="add mod">
            <ac:chgData name="Greg Shildt" userId="20946ffc1e2d6d5e" providerId="LiveId" clId="{1B2681F1-7504-4817-9627-F7A40B13C265}" dt="2025-02-17T18:49:41.418" v="2481"/>
            <ac:spMkLst>
              <pc:docMk/>
              <pc:sldMasterMk cId="3630623240" sldId="2147483648"/>
              <pc:sldLayoutMk cId="1712544099" sldId="2147483653"/>
              <ac:spMk id="11" creationId="{58861658-3800-547B-60CE-E339FEFE60F6}"/>
            </ac:spMkLst>
          </pc:spChg>
        </pc:sldLayoutChg>
        <pc:sldLayoutChg chg="addSp delSp modSp mod">
          <pc:chgData name="Greg Shildt" userId="20946ffc1e2d6d5e" providerId="LiveId" clId="{1B2681F1-7504-4817-9627-F7A40B13C265}" dt="2025-02-17T18:49:45.638" v="2483"/>
          <pc:sldLayoutMkLst>
            <pc:docMk/>
            <pc:sldMasterMk cId="3630623240" sldId="2147483648"/>
            <pc:sldLayoutMk cId="2673160078" sldId="2147483654"/>
          </pc:sldLayoutMkLst>
          <pc:spChg chg="add mod">
            <ac:chgData name="Greg Shildt" userId="20946ffc1e2d6d5e" providerId="LiveId" clId="{1B2681F1-7504-4817-9627-F7A40B13C265}" dt="2025-02-17T18:49:45.638" v="2483"/>
            <ac:spMkLst>
              <pc:docMk/>
              <pc:sldMasterMk cId="3630623240" sldId="2147483648"/>
              <pc:sldLayoutMk cId="2673160078" sldId="2147483654"/>
              <ac:spMk id="8" creationId="{77DF8010-8B56-FFAC-AFCE-C1509D99D96F}"/>
            </ac:spMkLst>
          </pc:spChg>
        </pc:sldLayoutChg>
        <pc:sldLayoutChg chg="addSp delSp modSp mod">
          <pc:chgData name="Greg Shildt" userId="20946ffc1e2d6d5e" providerId="LiveId" clId="{1B2681F1-7504-4817-9627-F7A40B13C265}" dt="2025-02-17T18:49:48.836" v="2485"/>
          <pc:sldLayoutMkLst>
            <pc:docMk/>
            <pc:sldMasterMk cId="3630623240" sldId="2147483648"/>
            <pc:sldLayoutMk cId="535158599" sldId="2147483655"/>
          </pc:sldLayoutMkLst>
          <pc:spChg chg="add mod">
            <ac:chgData name="Greg Shildt" userId="20946ffc1e2d6d5e" providerId="LiveId" clId="{1B2681F1-7504-4817-9627-F7A40B13C265}" dt="2025-02-17T18:49:48.836" v="2485"/>
            <ac:spMkLst>
              <pc:docMk/>
              <pc:sldMasterMk cId="3630623240" sldId="2147483648"/>
              <pc:sldLayoutMk cId="535158599" sldId="2147483655"/>
              <ac:spMk id="7" creationId="{A21F304B-1FF6-DA72-E680-760FFA18AE07}"/>
            </ac:spMkLst>
          </pc:spChg>
        </pc:sldLayoutChg>
        <pc:sldLayoutChg chg="addSp delSp modSp mod">
          <pc:chgData name="Greg Shildt" userId="20946ffc1e2d6d5e" providerId="LiveId" clId="{1B2681F1-7504-4817-9627-F7A40B13C265}" dt="2025-02-17T18:49:52.837" v="2487"/>
          <pc:sldLayoutMkLst>
            <pc:docMk/>
            <pc:sldMasterMk cId="3630623240" sldId="2147483648"/>
            <pc:sldLayoutMk cId="529770383" sldId="2147483656"/>
          </pc:sldLayoutMkLst>
          <pc:spChg chg="add mod">
            <ac:chgData name="Greg Shildt" userId="20946ffc1e2d6d5e" providerId="LiveId" clId="{1B2681F1-7504-4817-9627-F7A40B13C265}" dt="2025-02-17T18:49:52.837" v="2487"/>
            <ac:spMkLst>
              <pc:docMk/>
              <pc:sldMasterMk cId="3630623240" sldId="2147483648"/>
              <pc:sldLayoutMk cId="529770383" sldId="2147483656"/>
              <ac:spMk id="9" creationId="{69CDB84C-E03C-0797-6E65-5734BF7C6094}"/>
            </ac:spMkLst>
          </pc:spChg>
        </pc:sldLayoutChg>
        <pc:sldLayoutChg chg="addSp delSp modSp mod">
          <pc:chgData name="Greg Shildt" userId="20946ffc1e2d6d5e" providerId="LiveId" clId="{1B2681F1-7504-4817-9627-F7A40B13C265}" dt="2025-02-17T18:49:55.860" v="2489"/>
          <pc:sldLayoutMkLst>
            <pc:docMk/>
            <pc:sldMasterMk cId="3630623240" sldId="2147483648"/>
            <pc:sldLayoutMk cId="2784550526" sldId="2147483657"/>
          </pc:sldLayoutMkLst>
          <pc:spChg chg="add mod">
            <ac:chgData name="Greg Shildt" userId="20946ffc1e2d6d5e" providerId="LiveId" clId="{1B2681F1-7504-4817-9627-F7A40B13C265}" dt="2025-02-17T18:49:55.860" v="2489"/>
            <ac:spMkLst>
              <pc:docMk/>
              <pc:sldMasterMk cId="3630623240" sldId="2147483648"/>
              <pc:sldLayoutMk cId="2784550526" sldId="2147483657"/>
              <ac:spMk id="9" creationId="{2A95889A-396E-907B-6E4A-FCE59FAD6F52}"/>
            </ac:spMkLst>
          </pc:spChg>
        </pc:sldLayoutChg>
        <pc:sldLayoutChg chg="addSp delSp modSp mod">
          <pc:chgData name="Greg Shildt" userId="20946ffc1e2d6d5e" providerId="LiveId" clId="{1B2681F1-7504-4817-9627-F7A40B13C265}" dt="2025-02-17T18:49:58.850" v="2491"/>
          <pc:sldLayoutMkLst>
            <pc:docMk/>
            <pc:sldMasterMk cId="3630623240" sldId="2147483648"/>
            <pc:sldLayoutMk cId="2045155277" sldId="2147483658"/>
          </pc:sldLayoutMkLst>
          <pc:spChg chg="add mod">
            <ac:chgData name="Greg Shildt" userId="20946ffc1e2d6d5e" providerId="LiveId" clId="{1B2681F1-7504-4817-9627-F7A40B13C265}" dt="2025-02-17T18:49:58.850" v="2491"/>
            <ac:spMkLst>
              <pc:docMk/>
              <pc:sldMasterMk cId="3630623240" sldId="2147483648"/>
              <pc:sldLayoutMk cId="2045155277" sldId="2147483658"/>
              <ac:spMk id="7" creationId="{33D24D44-45EE-7D8F-D754-C76E5E704F24}"/>
            </ac:spMkLst>
          </pc:spChg>
        </pc:sldLayoutChg>
        <pc:sldLayoutChg chg="addSp delSp modSp mod">
          <pc:chgData name="Greg Shildt" userId="20946ffc1e2d6d5e" providerId="LiveId" clId="{1B2681F1-7504-4817-9627-F7A40B13C265}" dt="2025-02-17T18:50:02.411" v="2493"/>
          <pc:sldLayoutMkLst>
            <pc:docMk/>
            <pc:sldMasterMk cId="3630623240" sldId="2147483648"/>
            <pc:sldLayoutMk cId="1810767762" sldId="2147483659"/>
          </pc:sldLayoutMkLst>
          <pc:spChg chg="add mod">
            <ac:chgData name="Greg Shildt" userId="20946ffc1e2d6d5e" providerId="LiveId" clId="{1B2681F1-7504-4817-9627-F7A40B13C265}" dt="2025-02-17T18:50:02.411" v="2493"/>
            <ac:spMkLst>
              <pc:docMk/>
              <pc:sldMasterMk cId="3630623240" sldId="2147483648"/>
              <pc:sldLayoutMk cId="1810767762" sldId="2147483659"/>
              <ac:spMk id="7" creationId="{921EDFC1-80E5-3AC2-26C9-1312F182AF9E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24B025-5466-6648-B36F-E1EBA11EE94C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9F2A78-472E-9448-B724-E4B4169FD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078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6750F05-A194-0390-B18B-68854D90015A}"/>
              </a:ext>
            </a:extLst>
          </p:cNvPr>
          <p:cNvSpPr/>
          <p:nvPr userDrawn="1"/>
        </p:nvSpPr>
        <p:spPr>
          <a:xfrm>
            <a:off x="3340608" y="0"/>
            <a:ext cx="8851392" cy="6857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C2740DAF-2FEC-8E07-65C4-8CA79FDE756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42944" y="3886169"/>
            <a:ext cx="7839456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>
                <a:solidFill>
                  <a:srgbClr val="63666A"/>
                </a:solidFill>
                <a:latin typeface="Gotham Narrow" pitchFamily="2" charset="0"/>
                <a:cs typeface="Gotham Narrow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3" name="Picture 12" descr="A logo on a black background&#10;&#10;Description automatically generated">
            <a:extLst>
              <a:ext uri="{FF2B5EF4-FFF2-40B4-BE49-F238E27FC236}">
                <a16:creationId xmlns:a16="http://schemas.microsoft.com/office/drawing/2014/main" id="{EE0E275B-EF9D-2C9F-27C6-7C5D5EA1A0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18713" r="15483"/>
          <a:stretch/>
        </p:blipFill>
        <p:spPr>
          <a:xfrm>
            <a:off x="22372" y="2083841"/>
            <a:ext cx="3318236" cy="3604656"/>
          </a:xfrm>
          <a:prstGeom prst="rect">
            <a:avLst/>
          </a:prstGeom>
        </p:spPr>
      </p:pic>
      <p:sp>
        <p:nvSpPr>
          <p:cNvPr id="14" name="Title 13">
            <a:extLst>
              <a:ext uri="{FF2B5EF4-FFF2-40B4-BE49-F238E27FC236}">
                <a16:creationId xmlns:a16="http://schemas.microsoft.com/office/drawing/2014/main" id="{D7511946-DCD1-6800-F743-D83478FF02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42944" y="2410741"/>
            <a:ext cx="7839456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85861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4E701-20AF-657C-FB27-C2CE194B6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8B2F03-E074-F33D-B0FF-146AD839DA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D7FDB2-A516-2903-48A0-E952862B7D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EA9471-6F01-130E-156F-9F3BC717BD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5B23FF-FC66-0B41-BE38-45B94E356F3D}" type="datetime4">
              <a:rPr lang="en-US" smtClean="0"/>
              <a:t>May 8, 2025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8D7436-EA78-2001-3034-6CCC16D08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F95281-D5C4-EA41-98D1-8DBEBA449EE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846F6B5-97B8-9D9C-D5CC-030D62833AEC}"/>
              </a:ext>
            </a:extLst>
          </p:cNvPr>
          <p:cNvCxnSpPr>
            <a:cxnSpLocks/>
          </p:cNvCxnSpPr>
          <p:nvPr userDrawn="1"/>
        </p:nvCxnSpPr>
        <p:spPr>
          <a:xfrm>
            <a:off x="838200" y="6356350"/>
            <a:ext cx="105156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69CDB84C-E03C-0797-6E65-5734BF7C6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Weekly Update</a:t>
            </a:r>
          </a:p>
        </p:txBody>
      </p:sp>
    </p:spTree>
    <p:extLst>
      <p:ext uri="{BB962C8B-B14F-4D97-AF65-F5344CB8AC3E}">
        <p14:creationId xmlns:p14="http://schemas.microsoft.com/office/powerpoint/2010/main" val="529770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FAE2B-5C57-17B6-D628-B35AE4F23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E7044D-21E7-E89E-C9C1-6E28EADD96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521DE4-41C6-CB90-7F8D-140033E7C1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FF4B19-35EB-BA3A-5B3B-971F836EAC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9646D6-6A20-A045-97BC-80E5357040D3}" type="datetime4">
              <a:rPr lang="en-US" smtClean="0"/>
              <a:t>May 8, 2025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565A1E-6753-DE44-55C0-B0CFC2341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F95281-D5C4-EA41-98D1-8DBEBA449EE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7816757-5461-91AC-2AE5-A1364DE5B5C7}"/>
              </a:ext>
            </a:extLst>
          </p:cNvPr>
          <p:cNvCxnSpPr>
            <a:cxnSpLocks/>
          </p:cNvCxnSpPr>
          <p:nvPr userDrawn="1"/>
        </p:nvCxnSpPr>
        <p:spPr>
          <a:xfrm>
            <a:off x="838200" y="6356350"/>
            <a:ext cx="105156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2A95889A-396E-907B-6E4A-FCE59FAD6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Weekly Update</a:t>
            </a:r>
          </a:p>
        </p:txBody>
      </p:sp>
    </p:spTree>
    <p:extLst>
      <p:ext uri="{BB962C8B-B14F-4D97-AF65-F5344CB8AC3E}">
        <p14:creationId xmlns:p14="http://schemas.microsoft.com/office/powerpoint/2010/main" val="27845505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1E8FE-F7E0-F194-09CA-F13D9D325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CA3A31-6B0F-365F-C239-139EBC24BF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A7F179-D530-FABA-0749-290D96DDAE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52172E9-8AF7-7041-951F-F9FB47B3FAA3}" type="datetime4">
              <a:rPr lang="en-US" smtClean="0"/>
              <a:t>May 8, 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93CD3E-6874-DB49-77AC-5547439CB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F95281-D5C4-EA41-98D1-8DBEBA449EE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33D24D44-45EE-7D8F-D754-C76E5E704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Weekly Update</a:t>
            </a:r>
          </a:p>
        </p:txBody>
      </p:sp>
    </p:spTree>
    <p:extLst>
      <p:ext uri="{BB962C8B-B14F-4D97-AF65-F5344CB8AC3E}">
        <p14:creationId xmlns:p14="http://schemas.microsoft.com/office/powerpoint/2010/main" val="20451552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B007772-5A47-D229-39E5-62FDA86D07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D8E4C9-5135-F7DE-6648-FDD129F574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814F10-6218-423B-5CDC-18C79E840C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DB5CA9-6785-554C-B0D9-DCE1FAB79A10}" type="datetime4">
              <a:rPr lang="en-US" smtClean="0"/>
              <a:t>May 8, 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CE926A-1A30-1972-2060-1A34F0695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F95281-D5C4-EA41-98D1-8DBEBA449EE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21EDFC1-80E5-3AC2-26C9-1312F182A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Weekly Update</a:t>
            </a:r>
          </a:p>
        </p:txBody>
      </p:sp>
    </p:spTree>
    <p:extLst>
      <p:ext uri="{BB962C8B-B14F-4D97-AF65-F5344CB8AC3E}">
        <p14:creationId xmlns:p14="http://schemas.microsoft.com/office/powerpoint/2010/main" val="1810767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FF5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B9705-8BFB-334E-EB59-D535BE7FF31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6905708" cy="2387600"/>
          </a:xfrm>
        </p:spPr>
        <p:txBody>
          <a:bodyPr anchor="b">
            <a:normAutofit/>
          </a:bodyPr>
          <a:lstStyle>
            <a:lvl1pPr algn="l">
              <a:defRPr sz="3500">
                <a:solidFill>
                  <a:schemeClr val="bg1"/>
                </a:solidFill>
                <a:latin typeface="Fjalla One" pitchFamily="2" charset="77"/>
                <a:cs typeface="Fjalla One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CB4AED-84C7-2A42-A5D4-4F03F462ADD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6905708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>
                <a:solidFill>
                  <a:srgbClr val="63666A"/>
                </a:solidFill>
                <a:latin typeface="Gotham Narrow" pitchFamily="2" charset="0"/>
                <a:cs typeface="Gotham Narrow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E802D1FE-178F-7B0B-3080-9AB2FBD2B397}"/>
              </a:ext>
            </a:extLst>
          </p:cNvPr>
          <p:cNvSpPr/>
          <p:nvPr userDrawn="1"/>
        </p:nvSpPr>
        <p:spPr>
          <a:xfrm rot="-10800000">
            <a:off x="8429708" y="0"/>
            <a:ext cx="3762292" cy="3780845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9370" t="-3" b="-8830"/>
            </a:stretch>
          </a:blipFill>
        </p:spPr>
        <p:txBody>
          <a:bodyPr/>
          <a:lstStyle/>
          <a:p>
            <a:endParaRPr lang="en-US">
              <a:latin typeface=""/>
            </a:endParaRPr>
          </a:p>
        </p:txBody>
      </p:sp>
      <p:grpSp>
        <p:nvGrpSpPr>
          <p:cNvPr id="8" name="Group 2">
            <a:extLst>
              <a:ext uri="{FF2B5EF4-FFF2-40B4-BE49-F238E27FC236}">
                <a16:creationId xmlns:a16="http://schemas.microsoft.com/office/drawing/2014/main" id="{BED40FC6-19F3-824C-017C-F19FAA33D918}"/>
              </a:ext>
            </a:extLst>
          </p:cNvPr>
          <p:cNvGrpSpPr/>
          <p:nvPr userDrawn="1"/>
        </p:nvGrpSpPr>
        <p:grpSpPr>
          <a:xfrm>
            <a:off x="1240790" y="-1"/>
            <a:ext cx="212090" cy="6858001"/>
            <a:chOff x="0" y="0"/>
            <a:chExt cx="55859" cy="2792226"/>
          </a:xfrm>
        </p:grpSpPr>
        <p:sp>
          <p:nvSpPr>
            <p:cNvPr id="9" name="Freeform 3">
              <a:extLst>
                <a:ext uri="{FF2B5EF4-FFF2-40B4-BE49-F238E27FC236}">
                  <a16:creationId xmlns:a16="http://schemas.microsoft.com/office/drawing/2014/main" id="{612B5192-D6A2-F49E-B091-B5CAB78232B9}"/>
                </a:ext>
              </a:extLst>
            </p:cNvPr>
            <p:cNvSpPr/>
            <p:nvPr/>
          </p:nvSpPr>
          <p:spPr>
            <a:xfrm>
              <a:off x="0" y="0"/>
              <a:ext cx="55859" cy="2792226"/>
            </a:xfrm>
            <a:custGeom>
              <a:avLst/>
              <a:gdLst/>
              <a:ahLst/>
              <a:cxnLst/>
              <a:rect l="l" t="t" r="r" b="b"/>
              <a:pathLst>
                <a:path w="55859" h="2792226">
                  <a:moveTo>
                    <a:pt x="0" y="0"/>
                  </a:moveTo>
                  <a:lnTo>
                    <a:pt x="55859" y="0"/>
                  </a:lnTo>
                  <a:lnTo>
                    <a:pt x="55859" y="2792226"/>
                  </a:lnTo>
                  <a:lnTo>
                    <a:pt x="0" y="279222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>
                <a:latin typeface=""/>
              </a:endParaRPr>
            </a:p>
          </p:txBody>
        </p:sp>
        <p:sp>
          <p:nvSpPr>
            <p:cNvPr id="10" name="TextBox 4">
              <a:extLst>
                <a:ext uri="{FF2B5EF4-FFF2-40B4-BE49-F238E27FC236}">
                  <a16:creationId xmlns:a16="http://schemas.microsoft.com/office/drawing/2014/main" id="{238569DF-C306-2FC7-B8C1-2F9EFB61A822}"/>
                </a:ext>
              </a:extLst>
            </p:cNvPr>
            <p:cNvSpPr txBox="1"/>
            <p:nvPr/>
          </p:nvSpPr>
          <p:spPr>
            <a:xfrm>
              <a:off x="0" y="-38100"/>
              <a:ext cx="55859" cy="283032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>
                <a:latin typeface=""/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8A54B4CE-6F32-F6DB-0076-6318F41908F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378950" y="4470400"/>
            <a:ext cx="2578100" cy="157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9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6750F05-A194-0390-B18B-68854D90015A}"/>
              </a:ext>
            </a:extLst>
          </p:cNvPr>
          <p:cNvSpPr/>
          <p:nvPr userDrawn="1"/>
        </p:nvSpPr>
        <p:spPr>
          <a:xfrm>
            <a:off x="3340608" y="0"/>
            <a:ext cx="8851392" cy="6857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C2740DAF-2FEC-8E07-65C4-8CA79FDE756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42944" y="3886169"/>
            <a:ext cx="7839456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>
                <a:solidFill>
                  <a:srgbClr val="63666A"/>
                </a:solidFill>
                <a:latin typeface="Gotham Narrow" pitchFamily="2" charset="0"/>
                <a:cs typeface="Gotham Narrow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3" name="Picture 12" descr="A logo on a black background&#10;&#10;Description automatically generated">
            <a:extLst>
              <a:ext uri="{FF2B5EF4-FFF2-40B4-BE49-F238E27FC236}">
                <a16:creationId xmlns:a16="http://schemas.microsoft.com/office/drawing/2014/main" id="{EE0E275B-EF9D-2C9F-27C6-7C5D5EA1A0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18713" r="15483"/>
          <a:stretch/>
        </p:blipFill>
        <p:spPr>
          <a:xfrm>
            <a:off x="22372" y="2083841"/>
            <a:ext cx="3318236" cy="3604656"/>
          </a:xfrm>
          <a:prstGeom prst="rect">
            <a:avLst/>
          </a:prstGeom>
        </p:spPr>
      </p:pic>
      <p:sp>
        <p:nvSpPr>
          <p:cNvPr id="14" name="Title 13">
            <a:extLst>
              <a:ext uri="{FF2B5EF4-FFF2-40B4-BE49-F238E27FC236}">
                <a16:creationId xmlns:a16="http://schemas.microsoft.com/office/drawing/2014/main" id="{D7511946-DCD1-6800-F743-D83478FF02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42944" y="2410741"/>
            <a:ext cx="7839456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85861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840B1-5C5C-A44D-8A79-AA031B441B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C052BC-FC1E-9031-15BF-38F0BA86D7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8391963-A98C-5CAE-BFFB-02B2025BACD3}"/>
              </a:ext>
            </a:extLst>
          </p:cNvPr>
          <p:cNvCxnSpPr>
            <a:cxnSpLocks/>
          </p:cNvCxnSpPr>
          <p:nvPr userDrawn="1"/>
        </p:nvCxnSpPr>
        <p:spPr>
          <a:xfrm>
            <a:off x="838200" y="6356350"/>
            <a:ext cx="105156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D9DCA260-A9BB-9F04-0F18-4DD684A78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B982D-55C0-424A-9A33-ADFE8E2C7EA2}" type="datetime4">
              <a:rPr lang="en-US" smtClean="0"/>
              <a:t>May 8, 2025</a:t>
            </a:fld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331BFD8-BBDC-C973-4A1C-7FB899AD6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2D709-9E66-8543-96E4-799903474225}" type="slidenum">
              <a:rPr lang="en-US" smtClean="0"/>
              <a:t>‹#›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DC64E90-720E-C36A-BB03-81B27D3D1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Weekly Update</a:t>
            </a:r>
          </a:p>
        </p:txBody>
      </p:sp>
    </p:spTree>
    <p:extLst>
      <p:ext uri="{BB962C8B-B14F-4D97-AF65-F5344CB8AC3E}">
        <p14:creationId xmlns:p14="http://schemas.microsoft.com/office/powerpoint/2010/main" val="2244914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D002D-8CD5-C2A1-10E2-55F7ED2F9C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0D165D-7C69-5702-CB16-DA0EEE19821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7C2C1DA-C616-2390-0926-1307CBE92B01}"/>
              </a:ext>
            </a:extLst>
          </p:cNvPr>
          <p:cNvCxnSpPr>
            <a:cxnSpLocks/>
          </p:cNvCxnSpPr>
          <p:nvPr userDrawn="1"/>
        </p:nvCxnSpPr>
        <p:spPr>
          <a:xfrm>
            <a:off x="838200" y="6356350"/>
            <a:ext cx="105156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black and orange logo&#10;&#10;Description automatically generated">
            <a:extLst>
              <a:ext uri="{FF2B5EF4-FFF2-40B4-BE49-F238E27FC236}">
                <a16:creationId xmlns:a16="http://schemas.microsoft.com/office/drawing/2014/main" id="{AFEB8F0F-F791-DE70-E9C9-2F77EB8D03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94958" y="5496518"/>
            <a:ext cx="1165192" cy="603071"/>
          </a:xfrm>
          <a:prstGeom prst="rect">
            <a:avLst/>
          </a:prstGeom>
        </p:spPr>
      </p:pic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3BC4F41C-A24F-92C2-419A-A5B833076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B5C3-9CEB-9944-AFCE-844F4A8B851C}" type="datetime4">
              <a:rPr lang="en-US" smtClean="0"/>
              <a:t>May 8, 2025</a:t>
            </a:fld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5C0F9D6-1D49-3E9A-2D5F-81E7ED192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2D709-9E66-8543-96E4-799903474225}" type="slidenum">
              <a:rPr lang="en-US" smtClean="0"/>
              <a:t>‹#›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4E69C18-841B-0165-62E8-ACD358602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Weekly Update</a:t>
            </a:r>
          </a:p>
        </p:txBody>
      </p:sp>
    </p:spTree>
    <p:extLst>
      <p:ext uri="{BB962C8B-B14F-4D97-AF65-F5344CB8AC3E}">
        <p14:creationId xmlns:p14="http://schemas.microsoft.com/office/powerpoint/2010/main" val="1316104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4641E-85A8-2A90-DED0-46675F486E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6ED65F-08AA-A71C-426D-ABD42A8626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F730FE-BB80-E113-48DD-8E888A414D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250A89-897D-B1BC-56FB-F44DB0F76B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0CE621-28AE-5043-8ED8-0E9F005F616A}" type="datetime4">
              <a:rPr lang="en-US" smtClean="0"/>
              <a:t>May 8, 2025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15A6A6-B443-F49C-4998-6578DE748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F95281-D5C4-EA41-98D1-8DBEBA449EE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D378B7D-7115-9BF9-8817-F09F5D7F7BD2}"/>
              </a:ext>
            </a:extLst>
          </p:cNvPr>
          <p:cNvCxnSpPr>
            <a:cxnSpLocks/>
          </p:cNvCxnSpPr>
          <p:nvPr userDrawn="1"/>
        </p:nvCxnSpPr>
        <p:spPr>
          <a:xfrm>
            <a:off x="838200" y="6356350"/>
            <a:ext cx="105156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F0EA5E8F-99B5-5496-EB95-A8CC02509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Weekly Update</a:t>
            </a:r>
          </a:p>
        </p:txBody>
      </p:sp>
    </p:spTree>
    <p:extLst>
      <p:ext uri="{BB962C8B-B14F-4D97-AF65-F5344CB8AC3E}">
        <p14:creationId xmlns:p14="http://schemas.microsoft.com/office/powerpoint/2010/main" val="3242966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1A5F7-3DD1-3656-9B18-B5AF7627FC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rgbClr val="FF5C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4BFBE4-6751-E3F9-325C-A71C6D83F31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63666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02C960-6D00-2A5B-AB13-4B37A1F5F3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49083D-3A70-F2E1-40F4-F0C46FD9B511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63666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5A2B22-6DC9-FADB-C8A8-D2338B4C5F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7ED4B8-C23C-ED78-6D36-EA4CA5C3D5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B61079-6D7E-1D4B-8FE4-15873813CD7F}" type="datetime4">
              <a:rPr lang="en-US" smtClean="0"/>
              <a:t>May 8, 2025</a:t>
            </a:fld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A8C17C-0EF1-D392-899D-905FBB904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F95281-D5C4-EA41-98D1-8DBEBA449EEB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44B530F-4330-3DDF-0DF7-DFF05DAADCB3}"/>
              </a:ext>
            </a:extLst>
          </p:cNvPr>
          <p:cNvCxnSpPr>
            <a:cxnSpLocks/>
          </p:cNvCxnSpPr>
          <p:nvPr userDrawn="1"/>
        </p:nvCxnSpPr>
        <p:spPr>
          <a:xfrm>
            <a:off x="838200" y="6356350"/>
            <a:ext cx="105156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8861658-3800-547B-60CE-E339FEFE6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Weekly Update</a:t>
            </a:r>
          </a:p>
        </p:txBody>
      </p:sp>
    </p:spTree>
    <p:extLst>
      <p:ext uri="{BB962C8B-B14F-4D97-AF65-F5344CB8AC3E}">
        <p14:creationId xmlns:p14="http://schemas.microsoft.com/office/powerpoint/2010/main" val="1712544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57B12-7A9A-7659-4F64-AC5267837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7960D0-7579-1EE5-4E4B-6B06F387F2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5BA539-77E8-0842-8625-9276CC8C9F00}" type="datetime4">
              <a:rPr lang="en-US" smtClean="0"/>
              <a:t>May 8, 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15A660-1C26-B400-CE07-F21AB8F8B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F95281-D5C4-EA41-98D1-8DBEBA449EEB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4427B67-9C27-5927-373A-52575E27A276}"/>
              </a:ext>
            </a:extLst>
          </p:cNvPr>
          <p:cNvCxnSpPr>
            <a:cxnSpLocks/>
          </p:cNvCxnSpPr>
          <p:nvPr userDrawn="1"/>
        </p:nvCxnSpPr>
        <p:spPr>
          <a:xfrm>
            <a:off x="838200" y="6356350"/>
            <a:ext cx="105156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black and orange logo&#10;&#10;Description automatically generated">
            <a:extLst>
              <a:ext uri="{FF2B5EF4-FFF2-40B4-BE49-F238E27FC236}">
                <a16:creationId xmlns:a16="http://schemas.microsoft.com/office/drawing/2014/main" id="{0E1EA552-3990-CDD8-CE19-AAE462112B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94958" y="5486579"/>
            <a:ext cx="1165192" cy="603071"/>
          </a:xfrm>
          <a:prstGeom prst="rect">
            <a:avLst/>
          </a:prstGeom>
        </p:spPr>
      </p:pic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7DF8010-8B56-FFAC-AFCE-C1509D99D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Weekly Update</a:t>
            </a:r>
          </a:p>
        </p:txBody>
      </p:sp>
    </p:spTree>
    <p:extLst>
      <p:ext uri="{BB962C8B-B14F-4D97-AF65-F5344CB8AC3E}">
        <p14:creationId xmlns:p14="http://schemas.microsoft.com/office/powerpoint/2010/main" val="2673160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830E51-5D12-C8EA-411C-C78E16EFA2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460B8F-0392-3143-BA20-B6CB250C42DE}" type="datetime4">
              <a:rPr lang="en-US" smtClean="0"/>
              <a:t>May 8, 2025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FEF8EA-6A5C-0A5A-5B88-29F6EDD1E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F95281-D5C4-EA41-98D1-8DBEBA449EEB}" type="slidenum">
              <a:rPr lang="en-US" smtClean="0"/>
              <a:t>‹#›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DECB620-A8D8-10A5-A640-6F93F4D889AB}"/>
              </a:ext>
            </a:extLst>
          </p:cNvPr>
          <p:cNvCxnSpPr>
            <a:cxnSpLocks/>
          </p:cNvCxnSpPr>
          <p:nvPr userDrawn="1"/>
        </p:nvCxnSpPr>
        <p:spPr>
          <a:xfrm>
            <a:off x="838200" y="6356350"/>
            <a:ext cx="105156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black and orange logo&#10;&#10;Description automatically generated">
            <a:extLst>
              <a:ext uri="{FF2B5EF4-FFF2-40B4-BE49-F238E27FC236}">
                <a16:creationId xmlns:a16="http://schemas.microsoft.com/office/drawing/2014/main" id="{1066351E-94E5-CE0F-DEBD-98FF53F394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94958" y="5486579"/>
            <a:ext cx="1165192" cy="603071"/>
          </a:xfrm>
          <a:prstGeom prst="rect">
            <a:avLst/>
          </a:prstGeom>
        </p:spPr>
      </p:pic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21F304B-1FF6-DA72-E680-760FFA18A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Weekly Update</a:t>
            </a:r>
          </a:p>
        </p:txBody>
      </p:sp>
    </p:spTree>
    <p:extLst>
      <p:ext uri="{BB962C8B-B14F-4D97-AF65-F5344CB8AC3E}">
        <p14:creationId xmlns:p14="http://schemas.microsoft.com/office/powerpoint/2010/main" val="535158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233CD90-67AC-7FEF-AAAD-5127D7EE9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4F77FEA-44B6-997A-8B6D-7F5B45F30F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21CED827-00AE-63EF-4314-820B515BA6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1A2D709-9E66-8543-96E4-799903474225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Date Placeholder 16">
            <a:extLst>
              <a:ext uri="{FF2B5EF4-FFF2-40B4-BE49-F238E27FC236}">
                <a16:creationId xmlns:a16="http://schemas.microsoft.com/office/drawing/2014/main" id="{B13B4AA4-3BB5-739A-7FE8-D042E67649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40E2595-9313-C34F-A7A8-8BFC18F2AE9F}" type="datetime4">
              <a:rPr lang="en-US" smtClean="0"/>
              <a:t>May 8,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2C9A5E-3112-A67D-94F2-41614B5801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dirty="0"/>
              <a:t>US ATLAS Weekly Update</a:t>
            </a:r>
          </a:p>
        </p:txBody>
      </p:sp>
    </p:spTree>
    <p:extLst>
      <p:ext uri="{BB962C8B-B14F-4D97-AF65-F5344CB8AC3E}">
        <p14:creationId xmlns:p14="http://schemas.microsoft.com/office/powerpoint/2010/main" val="3630623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73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FF5C00"/>
          </a:solidFill>
          <a:latin typeface="Fjalla One" pitchFamily="2" charset="77"/>
          <a:ea typeface="+mj-ea"/>
          <a:cs typeface="Fjalla One" pitchFamily="2" charset="77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otham Narrow" pitchFamily="2" charset="0"/>
          <a:ea typeface="+mn-ea"/>
          <a:cs typeface="Gotham Narrow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otham Narrow" pitchFamily="2" charset="0"/>
          <a:ea typeface="+mn-ea"/>
          <a:cs typeface="Gotham Narrow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otham Narrow" pitchFamily="2" charset="0"/>
          <a:ea typeface="+mn-ea"/>
          <a:cs typeface="Gotham Narrow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otham Narrow" pitchFamily="2" charset="0"/>
          <a:ea typeface="+mn-ea"/>
          <a:cs typeface="Gotham Narrow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otham Narrow" pitchFamily="2" charset="0"/>
          <a:ea typeface="+mn-ea"/>
          <a:cs typeface="Gotham Narrow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44E50BA-F3DF-783F-C23D-B9211E8C6BF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Astrolinx</a:t>
            </a:r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1D6D291-6C10-A472-1074-75D7E30938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Bi-Weekly Update</a:t>
            </a:r>
          </a:p>
        </p:txBody>
      </p:sp>
    </p:spTree>
    <p:extLst>
      <p:ext uri="{BB962C8B-B14F-4D97-AF65-F5344CB8AC3E}">
        <p14:creationId xmlns:p14="http://schemas.microsoft.com/office/powerpoint/2010/main" val="961064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84FE2-310F-3D7E-AD7A-EDE4EF6E1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Upcoming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C41A01-1601-A693-6AE0-0144D96AD5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design is near completion. Address any concerns in this meeting, quick internal review of last minute changes, ordering</a:t>
            </a:r>
          </a:p>
          <a:p>
            <a:r>
              <a:rPr lang="en-US" dirty="0"/>
              <a:t>Read out board routing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EAD962-C465-13C7-654C-3ACB90136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B982D-55C0-424A-9A33-ADFE8E2C7EA2}" type="datetime4">
              <a:rPr lang="en-US" smtClean="0"/>
              <a:t>May 8, 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479393-CE58-D1D9-4D5C-DF75D398C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2D709-9E66-8543-96E4-799903474225}" type="slidenum">
              <a:rPr lang="en-US" smtClean="0"/>
              <a:t>10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D8499F-BFDF-179F-2575-4662BCB7F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Weekly Update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7065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ACEA7C3C-1B27-0335-EEDE-5944527F1D3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50F27BB-FAFD-CC40-40A4-8C3A42122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686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3644C3D-FA51-271B-D4C0-766AFDBB6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Changes Overview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768D808-BE21-97AB-A503-36AF596226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Added nets</a:t>
            </a:r>
          </a:p>
          <a:p>
            <a:r>
              <a:rPr lang="en-US" dirty="0"/>
              <a:t>New footprints</a:t>
            </a:r>
          </a:p>
          <a:p>
            <a:r>
              <a:rPr lang="en-US" dirty="0"/>
              <a:t>New board outline</a:t>
            </a:r>
          </a:p>
          <a:p>
            <a:r>
              <a:rPr lang="en-US" dirty="0"/>
              <a:t>HV filter circuit</a:t>
            </a:r>
          </a:p>
          <a:p>
            <a:r>
              <a:rPr lang="en-US" dirty="0"/>
              <a:t>New outline</a:t>
            </a:r>
          </a:p>
          <a:p>
            <a:r>
              <a:rPr lang="en-US" dirty="0"/>
              <a:t>Changed regulators to 3045s</a:t>
            </a:r>
          </a:p>
          <a:p>
            <a:r>
              <a:rPr lang="en-US" dirty="0"/>
              <a:t>Added impedance resistor for </a:t>
            </a:r>
            <a:r>
              <a:rPr lang="en-US" dirty="0" err="1"/>
              <a:t>timestamp_clk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6D75B43-2FAD-994A-5E5D-7FEF4F3E34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A3B982D-55C0-424A-9A33-ADFE8E2C7EA2}" type="datetime4">
              <a:rPr lang="en-US" smtClean="0"/>
              <a:t>May 8, 2025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11A03D1-939A-D36F-CDFB-63E73AEAE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Weekly Update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5475FF-C3BC-22CA-68C0-8EBC04C13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A2D709-9E66-8543-96E4-79990347422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296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4B749-44DB-87C2-BEA9-55CECA49F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Added Nets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E14C62-8916-26BD-2E75-B93A85FAEB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/>
          <a:p>
            <a:r>
              <a:rPr lang="en-US" dirty="0"/>
              <a:t>Added </a:t>
            </a:r>
            <a:r>
              <a:rPr lang="en-US" dirty="0" err="1"/>
              <a:t>DigInj</a:t>
            </a:r>
            <a:r>
              <a:rPr lang="en-US" dirty="0"/>
              <a:t>, timestamp clock, reset, sample clock</a:t>
            </a:r>
          </a:p>
          <a:p>
            <a:r>
              <a:rPr lang="en-US" dirty="0"/>
              <a:t>Removed CS7-12, INT7-12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79BA69E-D811-F872-FD7E-442AFCDF18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8469" y="1825625"/>
            <a:ext cx="2729062" cy="4351338"/>
          </a:xfrm>
          <a:prstGeom prst="rect">
            <a:avLst/>
          </a:prstGeom>
          <a:noFill/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12FA90-6535-4842-BC69-F14C199F6A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8A3B982D-55C0-424A-9A33-ADFE8E2C7EA2}" type="datetime4">
              <a:rPr lang="en-US" smtClean="0"/>
              <a:pPr>
                <a:spcAft>
                  <a:spcPts val="600"/>
                </a:spcAft>
              </a:pPr>
              <a:t>May 8, 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BF06F5-B86E-4B92-A7C0-A231C9207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1A2D709-9E66-8543-96E4-799903474225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A2F7BE-B767-B132-582C-38B1CFF7A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Weekly Update</a:t>
            </a:r>
          </a:p>
        </p:txBody>
      </p:sp>
    </p:spTree>
    <p:extLst>
      <p:ext uri="{BB962C8B-B14F-4D97-AF65-F5344CB8AC3E}">
        <p14:creationId xmlns:p14="http://schemas.microsoft.com/office/powerpoint/2010/main" val="8896663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EBA867-7A60-4E64-94D4-B4764837DE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CA5C00C-661A-1251-9EF8-DD583D693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12892"/>
            <a:ext cx="10515600" cy="1325563"/>
          </a:xfrm>
        </p:spPr>
        <p:txBody>
          <a:bodyPr/>
          <a:lstStyle/>
          <a:p>
            <a:r>
              <a:rPr lang="en-US" dirty="0"/>
              <a:t>New Footprints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6880F30-9EFB-A06A-E96B-214ECAA663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25488"/>
            <a:ext cx="10515600" cy="4351338"/>
          </a:xfrm>
        </p:spPr>
        <p:txBody>
          <a:bodyPr/>
          <a:lstStyle/>
          <a:p>
            <a:r>
              <a:rPr lang="en-US" dirty="0"/>
              <a:t>Simulated placing wire bonds</a:t>
            </a:r>
          </a:p>
          <a:p>
            <a:r>
              <a:rPr lang="en-US" dirty="0"/>
              <a:t>Adjusted footprint for route-ability and clearance (HV net and bond-to-bond)</a:t>
            </a:r>
          </a:p>
          <a:p>
            <a:r>
              <a:rPr lang="en-US" dirty="0"/>
              <a:t>Have three (left, middle, and right). Angles are better for </a:t>
            </a:r>
            <a:r>
              <a:rPr lang="en-US" dirty="0" err="1"/>
              <a:t>wirebonding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A84D05E3-075E-C9AD-16BB-DF137A1B9A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A3B982D-55C0-424A-9A33-ADFE8E2C7EA2}" type="datetime4">
              <a:rPr lang="en-US" smtClean="0"/>
              <a:t>May 8, 2025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C8860E-8457-E9D6-D9C7-68C102993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A2D709-9E66-8543-96E4-799903474225}" type="slidenum">
              <a:rPr lang="en-US" smtClean="0"/>
              <a:t>4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3725D7B-66E1-4120-CF71-850453746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Weekly Update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FDD0843-2AF3-B5F8-7071-AA83428D5D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52902"/>
            <a:ext cx="12192000" cy="130789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5BD6166-5B81-5343-6F02-80BD8C8AAC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28971"/>
            <a:ext cx="12192000" cy="121635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7957FE2-22E4-C42E-E377-978C125B7D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745329"/>
            <a:ext cx="12192000" cy="1158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249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3EE24-AB44-9B8C-1B01-9880B23D8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Footprint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4A4D1C2-29B8-DF30-7486-72213FC1B2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162064"/>
            <a:ext cx="10515600" cy="3678460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CEE20C-70DD-65C1-5E5C-CD437C565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B982D-55C0-424A-9A33-ADFE8E2C7EA2}" type="datetime4">
              <a:rPr lang="en-US" smtClean="0"/>
              <a:t>May 12, 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E7F816-FB6E-415E-600B-E424DB450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2D709-9E66-8543-96E4-799903474225}" type="slidenum">
              <a:rPr lang="en-US" smtClean="0"/>
              <a:t>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B065BE-0C8A-0E7D-2D5E-765FD76DA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Weekly Update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598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AFE19-3526-A9B2-8D37-03CFDF41A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Board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4D74E8-89D8-C8E5-AB0B-9CF746DD99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Neck moved up</a:t>
            </a:r>
          </a:p>
          <a:p>
            <a:r>
              <a:rPr lang="en-US" dirty="0"/>
              <a:t>Neck moved into board</a:t>
            </a:r>
          </a:p>
          <a:p>
            <a:r>
              <a:rPr lang="en-US" dirty="0"/>
              <a:t>Neck thinned</a:t>
            </a:r>
          </a:p>
          <a:p>
            <a:r>
              <a:rPr lang="en-US" dirty="0"/>
              <a:t>Shortened downstream end</a:t>
            </a:r>
          </a:p>
          <a:p>
            <a:r>
              <a:rPr lang="en-US" dirty="0"/>
              <a:t>Increases clearance for module to module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C8EBE4-B0E8-CF2E-8BE7-C0328B5FA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B982D-55C0-424A-9A33-ADFE8E2C7EA2}" type="datetime4">
              <a:rPr lang="en-US" smtClean="0"/>
              <a:t>May 8, 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1790B2-B6A6-3F77-3404-8ED6954A3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2D709-9E66-8543-96E4-799903474225}" type="slidenum">
              <a:rPr lang="en-US" smtClean="0"/>
              <a:t>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7F5DB0-7636-BBE5-4A87-6A1622561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Weekly Update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F37BBF9-C3CC-C808-D83E-16C2BCDF99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97854"/>
            <a:ext cx="12192000" cy="1637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6440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DFEF0-BAE1-B768-F18D-953783387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HV Filter Circuit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5BC975-25FE-35BC-1497-FFC69316B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B982D-55C0-424A-9A33-ADFE8E2C7EA2}" type="datetime4">
              <a:rPr lang="en-US" smtClean="0"/>
              <a:t>May 8, 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C72410-287E-06A5-DFFD-67B99FC0A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2D709-9E66-8543-96E4-799903474225}" type="slidenum">
              <a:rPr lang="en-US" smtClean="0"/>
              <a:t>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F887C5-5DCB-6AD0-2862-1A68D4C08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Weekly Update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AD37C9C-CFF9-E026-41F0-4E3E9B7C42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8371" y="2397505"/>
            <a:ext cx="3994280" cy="391439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91D0834-90B3-78B1-40E6-00DE9E0111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1525" y="3650293"/>
            <a:ext cx="4473575" cy="2616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8325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FE63E-992F-25A2-4A93-BE93B6163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EEC2F6-8426-54BD-90F9-5419E67D30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2DDF78-CFB5-34F1-BB2B-C43651B46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B982D-55C0-424A-9A33-ADFE8E2C7EA2}" type="datetime4">
              <a:rPr lang="en-US" smtClean="0"/>
              <a:t>May 12, 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BE5DE9-4CAF-D0FF-B118-92F322AC9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2D709-9E66-8543-96E4-799903474225}" type="slidenum">
              <a:rPr lang="en-US" smtClean="0"/>
              <a:t>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8C2D1A-E0D1-A26A-3C14-3ACCF5265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Weekly Update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C864A55-F920-9D7E-46C9-986C635D9F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13272"/>
            <a:ext cx="12192000" cy="12914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5214DF8-EF4D-7ADA-74F5-1F67E50372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91143"/>
            <a:ext cx="12192000" cy="127571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ACBCEBF-D8CF-FD5B-1646-7D675B8418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066857"/>
            <a:ext cx="12192000" cy="110081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941DA39-243A-81C0-D67E-94942549FB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168770"/>
            <a:ext cx="12192000" cy="1143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8021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28CB0-3D40-A992-54F3-288995DF8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F38CBC-57A6-D694-C298-3A332FC4A5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3242B2-12A8-BEF2-5FC7-EBDB91458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B982D-55C0-424A-9A33-ADFE8E2C7EA2}" type="datetime4">
              <a:rPr lang="en-US" smtClean="0"/>
              <a:t>May 12, 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E41889-B74B-C423-8629-7E6FB1E1B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2D709-9E66-8543-96E4-799903474225}" type="slidenum">
              <a:rPr lang="en-US" smtClean="0"/>
              <a:t>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48E638-2AF7-AE60-B920-5799BB7AE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Weekly Update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48E8EE2-3618-C1B4-153E-A4594226DE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57733"/>
            <a:ext cx="12192000" cy="12287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264F1CD-8EF2-63C0-5788-29619ECEE6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51257"/>
            <a:ext cx="12192000" cy="135003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2F3AFD6-A6B1-EE30-7E2F-65C5C4407D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924631"/>
            <a:ext cx="12192000" cy="121546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6F6BAC1-7EF4-2198-E571-0F5B3966BF4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12157" b="14279"/>
          <a:stretch/>
        </p:blipFill>
        <p:spPr>
          <a:xfrm>
            <a:off x="0" y="5140098"/>
            <a:ext cx="12192000" cy="1036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130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KState">
      <a:dk1>
        <a:srgbClr val="000000"/>
      </a:dk1>
      <a:lt1>
        <a:srgbClr val="FFFFFE"/>
      </a:lt1>
      <a:dk2>
        <a:srgbClr val="FA6300"/>
      </a:dk2>
      <a:lt2>
        <a:srgbClr val="FFFFFE"/>
      </a:lt2>
      <a:accent1>
        <a:srgbClr val="626669"/>
      </a:accent1>
      <a:accent2>
        <a:srgbClr val="D0CFCE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OKState">
      <a:majorFont>
        <a:latin typeface="Fjalla One"/>
        <a:ea typeface=""/>
        <a:cs typeface=""/>
      </a:majorFont>
      <a:minorFont>
        <a:latin typeface="Gotham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16133</TotalTime>
  <Words>168</Words>
  <Application>Microsoft Office PowerPoint</Application>
  <PresentationFormat>Widescreen</PresentationFormat>
  <Paragraphs>57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Aptos</vt:lpstr>
      <vt:lpstr>Arial</vt:lpstr>
      <vt:lpstr>Fjalla One</vt:lpstr>
      <vt:lpstr>Gotham Narrow</vt:lpstr>
      <vt:lpstr>Office Theme</vt:lpstr>
      <vt:lpstr>Astrolinx</vt:lpstr>
      <vt:lpstr>Changes Overview</vt:lpstr>
      <vt:lpstr>Added Nets</vt:lpstr>
      <vt:lpstr>New Footprints</vt:lpstr>
      <vt:lpstr>Last Footprint</vt:lpstr>
      <vt:lpstr>New Board Outline</vt:lpstr>
      <vt:lpstr>HV Filter Circuit</vt:lpstr>
      <vt:lpstr>Layers</vt:lpstr>
      <vt:lpstr>Layers</vt:lpstr>
      <vt:lpstr>Upcoming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Welch, Steven</dc:creator>
  <cp:lastModifiedBy>Greg Shildt</cp:lastModifiedBy>
  <cp:revision>7</cp:revision>
  <dcterms:created xsi:type="dcterms:W3CDTF">2024-09-19T14:52:53Z</dcterms:created>
  <dcterms:modified xsi:type="dcterms:W3CDTF">2025-05-12T19:18:01Z</dcterms:modified>
</cp:coreProperties>
</file>