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599"/>
    <a:srgbClr val="6592B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1"/>
    <p:restoredTop sz="94659"/>
  </p:normalViewPr>
  <p:slideViewPr>
    <p:cSldViewPr snapToGrid="0" showGuides="1">
      <p:cViewPr>
        <p:scale>
          <a:sx n="204" d="100"/>
          <a:sy n="204" d="100"/>
        </p:scale>
        <p:origin x="14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D008-96D2-6A41-A0BE-1C3E2EE93059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BA187-6FD5-DE44-9A1A-5AF69BCCFB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58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564E6-CF5E-38F0-EB04-A93E2EE14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25F92E0-B67A-D1F7-778A-B0649636C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505777A-4538-F594-1E8B-76EB2D000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727890-BECE-E249-4402-567A694D1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BA187-6FD5-DE44-9A1A-5AF69BCCFB0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75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46D6F5-9657-A48C-6939-F8790B38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CEA8A7-769A-5EC8-A4E8-379C653D2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FBC95-D846-6439-B49F-2F12A9A2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8DDD-260D-DC4A-806F-60C17EF75ED7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52039E-74E8-8355-EEF8-6F124179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9CF457-7F4C-6D54-935C-FCC8BBA3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3B5E-2B3B-7F46-8748-463A888265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88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27AAB-90BB-DC63-CE29-ADFFE341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41F83E1-9D41-3377-A5A5-83E714B68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7E5980-19AB-CCBF-68F3-76D5FBAD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8DDD-260D-DC4A-806F-60C17EF75ED7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47A031-850E-FC10-6FEF-FD4E5DB3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0CDAA3-6424-4049-14E7-4DB700B8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3B5E-2B3B-7F46-8748-463A888265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26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9E7C321-C3F8-D9B4-1C0A-C06572426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81266A8-1FF7-ED4D-5FAB-D4B932688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2925FD-CF1A-D557-210A-6A0B0788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8DDD-260D-DC4A-806F-60C17EF75ED7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A8212B-CD74-37C5-C942-44F29ED5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CC8615-D321-1A7F-21B4-65F1D847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3B5E-2B3B-7F46-8748-463A888265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94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20D725-72CD-4EFE-D75B-58F36F3C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545AFF-242F-0F75-3FCF-3B1117D42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4D42BF-AB7B-86F1-5253-E6441029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8DDD-260D-DC4A-806F-60C17EF75ED7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D40FF4-33EF-993B-13AE-146C80EE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4F132B-292D-7D2C-82E7-621B3294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3B5E-2B3B-7F46-8748-463A888265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7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5BDD71-AAE5-B407-9BCF-99E0F105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7E8263-00D7-31FF-706B-5BF0309D2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4046F8-8BC3-F326-7302-2AC8C271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8DDD-260D-DC4A-806F-60C17EF75ED7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49841F-3030-60B9-AC87-07EE6D58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20C904-5109-CFEE-9CF7-6AAC6184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3B5E-2B3B-7F46-8748-463A888265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23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D11061-4A3D-85B9-766B-0F54C846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D32DA9-6326-12BA-9492-89C3CA7D8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E8836F-554F-E7BC-C761-BC6A6E25F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2A0F33-1C8F-05A9-E489-637351A0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8DDD-260D-DC4A-806F-60C17EF75ED7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B1EEBE-C7DD-EE1E-D279-6A62AEE9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0873EA-1BF0-3F25-E69D-FB0728B9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3B5E-2B3B-7F46-8748-463A888265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1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C04672-5826-EAE7-993F-046D24D5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A1C2C5-F9E5-06A1-5254-B3025DAA5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53F663-AECA-8524-1717-E279AE02B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A21BD2D-E6B7-DF79-B212-57F91B4B3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96A49D7-1A9E-E841-F32D-FBF6CA3E7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0CCE5DB-ADD3-C46C-94AF-2D9D6239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8DDD-260D-DC4A-806F-60C17EF75ED7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B909644-C30B-EA66-FD27-AF438E59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99E80C8-E9CA-4168-A95F-99EE297E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3B5E-2B3B-7F46-8748-463A888265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95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6AE927-1192-C3CD-097E-0461CB4E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46AD7C2-0BE0-5A44-D7D2-433E60A0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8DDD-260D-DC4A-806F-60C17EF75ED7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D743DA4-9589-39F2-7837-63F85F95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0107D0D-AAA0-733D-3F70-3E6B99AD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3B5E-2B3B-7F46-8748-463A888265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82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8F24CAA-D020-0EF3-938B-15DF9C4A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8DDD-260D-DC4A-806F-60C17EF75ED7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5691F34-B0EB-5505-33A4-BBA00161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C11E7F-6851-3C46-AA38-D31F0AFF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3B5E-2B3B-7F46-8748-463A888265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68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332D23-28CD-E2D8-A6C4-137210D7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46063A-6ED9-7A40-0F22-060ADE8D9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D9A291-7A6F-5713-0356-543889501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12B0DE1-9636-D02F-4CEE-99DFE1EA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8DDD-260D-DC4A-806F-60C17EF75ED7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B675B6-19A1-7DAD-699D-2B9089A0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44834B-1FCA-8F71-2041-C667C2B5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3B5E-2B3B-7F46-8748-463A888265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4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7B3927-198B-0DB8-A351-67C0BB15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8DFFEA0-4C6C-9D0E-2FB9-99DA63705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5261BA2-5C48-7B70-CBB9-AF94120AC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C55A2F-040B-6216-246E-F10E90E0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8DDD-260D-DC4A-806F-60C17EF75ED7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8FF319-FB71-1D6B-A36E-3AE5C55B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C36C93-7109-0C62-3679-F08CE665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3B5E-2B3B-7F46-8748-463A888265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17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CC1BC95-B0EF-14BB-78E6-68E75A93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5E0468-3E89-91C6-1112-3C481691F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89FC5C-27F1-38DC-6417-0E2DDC225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B18DDD-260D-DC4A-806F-60C17EF75ED7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4B7C75-167F-7418-C34B-239C44D68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27CBD5-2C44-33AC-9E06-C1450236B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933B5E-2B3B-7F46-8748-463A888265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69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E9E5B-BDCB-87F8-F67F-ABF4BDD85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D85363D-0E6F-064A-8BDC-4DE11140F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250" y="987175"/>
            <a:ext cx="726339" cy="113478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DDA8968-420F-2B63-F922-CA4455392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780"/>
            <a:ext cx="10515600" cy="887943"/>
          </a:xfrm>
        </p:spPr>
        <p:txBody>
          <a:bodyPr/>
          <a:lstStyle/>
          <a:p>
            <a:pPr>
              <a:tabLst>
                <a:tab pos="2530475" algn="l"/>
              </a:tabLst>
            </a:pPr>
            <a:r>
              <a:rPr lang="en-US" altLang="ja-JP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Intermediate Silicon Tracker (INTT)</a:t>
            </a:r>
            <a:endParaRPr kumimoji="1" lang="ja-JP" altLang="en-US" b="1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23C9905-33FB-BFCB-ABF8-98926126C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255" y="5641867"/>
            <a:ext cx="754650" cy="9360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6D4435C-FE5D-9ECF-3A2B-9A0FAF189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632" y="5641867"/>
            <a:ext cx="611520" cy="9360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C4FED50-0354-8808-0CAC-9775741D7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180" y="5641867"/>
            <a:ext cx="678600" cy="9360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100E117-83ED-BD99-89F7-95731FC756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8597" y="5641867"/>
            <a:ext cx="733200" cy="9360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5F99207-BF20-63F6-B7B6-0648E8E46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6902" y="5641867"/>
            <a:ext cx="826800" cy="9360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3885F20-246A-682A-FB83-6A22153FEB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0427" y="5641867"/>
            <a:ext cx="772200" cy="9360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1AEB017A-6F5D-AC10-1106-B585A951B0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6422" y="5641867"/>
            <a:ext cx="703935" cy="9360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9601E9C3-A2BB-324A-60FF-2340375CE04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579"/>
          <a:stretch>
            <a:fillRect/>
          </a:stretch>
        </p:blipFill>
        <p:spPr>
          <a:xfrm>
            <a:off x="830861" y="5641867"/>
            <a:ext cx="647119" cy="9360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170FDE79-1B90-78AE-DDDC-21045902EA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6072" y="5641867"/>
            <a:ext cx="702000" cy="9360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61374646-6DAD-141F-AB86-A6E72E9E5F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17972" y="5641867"/>
            <a:ext cx="639600" cy="93600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1D16B3A0-0953-F43D-D825-4AF530E19EB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5722" y="5641867"/>
            <a:ext cx="678600" cy="9360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7CD35518-DFB2-5DE9-EFF4-D0F7797504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72347" y="5641867"/>
            <a:ext cx="709800" cy="9360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8982432C-E1D5-A0FB-B334-6873FEFA97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53447" y="5641867"/>
            <a:ext cx="648000" cy="9360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42019FA6-B310-F3C0-A923-E6B95CB045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586" y="5641867"/>
            <a:ext cx="702000" cy="9360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3FAA48C3-3CB2-7BFE-E88D-1BB21804F386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8510" r="23308"/>
          <a:stretch>
            <a:fillRect/>
          </a:stretch>
        </p:blipFill>
        <p:spPr>
          <a:xfrm>
            <a:off x="3104055" y="5641867"/>
            <a:ext cx="702000" cy="93600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8778BB21-40F1-DB36-A973-60D07158AEF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70330" y="5641867"/>
            <a:ext cx="618842" cy="936000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4BA5C60-E7B4-5083-3E14-42829CE52EB2}"/>
              </a:ext>
            </a:extLst>
          </p:cNvPr>
          <p:cNvSpPr txBox="1"/>
          <p:nvPr/>
        </p:nvSpPr>
        <p:spPr>
          <a:xfrm>
            <a:off x="0" y="6554886"/>
            <a:ext cx="3368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Lots of effort by lots of onsite crew</a:t>
            </a:r>
            <a:endParaRPr kumimoji="1" lang="ja-JP" altLang="en-US" sz="160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AFBDAF9-758C-2BBB-1110-301B8C832344}"/>
              </a:ext>
            </a:extLst>
          </p:cNvPr>
          <p:cNvSpPr txBox="1"/>
          <p:nvPr/>
        </p:nvSpPr>
        <p:spPr>
          <a:xfrm>
            <a:off x="5455321" y="6540710"/>
            <a:ext cx="1042273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11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↑</a:t>
            </a:r>
            <a:r>
              <a:rPr lang="en-US" altLang="ja-JP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</a:t>
            </a:r>
            <a:r>
              <a:rPr lang="ja-JP" altLang="en-US" sz="11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↑</a:t>
            </a:r>
            <a:endParaRPr lang="en-US" altLang="ja-JP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80000"/>
              </a:lnSpc>
            </a:pPr>
            <a:r>
              <a:rPr kumimoji="1" lang="en-US" altLang="ja-JP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Leaders 2025</a:t>
            </a:r>
            <a:endParaRPr kumimoji="1" lang="ja-JP" altLang="en-US" sz="110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724F20BB-33CD-554D-FBD6-2034D25A17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38866" y="2557333"/>
            <a:ext cx="2160000" cy="1328451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948E959-EEBD-DE01-AC07-E31D4FE7C5A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8866" y="1134831"/>
            <a:ext cx="2160000" cy="1328451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F5923335-8F15-EE98-6F45-497869FBFB4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42255" y="2557333"/>
            <a:ext cx="2160000" cy="1328451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6F978549-5E79-EFB6-3546-200E6942F34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31107" y="2557333"/>
            <a:ext cx="2160000" cy="1328451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E9375F3D-0475-63C7-9E70-931C89BCC09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68705" y="1134831"/>
            <a:ext cx="2160000" cy="1328451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66F57B71-E0DC-B2C9-0E2F-8617F2D9B16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68705" y="2557333"/>
            <a:ext cx="2160000" cy="1328451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217549E5-36FC-82BD-445E-454DA9F1919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31107" y="1134831"/>
            <a:ext cx="2160000" cy="1328451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A5FB7ABD-FEA4-556E-D71E-5C8EFEACB3C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42255" y="1134831"/>
            <a:ext cx="2160000" cy="1328451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A96A32D-395D-9284-C253-C216AB8477E3}"/>
              </a:ext>
            </a:extLst>
          </p:cNvPr>
          <p:cNvSpPr txBox="1"/>
          <p:nvPr/>
        </p:nvSpPr>
        <p:spPr>
          <a:xfrm>
            <a:off x="9322922" y="4677786"/>
            <a:ext cx="2872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FF26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Thanks to help by sPHENIX colleagues,</a:t>
            </a:r>
          </a:p>
          <a:p>
            <a:r>
              <a:rPr lang="en-US" altLang="ja-JP" sz="1600" b="1" dirty="0">
                <a:solidFill>
                  <a:srgbClr val="FF26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INTT is ready for Run25!!!</a:t>
            </a:r>
            <a:endParaRPr kumimoji="1" lang="ja-JP" altLang="en-US" sz="1600" b="1">
              <a:solidFill>
                <a:srgbClr val="FF2600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1FC45A0-67D8-491C-EAEE-16DE80C93D17}"/>
              </a:ext>
            </a:extLst>
          </p:cNvPr>
          <p:cNvSpPr txBox="1"/>
          <p:nvPr/>
        </p:nvSpPr>
        <p:spPr>
          <a:xfrm>
            <a:off x="1874011" y="685624"/>
            <a:ext cx="84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Pedestal measurements confirmed the detector condition as good as 2024.</a:t>
            </a:r>
            <a:endParaRPr kumimoji="1" lang="ja-JP" altLang="en-US" b="1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9183D66-B617-77D2-0577-019506CB6DCA}"/>
              </a:ext>
            </a:extLst>
          </p:cNvPr>
          <p:cNvSpPr txBox="1"/>
          <p:nvPr/>
        </p:nvSpPr>
        <p:spPr>
          <a:xfrm>
            <a:off x="746844" y="116865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South</a:t>
            </a:r>
            <a:endParaRPr kumimoji="1" lang="ja-JP" altLang="en-US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BD29AE8-2E9F-1A17-8F68-3443797B79F7}"/>
              </a:ext>
            </a:extLst>
          </p:cNvPr>
          <p:cNvSpPr txBox="1"/>
          <p:nvPr/>
        </p:nvSpPr>
        <p:spPr>
          <a:xfrm>
            <a:off x="10610906" y="353102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North</a:t>
            </a:r>
            <a:endParaRPr kumimoji="1" lang="ja-JP" altLang="en-US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A3990FB-2259-A771-F9B9-84F096B7A317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 r="50594"/>
          <a:stretch>
            <a:fillRect/>
          </a:stretch>
        </p:blipFill>
        <p:spPr>
          <a:xfrm>
            <a:off x="195924" y="2288245"/>
            <a:ext cx="1255729" cy="145368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F6117CC-00BC-8316-DE3E-8D554707E9A9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 l="59402"/>
          <a:stretch>
            <a:fillRect/>
          </a:stretch>
        </p:blipFill>
        <p:spPr>
          <a:xfrm>
            <a:off x="10631708" y="1050773"/>
            <a:ext cx="1031779" cy="14535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2A1B2E8-9A97-52E3-FC29-486F095A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07" y="2635765"/>
            <a:ext cx="726339" cy="113478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287FC8D-2BA1-F4D7-B637-5C29628752E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341988" y="98803"/>
            <a:ext cx="1030665" cy="58997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950022B-432F-4F29-D9AC-8B0A42CC838E}"/>
              </a:ext>
            </a:extLst>
          </p:cNvPr>
          <p:cNvSpPr txBox="1"/>
          <p:nvPr/>
        </p:nvSpPr>
        <p:spPr>
          <a:xfrm>
            <a:off x="21340" y="4077622"/>
            <a:ext cx="3267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Low-level study reproduced excellent matching to the trigger data, which was already achieved in 2024</a:t>
            </a:r>
            <a:endParaRPr kumimoji="1" lang="ja-JP" altLang="en-US" b="1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032A316-F961-DB96-96A6-37D6F6D86ADB}"/>
              </a:ext>
            </a:extLst>
          </p:cNvPr>
          <p:cNvCxnSpPr>
            <a:cxnSpLocks/>
          </p:cNvCxnSpPr>
          <p:nvPr/>
        </p:nvCxnSpPr>
        <p:spPr>
          <a:xfrm>
            <a:off x="6096000" y="1097484"/>
            <a:ext cx="0" cy="27883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BB7E52DB-DFD0-1797-0793-6EF5FE249B6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88191" y="4028364"/>
            <a:ext cx="1588655" cy="154244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868C0D2-B62E-4533-928C-1681E9BEED91}"/>
              </a:ext>
            </a:extLst>
          </p:cNvPr>
          <p:cNvSpPr txBox="1"/>
          <p:nvPr/>
        </p:nvSpPr>
        <p:spPr>
          <a:xfrm>
            <a:off x="4704879" y="4058479"/>
            <a:ext cx="19321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Matching efficiency of INTT to GL1 of a cosmic run is at 1.</a:t>
            </a:r>
            <a:endParaRPr kumimoji="1" lang="ja-JP" altLang="en-US" sz="140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5AE335C-B91C-7AA3-4C22-9A8D247B6954}"/>
              </a:ext>
            </a:extLst>
          </p:cNvPr>
          <p:cNvSpPr txBox="1"/>
          <p:nvPr/>
        </p:nvSpPr>
        <p:spPr>
          <a:xfrm>
            <a:off x="4875699" y="5031722"/>
            <a:ext cx="202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.. and as a function of recent run in 2025.</a:t>
            </a:r>
            <a:endParaRPr kumimoji="1" lang="ja-JP" altLang="en-US" sz="140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40E12E3-8B17-C69B-BDCD-174251416665}"/>
              </a:ext>
            </a:extLst>
          </p:cNvPr>
          <p:cNvCxnSpPr>
            <a:cxnSpLocks/>
          </p:cNvCxnSpPr>
          <p:nvPr/>
        </p:nvCxnSpPr>
        <p:spPr>
          <a:xfrm>
            <a:off x="80495" y="3987415"/>
            <a:ext cx="1129215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図 39">
            <a:extLst>
              <a:ext uri="{FF2B5EF4-FFF2-40B4-BE49-F238E27FC236}">
                <a16:creationId xmlns:a16="http://schemas.microsoft.com/office/drawing/2014/main" id="{7C52D966-363F-8003-29AC-230C3E430AD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844294" y="4058478"/>
            <a:ext cx="2408136" cy="149646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7C2431-4E8E-9633-4CB4-ACAEA929AAD6}"/>
              </a:ext>
            </a:extLst>
          </p:cNvPr>
          <p:cNvSpPr txBox="1"/>
          <p:nvPr/>
        </p:nvSpPr>
        <p:spPr>
          <a:xfrm>
            <a:off x="10602698" y="3229367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99% alive!</a:t>
            </a:r>
            <a:endParaRPr kumimoji="1" lang="ja-JP" altLang="en-US" b="1">
              <a:solidFill>
                <a:srgbClr val="FF0000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5F360B-7B51-D2AD-57D1-93BB08BFA38F}"/>
              </a:ext>
            </a:extLst>
          </p:cNvPr>
          <p:cNvSpPr txBox="1"/>
          <p:nvPr/>
        </p:nvSpPr>
        <p:spPr>
          <a:xfrm>
            <a:off x="7081400" y="5078950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 99.9% matches!</a:t>
            </a:r>
            <a:endParaRPr kumimoji="1" lang="ja-JP" altLang="en-US" b="1">
              <a:solidFill>
                <a:srgbClr val="FF0000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67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95</Words>
  <Application>Microsoft Macintosh PowerPoint</Application>
  <PresentationFormat>ワイド画面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游ゴシック Light</vt:lpstr>
      <vt:lpstr>Arial</vt:lpstr>
      <vt:lpstr>Helvetica Neue</vt:lpstr>
      <vt:lpstr>Office テーマ</vt:lpstr>
      <vt:lpstr>Intermediate Silicon Tracker (INTT)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Genki Nukazuka</dc:creator>
  <cp:lastModifiedBy>Genki Nukazuka</cp:lastModifiedBy>
  <cp:revision>10</cp:revision>
  <dcterms:created xsi:type="dcterms:W3CDTF">2025-05-15T02:54:23Z</dcterms:created>
  <dcterms:modified xsi:type="dcterms:W3CDTF">2025-05-16T01:35:52Z</dcterms:modified>
</cp:coreProperties>
</file>