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4294" r:id="rId1"/>
    <p:sldMasterId id="2147484307" r:id="rId2"/>
  </p:sldMasterIdLst>
  <p:notesMasterIdLst>
    <p:notesMasterId r:id="rId14"/>
  </p:notesMasterIdLst>
  <p:sldIdLst>
    <p:sldId id="256" r:id="rId3"/>
    <p:sldId id="260" r:id="rId4"/>
    <p:sldId id="264" r:id="rId5"/>
    <p:sldId id="262" r:id="rId6"/>
    <p:sldId id="261" r:id="rId7"/>
    <p:sldId id="258" r:id="rId8"/>
    <p:sldId id="265" r:id="rId9"/>
    <p:sldId id="263" r:id="rId10"/>
    <p:sldId id="266" r:id="rId11"/>
    <p:sldId id="259" r:id="rId12"/>
    <p:sldId id="257" r:id="rId13"/>
  </p:sldIdLst>
  <p:sldSz cx="12192000" cy="6858000"/>
  <p:notesSz cx="6858000" cy="9144000"/>
  <p:embeddedFontLst>
    <p:embeddedFont>
      <p:font typeface="Arial Unicode MS" panose="020B0604020202020204" charset="-128"/>
      <p:regular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 Unicode MS" pitchFamily="50" charset="-128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 Unicode MS" pitchFamily="50" charset="-128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 Unicode MS" pitchFamily="50" charset="-128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 Unicode MS" pitchFamily="50" charset="-128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 Unicode MS" pitchFamily="50" charset="-128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Arial Unicode MS" pitchFamily="50" charset="-128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Arial Unicode MS" pitchFamily="50" charset="-128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Arial Unicode MS" pitchFamily="50" charset="-128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Arial Unicode MS" pitchFamily="50" charset="-128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88" d="100"/>
          <a:sy n="88" d="100"/>
        </p:scale>
        <p:origin x="255" y="8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8E468-3A1B-4014-8A15-2EDD73CDB527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ADB28-06D8-447F-9C08-1792D155A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30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05/20/2025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R.Seidl: SIDIS analysis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71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05/20/2025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R.Seidl: SIDIS analysis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01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05/20/2025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R.Seidl: SIDIS analysis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6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05/20/2025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R.Seidl: SIDIS analysis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97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05/20/2025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R.Seidl: SIDIS analysis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2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05/20/2025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R.Seidl: SIDIS analysis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9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8229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5399"/>
            <a:ext cx="10515600" cy="45915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05/20/2025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R.Seidl: SIDIS analysis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6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8229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12192000" cy="541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53201"/>
            <a:ext cx="2743200" cy="304800"/>
          </a:xfrm>
        </p:spPr>
        <p:txBody>
          <a:bodyPr/>
          <a:lstStyle/>
          <a:p>
            <a:r>
              <a:rPr lang="en-US" altLang="ja-JP"/>
              <a:t>05/20/2025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53201"/>
            <a:ext cx="4114800" cy="304800"/>
          </a:xfrm>
        </p:spPr>
        <p:txBody>
          <a:bodyPr/>
          <a:lstStyle/>
          <a:p>
            <a:r>
              <a:rPr lang="en-US"/>
              <a:t>R.Seidl: SIDIS analysis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53201"/>
            <a:ext cx="2743200" cy="304800"/>
          </a:xfrm>
        </p:spPr>
        <p:txBody>
          <a:bodyPr/>
          <a:lstStyle/>
          <a:p>
            <a:fld id="{58E702E3-23ED-4561-A0A0-337D53A1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9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05/20/2025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R.Seidl: SIDIS analysis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33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8229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32771"/>
            <a:ext cx="5156200" cy="46441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32771"/>
            <a:ext cx="5156200" cy="46441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05/20/2025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R.Seidl: SIDIS analysis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68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8229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05/20/2025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R.Seidl: SIDIS analysis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96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8229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5399"/>
            <a:ext cx="10515600" cy="45915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05/20/2025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R.Seidl: SIDIS analysis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2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82296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263" y="1177537"/>
            <a:ext cx="5573381" cy="24274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7537"/>
            <a:ext cx="5573381" cy="24274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600" y="6416676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05/20/2025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400801"/>
            <a:ext cx="609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R.Seidl: SIDIS analysis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61600" y="6416676"/>
            <a:ext cx="101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AE70B-A6FF-47F0-817A-8FB3FDBC860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9263" y="3750790"/>
            <a:ext cx="5573381" cy="24274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6197600" y="3750790"/>
            <a:ext cx="5573381" cy="24274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8071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05/20/2025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R.Seidl: SIDIS analysis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67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05/20/2025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R.Seidl: SIDIS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783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05/20/2025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R.Seidl: SIDIS analysis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611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05/20/2025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R.Seidl: SIDIS analysis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263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05/20/2025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R.Seidl: SIDIS analysis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855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05/20/2025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R.Seidl: SIDIS analysis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2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8229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12192000" cy="541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53201"/>
            <a:ext cx="2743200" cy="304800"/>
          </a:xfrm>
        </p:spPr>
        <p:txBody>
          <a:bodyPr/>
          <a:lstStyle/>
          <a:p>
            <a:r>
              <a:rPr lang="en-US" altLang="ja-JP"/>
              <a:t>05/20/2025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53201"/>
            <a:ext cx="4114800" cy="304800"/>
          </a:xfrm>
        </p:spPr>
        <p:txBody>
          <a:bodyPr/>
          <a:lstStyle/>
          <a:p>
            <a:r>
              <a:rPr lang="en-US"/>
              <a:t>R.Seidl: SIDIS analysis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53201"/>
            <a:ext cx="2743200" cy="304800"/>
          </a:xfrm>
        </p:spPr>
        <p:txBody>
          <a:bodyPr/>
          <a:lstStyle/>
          <a:p>
            <a:fld id="{58E702E3-23ED-4561-A0A0-337D53A1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25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05/20/2025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R.Seidl: SIDIS analysis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8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8229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32771"/>
            <a:ext cx="5156200" cy="46441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32771"/>
            <a:ext cx="5156200" cy="46441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05/20/2025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R.Seidl: SIDIS analysis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9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8229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05/20/2025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R.Seidl: SIDIS analysis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0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82296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263" y="1177537"/>
            <a:ext cx="5573381" cy="24274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7537"/>
            <a:ext cx="5573381" cy="24274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600" y="6416676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05/20/2025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400801"/>
            <a:ext cx="609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R.Seidl: SIDIS analysis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61600" y="6416676"/>
            <a:ext cx="101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AE70B-A6FF-47F0-817A-8FB3FDBC860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9263" y="3750790"/>
            <a:ext cx="5573381" cy="24274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6197600" y="3750790"/>
            <a:ext cx="5573381" cy="24274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75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05/20/2025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R.Seidl: SIDIS analysis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2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05/20/2025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R.Seidl: SIDIS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0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ysClr val="window" lastClr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roup 308"/>
          <p:cNvGrpSpPr/>
          <p:nvPr/>
        </p:nvGrpSpPr>
        <p:grpSpPr>
          <a:xfrm>
            <a:off x="0" y="-175358"/>
            <a:ext cx="12009120" cy="6987012"/>
            <a:chOff x="0" y="337740"/>
            <a:chExt cx="9006840" cy="6987012"/>
          </a:xfrm>
          <a:gradFill>
            <a:gsLst>
              <a:gs pos="56000">
                <a:schemeClr val="accent1">
                  <a:lumMod val="5000"/>
                  <a:lumOff val="95000"/>
                  <a:alpha val="26000"/>
                </a:schemeClr>
              </a:gs>
              <a:gs pos="10000">
                <a:srgbClr val="E6DADF">
                  <a:lumMod val="49000"/>
                  <a:lumOff val="51000"/>
                  <a:alpha val="8000"/>
                </a:srgbClr>
              </a:gs>
            </a:gsLst>
            <a:lin ang="0" scaled="0"/>
          </a:gradFill>
        </p:grpSpPr>
        <p:grpSp>
          <p:nvGrpSpPr>
            <p:cNvPr id="310" name="Group 309"/>
            <p:cNvGrpSpPr/>
            <p:nvPr/>
          </p:nvGrpSpPr>
          <p:grpSpPr>
            <a:xfrm>
              <a:off x="0" y="1489866"/>
              <a:ext cx="9006840" cy="5280030"/>
              <a:chOff x="-454012" y="1015513"/>
              <a:chExt cx="9006840" cy="5280030"/>
            </a:xfrm>
            <a:grpFill/>
          </p:grpSpPr>
          <p:grpSp>
            <p:nvGrpSpPr>
              <p:cNvPr id="386" name="Group 385"/>
              <p:cNvGrpSpPr/>
              <p:nvPr/>
            </p:nvGrpSpPr>
            <p:grpSpPr>
              <a:xfrm>
                <a:off x="368948" y="5381143"/>
                <a:ext cx="8183880" cy="914400"/>
                <a:chOff x="368948" y="5381143"/>
                <a:chExt cx="8183880" cy="914400"/>
              </a:xfrm>
              <a:grpFill/>
            </p:grpSpPr>
            <p:grpSp>
              <p:nvGrpSpPr>
                <p:cNvPr id="587" name="Group 586"/>
                <p:cNvGrpSpPr/>
                <p:nvPr/>
              </p:nvGrpSpPr>
              <p:grpSpPr>
                <a:xfrm>
                  <a:off x="368948" y="5381143"/>
                  <a:ext cx="7680960" cy="914400"/>
                  <a:chOff x="980741" y="5045644"/>
                  <a:chExt cx="7680960" cy="914400"/>
                </a:xfrm>
                <a:grpFill/>
              </p:grpSpPr>
              <p:grpSp>
                <p:nvGrpSpPr>
                  <p:cNvPr id="591" name="Group 590"/>
                  <p:cNvGrpSpPr/>
                  <p:nvPr/>
                </p:nvGrpSpPr>
                <p:grpSpPr>
                  <a:xfrm>
                    <a:off x="98074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608" name="Flowchart: Decision 607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7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09" name="Flowchart: Decision 608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4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10" name="Flowchart: Decision 609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85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92" name="Group 591"/>
                  <p:cNvGrpSpPr/>
                  <p:nvPr/>
                </p:nvGrpSpPr>
                <p:grpSpPr>
                  <a:xfrm>
                    <a:off x="262666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605" name="Flowchart: Decision 604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06" name="Flowchart: Decision 605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23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07" name="Flowchart: Decision 606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9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93" name="Group 592"/>
                  <p:cNvGrpSpPr/>
                  <p:nvPr/>
                </p:nvGrpSpPr>
                <p:grpSpPr>
                  <a:xfrm>
                    <a:off x="427258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602" name="Flowchart: Decision 601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3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03" name="Flowchart: Decision 602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18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04" name="Flowchart: Decision 603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9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94" name="Group 593"/>
                  <p:cNvGrpSpPr/>
                  <p:nvPr/>
                </p:nvGrpSpPr>
                <p:grpSpPr>
                  <a:xfrm>
                    <a:off x="591850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599" name="Flowchart: Decision 598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00" name="Flowchart: Decision 599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8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01" name="Flowchart: Decision 600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21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95" name="Group 594"/>
                  <p:cNvGrpSpPr/>
                  <p:nvPr/>
                </p:nvGrpSpPr>
                <p:grpSpPr>
                  <a:xfrm>
                    <a:off x="7564421" y="5045644"/>
                    <a:ext cx="1097280" cy="914400"/>
                    <a:chOff x="980741" y="5045644"/>
                    <a:chExt cx="1097280" cy="914400"/>
                  </a:xfrm>
                  <a:grpFill/>
                </p:grpSpPr>
                <p:sp>
                  <p:nvSpPr>
                    <p:cNvPr id="596" name="Flowchart: Decision 595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97" name="Flowchart: Decision 596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7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589" name="Oval 588"/>
                <p:cNvSpPr>
                  <a:spLocks noChangeAspect="1"/>
                </p:cNvSpPr>
                <p:nvPr/>
              </p:nvSpPr>
              <p:spPr>
                <a:xfrm>
                  <a:off x="4802828" y="5609743"/>
                  <a:ext cx="457200" cy="4572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323232">
                      <a:alpha val="6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  <p:sp>
              <p:nvSpPr>
                <p:cNvPr id="590" name="Oval 589"/>
                <p:cNvSpPr>
                  <a:spLocks noChangeAspect="1"/>
                </p:cNvSpPr>
                <p:nvPr/>
              </p:nvSpPr>
              <p:spPr>
                <a:xfrm>
                  <a:off x="8095628" y="5609743"/>
                  <a:ext cx="457200" cy="4572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323232">
                      <a:alpha val="4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7" name="Group 386"/>
              <p:cNvGrpSpPr/>
              <p:nvPr/>
            </p:nvGrpSpPr>
            <p:grpSpPr>
              <a:xfrm>
                <a:off x="-454012" y="4836630"/>
                <a:ext cx="8183880" cy="914400"/>
                <a:chOff x="368948" y="5381143"/>
                <a:chExt cx="8183880" cy="914400"/>
              </a:xfrm>
              <a:grpFill/>
            </p:grpSpPr>
            <p:grpSp>
              <p:nvGrpSpPr>
                <p:cNvPr id="563" name="Group 562"/>
                <p:cNvGrpSpPr/>
                <p:nvPr/>
              </p:nvGrpSpPr>
              <p:grpSpPr>
                <a:xfrm>
                  <a:off x="368948" y="5381143"/>
                  <a:ext cx="7680960" cy="914400"/>
                  <a:chOff x="980741" y="5045644"/>
                  <a:chExt cx="7680960" cy="914400"/>
                </a:xfrm>
                <a:grpFill/>
              </p:grpSpPr>
              <p:grpSp>
                <p:nvGrpSpPr>
                  <p:cNvPr id="567" name="Group 566"/>
                  <p:cNvGrpSpPr/>
                  <p:nvPr/>
                </p:nvGrpSpPr>
                <p:grpSpPr>
                  <a:xfrm>
                    <a:off x="98074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584" name="Flowchart: Decision 583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7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85" name="Flowchart: Decision 584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4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86" name="Flowchart: Decision 585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68" name="Group 567"/>
                  <p:cNvGrpSpPr/>
                  <p:nvPr/>
                </p:nvGrpSpPr>
                <p:grpSpPr>
                  <a:xfrm>
                    <a:off x="262666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581" name="Flowchart: Decision 580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82" name="Flowchart: Decision 581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39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83" name="Flowchart: Decision 582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85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69" name="Group 568"/>
                  <p:cNvGrpSpPr/>
                  <p:nvPr/>
                </p:nvGrpSpPr>
                <p:grpSpPr>
                  <a:xfrm>
                    <a:off x="427258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578" name="Flowchart: Decision 577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79" name="Flowchart: Decision 578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2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80" name="Flowchart: Decision 579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9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70" name="Group 569"/>
                  <p:cNvGrpSpPr/>
                  <p:nvPr/>
                </p:nvGrpSpPr>
                <p:grpSpPr>
                  <a:xfrm>
                    <a:off x="591850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575" name="Flowchart: Decision 574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2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76" name="Flowchart: Decision 575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1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77" name="Flowchart: Decision 576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40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71" name="Group 570"/>
                  <p:cNvGrpSpPr/>
                  <p:nvPr/>
                </p:nvGrpSpPr>
                <p:grpSpPr>
                  <a:xfrm>
                    <a:off x="7564421" y="5045644"/>
                    <a:ext cx="1097280" cy="914400"/>
                    <a:chOff x="980741" y="5045644"/>
                    <a:chExt cx="1097280" cy="914400"/>
                  </a:xfrm>
                  <a:grpFill/>
                </p:grpSpPr>
                <p:sp>
                  <p:nvSpPr>
                    <p:cNvPr id="572" name="Flowchart: Decision 571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73" name="Flowchart: Decision 572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566" name="Oval 565"/>
                <p:cNvSpPr>
                  <a:spLocks noChangeAspect="1"/>
                </p:cNvSpPr>
                <p:nvPr/>
              </p:nvSpPr>
              <p:spPr>
                <a:xfrm>
                  <a:off x="8095628" y="5609743"/>
                  <a:ext cx="457200" cy="4572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323232">
                      <a:alpha val="4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8" name="Group 387"/>
              <p:cNvGrpSpPr/>
              <p:nvPr/>
            </p:nvGrpSpPr>
            <p:grpSpPr>
              <a:xfrm>
                <a:off x="368948" y="4281774"/>
                <a:ext cx="8183880" cy="914400"/>
                <a:chOff x="368948" y="5381143"/>
                <a:chExt cx="8183880" cy="914400"/>
              </a:xfrm>
              <a:grpFill/>
            </p:grpSpPr>
            <p:grpSp>
              <p:nvGrpSpPr>
                <p:cNvPr id="539" name="Group 538"/>
                <p:cNvGrpSpPr/>
                <p:nvPr/>
              </p:nvGrpSpPr>
              <p:grpSpPr>
                <a:xfrm>
                  <a:off x="368948" y="5381143"/>
                  <a:ext cx="7680960" cy="914400"/>
                  <a:chOff x="980741" y="5045644"/>
                  <a:chExt cx="7680960" cy="914400"/>
                </a:xfrm>
                <a:grpFill/>
              </p:grpSpPr>
              <p:grpSp>
                <p:nvGrpSpPr>
                  <p:cNvPr id="543" name="Group 542"/>
                  <p:cNvGrpSpPr/>
                  <p:nvPr/>
                </p:nvGrpSpPr>
                <p:grpSpPr>
                  <a:xfrm>
                    <a:off x="980741" y="5045644"/>
                    <a:ext cx="1097280" cy="914400"/>
                    <a:chOff x="980741" y="5045644"/>
                    <a:chExt cx="1097280" cy="914400"/>
                  </a:xfrm>
                  <a:grpFill/>
                </p:grpSpPr>
                <p:sp>
                  <p:nvSpPr>
                    <p:cNvPr id="560" name="Flowchart: Decision 559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7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61" name="Flowchart: Decision 560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4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4" name="Group 543"/>
                  <p:cNvGrpSpPr/>
                  <p:nvPr/>
                </p:nvGrpSpPr>
                <p:grpSpPr>
                  <a:xfrm>
                    <a:off x="262666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557" name="Flowchart: Decision 556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58" name="Flowchart: Decision 557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23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59" name="Flowchart: Decision 558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9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5" name="Group 544"/>
                  <p:cNvGrpSpPr/>
                  <p:nvPr/>
                </p:nvGrpSpPr>
                <p:grpSpPr>
                  <a:xfrm>
                    <a:off x="427258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554" name="Flowchart: Decision 553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3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55" name="Flowchart: Decision 554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18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56" name="Flowchart: Decision 555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9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6" name="Group 545"/>
                  <p:cNvGrpSpPr/>
                  <p:nvPr/>
                </p:nvGrpSpPr>
                <p:grpSpPr>
                  <a:xfrm>
                    <a:off x="591850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551" name="Flowchart: Decision 550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52" name="Flowchart: Decision 551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8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53" name="Flowchart: Decision 552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40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7" name="Group 546"/>
                  <p:cNvGrpSpPr/>
                  <p:nvPr/>
                </p:nvGrpSpPr>
                <p:grpSpPr>
                  <a:xfrm>
                    <a:off x="7564421" y="5045644"/>
                    <a:ext cx="1097280" cy="914400"/>
                    <a:chOff x="980741" y="5045644"/>
                    <a:chExt cx="1097280" cy="914400"/>
                  </a:xfrm>
                  <a:grpFill/>
                </p:grpSpPr>
                <p:sp>
                  <p:nvSpPr>
                    <p:cNvPr id="548" name="Flowchart: Decision 547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49" name="Flowchart: Decision 548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7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540" name="Oval 539"/>
                <p:cNvSpPr>
                  <a:spLocks noChangeAspect="1"/>
                </p:cNvSpPr>
                <p:nvPr/>
              </p:nvSpPr>
              <p:spPr>
                <a:xfrm>
                  <a:off x="1511948" y="5609743"/>
                  <a:ext cx="457200" cy="4572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323232">
                      <a:alpha val="1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  <p:sp>
              <p:nvSpPr>
                <p:cNvPr id="541" name="Oval 540"/>
                <p:cNvSpPr>
                  <a:spLocks noChangeAspect="1"/>
                </p:cNvSpPr>
                <p:nvPr/>
              </p:nvSpPr>
              <p:spPr>
                <a:xfrm>
                  <a:off x="4802828" y="5609743"/>
                  <a:ext cx="457200" cy="4572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323232">
                      <a:alpha val="6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  <p:sp>
              <p:nvSpPr>
                <p:cNvPr id="542" name="Oval 541"/>
                <p:cNvSpPr>
                  <a:spLocks noChangeAspect="1"/>
                </p:cNvSpPr>
                <p:nvPr/>
              </p:nvSpPr>
              <p:spPr>
                <a:xfrm>
                  <a:off x="8095628" y="5609743"/>
                  <a:ext cx="457200" cy="4572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323232">
                      <a:alpha val="4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15" name="Group 514"/>
              <p:cNvGrpSpPr/>
              <p:nvPr/>
            </p:nvGrpSpPr>
            <p:grpSpPr>
              <a:xfrm>
                <a:off x="-454012" y="3746305"/>
                <a:ext cx="8229600" cy="914400"/>
                <a:chOff x="980741" y="5045644"/>
                <a:chExt cx="8229600" cy="914400"/>
              </a:xfrm>
              <a:grpFill/>
            </p:grpSpPr>
            <p:grpSp>
              <p:nvGrpSpPr>
                <p:cNvPr id="519" name="Group 518"/>
                <p:cNvGrpSpPr/>
                <p:nvPr/>
              </p:nvGrpSpPr>
              <p:grpSpPr>
                <a:xfrm>
                  <a:off x="98074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536" name="Flowchart: Decision 535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27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7" name="Flowchart: Decision 536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4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8" name="Flowchart: Decision 537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20" name="Group 519"/>
                <p:cNvGrpSpPr/>
                <p:nvPr/>
              </p:nvGrpSpPr>
              <p:grpSpPr>
                <a:xfrm>
                  <a:off x="262666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533" name="Flowchart: Decision 532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2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4" name="Flowchart: Decision 533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39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5" name="Flowchart: Decision 534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8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21" name="Group 520"/>
                <p:cNvGrpSpPr/>
                <p:nvPr/>
              </p:nvGrpSpPr>
              <p:grpSpPr>
                <a:xfrm>
                  <a:off x="427258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530" name="Flowchart: Decision 529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2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1" name="Flowchart: Decision 530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2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2" name="Flowchart: Decision 531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9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22" name="Group 521"/>
                <p:cNvGrpSpPr/>
                <p:nvPr/>
              </p:nvGrpSpPr>
              <p:grpSpPr>
                <a:xfrm>
                  <a:off x="591850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527" name="Flowchart: Decision 526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12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8" name="Flowchart: Decision 527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1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9" name="Flowchart: Decision 528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40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23" name="Group 522"/>
                <p:cNvGrpSpPr/>
                <p:nvPr/>
              </p:nvGrpSpPr>
              <p:grpSpPr>
                <a:xfrm>
                  <a:off x="756442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524" name="Flowchart: Decision 523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1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5" name="Flowchart: Decision 524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6" name="Flowchart: Decision 525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21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90" name="Group 389"/>
              <p:cNvGrpSpPr/>
              <p:nvPr/>
            </p:nvGrpSpPr>
            <p:grpSpPr>
              <a:xfrm>
                <a:off x="368948" y="3191449"/>
                <a:ext cx="8183880" cy="914400"/>
                <a:chOff x="368948" y="5381143"/>
                <a:chExt cx="8183880" cy="914400"/>
              </a:xfrm>
              <a:grpFill/>
            </p:grpSpPr>
            <p:grpSp>
              <p:nvGrpSpPr>
                <p:cNvPr id="491" name="Group 490"/>
                <p:cNvGrpSpPr/>
                <p:nvPr/>
              </p:nvGrpSpPr>
              <p:grpSpPr>
                <a:xfrm>
                  <a:off x="368948" y="5381143"/>
                  <a:ext cx="7680960" cy="914400"/>
                  <a:chOff x="980741" y="5045644"/>
                  <a:chExt cx="7680960" cy="914400"/>
                </a:xfrm>
                <a:grpFill/>
              </p:grpSpPr>
              <p:grpSp>
                <p:nvGrpSpPr>
                  <p:cNvPr id="495" name="Group 494"/>
                  <p:cNvGrpSpPr/>
                  <p:nvPr/>
                </p:nvGrpSpPr>
                <p:grpSpPr>
                  <a:xfrm>
                    <a:off x="980741" y="5045644"/>
                    <a:ext cx="1097280" cy="914400"/>
                    <a:chOff x="980741" y="5045644"/>
                    <a:chExt cx="1097280" cy="914400"/>
                  </a:xfrm>
                  <a:grpFill/>
                </p:grpSpPr>
                <p:sp>
                  <p:nvSpPr>
                    <p:cNvPr id="512" name="Flowchart: Decision 511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7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3" name="Flowchart: Decision 512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4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96" name="Group 495"/>
                  <p:cNvGrpSpPr/>
                  <p:nvPr/>
                </p:nvGrpSpPr>
                <p:grpSpPr>
                  <a:xfrm>
                    <a:off x="262666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509" name="Flowchart: Decision 508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0" name="Flowchart: Decision 509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23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1" name="Flowchart: Decision 510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9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97" name="Group 496"/>
                  <p:cNvGrpSpPr/>
                  <p:nvPr/>
                </p:nvGrpSpPr>
                <p:grpSpPr>
                  <a:xfrm>
                    <a:off x="427258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506" name="Flowchart: Decision 505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3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07" name="Flowchart: Decision 506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18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08" name="Flowchart: Decision 507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9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98" name="Group 497"/>
                  <p:cNvGrpSpPr/>
                  <p:nvPr/>
                </p:nvGrpSpPr>
                <p:grpSpPr>
                  <a:xfrm>
                    <a:off x="591850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503" name="Flowchart: Decision 502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04" name="Flowchart: Decision 503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8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05" name="Flowchart: Decision 504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40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99" name="Group 498"/>
                  <p:cNvGrpSpPr/>
                  <p:nvPr/>
                </p:nvGrpSpPr>
                <p:grpSpPr>
                  <a:xfrm>
                    <a:off x="7564421" y="5045644"/>
                    <a:ext cx="1097280" cy="914400"/>
                    <a:chOff x="980741" y="5045644"/>
                    <a:chExt cx="1097280" cy="914400"/>
                  </a:xfrm>
                  <a:grpFill/>
                </p:grpSpPr>
                <p:sp>
                  <p:nvSpPr>
                    <p:cNvPr id="500" name="Flowchart: Decision 499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01" name="Flowchart: Decision 500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7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492" name="Oval 491"/>
                <p:cNvSpPr>
                  <a:spLocks noChangeAspect="1"/>
                </p:cNvSpPr>
                <p:nvPr/>
              </p:nvSpPr>
              <p:spPr>
                <a:xfrm>
                  <a:off x="1511948" y="5609743"/>
                  <a:ext cx="457200" cy="4572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323232">
                      <a:alpha val="1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  <p:sp>
              <p:nvSpPr>
                <p:cNvPr id="493" name="Oval 492"/>
                <p:cNvSpPr>
                  <a:spLocks noChangeAspect="1"/>
                </p:cNvSpPr>
                <p:nvPr/>
              </p:nvSpPr>
              <p:spPr>
                <a:xfrm>
                  <a:off x="4802828" y="5609743"/>
                  <a:ext cx="457200" cy="4572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323232">
                      <a:alpha val="6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  <p:sp>
              <p:nvSpPr>
                <p:cNvPr id="494" name="Oval 493"/>
                <p:cNvSpPr>
                  <a:spLocks noChangeAspect="1"/>
                </p:cNvSpPr>
                <p:nvPr/>
              </p:nvSpPr>
              <p:spPr>
                <a:xfrm>
                  <a:off x="8095628" y="5609743"/>
                  <a:ext cx="457200" cy="4572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323232">
                      <a:alpha val="4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67" name="Group 466"/>
              <p:cNvGrpSpPr/>
              <p:nvPr/>
            </p:nvGrpSpPr>
            <p:grpSpPr>
              <a:xfrm>
                <a:off x="-454012" y="2641361"/>
                <a:ext cx="8229600" cy="914400"/>
                <a:chOff x="980741" y="5045644"/>
                <a:chExt cx="8229600" cy="914400"/>
              </a:xfrm>
              <a:grpFill/>
            </p:grpSpPr>
            <p:grpSp>
              <p:nvGrpSpPr>
                <p:cNvPr id="471" name="Group 470"/>
                <p:cNvGrpSpPr/>
                <p:nvPr/>
              </p:nvGrpSpPr>
              <p:grpSpPr>
                <a:xfrm>
                  <a:off x="98074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488" name="Flowchart: Decision 487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27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9" name="Flowchart: Decision 488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4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0" name="Flowchart: Decision 489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72" name="Group 471"/>
                <p:cNvGrpSpPr/>
                <p:nvPr/>
              </p:nvGrpSpPr>
              <p:grpSpPr>
                <a:xfrm>
                  <a:off x="262666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485" name="Flowchart: Decision 484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2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6" name="Flowchart: Decision 485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39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7" name="Flowchart: Decision 486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8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73" name="Group 472"/>
                <p:cNvGrpSpPr/>
                <p:nvPr/>
              </p:nvGrpSpPr>
              <p:grpSpPr>
                <a:xfrm>
                  <a:off x="427258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482" name="Flowchart: Decision 481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2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3" name="Flowchart: Decision 482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2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4" name="Flowchart: Decision 483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9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74" name="Group 473"/>
                <p:cNvGrpSpPr/>
                <p:nvPr/>
              </p:nvGrpSpPr>
              <p:grpSpPr>
                <a:xfrm>
                  <a:off x="591850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479" name="Flowchart: Decision 478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12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0" name="Flowchart: Decision 479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1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1" name="Flowchart: Decision 480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40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75" name="Group 474"/>
                <p:cNvGrpSpPr/>
                <p:nvPr/>
              </p:nvGrpSpPr>
              <p:grpSpPr>
                <a:xfrm>
                  <a:off x="756442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476" name="Flowchart: Decision 475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1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7" name="Flowchart: Decision 476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8" name="Flowchart: Decision 477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21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92" name="Group 391"/>
              <p:cNvGrpSpPr/>
              <p:nvPr/>
            </p:nvGrpSpPr>
            <p:grpSpPr>
              <a:xfrm>
                <a:off x="368948" y="2106106"/>
                <a:ext cx="8183880" cy="914400"/>
                <a:chOff x="368948" y="5381143"/>
                <a:chExt cx="8183880" cy="914400"/>
              </a:xfrm>
              <a:grpFill/>
            </p:grpSpPr>
            <p:grpSp>
              <p:nvGrpSpPr>
                <p:cNvPr id="443" name="Group 442"/>
                <p:cNvGrpSpPr/>
                <p:nvPr/>
              </p:nvGrpSpPr>
              <p:grpSpPr>
                <a:xfrm>
                  <a:off x="368948" y="5381143"/>
                  <a:ext cx="7680960" cy="914400"/>
                  <a:chOff x="980741" y="5045644"/>
                  <a:chExt cx="7680960" cy="914400"/>
                </a:xfrm>
                <a:grpFill/>
              </p:grpSpPr>
              <p:grpSp>
                <p:nvGrpSpPr>
                  <p:cNvPr id="447" name="Group 446"/>
                  <p:cNvGrpSpPr/>
                  <p:nvPr/>
                </p:nvGrpSpPr>
                <p:grpSpPr>
                  <a:xfrm>
                    <a:off x="980741" y="5045644"/>
                    <a:ext cx="1097280" cy="914400"/>
                    <a:chOff x="980741" y="5045644"/>
                    <a:chExt cx="1097280" cy="914400"/>
                  </a:xfrm>
                  <a:grpFill/>
                </p:grpSpPr>
                <p:sp>
                  <p:nvSpPr>
                    <p:cNvPr id="464" name="Flowchart: Decision 463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7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65" name="Flowchart: Decision 464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48" name="Group 447"/>
                  <p:cNvGrpSpPr/>
                  <p:nvPr/>
                </p:nvGrpSpPr>
                <p:grpSpPr>
                  <a:xfrm>
                    <a:off x="262666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461" name="Flowchart: Decision 460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62" name="Flowchart: Decision 461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23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63" name="Flowchart: Decision 462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9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49" name="Group 448"/>
                  <p:cNvGrpSpPr/>
                  <p:nvPr/>
                </p:nvGrpSpPr>
                <p:grpSpPr>
                  <a:xfrm>
                    <a:off x="427258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458" name="Flowchart: Decision 457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3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59" name="Flowchart: Decision 458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18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60" name="Flowchart: Decision 459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9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50" name="Group 449"/>
                  <p:cNvGrpSpPr/>
                  <p:nvPr/>
                </p:nvGrpSpPr>
                <p:grpSpPr>
                  <a:xfrm>
                    <a:off x="591850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455" name="Flowchart: Decision 454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56" name="Flowchart: Decision 455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8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57" name="Flowchart: Decision 456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40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51" name="Group 450"/>
                  <p:cNvGrpSpPr/>
                  <p:nvPr/>
                </p:nvGrpSpPr>
                <p:grpSpPr>
                  <a:xfrm>
                    <a:off x="7564421" y="5045644"/>
                    <a:ext cx="1097280" cy="914400"/>
                    <a:chOff x="980741" y="5045644"/>
                    <a:chExt cx="1097280" cy="914400"/>
                  </a:xfrm>
                  <a:grpFill/>
                </p:grpSpPr>
                <p:sp>
                  <p:nvSpPr>
                    <p:cNvPr id="452" name="Flowchart: Decision 451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53" name="Flowchart: Decision 452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7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444" name="Oval 443"/>
                <p:cNvSpPr>
                  <a:spLocks noChangeAspect="1"/>
                </p:cNvSpPr>
                <p:nvPr/>
              </p:nvSpPr>
              <p:spPr>
                <a:xfrm>
                  <a:off x="1511948" y="5609743"/>
                  <a:ext cx="457200" cy="4572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323232">
                      <a:alpha val="1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  <p:sp>
              <p:nvSpPr>
                <p:cNvPr id="445" name="Oval 444"/>
                <p:cNvSpPr>
                  <a:spLocks noChangeAspect="1"/>
                </p:cNvSpPr>
                <p:nvPr/>
              </p:nvSpPr>
              <p:spPr>
                <a:xfrm>
                  <a:off x="4802828" y="5609743"/>
                  <a:ext cx="457200" cy="4572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323232">
                      <a:alpha val="6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  <p:sp>
              <p:nvSpPr>
                <p:cNvPr id="446" name="Oval 445"/>
                <p:cNvSpPr>
                  <a:spLocks noChangeAspect="1"/>
                </p:cNvSpPr>
                <p:nvPr/>
              </p:nvSpPr>
              <p:spPr>
                <a:xfrm>
                  <a:off x="8095628" y="5609743"/>
                  <a:ext cx="457200" cy="4572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323232">
                      <a:alpha val="4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3" name="Group 392"/>
              <p:cNvGrpSpPr/>
              <p:nvPr/>
            </p:nvGrpSpPr>
            <p:grpSpPr>
              <a:xfrm>
                <a:off x="-454012" y="1553600"/>
                <a:ext cx="8183880" cy="914400"/>
                <a:chOff x="368948" y="5381143"/>
                <a:chExt cx="8183880" cy="914400"/>
              </a:xfrm>
              <a:grpFill/>
            </p:grpSpPr>
            <p:grpSp>
              <p:nvGrpSpPr>
                <p:cNvPr id="419" name="Group 418"/>
                <p:cNvGrpSpPr/>
                <p:nvPr/>
              </p:nvGrpSpPr>
              <p:grpSpPr>
                <a:xfrm>
                  <a:off x="368948" y="5381143"/>
                  <a:ext cx="7680960" cy="914400"/>
                  <a:chOff x="980741" y="5045644"/>
                  <a:chExt cx="7680960" cy="914400"/>
                </a:xfrm>
                <a:grpFill/>
              </p:grpSpPr>
              <p:grpSp>
                <p:nvGrpSpPr>
                  <p:cNvPr id="423" name="Group 422"/>
                  <p:cNvGrpSpPr/>
                  <p:nvPr/>
                </p:nvGrpSpPr>
                <p:grpSpPr>
                  <a:xfrm>
                    <a:off x="98074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440" name="Flowchart: Decision 439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7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1" name="Flowchart: Decision 440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2" name="Flowchart: Decision 441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85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24" name="Group 423"/>
                  <p:cNvGrpSpPr/>
                  <p:nvPr/>
                </p:nvGrpSpPr>
                <p:grpSpPr>
                  <a:xfrm>
                    <a:off x="262666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437" name="Flowchart: Decision 436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8" name="Flowchart: Decision 437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39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9" name="Flowchart: Decision 438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85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25" name="Group 424"/>
                  <p:cNvGrpSpPr/>
                  <p:nvPr/>
                </p:nvGrpSpPr>
                <p:grpSpPr>
                  <a:xfrm>
                    <a:off x="427258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434" name="Flowchart: Decision 433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5" name="Flowchart: Decision 434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2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6" name="Flowchart: Decision 435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9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26" name="Group 425"/>
                  <p:cNvGrpSpPr/>
                  <p:nvPr/>
                </p:nvGrpSpPr>
                <p:grpSpPr>
                  <a:xfrm>
                    <a:off x="591850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431" name="Flowchart: Decision 430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7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2" name="Flowchart: Decision 431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1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3" name="Flowchart: Decision 432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40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27" name="Group 426"/>
                  <p:cNvGrpSpPr/>
                  <p:nvPr/>
                </p:nvGrpSpPr>
                <p:grpSpPr>
                  <a:xfrm>
                    <a:off x="7564421" y="5045644"/>
                    <a:ext cx="1097280" cy="914400"/>
                    <a:chOff x="980741" y="5045644"/>
                    <a:chExt cx="1097280" cy="914400"/>
                  </a:xfrm>
                  <a:grpFill/>
                </p:grpSpPr>
                <p:sp>
                  <p:nvSpPr>
                    <p:cNvPr id="428" name="Flowchart: Decision 427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9" name="Flowchart: Decision 428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422" name="Oval 421"/>
                <p:cNvSpPr>
                  <a:spLocks noChangeAspect="1"/>
                </p:cNvSpPr>
                <p:nvPr/>
              </p:nvSpPr>
              <p:spPr>
                <a:xfrm>
                  <a:off x="8095628" y="5609743"/>
                  <a:ext cx="457200" cy="4572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323232">
                      <a:alpha val="4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4" name="Group 393"/>
              <p:cNvGrpSpPr/>
              <p:nvPr/>
            </p:nvGrpSpPr>
            <p:grpSpPr>
              <a:xfrm>
                <a:off x="368948" y="1015513"/>
                <a:ext cx="8183880" cy="914400"/>
                <a:chOff x="368948" y="5381143"/>
                <a:chExt cx="8183880" cy="914400"/>
              </a:xfrm>
              <a:grpFill/>
            </p:grpSpPr>
            <p:grpSp>
              <p:nvGrpSpPr>
                <p:cNvPr id="395" name="Group 394"/>
                <p:cNvGrpSpPr/>
                <p:nvPr/>
              </p:nvGrpSpPr>
              <p:grpSpPr>
                <a:xfrm>
                  <a:off x="368948" y="5381143"/>
                  <a:ext cx="7680960" cy="914400"/>
                  <a:chOff x="980741" y="5045644"/>
                  <a:chExt cx="7680960" cy="914400"/>
                </a:xfrm>
                <a:grpFill/>
              </p:grpSpPr>
              <p:grpSp>
                <p:nvGrpSpPr>
                  <p:cNvPr id="399" name="Group 398"/>
                  <p:cNvGrpSpPr/>
                  <p:nvPr/>
                </p:nvGrpSpPr>
                <p:grpSpPr>
                  <a:xfrm>
                    <a:off x="98074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416" name="Flowchart: Decision 415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7" name="Flowchart: Decision 416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39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8" name="Flowchart: Decision 417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85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00" name="Group 399"/>
                  <p:cNvGrpSpPr/>
                  <p:nvPr/>
                </p:nvGrpSpPr>
                <p:grpSpPr>
                  <a:xfrm>
                    <a:off x="262666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413" name="Flowchart: Decision 412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4" name="Flowchart: Decision 413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23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5" name="Flowchart: Decision 414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9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01" name="Group 400"/>
                  <p:cNvGrpSpPr/>
                  <p:nvPr/>
                </p:nvGrpSpPr>
                <p:grpSpPr>
                  <a:xfrm>
                    <a:off x="427258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410" name="Flowchart: Decision 409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3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1" name="Flowchart: Decision 410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18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2" name="Flowchart: Decision 411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9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02" name="Group 401"/>
                  <p:cNvGrpSpPr/>
                  <p:nvPr/>
                </p:nvGrpSpPr>
                <p:grpSpPr>
                  <a:xfrm>
                    <a:off x="591850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407" name="Flowchart: Decision 406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8" name="Flowchart: Decision 407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8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9" name="Flowchart: Decision 408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40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03" name="Group 402"/>
                  <p:cNvGrpSpPr/>
                  <p:nvPr/>
                </p:nvGrpSpPr>
                <p:grpSpPr>
                  <a:xfrm>
                    <a:off x="7564421" y="5045644"/>
                    <a:ext cx="1097280" cy="914400"/>
                    <a:chOff x="980741" y="5045644"/>
                    <a:chExt cx="1097280" cy="914400"/>
                  </a:xfrm>
                  <a:grpFill/>
                </p:grpSpPr>
                <p:sp>
                  <p:nvSpPr>
                    <p:cNvPr id="404" name="Flowchart: Decision 403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5" name="Flowchart: Decision 404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7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397" name="Oval 396"/>
                <p:cNvSpPr>
                  <a:spLocks noChangeAspect="1"/>
                </p:cNvSpPr>
                <p:nvPr/>
              </p:nvSpPr>
              <p:spPr>
                <a:xfrm>
                  <a:off x="4802828" y="5609743"/>
                  <a:ext cx="457200" cy="4572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323232">
                      <a:alpha val="6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  <p:sp>
              <p:nvSpPr>
                <p:cNvPr id="398" name="Oval 397"/>
                <p:cNvSpPr>
                  <a:spLocks noChangeAspect="1"/>
                </p:cNvSpPr>
                <p:nvPr/>
              </p:nvSpPr>
              <p:spPr>
                <a:xfrm>
                  <a:off x="8095628" y="5609743"/>
                  <a:ext cx="457200" cy="4572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323232">
                      <a:alpha val="4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11" name="Group 310"/>
            <p:cNvGrpSpPr/>
            <p:nvPr/>
          </p:nvGrpSpPr>
          <p:grpSpPr>
            <a:xfrm>
              <a:off x="0" y="941388"/>
              <a:ext cx="8183880" cy="914400"/>
              <a:chOff x="368948" y="5381143"/>
              <a:chExt cx="8183880" cy="914400"/>
            </a:xfrm>
            <a:grpFill/>
          </p:grpSpPr>
          <p:grpSp>
            <p:nvGrpSpPr>
              <p:cNvPr id="362" name="Group 361"/>
              <p:cNvGrpSpPr/>
              <p:nvPr/>
            </p:nvGrpSpPr>
            <p:grpSpPr>
              <a:xfrm>
                <a:off x="368948" y="5381143"/>
                <a:ext cx="7680960" cy="914400"/>
                <a:chOff x="980741" y="5045644"/>
                <a:chExt cx="7680960" cy="914400"/>
              </a:xfrm>
              <a:grpFill/>
            </p:grpSpPr>
            <p:grpSp>
              <p:nvGrpSpPr>
                <p:cNvPr id="366" name="Group 365"/>
                <p:cNvGrpSpPr/>
                <p:nvPr/>
              </p:nvGrpSpPr>
              <p:grpSpPr>
                <a:xfrm>
                  <a:off x="98074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383" name="Flowchart: Decision 382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2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4" name="Flowchart: Decision 383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39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5" name="Flowchart: Decision 384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8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67" name="Group 366"/>
                <p:cNvGrpSpPr/>
                <p:nvPr/>
              </p:nvGrpSpPr>
              <p:grpSpPr>
                <a:xfrm>
                  <a:off x="262666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380" name="Flowchart: Decision 379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2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1" name="Flowchart: Decision 380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23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2" name="Flowchart: Decision 381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8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68" name="Group 367"/>
                <p:cNvGrpSpPr/>
                <p:nvPr/>
              </p:nvGrpSpPr>
              <p:grpSpPr>
                <a:xfrm>
                  <a:off x="427258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377" name="Flowchart: Decision 376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2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8" name="Flowchart: Decision 377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2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9" name="Flowchart: Decision 378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9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69" name="Group 368"/>
                <p:cNvGrpSpPr/>
                <p:nvPr/>
              </p:nvGrpSpPr>
              <p:grpSpPr>
                <a:xfrm>
                  <a:off x="591850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374" name="Flowchart: Decision 373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17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5" name="Flowchart: Decision 374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8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6" name="Flowchart: Decision 375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40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70" name="Group 369"/>
                <p:cNvGrpSpPr/>
                <p:nvPr/>
              </p:nvGrpSpPr>
              <p:grpSpPr>
                <a:xfrm>
                  <a:off x="7564421" y="5045644"/>
                  <a:ext cx="1097280" cy="914400"/>
                  <a:chOff x="980741" y="5045644"/>
                  <a:chExt cx="1097280" cy="914400"/>
                </a:xfrm>
                <a:grpFill/>
              </p:grpSpPr>
              <p:sp>
                <p:nvSpPr>
                  <p:cNvPr id="371" name="Flowchart: Decision 370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1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2" name="Flowchart: Decision 371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65" name="Oval 364"/>
              <p:cNvSpPr>
                <a:spLocks noChangeAspect="1"/>
              </p:cNvSpPr>
              <p:nvPr/>
            </p:nvSpPr>
            <p:spPr>
              <a:xfrm>
                <a:off x="8095628" y="5609743"/>
                <a:ext cx="457200" cy="457200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323232">
                    <a:alpha val="4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p:grpSp>
        <p:grpSp>
          <p:nvGrpSpPr>
            <p:cNvPr id="312" name="Group 311"/>
            <p:cNvGrpSpPr/>
            <p:nvPr/>
          </p:nvGrpSpPr>
          <p:grpSpPr>
            <a:xfrm>
              <a:off x="320040" y="337740"/>
              <a:ext cx="7040880" cy="914400"/>
              <a:chOff x="1511948" y="5381143"/>
              <a:chExt cx="7040880" cy="914400"/>
            </a:xfrm>
            <a:grpFill/>
          </p:grpSpPr>
          <p:grpSp>
            <p:nvGrpSpPr>
              <p:cNvPr id="338" name="Group 337"/>
              <p:cNvGrpSpPr/>
              <p:nvPr/>
            </p:nvGrpSpPr>
            <p:grpSpPr>
              <a:xfrm>
                <a:off x="2014868" y="5381143"/>
                <a:ext cx="6035040" cy="914400"/>
                <a:chOff x="2626661" y="5045644"/>
                <a:chExt cx="6035040" cy="914400"/>
              </a:xfrm>
              <a:grpFill/>
            </p:grpSpPr>
            <p:grpSp>
              <p:nvGrpSpPr>
                <p:cNvPr id="343" name="Group 342"/>
                <p:cNvGrpSpPr/>
                <p:nvPr/>
              </p:nvGrpSpPr>
              <p:grpSpPr>
                <a:xfrm>
                  <a:off x="262666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356" name="Flowchart: Decision 355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2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7" name="Flowchart: Decision 356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23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8" name="Flowchart: Decision 357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8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4" name="Group 343"/>
                <p:cNvGrpSpPr/>
                <p:nvPr/>
              </p:nvGrpSpPr>
              <p:grpSpPr>
                <a:xfrm>
                  <a:off x="427258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353" name="Flowchart: Decision 352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2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4" name="Flowchart: Decision 353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2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5" name="Flowchart: Decision 354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9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5" name="Group 344"/>
                <p:cNvGrpSpPr/>
                <p:nvPr/>
              </p:nvGrpSpPr>
              <p:grpSpPr>
                <a:xfrm>
                  <a:off x="591850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350" name="Flowchart: Decision 349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17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1" name="Flowchart: Decision 350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1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2" name="Flowchart: Decision 351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40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6" name="Group 345"/>
                <p:cNvGrpSpPr/>
                <p:nvPr/>
              </p:nvGrpSpPr>
              <p:grpSpPr>
                <a:xfrm>
                  <a:off x="7564421" y="5045644"/>
                  <a:ext cx="1097280" cy="914400"/>
                  <a:chOff x="980741" y="5045644"/>
                  <a:chExt cx="1097280" cy="914400"/>
                </a:xfrm>
                <a:grpFill/>
              </p:grpSpPr>
              <p:sp>
                <p:nvSpPr>
                  <p:cNvPr id="347" name="Flowchart: Decision 346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1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8" name="Flowchart: Decision 347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39" name="Oval 338"/>
              <p:cNvSpPr>
                <a:spLocks noChangeAspect="1"/>
              </p:cNvSpPr>
              <p:nvPr/>
            </p:nvSpPr>
            <p:spPr>
              <a:xfrm>
                <a:off x="1511948" y="5609743"/>
                <a:ext cx="457200" cy="457200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323232">
                    <a:alpha val="8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  <p:sp>
            <p:nvSpPr>
              <p:cNvPr id="341" name="Oval 340"/>
              <p:cNvSpPr>
                <a:spLocks noChangeAspect="1"/>
              </p:cNvSpPr>
              <p:nvPr/>
            </p:nvSpPr>
            <p:spPr>
              <a:xfrm>
                <a:off x="8095628" y="5609743"/>
                <a:ext cx="457200" cy="457200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323232">
                    <a:alpha val="4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p:grpSp>
        <p:grpSp>
          <p:nvGrpSpPr>
            <p:cNvPr id="313" name="Group 312"/>
            <p:cNvGrpSpPr/>
            <p:nvPr/>
          </p:nvGrpSpPr>
          <p:grpSpPr>
            <a:xfrm>
              <a:off x="0" y="6410352"/>
              <a:ext cx="8183880" cy="914400"/>
              <a:chOff x="368948" y="5381143"/>
              <a:chExt cx="8183880" cy="914400"/>
            </a:xfrm>
            <a:grpFill/>
          </p:grpSpPr>
          <p:grpSp>
            <p:nvGrpSpPr>
              <p:cNvPr id="314" name="Group 313"/>
              <p:cNvGrpSpPr/>
              <p:nvPr/>
            </p:nvGrpSpPr>
            <p:grpSpPr>
              <a:xfrm>
                <a:off x="368948" y="5381143"/>
                <a:ext cx="7680960" cy="914400"/>
                <a:chOff x="980741" y="5045644"/>
                <a:chExt cx="7680960" cy="914400"/>
              </a:xfrm>
              <a:grpFill/>
            </p:grpSpPr>
            <p:grpSp>
              <p:nvGrpSpPr>
                <p:cNvPr id="318" name="Group 317"/>
                <p:cNvGrpSpPr/>
                <p:nvPr/>
              </p:nvGrpSpPr>
              <p:grpSpPr>
                <a:xfrm>
                  <a:off x="98074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335" name="Flowchart: Decision 334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27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6" name="Flowchart: Decision 335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4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7" name="Flowchart: Decision 336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8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9" name="Group 318"/>
                <p:cNvGrpSpPr/>
                <p:nvPr/>
              </p:nvGrpSpPr>
              <p:grpSpPr>
                <a:xfrm>
                  <a:off x="262666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332" name="Flowchart: Decision 331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2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3" name="Flowchart: Decision 332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39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4" name="Flowchart: Decision 333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8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0" name="Group 319"/>
                <p:cNvGrpSpPr/>
                <p:nvPr/>
              </p:nvGrpSpPr>
              <p:grpSpPr>
                <a:xfrm>
                  <a:off x="427258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329" name="Flowchart: Decision 328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2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0" name="Flowchart: Decision 329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18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1" name="Flowchart: Decision 330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9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1" name="Group 320"/>
                <p:cNvGrpSpPr/>
                <p:nvPr/>
              </p:nvGrpSpPr>
              <p:grpSpPr>
                <a:xfrm>
                  <a:off x="591850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326" name="Flowchart: Decision 325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12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7" name="Flowchart: Decision 326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1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8" name="Flowchart: Decision 327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21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2" name="Group 321"/>
                <p:cNvGrpSpPr/>
                <p:nvPr/>
              </p:nvGrpSpPr>
              <p:grpSpPr>
                <a:xfrm>
                  <a:off x="7564421" y="5045644"/>
                  <a:ext cx="1097280" cy="914400"/>
                  <a:chOff x="980741" y="5045644"/>
                  <a:chExt cx="1097280" cy="914400"/>
                </a:xfrm>
                <a:grpFill/>
              </p:grpSpPr>
              <p:sp>
                <p:nvSpPr>
                  <p:cNvPr id="323" name="Flowchart: Decision 322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1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4" name="Flowchart: Decision 323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17" name="Oval 316"/>
              <p:cNvSpPr>
                <a:spLocks noChangeAspect="1"/>
              </p:cNvSpPr>
              <p:nvPr/>
            </p:nvSpPr>
            <p:spPr>
              <a:xfrm>
                <a:off x="8095628" y="5609743"/>
                <a:ext cx="457200" cy="457200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323232">
                    <a:alpha val="4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8924"/>
            <a:ext cx="2743200" cy="279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ja-JP"/>
              <a:t>05/20/2025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78924"/>
            <a:ext cx="4114800" cy="279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R.Seidl: SIDIS analysis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6000" y="6578924"/>
            <a:ext cx="2743200" cy="279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8E702E3-23ED-4561-A0A0-337D53A173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73" name="Picture 13" descr="symbol1_150.gif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0" y="5994400"/>
            <a:ext cx="679451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34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321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4" r:id="rId11"/>
    <p:sldLayoutId id="2147484305" r:id="rId12"/>
    <p:sldLayoutId id="2147484306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ysClr val="window" lastClr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roup 308"/>
          <p:cNvGrpSpPr/>
          <p:nvPr/>
        </p:nvGrpSpPr>
        <p:grpSpPr>
          <a:xfrm>
            <a:off x="0" y="-175358"/>
            <a:ext cx="12009120" cy="6987012"/>
            <a:chOff x="0" y="337740"/>
            <a:chExt cx="9006840" cy="6987012"/>
          </a:xfrm>
          <a:gradFill>
            <a:gsLst>
              <a:gs pos="56000">
                <a:schemeClr val="accent1">
                  <a:lumMod val="5000"/>
                  <a:lumOff val="95000"/>
                  <a:alpha val="26000"/>
                </a:schemeClr>
              </a:gs>
              <a:gs pos="10000">
                <a:srgbClr val="E6DADF">
                  <a:lumMod val="49000"/>
                  <a:lumOff val="51000"/>
                  <a:alpha val="8000"/>
                </a:srgbClr>
              </a:gs>
            </a:gsLst>
            <a:lin ang="0" scaled="0"/>
          </a:gradFill>
        </p:grpSpPr>
        <p:grpSp>
          <p:nvGrpSpPr>
            <p:cNvPr id="310" name="Group 309"/>
            <p:cNvGrpSpPr/>
            <p:nvPr/>
          </p:nvGrpSpPr>
          <p:grpSpPr>
            <a:xfrm>
              <a:off x="0" y="1489866"/>
              <a:ext cx="9006840" cy="5280030"/>
              <a:chOff x="-454012" y="1015513"/>
              <a:chExt cx="9006840" cy="5280030"/>
            </a:xfrm>
            <a:grpFill/>
          </p:grpSpPr>
          <p:grpSp>
            <p:nvGrpSpPr>
              <p:cNvPr id="386" name="Group 385"/>
              <p:cNvGrpSpPr/>
              <p:nvPr/>
            </p:nvGrpSpPr>
            <p:grpSpPr>
              <a:xfrm>
                <a:off x="368948" y="5381143"/>
                <a:ext cx="8183880" cy="914400"/>
                <a:chOff x="368948" y="5381143"/>
                <a:chExt cx="8183880" cy="914400"/>
              </a:xfrm>
              <a:grpFill/>
            </p:grpSpPr>
            <p:grpSp>
              <p:nvGrpSpPr>
                <p:cNvPr id="587" name="Group 586"/>
                <p:cNvGrpSpPr/>
                <p:nvPr/>
              </p:nvGrpSpPr>
              <p:grpSpPr>
                <a:xfrm>
                  <a:off x="368948" y="5381143"/>
                  <a:ext cx="7680960" cy="914400"/>
                  <a:chOff x="980741" y="5045644"/>
                  <a:chExt cx="7680960" cy="914400"/>
                </a:xfrm>
                <a:grpFill/>
              </p:grpSpPr>
              <p:grpSp>
                <p:nvGrpSpPr>
                  <p:cNvPr id="591" name="Group 590"/>
                  <p:cNvGrpSpPr/>
                  <p:nvPr/>
                </p:nvGrpSpPr>
                <p:grpSpPr>
                  <a:xfrm>
                    <a:off x="98074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608" name="Flowchart: Decision 607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7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09" name="Flowchart: Decision 608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4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10" name="Flowchart: Decision 609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85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92" name="Group 591"/>
                  <p:cNvGrpSpPr/>
                  <p:nvPr/>
                </p:nvGrpSpPr>
                <p:grpSpPr>
                  <a:xfrm>
                    <a:off x="262666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605" name="Flowchart: Decision 604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06" name="Flowchart: Decision 605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23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07" name="Flowchart: Decision 606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9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93" name="Group 592"/>
                  <p:cNvGrpSpPr/>
                  <p:nvPr/>
                </p:nvGrpSpPr>
                <p:grpSpPr>
                  <a:xfrm>
                    <a:off x="427258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602" name="Flowchart: Decision 601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3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03" name="Flowchart: Decision 602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18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04" name="Flowchart: Decision 603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9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94" name="Group 593"/>
                  <p:cNvGrpSpPr/>
                  <p:nvPr/>
                </p:nvGrpSpPr>
                <p:grpSpPr>
                  <a:xfrm>
                    <a:off x="591850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599" name="Flowchart: Decision 598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00" name="Flowchart: Decision 599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8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01" name="Flowchart: Decision 600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21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95" name="Group 594"/>
                  <p:cNvGrpSpPr/>
                  <p:nvPr/>
                </p:nvGrpSpPr>
                <p:grpSpPr>
                  <a:xfrm>
                    <a:off x="7564421" y="5045644"/>
                    <a:ext cx="1097280" cy="914400"/>
                    <a:chOff x="980741" y="5045644"/>
                    <a:chExt cx="1097280" cy="914400"/>
                  </a:xfrm>
                  <a:grpFill/>
                </p:grpSpPr>
                <p:sp>
                  <p:nvSpPr>
                    <p:cNvPr id="596" name="Flowchart: Decision 595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97" name="Flowchart: Decision 596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7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589" name="Oval 588"/>
                <p:cNvSpPr>
                  <a:spLocks noChangeAspect="1"/>
                </p:cNvSpPr>
                <p:nvPr/>
              </p:nvSpPr>
              <p:spPr>
                <a:xfrm>
                  <a:off x="4802828" y="5609743"/>
                  <a:ext cx="457200" cy="4572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323232">
                      <a:alpha val="6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  <p:sp>
              <p:nvSpPr>
                <p:cNvPr id="590" name="Oval 589"/>
                <p:cNvSpPr>
                  <a:spLocks noChangeAspect="1"/>
                </p:cNvSpPr>
                <p:nvPr/>
              </p:nvSpPr>
              <p:spPr>
                <a:xfrm>
                  <a:off x="8095628" y="5609743"/>
                  <a:ext cx="457200" cy="4572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323232">
                      <a:alpha val="4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7" name="Group 386"/>
              <p:cNvGrpSpPr/>
              <p:nvPr/>
            </p:nvGrpSpPr>
            <p:grpSpPr>
              <a:xfrm>
                <a:off x="-454012" y="4836630"/>
                <a:ext cx="8183880" cy="914400"/>
                <a:chOff x="368948" y="5381143"/>
                <a:chExt cx="8183880" cy="914400"/>
              </a:xfrm>
              <a:grpFill/>
            </p:grpSpPr>
            <p:grpSp>
              <p:nvGrpSpPr>
                <p:cNvPr id="563" name="Group 562"/>
                <p:cNvGrpSpPr/>
                <p:nvPr/>
              </p:nvGrpSpPr>
              <p:grpSpPr>
                <a:xfrm>
                  <a:off x="368948" y="5381143"/>
                  <a:ext cx="7680960" cy="914400"/>
                  <a:chOff x="980741" y="5045644"/>
                  <a:chExt cx="7680960" cy="914400"/>
                </a:xfrm>
                <a:grpFill/>
              </p:grpSpPr>
              <p:grpSp>
                <p:nvGrpSpPr>
                  <p:cNvPr id="567" name="Group 566"/>
                  <p:cNvGrpSpPr/>
                  <p:nvPr/>
                </p:nvGrpSpPr>
                <p:grpSpPr>
                  <a:xfrm>
                    <a:off x="98074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584" name="Flowchart: Decision 583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7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85" name="Flowchart: Decision 584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4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86" name="Flowchart: Decision 585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68" name="Group 567"/>
                  <p:cNvGrpSpPr/>
                  <p:nvPr/>
                </p:nvGrpSpPr>
                <p:grpSpPr>
                  <a:xfrm>
                    <a:off x="262666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581" name="Flowchart: Decision 580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82" name="Flowchart: Decision 581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39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83" name="Flowchart: Decision 582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85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69" name="Group 568"/>
                  <p:cNvGrpSpPr/>
                  <p:nvPr/>
                </p:nvGrpSpPr>
                <p:grpSpPr>
                  <a:xfrm>
                    <a:off x="427258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578" name="Flowchart: Decision 577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79" name="Flowchart: Decision 578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2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80" name="Flowchart: Decision 579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9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70" name="Group 569"/>
                  <p:cNvGrpSpPr/>
                  <p:nvPr/>
                </p:nvGrpSpPr>
                <p:grpSpPr>
                  <a:xfrm>
                    <a:off x="591850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575" name="Flowchart: Decision 574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2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76" name="Flowchart: Decision 575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1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77" name="Flowchart: Decision 576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40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71" name="Group 570"/>
                  <p:cNvGrpSpPr/>
                  <p:nvPr/>
                </p:nvGrpSpPr>
                <p:grpSpPr>
                  <a:xfrm>
                    <a:off x="7564421" y="5045644"/>
                    <a:ext cx="1097280" cy="914400"/>
                    <a:chOff x="980741" y="5045644"/>
                    <a:chExt cx="1097280" cy="914400"/>
                  </a:xfrm>
                  <a:grpFill/>
                </p:grpSpPr>
                <p:sp>
                  <p:nvSpPr>
                    <p:cNvPr id="572" name="Flowchart: Decision 571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73" name="Flowchart: Decision 572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566" name="Oval 565"/>
                <p:cNvSpPr>
                  <a:spLocks noChangeAspect="1"/>
                </p:cNvSpPr>
                <p:nvPr/>
              </p:nvSpPr>
              <p:spPr>
                <a:xfrm>
                  <a:off x="8095628" y="5609743"/>
                  <a:ext cx="457200" cy="4572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323232">
                      <a:alpha val="4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8" name="Group 387"/>
              <p:cNvGrpSpPr/>
              <p:nvPr/>
            </p:nvGrpSpPr>
            <p:grpSpPr>
              <a:xfrm>
                <a:off x="368948" y="4281774"/>
                <a:ext cx="8183880" cy="914400"/>
                <a:chOff x="368948" y="5381143"/>
                <a:chExt cx="8183880" cy="914400"/>
              </a:xfrm>
              <a:grpFill/>
            </p:grpSpPr>
            <p:grpSp>
              <p:nvGrpSpPr>
                <p:cNvPr id="539" name="Group 538"/>
                <p:cNvGrpSpPr/>
                <p:nvPr/>
              </p:nvGrpSpPr>
              <p:grpSpPr>
                <a:xfrm>
                  <a:off x="368948" y="5381143"/>
                  <a:ext cx="7680960" cy="914400"/>
                  <a:chOff x="980741" y="5045644"/>
                  <a:chExt cx="7680960" cy="914400"/>
                </a:xfrm>
                <a:grpFill/>
              </p:grpSpPr>
              <p:grpSp>
                <p:nvGrpSpPr>
                  <p:cNvPr id="543" name="Group 542"/>
                  <p:cNvGrpSpPr/>
                  <p:nvPr/>
                </p:nvGrpSpPr>
                <p:grpSpPr>
                  <a:xfrm>
                    <a:off x="980741" y="5045644"/>
                    <a:ext cx="1097280" cy="914400"/>
                    <a:chOff x="980741" y="5045644"/>
                    <a:chExt cx="1097280" cy="914400"/>
                  </a:xfrm>
                  <a:grpFill/>
                </p:grpSpPr>
                <p:sp>
                  <p:nvSpPr>
                    <p:cNvPr id="560" name="Flowchart: Decision 559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7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61" name="Flowchart: Decision 560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4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4" name="Group 543"/>
                  <p:cNvGrpSpPr/>
                  <p:nvPr/>
                </p:nvGrpSpPr>
                <p:grpSpPr>
                  <a:xfrm>
                    <a:off x="262666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557" name="Flowchart: Decision 556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58" name="Flowchart: Decision 557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23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59" name="Flowchart: Decision 558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9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5" name="Group 544"/>
                  <p:cNvGrpSpPr/>
                  <p:nvPr/>
                </p:nvGrpSpPr>
                <p:grpSpPr>
                  <a:xfrm>
                    <a:off x="427258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554" name="Flowchart: Decision 553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3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55" name="Flowchart: Decision 554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18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56" name="Flowchart: Decision 555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9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6" name="Group 545"/>
                  <p:cNvGrpSpPr/>
                  <p:nvPr/>
                </p:nvGrpSpPr>
                <p:grpSpPr>
                  <a:xfrm>
                    <a:off x="591850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551" name="Flowchart: Decision 550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52" name="Flowchart: Decision 551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8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53" name="Flowchart: Decision 552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40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7" name="Group 546"/>
                  <p:cNvGrpSpPr/>
                  <p:nvPr/>
                </p:nvGrpSpPr>
                <p:grpSpPr>
                  <a:xfrm>
                    <a:off x="7564421" y="5045644"/>
                    <a:ext cx="1097280" cy="914400"/>
                    <a:chOff x="980741" y="5045644"/>
                    <a:chExt cx="1097280" cy="914400"/>
                  </a:xfrm>
                  <a:grpFill/>
                </p:grpSpPr>
                <p:sp>
                  <p:nvSpPr>
                    <p:cNvPr id="548" name="Flowchart: Decision 547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49" name="Flowchart: Decision 548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7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540" name="Oval 539"/>
                <p:cNvSpPr>
                  <a:spLocks noChangeAspect="1"/>
                </p:cNvSpPr>
                <p:nvPr/>
              </p:nvSpPr>
              <p:spPr>
                <a:xfrm>
                  <a:off x="1511948" y="5609743"/>
                  <a:ext cx="457200" cy="4572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323232">
                      <a:alpha val="1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  <p:sp>
              <p:nvSpPr>
                <p:cNvPr id="541" name="Oval 540"/>
                <p:cNvSpPr>
                  <a:spLocks noChangeAspect="1"/>
                </p:cNvSpPr>
                <p:nvPr/>
              </p:nvSpPr>
              <p:spPr>
                <a:xfrm>
                  <a:off x="4802828" y="5609743"/>
                  <a:ext cx="457200" cy="4572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323232">
                      <a:alpha val="6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  <p:sp>
              <p:nvSpPr>
                <p:cNvPr id="542" name="Oval 541"/>
                <p:cNvSpPr>
                  <a:spLocks noChangeAspect="1"/>
                </p:cNvSpPr>
                <p:nvPr/>
              </p:nvSpPr>
              <p:spPr>
                <a:xfrm>
                  <a:off x="8095628" y="5609743"/>
                  <a:ext cx="457200" cy="4572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323232">
                      <a:alpha val="4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15" name="Group 514"/>
              <p:cNvGrpSpPr/>
              <p:nvPr/>
            </p:nvGrpSpPr>
            <p:grpSpPr>
              <a:xfrm>
                <a:off x="-454012" y="3746305"/>
                <a:ext cx="8229600" cy="914400"/>
                <a:chOff x="980741" y="5045644"/>
                <a:chExt cx="8229600" cy="914400"/>
              </a:xfrm>
              <a:grpFill/>
            </p:grpSpPr>
            <p:grpSp>
              <p:nvGrpSpPr>
                <p:cNvPr id="519" name="Group 518"/>
                <p:cNvGrpSpPr/>
                <p:nvPr/>
              </p:nvGrpSpPr>
              <p:grpSpPr>
                <a:xfrm>
                  <a:off x="98074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536" name="Flowchart: Decision 535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27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7" name="Flowchart: Decision 536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4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8" name="Flowchart: Decision 537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20" name="Group 519"/>
                <p:cNvGrpSpPr/>
                <p:nvPr/>
              </p:nvGrpSpPr>
              <p:grpSpPr>
                <a:xfrm>
                  <a:off x="262666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533" name="Flowchart: Decision 532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2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4" name="Flowchart: Decision 533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39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5" name="Flowchart: Decision 534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8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21" name="Group 520"/>
                <p:cNvGrpSpPr/>
                <p:nvPr/>
              </p:nvGrpSpPr>
              <p:grpSpPr>
                <a:xfrm>
                  <a:off x="427258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530" name="Flowchart: Decision 529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2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1" name="Flowchart: Decision 530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2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2" name="Flowchart: Decision 531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9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22" name="Group 521"/>
                <p:cNvGrpSpPr/>
                <p:nvPr/>
              </p:nvGrpSpPr>
              <p:grpSpPr>
                <a:xfrm>
                  <a:off x="591850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527" name="Flowchart: Decision 526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12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8" name="Flowchart: Decision 527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1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9" name="Flowchart: Decision 528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40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23" name="Group 522"/>
                <p:cNvGrpSpPr/>
                <p:nvPr/>
              </p:nvGrpSpPr>
              <p:grpSpPr>
                <a:xfrm>
                  <a:off x="756442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524" name="Flowchart: Decision 523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1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5" name="Flowchart: Decision 524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6" name="Flowchart: Decision 525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21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90" name="Group 389"/>
              <p:cNvGrpSpPr/>
              <p:nvPr/>
            </p:nvGrpSpPr>
            <p:grpSpPr>
              <a:xfrm>
                <a:off x="368948" y="3191449"/>
                <a:ext cx="8183880" cy="914400"/>
                <a:chOff x="368948" y="5381143"/>
                <a:chExt cx="8183880" cy="914400"/>
              </a:xfrm>
              <a:grpFill/>
            </p:grpSpPr>
            <p:grpSp>
              <p:nvGrpSpPr>
                <p:cNvPr id="491" name="Group 490"/>
                <p:cNvGrpSpPr/>
                <p:nvPr/>
              </p:nvGrpSpPr>
              <p:grpSpPr>
                <a:xfrm>
                  <a:off x="368948" y="5381143"/>
                  <a:ext cx="7680960" cy="914400"/>
                  <a:chOff x="980741" y="5045644"/>
                  <a:chExt cx="7680960" cy="914400"/>
                </a:xfrm>
                <a:grpFill/>
              </p:grpSpPr>
              <p:grpSp>
                <p:nvGrpSpPr>
                  <p:cNvPr id="495" name="Group 494"/>
                  <p:cNvGrpSpPr/>
                  <p:nvPr/>
                </p:nvGrpSpPr>
                <p:grpSpPr>
                  <a:xfrm>
                    <a:off x="980741" y="5045644"/>
                    <a:ext cx="1097280" cy="914400"/>
                    <a:chOff x="980741" y="5045644"/>
                    <a:chExt cx="1097280" cy="914400"/>
                  </a:xfrm>
                  <a:grpFill/>
                </p:grpSpPr>
                <p:sp>
                  <p:nvSpPr>
                    <p:cNvPr id="512" name="Flowchart: Decision 511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7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3" name="Flowchart: Decision 512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4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96" name="Group 495"/>
                  <p:cNvGrpSpPr/>
                  <p:nvPr/>
                </p:nvGrpSpPr>
                <p:grpSpPr>
                  <a:xfrm>
                    <a:off x="262666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509" name="Flowchart: Decision 508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0" name="Flowchart: Decision 509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23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1" name="Flowchart: Decision 510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9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97" name="Group 496"/>
                  <p:cNvGrpSpPr/>
                  <p:nvPr/>
                </p:nvGrpSpPr>
                <p:grpSpPr>
                  <a:xfrm>
                    <a:off x="427258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506" name="Flowchart: Decision 505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3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07" name="Flowchart: Decision 506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18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08" name="Flowchart: Decision 507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9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98" name="Group 497"/>
                  <p:cNvGrpSpPr/>
                  <p:nvPr/>
                </p:nvGrpSpPr>
                <p:grpSpPr>
                  <a:xfrm>
                    <a:off x="591850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503" name="Flowchart: Decision 502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04" name="Flowchart: Decision 503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8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05" name="Flowchart: Decision 504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40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99" name="Group 498"/>
                  <p:cNvGrpSpPr/>
                  <p:nvPr/>
                </p:nvGrpSpPr>
                <p:grpSpPr>
                  <a:xfrm>
                    <a:off x="7564421" y="5045644"/>
                    <a:ext cx="1097280" cy="914400"/>
                    <a:chOff x="980741" y="5045644"/>
                    <a:chExt cx="1097280" cy="914400"/>
                  </a:xfrm>
                  <a:grpFill/>
                </p:grpSpPr>
                <p:sp>
                  <p:nvSpPr>
                    <p:cNvPr id="500" name="Flowchart: Decision 499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01" name="Flowchart: Decision 500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7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492" name="Oval 491"/>
                <p:cNvSpPr>
                  <a:spLocks noChangeAspect="1"/>
                </p:cNvSpPr>
                <p:nvPr/>
              </p:nvSpPr>
              <p:spPr>
                <a:xfrm>
                  <a:off x="1511948" y="5609743"/>
                  <a:ext cx="457200" cy="4572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323232">
                      <a:alpha val="1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  <p:sp>
              <p:nvSpPr>
                <p:cNvPr id="493" name="Oval 492"/>
                <p:cNvSpPr>
                  <a:spLocks noChangeAspect="1"/>
                </p:cNvSpPr>
                <p:nvPr/>
              </p:nvSpPr>
              <p:spPr>
                <a:xfrm>
                  <a:off x="4802828" y="5609743"/>
                  <a:ext cx="457200" cy="4572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323232">
                      <a:alpha val="6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  <p:sp>
              <p:nvSpPr>
                <p:cNvPr id="494" name="Oval 493"/>
                <p:cNvSpPr>
                  <a:spLocks noChangeAspect="1"/>
                </p:cNvSpPr>
                <p:nvPr/>
              </p:nvSpPr>
              <p:spPr>
                <a:xfrm>
                  <a:off x="8095628" y="5609743"/>
                  <a:ext cx="457200" cy="4572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323232">
                      <a:alpha val="4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67" name="Group 466"/>
              <p:cNvGrpSpPr/>
              <p:nvPr/>
            </p:nvGrpSpPr>
            <p:grpSpPr>
              <a:xfrm>
                <a:off x="-454012" y="2641361"/>
                <a:ext cx="8229600" cy="914400"/>
                <a:chOff x="980741" y="5045644"/>
                <a:chExt cx="8229600" cy="914400"/>
              </a:xfrm>
              <a:grpFill/>
            </p:grpSpPr>
            <p:grpSp>
              <p:nvGrpSpPr>
                <p:cNvPr id="471" name="Group 470"/>
                <p:cNvGrpSpPr/>
                <p:nvPr/>
              </p:nvGrpSpPr>
              <p:grpSpPr>
                <a:xfrm>
                  <a:off x="98074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488" name="Flowchart: Decision 487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27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9" name="Flowchart: Decision 488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4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0" name="Flowchart: Decision 489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72" name="Group 471"/>
                <p:cNvGrpSpPr/>
                <p:nvPr/>
              </p:nvGrpSpPr>
              <p:grpSpPr>
                <a:xfrm>
                  <a:off x="262666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485" name="Flowchart: Decision 484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2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6" name="Flowchart: Decision 485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39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7" name="Flowchart: Decision 486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8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73" name="Group 472"/>
                <p:cNvGrpSpPr/>
                <p:nvPr/>
              </p:nvGrpSpPr>
              <p:grpSpPr>
                <a:xfrm>
                  <a:off x="427258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482" name="Flowchart: Decision 481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2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3" name="Flowchart: Decision 482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2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4" name="Flowchart: Decision 483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9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74" name="Group 473"/>
                <p:cNvGrpSpPr/>
                <p:nvPr/>
              </p:nvGrpSpPr>
              <p:grpSpPr>
                <a:xfrm>
                  <a:off x="591850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479" name="Flowchart: Decision 478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12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0" name="Flowchart: Decision 479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1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1" name="Flowchart: Decision 480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40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75" name="Group 474"/>
                <p:cNvGrpSpPr/>
                <p:nvPr/>
              </p:nvGrpSpPr>
              <p:grpSpPr>
                <a:xfrm>
                  <a:off x="756442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476" name="Flowchart: Decision 475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1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7" name="Flowchart: Decision 476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8" name="Flowchart: Decision 477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21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92" name="Group 391"/>
              <p:cNvGrpSpPr/>
              <p:nvPr/>
            </p:nvGrpSpPr>
            <p:grpSpPr>
              <a:xfrm>
                <a:off x="368948" y="2106106"/>
                <a:ext cx="8183880" cy="914400"/>
                <a:chOff x="368948" y="5381143"/>
                <a:chExt cx="8183880" cy="914400"/>
              </a:xfrm>
              <a:grpFill/>
            </p:grpSpPr>
            <p:grpSp>
              <p:nvGrpSpPr>
                <p:cNvPr id="443" name="Group 442"/>
                <p:cNvGrpSpPr/>
                <p:nvPr/>
              </p:nvGrpSpPr>
              <p:grpSpPr>
                <a:xfrm>
                  <a:off x="368948" y="5381143"/>
                  <a:ext cx="7680960" cy="914400"/>
                  <a:chOff x="980741" y="5045644"/>
                  <a:chExt cx="7680960" cy="914400"/>
                </a:xfrm>
                <a:grpFill/>
              </p:grpSpPr>
              <p:grpSp>
                <p:nvGrpSpPr>
                  <p:cNvPr id="447" name="Group 446"/>
                  <p:cNvGrpSpPr/>
                  <p:nvPr/>
                </p:nvGrpSpPr>
                <p:grpSpPr>
                  <a:xfrm>
                    <a:off x="980741" y="5045644"/>
                    <a:ext cx="1097280" cy="914400"/>
                    <a:chOff x="980741" y="5045644"/>
                    <a:chExt cx="1097280" cy="914400"/>
                  </a:xfrm>
                  <a:grpFill/>
                </p:grpSpPr>
                <p:sp>
                  <p:nvSpPr>
                    <p:cNvPr id="464" name="Flowchart: Decision 463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7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65" name="Flowchart: Decision 464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48" name="Group 447"/>
                  <p:cNvGrpSpPr/>
                  <p:nvPr/>
                </p:nvGrpSpPr>
                <p:grpSpPr>
                  <a:xfrm>
                    <a:off x="262666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461" name="Flowchart: Decision 460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62" name="Flowchart: Decision 461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23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63" name="Flowchart: Decision 462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9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49" name="Group 448"/>
                  <p:cNvGrpSpPr/>
                  <p:nvPr/>
                </p:nvGrpSpPr>
                <p:grpSpPr>
                  <a:xfrm>
                    <a:off x="427258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458" name="Flowchart: Decision 457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3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59" name="Flowchart: Decision 458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18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60" name="Flowchart: Decision 459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9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50" name="Group 449"/>
                  <p:cNvGrpSpPr/>
                  <p:nvPr/>
                </p:nvGrpSpPr>
                <p:grpSpPr>
                  <a:xfrm>
                    <a:off x="591850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455" name="Flowchart: Decision 454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56" name="Flowchart: Decision 455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8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57" name="Flowchart: Decision 456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40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51" name="Group 450"/>
                  <p:cNvGrpSpPr/>
                  <p:nvPr/>
                </p:nvGrpSpPr>
                <p:grpSpPr>
                  <a:xfrm>
                    <a:off x="7564421" y="5045644"/>
                    <a:ext cx="1097280" cy="914400"/>
                    <a:chOff x="980741" y="5045644"/>
                    <a:chExt cx="1097280" cy="914400"/>
                  </a:xfrm>
                  <a:grpFill/>
                </p:grpSpPr>
                <p:sp>
                  <p:nvSpPr>
                    <p:cNvPr id="452" name="Flowchart: Decision 451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53" name="Flowchart: Decision 452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7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444" name="Oval 443"/>
                <p:cNvSpPr>
                  <a:spLocks noChangeAspect="1"/>
                </p:cNvSpPr>
                <p:nvPr/>
              </p:nvSpPr>
              <p:spPr>
                <a:xfrm>
                  <a:off x="1511948" y="5609743"/>
                  <a:ext cx="457200" cy="4572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323232">
                      <a:alpha val="1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  <p:sp>
              <p:nvSpPr>
                <p:cNvPr id="445" name="Oval 444"/>
                <p:cNvSpPr>
                  <a:spLocks noChangeAspect="1"/>
                </p:cNvSpPr>
                <p:nvPr/>
              </p:nvSpPr>
              <p:spPr>
                <a:xfrm>
                  <a:off x="4802828" y="5609743"/>
                  <a:ext cx="457200" cy="4572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323232">
                      <a:alpha val="6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  <p:sp>
              <p:nvSpPr>
                <p:cNvPr id="446" name="Oval 445"/>
                <p:cNvSpPr>
                  <a:spLocks noChangeAspect="1"/>
                </p:cNvSpPr>
                <p:nvPr/>
              </p:nvSpPr>
              <p:spPr>
                <a:xfrm>
                  <a:off x="8095628" y="5609743"/>
                  <a:ext cx="457200" cy="4572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323232">
                      <a:alpha val="4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3" name="Group 392"/>
              <p:cNvGrpSpPr/>
              <p:nvPr/>
            </p:nvGrpSpPr>
            <p:grpSpPr>
              <a:xfrm>
                <a:off x="-454012" y="1553600"/>
                <a:ext cx="8183880" cy="914400"/>
                <a:chOff x="368948" y="5381143"/>
                <a:chExt cx="8183880" cy="914400"/>
              </a:xfrm>
              <a:grpFill/>
            </p:grpSpPr>
            <p:grpSp>
              <p:nvGrpSpPr>
                <p:cNvPr id="419" name="Group 418"/>
                <p:cNvGrpSpPr/>
                <p:nvPr/>
              </p:nvGrpSpPr>
              <p:grpSpPr>
                <a:xfrm>
                  <a:off x="368948" y="5381143"/>
                  <a:ext cx="7680960" cy="914400"/>
                  <a:chOff x="980741" y="5045644"/>
                  <a:chExt cx="7680960" cy="914400"/>
                </a:xfrm>
                <a:grpFill/>
              </p:grpSpPr>
              <p:grpSp>
                <p:nvGrpSpPr>
                  <p:cNvPr id="423" name="Group 422"/>
                  <p:cNvGrpSpPr/>
                  <p:nvPr/>
                </p:nvGrpSpPr>
                <p:grpSpPr>
                  <a:xfrm>
                    <a:off x="98074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440" name="Flowchart: Decision 439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7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1" name="Flowchart: Decision 440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2" name="Flowchart: Decision 441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85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24" name="Group 423"/>
                  <p:cNvGrpSpPr/>
                  <p:nvPr/>
                </p:nvGrpSpPr>
                <p:grpSpPr>
                  <a:xfrm>
                    <a:off x="262666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437" name="Flowchart: Decision 436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8" name="Flowchart: Decision 437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39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9" name="Flowchart: Decision 438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85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25" name="Group 424"/>
                  <p:cNvGrpSpPr/>
                  <p:nvPr/>
                </p:nvGrpSpPr>
                <p:grpSpPr>
                  <a:xfrm>
                    <a:off x="427258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434" name="Flowchart: Decision 433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5" name="Flowchart: Decision 434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2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6" name="Flowchart: Decision 435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9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26" name="Group 425"/>
                  <p:cNvGrpSpPr/>
                  <p:nvPr/>
                </p:nvGrpSpPr>
                <p:grpSpPr>
                  <a:xfrm>
                    <a:off x="591850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431" name="Flowchart: Decision 430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7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2" name="Flowchart: Decision 431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1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3" name="Flowchart: Decision 432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40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27" name="Group 426"/>
                  <p:cNvGrpSpPr/>
                  <p:nvPr/>
                </p:nvGrpSpPr>
                <p:grpSpPr>
                  <a:xfrm>
                    <a:off x="7564421" y="5045644"/>
                    <a:ext cx="1097280" cy="914400"/>
                    <a:chOff x="980741" y="5045644"/>
                    <a:chExt cx="1097280" cy="914400"/>
                  </a:xfrm>
                  <a:grpFill/>
                </p:grpSpPr>
                <p:sp>
                  <p:nvSpPr>
                    <p:cNvPr id="428" name="Flowchart: Decision 427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9" name="Flowchart: Decision 428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422" name="Oval 421"/>
                <p:cNvSpPr>
                  <a:spLocks noChangeAspect="1"/>
                </p:cNvSpPr>
                <p:nvPr/>
              </p:nvSpPr>
              <p:spPr>
                <a:xfrm>
                  <a:off x="8095628" y="5609743"/>
                  <a:ext cx="457200" cy="4572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323232">
                      <a:alpha val="4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4" name="Group 393"/>
              <p:cNvGrpSpPr/>
              <p:nvPr/>
            </p:nvGrpSpPr>
            <p:grpSpPr>
              <a:xfrm>
                <a:off x="368948" y="1015513"/>
                <a:ext cx="8183880" cy="914400"/>
                <a:chOff x="368948" y="5381143"/>
                <a:chExt cx="8183880" cy="914400"/>
              </a:xfrm>
              <a:grpFill/>
            </p:grpSpPr>
            <p:grpSp>
              <p:nvGrpSpPr>
                <p:cNvPr id="395" name="Group 394"/>
                <p:cNvGrpSpPr/>
                <p:nvPr/>
              </p:nvGrpSpPr>
              <p:grpSpPr>
                <a:xfrm>
                  <a:off x="368948" y="5381143"/>
                  <a:ext cx="7680960" cy="914400"/>
                  <a:chOff x="980741" y="5045644"/>
                  <a:chExt cx="7680960" cy="914400"/>
                </a:xfrm>
                <a:grpFill/>
              </p:grpSpPr>
              <p:grpSp>
                <p:nvGrpSpPr>
                  <p:cNvPr id="399" name="Group 398"/>
                  <p:cNvGrpSpPr/>
                  <p:nvPr/>
                </p:nvGrpSpPr>
                <p:grpSpPr>
                  <a:xfrm>
                    <a:off x="98074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416" name="Flowchart: Decision 415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7" name="Flowchart: Decision 416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39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8" name="Flowchart: Decision 417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85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00" name="Group 399"/>
                  <p:cNvGrpSpPr/>
                  <p:nvPr/>
                </p:nvGrpSpPr>
                <p:grpSpPr>
                  <a:xfrm>
                    <a:off x="262666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413" name="Flowchart: Decision 412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4" name="Flowchart: Decision 413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23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5" name="Flowchart: Decision 414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9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01" name="Group 400"/>
                  <p:cNvGrpSpPr/>
                  <p:nvPr/>
                </p:nvGrpSpPr>
                <p:grpSpPr>
                  <a:xfrm>
                    <a:off x="427258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410" name="Flowchart: Decision 409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3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1" name="Flowchart: Decision 410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18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2" name="Flowchart: Decision 411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9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02" name="Group 401"/>
                  <p:cNvGrpSpPr/>
                  <p:nvPr/>
                </p:nvGrpSpPr>
                <p:grpSpPr>
                  <a:xfrm>
                    <a:off x="591850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407" name="Flowchart: Decision 406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8" name="Flowchart: Decision 407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8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9" name="Flowchart: Decision 408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40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03" name="Group 402"/>
                  <p:cNvGrpSpPr/>
                  <p:nvPr/>
                </p:nvGrpSpPr>
                <p:grpSpPr>
                  <a:xfrm>
                    <a:off x="7564421" y="5045644"/>
                    <a:ext cx="1097280" cy="914400"/>
                    <a:chOff x="980741" y="5045644"/>
                    <a:chExt cx="1097280" cy="914400"/>
                  </a:xfrm>
                  <a:grpFill/>
                </p:grpSpPr>
                <p:sp>
                  <p:nvSpPr>
                    <p:cNvPr id="404" name="Flowchart: Decision 403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5" name="Flowchart: Decision 404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7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397" name="Oval 396"/>
                <p:cNvSpPr>
                  <a:spLocks noChangeAspect="1"/>
                </p:cNvSpPr>
                <p:nvPr/>
              </p:nvSpPr>
              <p:spPr>
                <a:xfrm>
                  <a:off x="4802828" y="5609743"/>
                  <a:ext cx="457200" cy="4572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323232">
                      <a:alpha val="6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  <p:sp>
              <p:nvSpPr>
                <p:cNvPr id="398" name="Oval 397"/>
                <p:cNvSpPr>
                  <a:spLocks noChangeAspect="1"/>
                </p:cNvSpPr>
                <p:nvPr/>
              </p:nvSpPr>
              <p:spPr>
                <a:xfrm>
                  <a:off x="8095628" y="5609743"/>
                  <a:ext cx="457200" cy="4572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323232">
                      <a:alpha val="4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11" name="Group 310"/>
            <p:cNvGrpSpPr/>
            <p:nvPr/>
          </p:nvGrpSpPr>
          <p:grpSpPr>
            <a:xfrm>
              <a:off x="0" y="941388"/>
              <a:ext cx="8183880" cy="914400"/>
              <a:chOff x="368948" y="5381143"/>
              <a:chExt cx="8183880" cy="914400"/>
            </a:xfrm>
            <a:grpFill/>
          </p:grpSpPr>
          <p:grpSp>
            <p:nvGrpSpPr>
              <p:cNvPr id="362" name="Group 361"/>
              <p:cNvGrpSpPr/>
              <p:nvPr/>
            </p:nvGrpSpPr>
            <p:grpSpPr>
              <a:xfrm>
                <a:off x="368948" y="5381143"/>
                <a:ext cx="7680960" cy="914400"/>
                <a:chOff x="980741" y="5045644"/>
                <a:chExt cx="7680960" cy="914400"/>
              </a:xfrm>
              <a:grpFill/>
            </p:grpSpPr>
            <p:grpSp>
              <p:nvGrpSpPr>
                <p:cNvPr id="366" name="Group 365"/>
                <p:cNvGrpSpPr/>
                <p:nvPr/>
              </p:nvGrpSpPr>
              <p:grpSpPr>
                <a:xfrm>
                  <a:off x="98074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383" name="Flowchart: Decision 382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2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4" name="Flowchart: Decision 383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39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5" name="Flowchart: Decision 384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8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67" name="Group 366"/>
                <p:cNvGrpSpPr/>
                <p:nvPr/>
              </p:nvGrpSpPr>
              <p:grpSpPr>
                <a:xfrm>
                  <a:off x="262666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380" name="Flowchart: Decision 379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2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1" name="Flowchart: Decision 380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23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2" name="Flowchart: Decision 381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8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68" name="Group 367"/>
                <p:cNvGrpSpPr/>
                <p:nvPr/>
              </p:nvGrpSpPr>
              <p:grpSpPr>
                <a:xfrm>
                  <a:off x="427258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377" name="Flowchart: Decision 376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2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8" name="Flowchart: Decision 377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2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9" name="Flowchart: Decision 378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9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69" name="Group 368"/>
                <p:cNvGrpSpPr/>
                <p:nvPr/>
              </p:nvGrpSpPr>
              <p:grpSpPr>
                <a:xfrm>
                  <a:off x="591850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374" name="Flowchart: Decision 373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17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5" name="Flowchart: Decision 374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8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6" name="Flowchart: Decision 375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40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70" name="Group 369"/>
                <p:cNvGrpSpPr/>
                <p:nvPr/>
              </p:nvGrpSpPr>
              <p:grpSpPr>
                <a:xfrm>
                  <a:off x="7564421" y="5045644"/>
                  <a:ext cx="1097280" cy="914400"/>
                  <a:chOff x="980741" y="5045644"/>
                  <a:chExt cx="1097280" cy="914400"/>
                </a:xfrm>
                <a:grpFill/>
              </p:grpSpPr>
              <p:sp>
                <p:nvSpPr>
                  <p:cNvPr id="371" name="Flowchart: Decision 370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1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2" name="Flowchart: Decision 371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65" name="Oval 364"/>
              <p:cNvSpPr>
                <a:spLocks noChangeAspect="1"/>
              </p:cNvSpPr>
              <p:nvPr/>
            </p:nvSpPr>
            <p:spPr>
              <a:xfrm>
                <a:off x="8095628" y="5609743"/>
                <a:ext cx="457200" cy="457200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323232">
                    <a:alpha val="4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p:grpSp>
        <p:grpSp>
          <p:nvGrpSpPr>
            <p:cNvPr id="312" name="Group 311"/>
            <p:cNvGrpSpPr/>
            <p:nvPr/>
          </p:nvGrpSpPr>
          <p:grpSpPr>
            <a:xfrm>
              <a:off x="320040" y="337740"/>
              <a:ext cx="7040880" cy="914400"/>
              <a:chOff x="1511948" y="5381143"/>
              <a:chExt cx="7040880" cy="914400"/>
            </a:xfrm>
            <a:grpFill/>
          </p:grpSpPr>
          <p:grpSp>
            <p:nvGrpSpPr>
              <p:cNvPr id="338" name="Group 337"/>
              <p:cNvGrpSpPr/>
              <p:nvPr/>
            </p:nvGrpSpPr>
            <p:grpSpPr>
              <a:xfrm>
                <a:off x="2014868" y="5381143"/>
                <a:ext cx="6035040" cy="914400"/>
                <a:chOff x="2626661" y="5045644"/>
                <a:chExt cx="6035040" cy="914400"/>
              </a:xfrm>
              <a:grpFill/>
            </p:grpSpPr>
            <p:grpSp>
              <p:nvGrpSpPr>
                <p:cNvPr id="343" name="Group 342"/>
                <p:cNvGrpSpPr/>
                <p:nvPr/>
              </p:nvGrpSpPr>
              <p:grpSpPr>
                <a:xfrm>
                  <a:off x="262666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356" name="Flowchart: Decision 355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2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7" name="Flowchart: Decision 356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23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8" name="Flowchart: Decision 357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8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4" name="Group 343"/>
                <p:cNvGrpSpPr/>
                <p:nvPr/>
              </p:nvGrpSpPr>
              <p:grpSpPr>
                <a:xfrm>
                  <a:off x="427258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353" name="Flowchart: Decision 352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2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4" name="Flowchart: Decision 353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2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5" name="Flowchart: Decision 354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9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5" name="Group 344"/>
                <p:cNvGrpSpPr/>
                <p:nvPr/>
              </p:nvGrpSpPr>
              <p:grpSpPr>
                <a:xfrm>
                  <a:off x="591850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350" name="Flowchart: Decision 349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17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1" name="Flowchart: Decision 350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1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2" name="Flowchart: Decision 351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40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6" name="Group 345"/>
                <p:cNvGrpSpPr/>
                <p:nvPr/>
              </p:nvGrpSpPr>
              <p:grpSpPr>
                <a:xfrm>
                  <a:off x="7564421" y="5045644"/>
                  <a:ext cx="1097280" cy="914400"/>
                  <a:chOff x="980741" y="5045644"/>
                  <a:chExt cx="1097280" cy="914400"/>
                </a:xfrm>
                <a:grpFill/>
              </p:grpSpPr>
              <p:sp>
                <p:nvSpPr>
                  <p:cNvPr id="347" name="Flowchart: Decision 346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1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8" name="Flowchart: Decision 347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39" name="Oval 338"/>
              <p:cNvSpPr>
                <a:spLocks noChangeAspect="1"/>
              </p:cNvSpPr>
              <p:nvPr/>
            </p:nvSpPr>
            <p:spPr>
              <a:xfrm>
                <a:off x="1511948" y="5609743"/>
                <a:ext cx="457200" cy="457200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323232">
                    <a:alpha val="8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  <p:sp>
            <p:nvSpPr>
              <p:cNvPr id="341" name="Oval 340"/>
              <p:cNvSpPr>
                <a:spLocks noChangeAspect="1"/>
              </p:cNvSpPr>
              <p:nvPr/>
            </p:nvSpPr>
            <p:spPr>
              <a:xfrm>
                <a:off x="8095628" y="5609743"/>
                <a:ext cx="457200" cy="457200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323232">
                    <a:alpha val="4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p:grpSp>
        <p:grpSp>
          <p:nvGrpSpPr>
            <p:cNvPr id="313" name="Group 312"/>
            <p:cNvGrpSpPr/>
            <p:nvPr/>
          </p:nvGrpSpPr>
          <p:grpSpPr>
            <a:xfrm>
              <a:off x="0" y="6410352"/>
              <a:ext cx="8183880" cy="914400"/>
              <a:chOff x="368948" y="5381143"/>
              <a:chExt cx="8183880" cy="914400"/>
            </a:xfrm>
            <a:grpFill/>
          </p:grpSpPr>
          <p:grpSp>
            <p:nvGrpSpPr>
              <p:cNvPr id="314" name="Group 313"/>
              <p:cNvGrpSpPr/>
              <p:nvPr/>
            </p:nvGrpSpPr>
            <p:grpSpPr>
              <a:xfrm>
                <a:off x="368948" y="5381143"/>
                <a:ext cx="7680960" cy="914400"/>
                <a:chOff x="980741" y="5045644"/>
                <a:chExt cx="7680960" cy="914400"/>
              </a:xfrm>
              <a:grpFill/>
            </p:grpSpPr>
            <p:grpSp>
              <p:nvGrpSpPr>
                <p:cNvPr id="318" name="Group 317"/>
                <p:cNvGrpSpPr/>
                <p:nvPr/>
              </p:nvGrpSpPr>
              <p:grpSpPr>
                <a:xfrm>
                  <a:off x="98074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335" name="Flowchart: Decision 334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27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6" name="Flowchart: Decision 335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4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7" name="Flowchart: Decision 336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8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9" name="Group 318"/>
                <p:cNvGrpSpPr/>
                <p:nvPr/>
              </p:nvGrpSpPr>
              <p:grpSpPr>
                <a:xfrm>
                  <a:off x="262666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332" name="Flowchart: Decision 331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2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3" name="Flowchart: Decision 332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39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4" name="Flowchart: Decision 333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8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0" name="Group 319"/>
                <p:cNvGrpSpPr/>
                <p:nvPr/>
              </p:nvGrpSpPr>
              <p:grpSpPr>
                <a:xfrm>
                  <a:off x="427258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329" name="Flowchart: Decision 328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2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0" name="Flowchart: Decision 329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18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1" name="Flowchart: Decision 330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9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1" name="Group 320"/>
                <p:cNvGrpSpPr/>
                <p:nvPr/>
              </p:nvGrpSpPr>
              <p:grpSpPr>
                <a:xfrm>
                  <a:off x="591850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326" name="Flowchart: Decision 325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12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7" name="Flowchart: Decision 326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1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8" name="Flowchart: Decision 327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21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2" name="Group 321"/>
                <p:cNvGrpSpPr/>
                <p:nvPr/>
              </p:nvGrpSpPr>
              <p:grpSpPr>
                <a:xfrm>
                  <a:off x="7564421" y="5045644"/>
                  <a:ext cx="1097280" cy="914400"/>
                  <a:chOff x="980741" y="5045644"/>
                  <a:chExt cx="1097280" cy="914400"/>
                </a:xfrm>
                <a:grpFill/>
              </p:grpSpPr>
              <p:sp>
                <p:nvSpPr>
                  <p:cNvPr id="323" name="Flowchart: Decision 322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1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4" name="Flowchart: Decision 323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17" name="Oval 316"/>
              <p:cNvSpPr>
                <a:spLocks noChangeAspect="1"/>
              </p:cNvSpPr>
              <p:nvPr/>
            </p:nvSpPr>
            <p:spPr>
              <a:xfrm>
                <a:off x="8095628" y="5609743"/>
                <a:ext cx="457200" cy="457200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323232">
                    <a:alpha val="4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ja-JP"/>
              <a:t>05/20/2025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R.Seidl: SIDIS analysis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8E702E3-23ED-4561-A0A0-337D53A173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73" name="Picture 13" descr="symbol1_150.gif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0" y="5994400"/>
            <a:ext cx="679451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32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4309" r:id="rId2"/>
    <p:sldLayoutId id="214748431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17" r:id="rId10"/>
    <p:sldLayoutId id="2147484318" r:id="rId11"/>
    <p:sldLayoutId id="2147484319" r:id="rId12"/>
    <p:sldLayoutId id="2147484320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SIDIS status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Ralf Seidl (RIKEN)</a:t>
            </a:r>
          </a:p>
          <a:p>
            <a:r>
              <a:rPr lang="en-US" dirty="0"/>
              <a:t>Stefan Diehl (UConn)</a:t>
            </a:r>
          </a:p>
        </p:txBody>
      </p:sp>
    </p:spTree>
    <p:extLst>
      <p:ext uri="{BB962C8B-B14F-4D97-AF65-F5344CB8AC3E}">
        <p14:creationId xmlns:p14="http://schemas.microsoft.com/office/powerpoint/2010/main" val="158592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35ABF-5EF6-C177-7326-1DA05F85C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Important topics that are poorly covered at present</a:t>
            </a:r>
            <a:endParaRPr kumimoji="1" lang="ja-JP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A11B3-5ECB-73C9-0951-B70FAF120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kumimoji="1" lang="en-US" altLang="ja-JP" dirty="0"/>
              <a:t>Nuclear PDFs/FFs via regular (light hadron) SIDIS </a:t>
            </a:r>
            <a:r>
              <a:rPr kumimoji="1" lang="en-US" altLang="ja-JP" dirty="0">
                <a:sym typeface="Wingdings" panose="05000000000000000000" pitchFamily="2" charset="2"/>
              </a:rPr>
              <a:t> needed for early science. </a:t>
            </a:r>
            <a:r>
              <a:rPr kumimoji="1" lang="en-US" altLang="ja-JP" dirty="0" err="1">
                <a:sym typeface="Wingdings" panose="05000000000000000000" pitchFamily="2" charset="2"/>
              </a:rPr>
              <a:t>eRu</a:t>
            </a:r>
            <a:r>
              <a:rPr kumimoji="1" lang="en-US" altLang="ja-JP" dirty="0">
                <a:sym typeface="Wingdings" panose="05000000000000000000" pitchFamily="2" charset="2"/>
              </a:rPr>
              <a:t> + </a:t>
            </a:r>
            <a:r>
              <a:rPr kumimoji="1" lang="en-US" altLang="ja-JP" dirty="0" err="1">
                <a:sym typeface="Wingdings" panose="05000000000000000000" pitchFamily="2" charset="2"/>
              </a:rPr>
              <a:t>eAu</a:t>
            </a:r>
            <a:r>
              <a:rPr kumimoji="1" lang="en-US" altLang="ja-JP" dirty="0">
                <a:sym typeface="Wingdings" panose="05000000000000000000" pitchFamily="2" charset="2"/>
              </a:rPr>
              <a:t> samples to be produced Analyzers welcome</a:t>
            </a:r>
          </a:p>
          <a:p>
            <a:r>
              <a:rPr kumimoji="1" lang="en-US" altLang="ja-JP" dirty="0">
                <a:sym typeface="Wingdings" panose="05000000000000000000" pitchFamily="2" charset="2"/>
              </a:rPr>
              <a:t>(n)PDFs/FF for gluons via D meson/HF SIDIS coordinate with HF/Jets group, some work started for gluon Sivers by Artur</a:t>
            </a:r>
          </a:p>
          <a:p>
            <a:r>
              <a:rPr kumimoji="1" lang="en-US" altLang="ja-JP" dirty="0">
                <a:sym typeface="Wingdings" panose="05000000000000000000" pitchFamily="2" charset="2"/>
              </a:rPr>
              <a:t>Di-hadron fragmentation (</a:t>
            </a:r>
            <a:r>
              <a:rPr kumimoji="1" lang="en-US" altLang="ja-JP" dirty="0" err="1">
                <a:sym typeface="Wingdings" panose="05000000000000000000" pitchFamily="2" charset="2"/>
              </a:rPr>
              <a:t>DiFFs</a:t>
            </a:r>
            <a:r>
              <a:rPr kumimoji="1" lang="en-US" altLang="ja-JP" dirty="0">
                <a:sym typeface="Wingdings" panose="05000000000000000000" pitchFamily="2" charset="2"/>
              </a:rPr>
              <a:t>) studies mostly dormant since YR/proposals</a:t>
            </a:r>
          </a:p>
          <a:p>
            <a:r>
              <a:rPr kumimoji="1" lang="en-US" altLang="ja-JP" dirty="0">
                <a:sym typeface="Wingdings" panose="05000000000000000000" pitchFamily="2" charset="2"/>
              </a:rPr>
              <a:t>Higher twist azimuthal asymmetries in single/di-hadron SIDIS (TMDs and </a:t>
            </a:r>
            <a:r>
              <a:rPr kumimoji="1" lang="en-US" altLang="ja-JP" dirty="0" err="1">
                <a:sym typeface="Wingdings" panose="05000000000000000000" pitchFamily="2" charset="2"/>
              </a:rPr>
              <a:t>DiFFs</a:t>
            </a:r>
            <a:r>
              <a:rPr kumimoji="1" lang="en-US" altLang="ja-JP" dirty="0">
                <a:sym typeface="Wingdings" panose="05000000000000000000" pitchFamily="2" charset="2"/>
              </a:rPr>
              <a:t> </a:t>
            </a:r>
            <a:r>
              <a:rPr kumimoji="1" lang="en-US" altLang="ja-JP" dirty="0"/>
              <a:t> </a:t>
            </a:r>
          </a:p>
          <a:p>
            <a:r>
              <a:rPr kumimoji="1" lang="en-US" altLang="ja-JP" dirty="0"/>
              <a:t>Check inclusive hadron AN measurements (similar to RHIC and fixed target DIS experiments)</a:t>
            </a:r>
          </a:p>
          <a:p>
            <a:r>
              <a:rPr kumimoji="1" lang="en-US" altLang="ja-JP" dirty="0"/>
              <a:t>Unpolarized cross section studies for azimuthal modulations (Cahn/</a:t>
            </a:r>
            <a:r>
              <a:rPr kumimoji="1" lang="en-US" altLang="ja-JP" dirty="0" err="1"/>
              <a:t>BoerMulders</a:t>
            </a:r>
            <a:r>
              <a:rPr kumimoji="1" lang="en-US" altLang="ja-JP" dirty="0"/>
              <a:t> effects effects)</a:t>
            </a:r>
          </a:p>
          <a:p>
            <a:r>
              <a:rPr kumimoji="1" lang="en-US" altLang="ja-JP" dirty="0"/>
              <a:t>Help improve PID response toward likelihoods from all detectors with PID information (</a:t>
            </a:r>
            <a:r>
              <a:rPr kumimoji="1" lang="en-US" altLang="ja-JP" dirty="0" err="1"/>
              <a:t>pRICH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dRICH</a:t>
            </a:r>
            <a:r>
              <a:rPr kumimoji="1" lang="en-US" altLang="ja-JP" dirty="0"/>
              <a:t>, TOF, EMCALs) </a:t>
            </a:r>
            <a:endParaRPr kumimoji="1" lang="ja-JP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9FFAE-559D-FD1C-EC80-1A9EC06E5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05/20/2025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D70B8-BE97-F2CA-3C15-F74253AD2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R.Seidl: SIDIS analysis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BDE9D-5D15-7282-86A1-CE50C5737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01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9DB2-328F-34D9-1052-3D316CDD4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Other Status</a:t>
            </a:r>
            <a:endParaRPr kumimoji="1" lang="ja-JP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E657B-CDC4-FECD-8412-972C885CA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Meetings bi-weekly Tuesday 8:30 ET</a:t>
            </a:r>
          </a:p>
          <a:p>
            <a:r>
              <a:rPr lang="en-US" altLang="ja-JP" dirty="0"/>
              <a:t>Ongoing work: </a:t>
            </a:r>
          </a:p>
          <a:p>
            <a:pPr lvl="1"/>
            <a:r>
              <a:rPr lang="en-US" altLang="ja-JP" dirty="0"/>
              <a:t>Realistic PID studies for new Italian participants (mostly also working on </a:t>
            </a:r>
            <a:r>
              <a:rPr lang="en-US" altLang="ja-JP" dirty="0" err="1"/>
              <a:t>dRHIC</a:t>
            </a:r>
            <a:r>
              <a:rPr lang="en-US" altLang="ja-JP" dirty="0"/>
              <a:t>)</a:t>
            </a:r>
          </a:p>
          <a:p>
            <a:pPr lvl="1"/>
            <a:r>
              <a:rPr lang="en-US" altLang="ja-JP" dirty="0" err="1"/>
              <a:t>eAu</a:t>
            </a:r>
            <a:r>
              <a:rPr lang="en-US" altLang="ja-JP" dirty="0"/>
              <a:t>/</a:t>
            </a:r>
            <a:r>
              <a:rPr lang="en-US" altLang="ja-JP" dirty="0" err="1"/>
              <a:t>eRu</a:t>
            </a:r>
            <a:r>
              <a:rPr lang="en-US" altLang="ja-JP" dirty="0"/>
              <a:t> preparations </a:t>
            </a:r>
            <a:r>
              <a:rPr lang="en-US" altLang="ja-JP" dirty="0">
                <a:sym typeface="Wingdings" panose="05000000000000000000" pitchFamily="2" charset="2"/>
              </a:rPr>
              <a:t></a:t>
            </a:r>
            <a:r>
              <a:rPr lang="en-US" altLang="ja-JP" dirty="0" err="1">
                <a:sym typeface="Wingdings" panose="05000000000000000000" pitchFamily="2" charset="2"/>
              </a:rPr>
              <a:t>BeAGLE</a:t>
            </a:r>
            <a:r>
              <a:rPr lang="en-US" altLang="ja-JP" dirty="0">
                <a:sym typeface="Wingdings" panose="05000000000000000000" pitchFamily="2" charset="2"/>
              </a:rPr>
              <a:t> is being produced</a:t>
            </a:r>
          </a:p>
          <a:p>
            <a:pPr lvl="1"/>
            <a:r>
              <a:rPr lang="en-US" altLang="ja-JP" dirty="0" err="1">
                <a:sym typeface="Wingdings" panose="05000000000000000000" pitchFamily="2" charset="2"/>
              </a:rPr>
              <a:t>eD</a:t>
            </a:r>
            <a:r>
              <a:rPr lang="en-US" altLang="ja-JP" dirty="0">
                <a:sym typeface="Wingdings" panose="05000000000000000000" pitchFamily="2" charset="2"/>
              </a:rPr>
              <a:t>/e</a:t>
            </a:r>
            <a:r>
              <a:rPr lang="en-US" altLang="ja-JP" baseline="30000" dirty="0">
                <a:sym typeface="Wingdings" panose="05000000000000000000" pitchFamily="2" charset="2"/>
              </a:rPr>
              <a:t>3</a:t>
            </a:r>
            <a:r>
              <a:rPr lang="en-US" altLang="ja-JP" dirty="0">
                <a:sym typeface="Wingdings" panose="05000000000000000000" pitchFamily="2" charset="2"/>
              </a:rPr>
              <a:t>He</a:t>
            </a:r>
            <a:r>
              <a:rPr lang="en-US" altLang="ja-JP" dirty="0"/>
              <a:t> preparations </a:t>
            </a:r>
            <a:r>
              <a:rPr lang="en-US" altLang="ja-JP" dirty="0">
                <a:sym typeface="Wingdings" panose="05000000000000000000" pitchFamily="2" charset="2"/>
              </a:rPr>
              <a:t></a:t>
            </a:r>
            <a:r>
              <a:rPr lang="en-US" altLang="ja-JP" dirty="0" err="1">
                <a:sym typeface="Wingdings" panose="05000000000000000000" pitchFamily="2" charset="2"/>
              </a:rPr>
              <a:t>BeAGLE</a:t>
            </a:r>
            <a:r>
              <a:rPr lang="en-US" altLang="ja-JP" dirty="0">
                <a:sym typeface="Wingdings" panose="05000000000000000000" pitchFamily="2" charset="2"/>
              </a:rPr>
              <a:t> is being produced</a:t>
            </a:r>
            <a:endParaRPr lang="en-US" altLang="ja-JP" dirty="0"/>
          </a:p>
          <a:p>
            <a:pPr lvl="1"/>
            <a:r>
              <a:rPr lang="en-US" altLang="ja-JP" dirty="0"/>
              <a:t>Charlotte SIDIS variable implementation in Reconstruction software; cross check with RCS ongoing</a:t>
            </a:r>
          </a:p>
          <a:p>
            <a:pPr lvl="1"/>
            <a:r>
              <a:rPr kumimoji="1" lang="en-US" altLang="ja-JP" dirty="0"/>
              <a:t>Charlotte + student started looking at high-Pt di-hadrons for gluon Sivers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20F5A-4221-7011-8395-11DB19F39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05/20/2025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BB6CE-961C-9D63-2FDB-1AA950A07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R.Seidl: SIDIS analysis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65165-5B0F-35B0-918A-422675F8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42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F333B3E-07D6-BF38-8EC7-408339DB8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preTDR</a:t>
            </a:r>
            <a:r>
              <a:rPr kumimoji="1" lang="en-US" altLang="ja-JP" dirty="0"/>
              <a:t> plots: SIDIS resolutions (z shown for </a:t>
            </a:r>
            <a:r>
              <a:rPr kumimoji="1" lang="en-US" altLang="ja-JP" dirty="0" err="1"/>
              <a:t>pions</a:t>
            </a:r>
            <a:r>
              <a:rPr kumimoji="1" lang="en-US" altLang="ja-JP" dirty="0"/>
              <a:t> </a:t>
            </a:r>
            <a:endParaRPr lang="ja-JP" altLang="en-US" dirty="0"/>
          </a:p>
        </p:txBody>
      </p:sp>
      <p:pic>
        <p:nvPicPr>
          <p:cNvPr id="8" name="Content Placeholder 7" descr="A graph with a line in the middle&#10;&#10;AI-generated content may be incorrect.">
            <a:extLst>
              <a:ext uri="{FF2B5EF4-FFF2-40B4-BE49-F238E27FC236}">
                <a16:creationId xmlns:a16="http://schemas.microsoft.com/office/drawing/2014/main" id="{075AECB8-3594-A829-DCBA-10F581453B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" y="2428709"/>
            <a:ext cx="6103820" cy="2000582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22B9A3-2AD0-BA54-A33C-4C17EC6EC0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ja-JP" dirty="0"/>
              <a:t>Resolutions for three sample x-Q</a:t>
            </a:r>
            <a:r>
              <a:rPr lang="en-US" altLang="ja-JP" baseline="30000" dirty="0"/>
              <a:t>2</a:t>
            </a:r>
            <a:r>
              <a:rPr lang="en-US" altLang="ja-JP" dirty="0"/>
              <a:t> bins using Electron method </a:t>
            </a:r>
          </a:p>
          <a:p>
            <a:r>
              <a:rPr lang="en-US" altLang="ja-JP" dirty="0"/>
              <a:t>Similar sample resolutions available for other SIDIS variables </a:t>
            </a:r>
            <a:r>
              <a:rPr lang="en-US" altLang="ja-JP" dirty="0" err="1"/>
              <a:t>P</a:t>
            </a:r>
            <a:r>
              <a:rPr lang="en-US" altLang="ja-JP" baseline="-25000" dirty="0" err="1"/>
              <a:t>hT</a:t>
            </a:r>
            <a:r>
              <a:rPr lang="en-US" altLang="ja-JP" dirty="0"/>
              <a:t>, </a:t>
            </a:r>
            <a:r>
              <a:rPr lang="en-US" altLang="ja-JP" dirty="0" err="1">
                <a:latin typeface="Symbol" panose="05050102010706020507" pitchFamily="18" charset="2"/>
              </a:rPr>
              <a:t>f</a:t>
            </a:r>
            <a:r>
              <a:rPr lang="en-US" altLang="ja-JP" baseline="-25000" dirty="0" err="1"/>
              <a:t>h</a:t>
            </a:r>
            <a:r>
              <a:rPr lang="en-US" altLang="ja-JP" dirty="0" err="1"/>
              <a:t>,</a:t>
            </a:r>
            <a:r>
              <a:rPr lang="en-US" altLang="ja-JP" dirty="0" err="1">
                <a:latin typeface="Symbol" panose="05050102010706020507" pitchFamily="18" charset="2"/>
              </a:rPr>
              <a:t>f</a:t>
            </a:r>
            <a:r>
              <a:rPr lang="en-US" altLang="ja-JP" baseline="-25000" dirty="0" err="1"/>
              <a:t>S</a:t>
            </a:r>
            <a:r>
              <a:rPr lang="en-US" altLang="ja-JP" dirty="0"/>
              <a:t>, </a:t>
            </a:r>
            <a:r>
              <a:rPr lang="en-US" altLang="ja-JP" dirty="0" err="1"/>
              <a:t>etc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Improvements expected from better DIS electron kinematics  reconstruction using not just tracking </a:t>
            </a:r>
            <a:endParaRPr lang="ja-JP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78E69-746C-DFED-A2C6-5BB52FCDA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05/20/2025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0B450-C7A1-88A7-816C-FC2BE4426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R.Seidl: SIDIS analysis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403DC-05DF-2BB8-FEED-50D8172B8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69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61216-2D80-BBE4-BE8F-2E92B246E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preTDR</a:t>
            </a:r>
            <a:r>
              <a:rPr kumimoji="1" lang="en-US" altLang="ja-JP" dirty="0"/>
              <a:t> plots: PID efficiencies and purities </a:t>
            </a:r>
            <a:endParaRPr kumimoji="1" lang="ja-JP" altLang="en-US" dirty="0"/>
          </a:p>
        </p:txBody>
      </p:sp>
      <p:pic>
        <p:nvPicPr>
          <p:cNvPr id="9" name="Content Placeholder 8" descr="A graph of a graph&#10;&#10;AI-generated content may be incorrect.">
            <a:extLst>
              <a:ext uri="{FF2B5EF4-FFF2-40B4-BE49-F238E27FC236}">
                <a16:creationId xmlns:a16="http://schemas.microsoft.com/office/drawing/2014/main" id="{D9E6DB05-0269-E73E-A7C4-95FB4695A9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19" y="3926438"/>
            <a:ext cx="7253542" cy="2377414"/>
          </a:xfrm>
        </p:spPr>
      </p:pic>
      <p:pic>
        <p:nvPicPr>
          <p:cNvPr id="11" name="Content Placeholder 10" descr="A graph of a graph&#10;&#10;AI-generated content may be incorrect.">
            <a:extLst>
              <a:ext uri="{FF2B5EF4-FFF2-40B4-BE49-F238E27FC236}">
                <a16:creationId xmlns:a16="http://schemas.microsoft.com/office/drawing/2014/main" id="{E4FBC247-9C8A-8AC7-376E-910F554BA0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19" y="1419368"/>
            <a:ext cx="7253542" cy="2377414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FC3C3-03D6-706C-64A6-9F66C1D12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05/20/2025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5D33FB-F604-3EA8-ABCF-02A999BA1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R.Seidl: SIDIS analysis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DF08F3-6911-4DFC-B512-EE4E6B435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3</a:t>
            </a:fld>
            <a:endParaRPr lang="en-US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DD87BC4D-1A7D-DEA1-2269-35731CEC1360}"/>
              </a:ext>
            </a:extLst>
          </p:cNvPr>
          <p:cNvSpPr txBox="1">
            <a:spLocks/>
          </p:cNvSpPr>
          <p:nvPr/>
        </p:nvSpPr>
        <p:spPr>
          <a:xfrm>
            <a:off x="8153399" y="1532771"/>
            <a:ext cx="3652157" cy="4644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kumimoji="0" lang="en-US" altLang="ja-JP" dirty="0"/>
              <a:t>Kaon PID efficiencies and purities vs hadron P in three rapidity ranges</a:t>
            </a:r>
          </a:p>
          <a:p>
            <a:pPr fontAlgn="auto">
              <a:spcAft>
                <a:spcPts val="0"/>
              </a:spcAft>
            </a:pPr>
            <a:r>
              <a:rPr kumimoji="0" lang="en-US" altLang="ja-JP" dirty="0"/>
              <a:t>Similar plots for </a:t>
            </a:r>
            <a:r>
              <a:rPr kumimoji="0" lang="en-US" altLang="ja-JP" dirty="0" err="1"/>
              <a:t>pions</a:t>
            </a:r>
            <a:r>
              <a:rPr kumimoji="0" lang="en-US" altLang="ja-JP" dirty="0"/>
              <a:t> and protons available</a:t>
            </a:r>
          </a:p>
          <a:p>
            <a:pPr fontAlgn="auto">
              <a:spcAft>
                <a:spcPts val="0"/>
              </a:spcAft>
            </a:pPr>
            <a:r>
              <a:rPr kumimoji="0" lang="en-US" altLang="ja-JP" dirty="0"/>
              <a:t>Improvements expected from proper likelihood based PID </a:t>
            </a:r>
            <a:r>
              <a:rPr kumimoji="0" lang="en-US" altLang="ja-JP" dirty="0" err="1"/>
              <a:t>reco</a:t>
            </a:r>
            <a:endParaRPr kumimoji="0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8119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52B4715-F29E-1B72-25D9-FE232BB3D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preTDR</a:t>
            </a:r>
            <a:r>
              <a:rPr kumimoji="1" lang="en-US" altLang="ja-JP" dirty="0"/>
              <a:t> plots: A</a:t>
            </a:r>
            <a:r>
              <a:rPr kumimoji="1" lang="en-US" altLang="ja-JP" baseline="-25000" dirty="0"/>
              <a:t>1p</a:t>
            </a:r>
            <a:r>
              <a:rPr kumimoji="1" lang="en-US" altLang="ja-JP" baseline="30000" dirty="0">
                <a:latin typeface="Symbol" panose="05050102010706020507" pitchFamily="18" charset="2"/>
              </a:rPr>
              <a:t>p</a:t>
            </a:r>
            <a:r>
              <a:rPr kumimoji="1" lang="en-US" altLang="ja-JP" dirty="0"/>
              <a:t> for 5x41</a:t>
            </a:r>
            <a:endParaRPr lang="ja-JP" alt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37452DC-9A5A-D11E-7117-6A7FB908C3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6661" y="2035705"/>
            <a:ext cx="5867739" cy="4141258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DDD8D39-E693-2379-302A-CB9A1F1C69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ja-JP" dirty="0"/>
              <a:t>A</a:t>
            </a:r>
            <a:r>
              <a:rPr lang="en-US" altLang="ja-JP" baseline="-25000" dirty="0"/>
              <a:t>1</a:t>
            </a:r>
            <a:r>
              <a:rPr lang="en-US" altLang="ja-JP" dirty="0"/>
              <a:t> asymmetries for </a:t>
            </a:r>
            <a:r>
              <a:rPr lang="en-US" altLang="ja-JP" dirty="0" err="1"/>
              <a:t>pions</a:t>
            </a:r>
            <a:r>
              <a:rPr lang="en-US" altLang="ja-JP" dirty="0"/>
              <a:t> as a function of x in bins for Q2 and z</a:t>
            </a:r>
          </a:p>
          <a:p>
            <a:r>
              <a:rPr lang="en-US" altLang="ja-JP" dirty="0"/>
              <a:t>Similar plots available for 18x275 energy and neg. </a:t>
            </a:r>
            <a:r>
              <a:rPr lang="en-US" altLang="ja-JP" dirty="0" err="1"/>
              <a:t>pions</a:t>
            </a:r>
            <a:r>
              <a:rPr lang="en-US" altLang="ja-JP" dirty="0"/>
              <a:t> and kaons</a:t>
            </a:r>
          </a:p>
          <a:p>
            <a:endParaRPr lang="en-US" altLang="ja-JP" dirty="0"/>
          </a:p>
          <a:p>
            <a:r>
              <a:rPr lang="en-US" altLang="ja-JP" dirty="0"/>
              <a:t>Longer term improvements expected from better systematics handling (unfolding) and radiative corrections</a:t>
            </a:r>
            <a:endParaRPr lang="ja-JP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31F45-AFDA-8B7C-1D23-23105EB9C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05/20/2025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BE768-B57A-5864-2AB9-9864F7967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R.Seidl: SIDIS analysis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EDB70-72D7-BD45-DE63-FFE046D8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4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E45026-6D2E-C86F-44C0-FD6829F50C13}"/>
              </a:ext>
            </a:extLst>
          </p:cNvPr>
          <p:cNvSpPr/>
          <p:nvPr/>
        </p:nvSpPr>
        <p:spPr>
          <a:xfrm>
            <a:off x="1833165" y="5959329"/>
            <a:ext cx="4017905" cy="279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Charlotte van Hulse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325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D072A-CEAF-259C-229E-922C35F13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preTDR</a:t>
            </a:r>
            <a:r>
              <a:rPr kumimoji="1" lang="en-US" altLang="ja-JP" dirty="0"/>
              <a:t> plots: Collins asymmetries</a:t>
            </a:r>
            <a:endParaRPr kumimoji="1" lang="ja-JP" alt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19624D7-0B58-58F1-B23E-E81AE93AEA2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062" y="3799105"/>
            <a:ext cx="5714016" cy="1883237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215B379-6E3D-9B8F-7CE1-72A7C5FFB6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6062" y="1779715"/>
            <a:ext cx="5732388" cy="187864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7C34F-33FF-689D-9068-A32315BF7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05/20/2025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59825-FFD8-E238-D7EB-EA5CB91F5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R.Seidl: SIDIS analysis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9EE41-D395-C3DB-42B4-4F3636973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5</a:t>
            </a:fld>
            <a:endParaRPr lang="en-US"/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37EC339D-2DF5-8624-1345-2E2B927559EC}"/>
              </a:ext>
            </a:extLst>
          </p:cNvPr>
          <p:cNvSpPr txBox="1">
            <a:spLocks/>
          </p:cNvSpPr>
          <p:nvPr/>
        </p:nvSpPr>
        <p:spPr>
          <a:xfrm>
            <a:off x="6197600" y="1532771"/>
            <a:ext cx="5156200" cy="4644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kumimoji="0" lang="en-US" altLang="ja-JP" dirty="0"/>
              <a:t>Collins asymmetries for </a:t>
            </a:r>
            <a:r>
              <a:rPr kumimoji="0" lang="en-US" altLang="ja-JP" dirty="0">
                <a:latin typeface="Symbol" panose="05050102010706020507" pitchFamily="18" charset="2"/>
              </a:rPr>
              <a:t>p</a:t>
            </a:r>
            <a:r>
              <a:rPr kumimoji="0" lang="en-US" altLang="ja-JP" baseline="30000" dirty="0"/>
              <a:t>+</a:t>
            </a:r>
            <a:r>
              <a:rPr kumimoji="0" lang="en-US" altLang="ja-JP" dirty="0"/>
              <a:t> in three x-Q</a:t>
            </a:r>
            <a:r>
              <a:rPr kumimoji="0" lang="en-US" altLang="ja-JP" baseline="30000" dirty="0"/>
              <a:t>2</a:t>
            </a:r>
            <a:r>
              <a:rPr kumimoji="0" lang="en-US" altLang="ja-JP" dirty="0"/>
              <a:t> sample bins as a function of z/</a:t>
            </a:r>
            <a:r>
              <a:rPr kumimoji="0" lang="en-US" altLang="ja-JP" dirty="0" err="1"/>
              <a:t>P</a:t>
            </a:r>
            <a:r>
              <a:rPr kumimoji="0" lang="en-US" altLang="ja-JP" baseline="-25000" dirty="0" err="1"/>
              <a:t>hT</a:t>
            </a:r>
            <a:r>
              <a:rPr kumimoji="0" lang="en-US" altLang="ja-JP" dirty="0"/>
              <a:t> in bins of </a:t>
            </a:r>
            <a:r>
              <a:rPr kumimoji="0" lang="en-US" altLang="ja-JP" dirty="0" err="1"/>
              <a:t>P</a:t>
            </a:r>
            <a:r>
              <a:rPr kumimoji="0" lang="en-US" altLang="ja-JP" baseline="-25000" dirty="0" err="1"/>
              <a:t>hT</a:t>
            </a:r>
            <a:r>
              <a:rPr kumimoji="0" lang="en-US" altLang="ja-JP" dirty="0"/>
              <a:t>/z</a:t>
            </a:r>
          </a:p>
          <a:p>
            <a:pPr fontAlgn="auto">
              <a:spcAft>
                <a:spcPts val="0"/>
              </a:spcAft>
            </a:pPr>
            <a:endParaRPr kumimoji="0" lang="en-US" altLang="ja-JP" dirty="0"/>
          </a:p>
          <a:p>
            <a:pPr fontAlgn="auto">
              <a:spcAft>
                <a:spcPts val="0"/>
              </a:spcAft>
            </a:pPr>
            <a:endParaRPr kumimoji="0" lang="en-US" altLang="ja-JP" dirty="0"/>
          </a:p>
          <a:p>
            <a:pPr fontAlgn="auto">
              <a:spcAft>
                <a:spcPts val="0"/>
              </a:spcAft>
            </a:pPr>
            <a:r>
              <a:rPr kumimoji="0" lang="en-US" altLang="ja-JP" dirty="0"/>
              <a:t>Longer term improvements expected from better systematics handling (unfolding) and radiative corrections</a:t>
            </a:r>
            <a:endParaRPr kumimoji="0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6328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787F0-8F0E-A374-F554-E5F8CEFE1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preTDR</a:t>
            </a:r>
            <a:r>
              <a:rPr kumimoji="1" lang="en-US" altLang="ja-JP" dirty="0"/>
              <a:t> plots: </a:t>
            </a:r>
            <a:r>
              <a:rPr kumimoji="1" lang="en-US" altLang="ja-JP" dirty="0" err="1"/>
              <a:t>unpol</a:t>
            </a:r>
            <a:r>
              <a:rPr kumimoji="1" lang="en-US" altLang="ja-JP" dirty="0"/>
              <a:t> TMD uncertainty expectations </a:t>
            </a:r>
            <a:endParaRPr kumimoji="1" lang="ja-JP" altLang="en-US" dirty="0"/>
          </a:p>
        </p:txBody>
      </p:sp>
      <p:pic>
        <p:nvPicPr>
          <p:cNvPr id="8" name="Content Placeholder 7" descr="A graph of a function&#10;&#10;AI-generated content may be incorrect.">
            <a:extLst>
              <a:ext uri="{FF2B5EF4-FFF2-40B4-BE49-F238E27FC236}">
                <a16:creationId xmlns:a16="http://schemas.microsoft.com/office/drawing/2014/main" id="{C94E698F-E5E4-3844-C18A-040EB0B557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902" y="1585913"/>
            <a:ext cx="6306196" cy="459105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A7474-0329-3583-E5D0-C6664B4D5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05/20/2025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20EB7-EA61-245C-D1C6-543200D22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R.Seidl: SIDIS analysis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07294-77DF-EEDE-A88E-7D4A9F58A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6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34394A-15BB-BC48-0F0B-2FDA5B2EFAD0}"/>
              </a:ext>
            </a:extLst>
          </p:cNvPr>
          <p:cNvSpPr txBox="1"/>
          <p:nvPr/>
        </p:nvSpPr>
        <p:spPr>
          <a:xfrm>
            <a:off x="4599213" y="6176963"/>
            <a:ext cx="2454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Gregory Matousek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2199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27E860C-1D73-AC36-7F77-3159DF342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/>
              <a:t>preTDR</a:t>
            </a:r>
            <a:r>
              <a:rPr kumimoji="1" lang="en-US" altLang="ja-JP" dirty="0"/>
              <a:t> plots:MAP24 based uncertainty impact </a:t>
            </a:r>
            <a:r>
              <a:rPr kumimoji="1" lang="en-US" altLang="ja-JP" dirty="0" err="1"/>
              <a:t>unpol</a:t>
            </a:r>
            <a:r>
              <a:rPr kumimoji="1" lang="en-US" altLang="ja-JP" dirty="0"/>
              <a:t> TMDs</a:t>
            </a:r>
            <a:endParaRPr lang="ja-JP" alt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B4EF1F7-DFAE-57E6-9061-3463002E14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ja-JP" dirty="0"/>
              <a:t>Uncertainties from MAPS24 studies performed by </a:t>
            </a:r>
            <a:r>
              <a:rPr kumimoji="1" lang="en-US" altLang="ja-JP" dirty="0"/>
              <a:t>Lorenzo Rossi (Pavia) using pseudo-data from Gregory Matousek (Duke)</a:t>
            </a:r>
            <a:endParaRPr kumimoji="1" lang="ja-JP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FF7A8-BFD4-5469-A853-AEE5954DE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05/20/2025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5BFAB-7A75-F768-80A2-5A84ED32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R.Seidl: SIDIS analysis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841EA-4DD0-576C-D6AF-9499E4ABC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7</a:t>
            </a:fld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0090CD2-1B9D-2E17-25BF-2AE13F889E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35498" y="1533525"/>
            <a:ext cx="4480404" cy="464343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6B18431-F9B6-949A-A9AD-653314B69026}"/>
              </a:ext>
            </a:extLst>
          </p:cNvPr>
          <p:cNvSpPr/>
          <p:nvPr/>
        </p:nvSpPr>
        <p:spPr>
          <a:xfrm>
            <a:off x="1833165" y="5959329"/>
            <a:ext cx="4017905" cy="279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Lorenzo Rossi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983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153290A-6B5B-92EF-4FC6-459F3AF1C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Earliest science impacts, only </a:t>
            </a:r>
            <a:r>
              <a:rPr lang="en-US" altLang="ja-JP" dirty="0" err="1"/>
              <a:t>e+p</a:t>
            </a:r>
            <a:r>
              <a:rPr lang="en-US" altLang="ja-JP" dirty="0"/>
              <a:t> 10x130 and 5fb</a:t>
            </a:r>
            <a:r>
              <a:rPr lang="en-US" altLang="ja-JP" baseline="30000" dirty="0"/>
              <a:t>-1</a:t>
            </a:r>
            <a:endParaRPr lang="ja-JP" altLang="en-US" baseline="30000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4EA351D-7999-2193-7A40-E1444B3AF1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305446"/>
            <a:ext cx="5156200" cy="3099596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3723D5DC-FCB4-0740-F4D5-C1659D08B1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7600" y="2363194"/>
            <a:ext cx="5156200" cy="29841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2CA68-B0E4-E9C4-1BA4-2899550F9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05/20/2025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E4A9E-33C4-CCEA-410E-E2A3A2C2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R.Seidl: SIDIS analysis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5BBAC-ECE4-FF1B-663E-CF03EFB1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8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6C07B6-4B78-A801-5087-C551BBC6D314}"/>
              </a:ext>
            </a:extLst>
          </p:cNvPr>
          <p:cNvSpPr/>
          <p:nvPr/>
        </p:nvSpPr>
        <p:spPr>
          <a:xfrm>
            <a:off x="3906894" y="5823571"/>
            <a:ext cx="4017905" cy="279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Lorenzo Rossi and Marco </a:t>
            </a:r>
            <a:r>
              <a:rPr lang="en-US" altLang="ja-JP" dirty="0" err="1">
                <a:solidFill>
                  <a:schemeClr val="tx1"/>
                </a:solidFill>
              </a:rPr>
              <a:t>Radici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35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36AAC-06E2-5D31-1DA9-9A59204D0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Gluon Sivers via SIDIS J/</a:t>
            </a:r>
            <a:r>
              <a:rPr kumimoji="1" lang="en-US" altLang="ja-JP" dirty="0">
                <a:latin typeface="Symbol" panose="05050102010706020507" pitchFamily="18" charset="2"/>
              </a:rPr>
              <a:t>y</a:t>
            </a:r>
            <a:r>
              <a:rPr kumimoji="1" lang="en-US" altLang="ja-JP" dirty="0"/>
              <a:t> </a:t>
            </a:r>
            <a:r>
              <a:rPr kumimoji="1" lang="en-US" altLang="ja-JP" dirty="0">
                <a:sym typeface="Wingdings" panose="05000000000000000000" pitchFamily="2" charset="2"/>
              </a:rPr>
              <a:t>SIDIS D</a:t>
            </a:r>
            <a:endParaRPr kumimoji="1" lang="ja-JP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AB883-A32C-42E8-6189-A1E8653527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506685"/>
            <a:ext cx="5156200" cy="1670277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dirty="0"/>
              <a:t>Very few semi-inclusive J/</a:t>
            </a:r>
            <a:r>
              <a:rPr kumimoji="1" lang="en-US" altLang="ja-JP" dirty="0">
                <a:latin typeface="Symbol" panose="05050102010706020507" pitchFamily="18" charset="2"/>
              </a:rPr>
              <a:t>y</a:t>
            </a:r>
            <a:r>
              <a:rPr kumimoji="1" lang="en-US" altLang="ja-JP" dirty="0"/>
              <a:t> (most from B decays) although some more expected based on H1 measurements</a:t>
            </a:r>
          </a:p>
          <a:p>
            <a:pPr marL="0" indent="0">
              <a:buNone/>
            </a:pPr>
            <a:r>
              <a:rPr kumimoji="1" lang="en-US" altLang="ja-JP" dirty="0">
                <a:sym typeface="Wingdings" panose="05000000000000000000" pitchFamily="2" charset="2"/>
              </a:rPr>
              <a:t> Better to use open HF for gluon Sivers studies</a:t>
            </a:r>
            <a:endParaRPr kumimoji="1" lang="ja-JP" alt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E6AB4AD-C44F-7343-ACD9-96450B666C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7600" y="1926771"/>
            <a:ext cx="5283246" cy="3766376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F807A-513A-217D-5348-68C47F2CF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05/20/2025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01B978-B1BE-1791-DD68-4450F0D36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R.Seidl: SIDIS analysis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DE5C8-90B4-9FF6-B7D5-D0C6A38CE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9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22B41D-8FB5-17FE-4AFF-D980F60C3750}"/>
              </a:ext>
            </a:extLst>
          </p:cNvPr>
          <p:cNvSpPr/>
          <p:nvPr/>
        </p:nvSpPr>
        <p:spPr>
          <a:xfrm>
            <a:off x="5994400" y="5897887"/>
            <a:ext cx="4017905" cy="279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Artur </a:t>
            </a:r>
            <a:r>
              <a:rPr lang="en-US" altLang="ja-JP" dirty="0" err="1">
                <a:solidFill>
                  <a:schemeClr val="tx1"/>
                </a:solidFill>
              </a:rPr>
              <a:t>Hoghmrtsyan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11" name="Content Placeholder 11" descr="A blue and yellow graph&#10;&#10;AI-generated content may be incorrect.">
            <a:extLst>
              <a:ext uri="{FF2B5EF4-FFF2-40B4-BE49-F238E27FC236}">
                <a16:creationId xmlns:a16="http://schemas.microsoft.com/office/drawing/2014/main" id="{01721058-8FFD-9124-40AA-9D24EDFB3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03" y="1533525"/>
            <a:ext cx="2083479" cy="20206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5C84B74-F8C9-8498-AF0C-4DD5C4E578AF}"/>
              </a:ext>
            </a:extLst>
          </p:cNvPr>
          <p:cNvSpPr txBox="1"/>
          <p:nvPr/>
        </p:nvSpPr>
        <p:spPr>
          <a:xfrm>
            <a:off x="1213757" y="3722915"/>
            <a:ext cx="1529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+mn-lt"/>
              </a:rPr>
              <a:t>DIS/NC w/DIS cuts</a:t>
            </a:r>
            <a:endParaRPr kumimoji="1" lang="ja-JP" altLang="en-US" dirty="0">
              <a:latin typeface="+mn-lt"/>
            </a:endParaRPr>
          </a:p>
        </p:txBody>
      </p:sp>
      <p:pic>
        <p:nvPicPr>
          <p:cNvPr id="13" name="Content Placeholder 8" descr="A graph of a number of objects&#10;&#10;AI-generated content may be incorrect.">
            <a:extLst>
              <a:ext uri="{FF2B5EF4-FFF2-40B4-BE49-F238E27FC236}">
                <a16:creationId xmlns:a16="http://schemas.microsoft.com/office/drawing/2014/main" id="{09B34B11-8A41-9D7D-44C1-E37B4A82FB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333" y="1499241"/>
            <a:ext cx="2083480" cy="20206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159B1D1-EE60-7EFB-06B9-A25E9DAAA144}"/>
              </a:ext>
            </a:extLst>
          </p:cNvPr>
          <p:cNvSpPr txBox="1"/>
          <p:nvPr/>
        </p:nvSpPr>
        <p:spPr>
          <a:xfrm>
            <a:off x="3771901" y="3722915"/>
            <a:ext cx="1587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+mn-lt"/>
              </a:rPr>
              <a:t>DIS/NC w/DIS cuts</a:t>
            </a:r>
            <a:endParaRPr kumimoji="1" lang="ja-JP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186141"/>
      </p:ext>
    </p:extLst>
  </p:cSld>
  <p:clrMapOvr>
    <a:masterClrMapping/>
  </p:clrMapOvr>
</p:sld>
</file>

<file path=ppt/theme/theme1.xml><?xml version="1.0" encoding="utf-8"?>
<a:theme xmlns:a="http://schemas.openxmlformats.org/drawingml/2006/main" name="RCSDiamondW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CSDiamondWide" id="{4D0FDFAE-0AA3-426C-B68A-4D1ADA1BC31D}" vid="{37B1B175-A5C6-481E-8A27-2093BA843D0C}"/>
    </a:ext>
  </a:extLst>
</a:theme>
</file>

<file path=ppt/theme/theme2.xml><?xml version="1.0" encoding="utf-8"?>
<a:theme xmlns:a="http://schemas.openxmlformats.org/drawingml/2006/main" name="1_FCNUrawa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RCSDiamondWide</Template>
  <TotalTime>12190</TotalTime>
  <Words>581</Words>
  <Application>Microsoft Office PowerPoint</Application>
  <PresentationFormat>Widescreen</PresentationFormat>
  <Paragraphs>82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Constantia</vt:lpstr>
      <vt:lpstr>Calibri</vt:lpstr>
      <vt:lpstr>Wingdings</vt:lpstr>
      <vt:lpstr>Symbol</vt:lpstr>
      <vt:lpstr>Arial Unicode MS</vt:lpstr>
      <vt:lpstr>Calibri Light</vt:lpstr>
      <vt:lpstr>Arial</vt:lpstr>
      <vt:lpstr>RCSDiamondWide</vt:lpstr>
      <vt:lpstr>1_FCNUrawa2</vt:lpstr>
      <vt:lpstr>SIDIS status</vt:lpstr>
      <vt:lpstr>preTDR plots: SIDIS resolutions (z shown for pions </vt:lpstr>
      <vt:lpstr>preTDR plots: PID efficiencies and purities </vt:lpstr>
      <vt:lpstr>preTDR plots: A1pp for 5x41</vt:lpstr>
      <vt:lpstr>preTDR plots: Collins asymmetries</vt:lpstr>
      <vt:lpstr>preTDR plots: unpol TMD uncertainty expectations </vt:lpstr>
      <vt:lpstr>preTDR plots:MAP24 based uncertainty impact unpol TMDs</vt:lpstr>
      <vt:lpstr>Earliest science impacts, only e+p 10x130 and 5fb-1</vt:lpstr>
      <vt:lpstr>Gluon Sivers via SIDIS J/y SIDIS D</vt:lpstr>
      <vt:lpstr>Important topics that are poorly covered at present</vt:lpstr>
      <vt:lpstr>Other Status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SIDIS tutorial</dc:title>
  <dc:creator>Ralf Seidl</dc:creator>
  <cp:lastModifiedBy>Ralf Seidl</cp:lastModifiedBy>
  <cp:revision>25</cp:revision>
  <dcterms:created xsi:type="dcterms:W3CDTF">2024-08-20T07:50:55Z</dcterms:created>
  <dcterms:modified xsi:type="dcterms:W3CDTF">2025-05-20T12:08:13Z</dcterms:modified>
</cp:coreProperties>
</file>