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8"/>
  </p:notesMasterIdLst>
  <p:sldIdLst>
    <p:sldId id="316" r:id="rId5"/>
    <p:sldId id="317" r:id="rId6"/>
    <p:sldId id="31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9458D7-8B47-4A1D-A10A-09689FDCC0FC}" v="30" dt="2025-07-09T08:04:40.5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dgwick, Iain (STFC,RAL,TECH)" userId="de41d471-5fd1-49ac-b403-67b71b604f28" providerId="ADAL" clId="{499458D7-8B47-4A1D-A10A-09689FDCC0FC}"/>
    <pc:docChg chg="undo custSel addSld delSld modSld sldOrd">
      <pc:chgData name="Sedgwick, Iain (STFC,RAL,TECH)" userId="de41d471-5fd1-49ac-b403-67b71b604f28" providerId="ADAL" clId="{499458D7-8B47-4A1D-A10A-09689FDCC0FC}" dt="2025-07-09T08:04:49.257" v="511" actId="20577"/>
      <pc:docMkLst>
        <pc:docMk/>
      </pc:docMkLst>
      <pc:sldChg chg="del">
        <pc:chgData name="Sedgwick, Iain (STFC,RAL,TECH)" userId="de41d471-5fd1-49ac-b403-67b71b604f28" providerId="ADAL" clId="{499458D7-8B47-4A1D-A10A-09689FDCC0FC}" dt="2025-07-07T08:18:45.042" v="0" actId="47"/>
        <pc:sldMkLst>
          <pc:docMk/>
          <pc:sldMk cId="1500494253" sldId="311"/>
        </pc:sldMkLst>
      </pc:sldChg>
      <pc:sldChg chg="addSp delSp modSp new mod">
        <pc:chgData name="Sedgwick, Iain (STFC,RAL,TECH)" userId="de41d471-5fd1-49ac-b403-67b71b604f28" providerId="ADAL" clId="{499458D7-8B47-4A1D-A10A-09689FDCC0FC}" dt="2025-07-07T08:33:05.964" v="400" actId="1076"/>
        <pc:sldMkLst>
          <pc:docMk/>
          <pc:sldMk cId="1198723278" sldId="317"/>
        </pc:sldMkLst>
        <pc:spChg chg="add mod">
          <ac:chgData name="Sedgwick, Iain (STFC,RAL,TECH)" userId="de41d471-5fd1-49ac-b403-67b71b604f28" providerId="ADAL" clId="{499458D7-8B47-4A1D-A10A-09689FDCC0FC}" dt="2025-07-07T08:25:37.759" v="132" actId="20577"/>
          <ac:spMkLst>
            <pc:docMk/>
            <pc:sldMk cId="1198723278" sldId="317"/>
            <ac:spMk id="2" creationId="{83AC6B0D-F628-987B-F1CE-DD190A5861CB}"/>
          </ac:spMkLst>
        </pc:spChg>
        <pc:spChg chg="add mod">
          <ac:chgData name="Sedgwick, Iain (STFC,RAL,TECH)" userId="de41d471-5fd1-49ac-b403-67b71b604f28" providerId="ADAL" clId="{499458D7-8B47-4A1D-A10A-09689FDCC0FC}" dt="2025-07-07T08:29:00.339" v="298" actId="14100"/>
          <ac:spMkLst>
            <pc:docMk/>
            <pc:sldMk cId="1198723278" sldId="317"/>
            <ac:spMk id="4" creationId="{F6660FDB-EBA9-01A7-AF4D-B1FAA6CCDB4C}"/>
          </ac:spMkLst>
        </pc:spChg>
        <pc:spChg chg="add mod">
          <ac:chgData name="Sedgwick, Iain (STFC,RAL,TECH)" userId="de41d471-5fd1-49ac-b403-67b71b604f28" providerId="ADAL" clId="{499458D7-8B47-4A1D-A10A-09689FDCC0FC}" dt="2025-07-07T08:28:57.686" v="297" actId="1076"/>
          <ac:spMkLst>
            <pc:docMk/>
            <pc:sldMk cId="1198723278" sldId="317"/>
            <ac:spMk id="5" creationId="{18ECEE50-7E11-94C1-3117-220706A88ECB}"/>
          </ac:spMkLst>
        </pc:spChg>
        <pc:spChg chg="add mod">
          <ac:chgData name="Sedgwick, Iain (STFC,RAL,TECH)" userId="de41d471-5fd1-49ac-b403-67b71b604f28" providerId="ADAL" clId="{499458D7-8B47-4A1D-A10A-09689FDCC0FC}" dt="2025-07-07T08:32:31.425" v="386" actId="20577"/>
          <ac:spMkLst>
            <pc:docMk/>
            <pc:sldMk cId="1198723278" sldId="317"/>
            <ac:spMk id="6" creationId="{323DF094-8FB5-239E-89FA-77608A9917AC}"/>
          </ac:spMkLst>
        </pc:spChg>
        <pc:spChg chg="add mod">
          <ac:chgData name="Sedgwick, Iain (STFC,RAL,TECH)" userId="de41d471-5fd1-49ac-b403-67b71b604f28" providerId="ADAL" clId="{499458D7-8B47-4A1D-A10A-09689FDCC0FC}" dt="2025-07-07T08:32:34.008" v="387" actId="1076"/>
          <ac:spMkLst>
            <pc:docMk/>
            <pc:sldMk cId="1198723278" sldId="317"/>
            <ac:spMk id="8" creationId="{17E4AEAA-FF51-8193-3B07-5F387CF5001A}"/>
          </ac:spMkLst>
        </pc:spChg>
        <pc:spChg chg="add mod">
          <ac:chgData name="Sedgwick, Iain (STFC,RAL,TECH)" userId="de41d471-5fd1-49ac-b403-67b71b604f28" providerId="ADAL" clId="{499458D7-8B47-4A1D-A10A-09689FDCC0FC}" dt="2025-07-07T08:32:36.840" v="388" actId="1076"/>
          <ac:spMkLst>
            <pc:docMk/>
            <pc:sldMk cId="1198723278" sldId="317"/>
            <ac:spMk id="9" creationId="{C7B30887-0E6E-D6DE-935C-6013325FAE49}"/>
          </ac:spMkLst>
        </pc:spChg>
        <pc:spChg chg="add mod">
          <ac:chgData name="Sedgwick, Iain (STFC,RAL,TECH)" userId="de41d471-5fd1-49ac-b403-67b71b604f28" providerId="ADAL" clId="{499458D7-8B47-4A1D-A10A-09689FDCC0FC}" dt="2025-07-07T08:29:04.985" v="299" actId="1076"/>
          <ac:spMkLst>
            <pc:docMk/>
            <pc:sldMk cId="1198723278" sldId="317"/>
            <ac:spMk id="10" creationId="{3D7909CD-3298-854E-3220-C1E86FAAF5E8}"/>
          </ac:spMkLst>
        </pc:spChg>
        <pc:spChg chg="add mod">
          <ac:chgData name="Sedgwick, Iain (STFC,RAL,TECH)" userId="de41d471-5fd1-49ac-b403-67b71b604f28" providerId="ADAL" clId="{499458D7-8B47-4A1D-A10A-09689FDCC0FC}" dt="2025-07-07T08:29:09.384" v="311" actId="5793"/>
          <ac:spMkLst>
            <pc:docMk/>
            <pc:sldMk cId="1198723278" sldId="317"/>
            <ac:spMk id="11" creationId="{D2FF5101-F7F4-54B5-F5BA-37D44C112E52}"/>
          </ac:spMkLst>
        </pc:spChg>
        <pc:picChg chg="add mod">
          <ac:chgData name="Sedgwick, Iain (STFC,RAL,TECH)" userId="de41d471-5fd1-49ac-b403-67b71b604f28" providerId="ADAL" clId="{499458D7-8B47-4A1D-A10A-09689FDCC0FC}" dt="2025-07-07T08:31:08.450" v="324" actId="1076"/>
          <ac:picMkLst>
            <pc:docMk/>
            <pc:sldMk cId="1198723278" sldId="317"/>
            <ac:picMk id="12" creationId="{7456D576-1EE2-E400-9332-2369B5400DED}"/>
          </ac:picMkLst>
        </pc:picChg>
        <pc:picChg chg="add mod">
          <ac:chgData name="Sedgwick, Iain (STFC,RAL,TECH)" userId="de41d471-5fd1-49ac-b403-67b71b604f28" providerId="ADAL" clId="{499458D7-8B47-4A1D-A10A-09689FDCC0FC}" dt="2025-07-07T08:31:14.849" v="325" actId="1076"/>
          <ac:picMkLst>
            <pc:docMk/>
            <pc:sldMk cId="1198723278" sldId="317"/>
            <ac:picMk id="13" creationId="{26DB64A6-3FB2-C158-7DF8-C189322B19FF}"/>
          </ac:picMkLst>
        </pc:picChg>
        <pc:picChg chg="add mod">
          <ac:chgData name="Sedgwick, Iain (STFC,RAL,TECH)" userId="de41d471-5fd1-49ac-b403-67b71b604f28" providerId="ADAL" clId="{499458D7-8B47-4A1D-A10A-09689FDCC0FC}" dt="2025-07-07T08:31:19.518" v="327" actId="1076"/>
          <ac:picMkLst>
            <pc:docMk/>
            <pc:sldMk cId="1198723278" sldId="317"/>
            <ac:picMk id="15" creationId="{7E976884-019A-8189-5A1A-177BF9D6F0FC}"/>
          </ac:picMkLst>
        </pc:picChg>
        <pc:picChg chg="add mod">
          <ac:chgData name="Sedgwick, Iain (STFC,RAL,TECH)" userId="de41d471-5fd1-49ac-b403-67b71b604f28" providerId="ADAL" clId="{499458D7-8B47-4A1D-A10A-09689FDCC0FC}" dt="2025-07-07T08:31:30.740" v="329" actId="1076"/>
          <ac:picMkLst>
            <pc:docMk/>
            <pc:sldMk cId="1198723278" sldId="317"/>
            <ac:picMk id="16" creationId="{DAE21D1F-9D88-11DB-2EA3-456F2F316027}"/>
          </ac:picMkLst>
        </pc:picChg>
        <pc:picChg chg="add mod">
          <ac:chgData name="Sedgwick, Iain (STFC,RAL,TECH)" userId="de41d471-5fd1-49ac-b403-67b71b604f28" providerId="ADAL" clId="{499458D7-8B47-4A1D-A10A-09689FDCC0FC}" dt="2025-07-07T08:31:34.387" v="331" actId="1076"/>
          <ac:picMkLst>
            <pc:docMk/>
            <pc:sldMk cId="1198723278" sldId="317"/>
            <ac:picMk id="17" creationId="{CB66D47B-4A75-1901-6236-54AC49F59BBD}"/>
          </ac:picMkLst>
        </pc:picChg>
        <pc:picChg chg="add mod">
          <ac:chgData name="Sedgwick, Iain (STFC,RAL,TECH)" userId="de41d471-5fd1-49ac-b403-67b71b604f28" providerId="ADAL" clId="{499458D7-8B47-4A1D-A10A-09689FDCC0FC}" dt="2025-07-07T08:31:43.240" v="333" actId="1076"/>
          <ac:picMkLst>
            <pc:docMk/>
            <pc:sldMk cId="1198723278" sldId="317"/>
            <ac:picMk id="18" creationId="{59C0C2F4-21AE-D111-6D55-1666F6E07F41}"/>
          </ac:picMkLst>
        </pc:picChg>
        <pc:picChg chg="add mod">
          <ac:chgData name="Sedgwick, Iain (STFC,RAL,TECH)" userId="de41d471-5fd1-49ac-b403-67b71b604f28" providerId="ADAL" clId="{499458D7-8B47-4A1D-A10A-09689FDCC0FC}" dt="2025-07-07T08:31:47.488" v="335" actId="1076"/>
          <ac:picMkLst>
            <pc:docMk/>
            <pc:sldMk cId="1198723278" sldId="317"/>
            <ac:picMk id="19" creationId="{64CDA8C7-BB87-6CAA-1566-987D4EA68B23}"/>
          </ac:picMkLst>
        </pc:picChg>
        <pc:picChg chg="add del mod">
          <ac:chgData name="Sedgwick, Iain (STFC,RAL,TECH)" userId="de41d471-5fd1-49ac-b403-67b71b604f28" providerId="ADAL" clId="{499458D7-8B47-4A1D-A10A-09689FDCC0FC}" dt="2025-07-07T08:33:00.932" v="398" actId="21"/>
          <ac:picMkLst>
            <pc:docMk/>
            <pc:sldMk cId="1198723278" sldId="317"/>
            <ac:picMk id="20" creationId="{9D1DBF50-9085-E433-77AA-C50E4CB44CFE}"/>
          </ac:picMkLst>
        </pc:picChg>
        <pc:picChg chg="add mod">
          <ac:chgData name="Sedgwick, Iain (STFC,RAL,TECH)" userId="de41d471-5fd1-49ac-b403-67b71b604f28" providerId="ADAL" clId="{499458D7-8B47-4A1D-A10A-09689FDCC0FC}" dt="2025-07-07T08:32:01.545" v="339" actId="1076"/>
          <ac:picMkLst>
            <pc:docMk/>
            <pc:sldMk cId="1198723278" sldId="317"/>
            <ac:picMk id="21" creationId="{232B22F5-82A4-E90C-0B11-8083B2DA34CC}"/>
          </ac:picMkLst>
        </pc:picChg>
        <pc:picChg chg="add mod">
          <ac:chgData name="Sedgwick, Iain (STFC,RAL,TECH)" userId="de41d471-5fd1-49ac-b403-67b71b604f28" providerId="ADAL" clId="{499458D7-8B47-4A1D-A10A-09689FDCC0FC}" dt="2025-07-07T08:32:08.167" v="341" actId="1076"/>
          <ac:picMkLst>
            <pc:docMk/>
            <pc:sldMk cId="1198723278" sldId="317"/>
            <ac:picMk id="22" creationId="{7AF68881-7507-BF5C-D1D7-5AD15AE40986}"/>
          </ac:picMkLst>
        </pc:picChg>
        <pc:picChg chg="add mod">
          <ac:chgData name="Sedgwick, Iain (STFC,RAL,TECH)" userId="de41d471-5fd1-49ac-b403-67b71b604f28" providerId="ADAL" clId="{499458D7-8B47-4A1D-A10A-09689FDCC0FC}" dt="2025-07-07T08:32:12.289" v="343" actId="1076"/>
          <ac:picMkLst>
            <pc:docMk/>
            <pc:sldMk cId="1198723278" sldId="317"/>
            <ac:picMk id="23" creationId="{8D5071D0-705E-8F46-604C-0A63E5FE2D29}"/>
          </ac:picMkLst>
        </pc:picChg>
        <pc:picChg chg="add mod">
          <ac:chgData name="Sedgwick, Iain (STFC,RAL,TECH)" userId="de41d471-5fd1-49ac-b403-67b71b604f28" providerId="ADAL" clId="{499458D7-8B47-4A1D-A10A-09689FDCC0FC}" dt="2025-07-07T08:32:43.678" v="390" actId="1076"/>
          <ac:picMkLst>
            <pc:docMk/>
            <pc:sldMk cId="1198723278" sldId="317"/>
            <ac:picMk id="24" creationId="{97764C64-6D80-EC0D-8323-02533512925D}"/>
          </ac:picMkLst>
        </pc:picChg>
        <pc:picChg chg="add mod">
          <ac:chgData name="Sedgwick, Iain (STFC,RAL,TECH)" userId="de41d471-5fd1-49ac-b403-67b71b604f28" providerId="ADAL" clId="{499458D7-8B47-4A1D-A10A-09689FDCC0FC}" dt="2025-07-07T08:32:47.074" v="392" actId="1076"/>
          <ac:picMkLst>
            <pc:docMk/>
            <pc:sldMk cId="1198723278" sldId="317"/>
            <ac:picMk id="25" creationId="{1E76BDE3-704A-9DB7-5C87-791919749D82}"/>
          </ac:picMkLst>
        </pc:picChg>
        <pc:picChg chg="add mod">
          <ac:chgData name="Sedgwick, Iain (STFC,RAL,TECH)" userId="de41d471-5fd1-49ac-b403-67b71b604f28" providerId="ADAL" clId="{499458D7-8B47-4A1D-A10A-09689FDCC0FC}" dt="2025-07-07T08:33:05.964" v="400" actId="1076"/>
          <ac:picMkLst>
            <pc:docMk/>
            <pc:sldMk cId="1198723278" sldId="317"/>
            <ac:picMk id="27" creationId="{D78FC0C1-36B3-730F-7BD9-995AE1847A2D}"/>
          </ac:picMkLst>
        </pc:picChg>
      </pc:sldChg>
      <pc:sldChg chg="modSp add del mod">
        <pc:chgData name="Sedgwick, Iain (STFC,RAL,TECH)" userId="de41d471-5fd1-49ac-b403-67b71b604f28" providerId="ADAL" clId="{499458D7-8B47-4A1D-A10A-09689FDCC0FC}" dt="2025-07-07T08:24:11.810" v="6" actId="47"/>
        <pc:sldMkLst>
          <pc:docMk/>
          <pc:sldMk cId="2965463683" sldId="317"/>
        </pc:sldMkLst>
      </pc:sldChg>
      <pc:sldChg chg="addSp modSp new mod ord">
        <pc:chgData name="Sedgwick, Iain (STFC,RAL,TECH)" userId="de41d471-5fd1-49ac-b403-67b71b604f28" providerId="ADAL" clId="{499458D7-8B47-4A1D-A10A-09689FDCC0FC}" dt="2025-07-09T08:04:49.257" v="511" actId="20577"/>
        <pc:sldMkLst>
          <pc:docMk/>
          <pc:sldMk cId="1903659787" sldId="318"/>
        </pc:sldMkLst>
        <pc:spChg chg="add mod">
          <ac:chgData name="Sedgwick, Iain (STFC,RAL,TECH)" userId="de41d471-5fd1-49ac-b403-67b71b604f28" providerId="ADAL" clId="{499458D7-8B47-4A1D-A10A-09689FDCC0FC}" dt="2025-07-09T08:03:06.233" v="414" actId="20577"/>
          <ac:spMkLst>
            <pc:docMk/>
            <pc:sldMk cId="1903659787" sldId="318"/>
            <ac:spMk id="2" creationId="{F5200A2C-C89F-1C0E-CEDF-EC3317066BE6}"/>
          </ac:spMkLst>
        </pc:spChg>
        <pc:spChg chg="add mod">
          <ac:chgData name="Sedgwick, Iain (STFC,RAL,TECH)" userId="de41d471-5fd1-49ac-b403-67b71b604f28" providerId="ADAL" clId="{499458D7-8B47-4A1D-A10A-09689FDCC0FC}" dt="2025-07-09T08:04:49.257" v="511" actId="20577"/>
          <ac:spMkLst>
            <pc:docMk/>
            <pc:sldMk cId="1903659787" sldId="318"/>
            <ac:spMk id="3" creationId="{64E3F094-2268-1599-FD39-C4DFE5D5F9C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FE954F-E571-4DA1-87CA-3281EE97C2ED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3B0992-4B69-4991-9157-9DFA2929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52311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0F3BA1D-A00F-DB41-84DA-BE26C4853B3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52487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45118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9522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indico.bnl.gov/event/26584/contributions/105252/attachments/62131/106670/AncASIC_Update_250611.pdf" TargetMode="External"/><Relationship Id="rId2" Type="http://schemas.openxmlformats.org/officeDocument/2006/relationships/hyperlink" Target="https://indico.bnl.gov/event/26584/contributions/102774/attachments/62179/106821/MOSAIX_EIC_LAS_EIC_DAQ_12_06_2025_JMELO_rev2.pdf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121BF9D-7312-D146-A098-1393906DE9CF}"/>
              </a:ext>
            </a:extLst>
          </p:cNvPr>
          <p:cNvSpPr txBox="1"/>
          <p:nvPr/>
        </p:nvSpPr>
        <p:spPr>
          <a:xfrm>
            <a:off x="403340" y="345182"/>
            <a:ext cx="6566337" cy="76944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-150" normalizeH="0" baseline="0" noProof="0" dirty="0">
                <a:ln>
                  <a:noFill/>
                </a:ln>
                <a:solidFill>
                  <a:srgbClr val="2E2D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Current </a:t>
            </a: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rgbClr val="2E2D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AncASIC</a:t>
            </a:r>
            <a:r>
              <a:rPr kumimoji="0" lang="en-US" sz="4400" b="1" i="0" u="none" strike="noStrike" kern="1200" cap="none" spc="-150" normalizeH="0" baseline="0" noProof="0" dirty="0">
                <a:ln>
                  <a:noFill/>
                </a:ln>
                <a:solidFill>
                  <a:srgbClr val="2E2D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Plan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69154F2-B9D6-6165-A375-9EF790AB56AF}"/>
              </a:ext>
            </a:extLst>
          </p:cNvPr>
          <p:cNvSpPr/>
          <p:nvPr/>
        </p:nvSpPr>
        <p:spPr>
          <a:xfrm>
            <a:off x="1596655" y="2178467"/>
            <a:ext cx="8992043" cy="51782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201D3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64A6577-25C5-629E-23E9-781C415948C0}"/>
              </a:ext>
            </a:extLst>
          </p:cNvPr>
          <p:cNvSpPr/>
          <p:nvPr/>
        </p:nvSpPr>
        <p:spPr>
          <a:xfrm>
            <a:off x="1596655" y="4714003"/>
            <a:ext cx="8992045" cy="51254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201D3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10882FF-BDAE-D289-4746-742E37DD51C7}"/>
              </a:ext>
            </a:extLst>
          </p:cNvPr>
          <p:cNvSpPr/>
          <p:nvPr/>
        </p:nvSpPr>
        <p:spPr>
          <a:xfrm rot="16200000">
            <a:off x="-147203" y="3485451"/>
            <a:ext cx="3048076" cy="43410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60DBCAF-71C2-41A2-F69B-5F517E0A3FDF}"/>
              </a:ext>
            </a:extLst>
          </p:cNvPr>
          <p:cNvSpPr/>
          <p:nvPr/>
        </p:nvSpPr>
        <p:spPr>
          <a:xfrm rot="16200000">
            <a:off x="9281720" y="3485448"/>
            <a:ext cx="3048072" cy="43411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362FF3F-E610-6153-0583-2FB48A7079A9}"/>
              </a:ext>
            </a:extLst>
          </p:cNvPr>
          <p:cNvSpPr/>
          <p:nvPr/>
        </p:nvSpPr>
        <p:spPr>
          <a:xfrm>
            <a:off x="3626336" y="4213328"/>
            <a:ext cx="1137918" cy="46250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SLDO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9CFA748-6321-C112-361E-0654DFFED7A1}"/>
              </a:ext>
            </a:extLst>
          </p:cNvPr>
          <p:cNvCxnSpPr>
            <a:cxnSpLocks/>
          </p:cNvCxnSpPr>
          <p:nvPr/>
        </p:nvCxnSpPr>
        <p:spPr>
          <a:xfrm>
            <a:off x="3626336" y="4127461"/>
            <a:ext cx="1137922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A3A4629C-A918-9DF6-F308-FEC53BD6BFB6}"/>
              </a:ext>
            </a:extLst>
          </p:cNvPr>
          <p:cNvSpPr txBox="1"/>
          <p:nvPr/>
        </p:nvSpPr>
        <p:spPr>
          <a:xfrm>
            <a:off x="3713261" y="3814497"/>
            <a:ext cx="9589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2500um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8D42C6E5-7602-E6BA-3A44-4241B512C26F}"/>
              </a:ext>
            </a:extLst>
          </p:cNvPr>
          <p:cNvCxnSpPr>
            <a:cxnSpLocks/>
          </p:cNvCxnSpPr>
          <p:nvPr/>
        </p:nvCxnSpPr>
        <p:spPr>
          <a:xfrm flipV="1">
            <a:off x="3529354" y="4220015"/>
            <a:ext cx="0" cy="462509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5D2E4D88-1E26-C171-C9D7-718489750FA3}"/>
              </a:ext>
            </a:extLst>
          </p:cNvPr>
          <p:cNvSpPr txBox="1"/>
          <p:nvPr/>
        </p:nvSpPr>
        <p:spPr>
          <a:xfrm>
            <a:off x="2687457" y="4266603"/>
            <a:ext cx="8418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800um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C2DA689-6048-5564-3DDD-4D347AB67BA6}"/>
              </a:ext>
            </a:extLst>
          </p:cNvPr>
          <p:cNvSpPr/>
          <p:nvPr/>
        </p:nvSpPr>
        <p:spPr>
          <a:xfrm>
            <a:off x="4861235" y="4220014"/>
            <a:ext cx="1137918" cy="46250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SLDO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2C4BFF3-5796-0205-8070-796136BABFD1}"/>
              </a:ext>
            </a:extLst>
          </p:cNvPr>
          <p:cNvSpPr/>
          <p:nvPr/>
        </p:nvSpPr>
        <p:spPr>
          <a:xfrm>
            <a:off x="6096134" y="4220015"/>
            <a:ext cx="1137918" cy="46250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SLDO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4363AF8-D194-BB25-E80D-FAF9C49ACEAE}"/>
              </a:ext>
            </a:extLst>
          </p:cNvPr>
          <p:cNvSpPr/>
          <p:nvPr/>
        </p:nvSpPr>
        <p:spPr>
          <a:xfrm>
            <a:off x="7292245" y="4213328"/>
            <a:ext cx="1137918" cy="46250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SLDO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4F7B2DE-0D73-5238-DB82-A0CF3FC47681}"/>
              </a:ext>
            </a:extLst>
          </p:cNvPr>
          <p:cNvSpPr/>
          <p:nvPr/>
        </p:nvSpPr>
        <p:spPr>
          <a:xfrm>
            <a:off x="8488356" y="4213328"/>
            <a:ext cx="1137918" cy="46250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SLDO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CC084E4-DE60-67F2-110C-8CA7B8CF32C7}"/>
              </a:ext>
            </a:extLst>
          </p:cNvPr>
          <p:cNvSpPr/>
          <p:nvPr/>
        </p:nvSpPr>
        <p:spPr>
          <a:xfrm>
            <a:off x="8661631" y="3228264"/>
            <a:ext cx="958917" cy="59665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NVG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1006C24-783B-4445-AB7C-7A095D1355B7}"/>
              </a:ext>
            </a:extLst>
          </p:cNvPr>
          <p:cNvSpPr/>
          <p:nvPr/>
        </p:nvSpPr>
        <p:spPr>
          <a:xfrm>
            <a:off x="2216729" y="3235877"/>
            <a:ext cx="6380984" cy="58827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Slow Control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F52BBE5-28CA-6065-C742-64131FBF0E9D}"/>
              </a:ext>
            </a:extLst>
          </p:cNvPr>
          <p:cNvCxnSpPr>
            <a:cxnSpLocks/>
          </p:cNvCxnSpPr>
          <p:nvPr/>
        </p:nvCxnSpPr>
        <p:spPr>
          <a:xfrm>
            <a:off x="8656016" y="3920694"/>
            <a:ext cx="983740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B754D308-C982-9D17-740B-11647799EF6A}"/>
              </a:ext>
            </a:extLst>
          </p:cNvPr>
          <p:cNvSpPr txBox="1"/>
          <p:nvPr/>
        </p:nvSpPr>
        <p:spPr>
          <a:xfrm>
            <a:off x="8656016" y="3855654"/>
            <a:ext cx="9589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1130um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FDB80AB3-A360-6A24-B539-9261326630B4}"/>
              </a:ext>
            </a:extLst>
          </p:cNvPr>
          <p:cNvSpPr txBox="1"/>
          <p:nvPr/>
        </p:nvSpPr>
        <p:spPr>
          <a:xfrm>
            <a:off x="184876" y="4785607"/>
            <a:ext cx="8418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500um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F18E7967-6971-6718-557B-A152D0AC84BA}"/>
              </a:ext>
            </a:extLst>
          </p:cNvPr>
          <p:cNvCxnSpPr>
            <a:cxnSpLocks/>
          </p:cNvCxnSpPr>
          <p:nvPr/>
        </p:nvCxnSpPr>
        <p:spPr>
          <a:xfrm>
            <a:off x="1026773" y="4722365"/>
            <a:ext cx="0" cy="504174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94459328-E42D-9B1F-9B10-BB3C4A2CC50F}"/>
              </a:ext>
            </a:extLst>
          </p:cNvPr>
          <p:cNvSpPr txBox="1"/>
          <p:nvPr/>
        </p:nvSpPr>
        <p:spPr>
          <a:xfrm>
            <a:off x="184876" y="2284852"/>
            <a:ext cx="8418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500um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7380AAFC-8830-A123-FBD2-4708C50D5CEB}"/>
              </a:ext>
            </a:extLst>
          </p:cNvPr>
          <p:cNvCxnSpPr>
            <a:cxnSpLocks/>
          </p:cNvCxnSpPr>
          <p:nvPr/>
        </p:nvCxnSpPr>
        <p:spPr>
          <a:xfrm>
            <a:off x="1026773" y="2221610"/>
            <a:ext cx="0" cy="504174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E661AF6B-CF6D-719E-CDF4-CDDB5030DB55}"/>
              </a:ext>
            </a:extLst>
          </p:cNvPr>
          <p:cNvSpPr txBox="1"/>
          <p:nvPr/>
        </p:nvSpPr>
        <p:spPr>
          <a:xfrm>
            <a:off x="955886" y="1705942"/>
            <a:ext cx="8418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500um</a:t>
            </a: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DD5A7FDA-195D-F092-A7F4-13AF75160DFB}"/>
              </a:ext>
            </a:extLst>
          </p:cNvPr>
          <p:cNvCxnSpPr>
            <a:cxnSpLocks/>
          </p:cNvCxnSpPr>
          <p:nvPr/>
        </p:nvCxnSpPr>
        <p:spPr>
          <a:xfrm flipH="1">
            <a:off x="1159780" y="2079802"/>
            <a:ext cx="436876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2DA9FAFA-BF01-C071-7959-87081BA3A6BA}"/>
              </a:ext>
            </a:extLst>
          </p:cNvPr>
          <p:cNvSpPr txBox="1"/>
          <p:nvPr/>
        </p:nvSpPr>
        <p:spPr>
          <a:xfrm>
            <a:off x="10394217" y="1710470"/>
            <a:ext cx="8418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500um</a:t>
            </a: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4E1C13DC-F785-4D55-74D4-192537F2E012}"/>
              </a:ext>
            </a:extLst>
          </p:cNvPr>
          <p:cNvCxnSpPr>
            <a:cxnSpLocks/>
          </p:cNvCxnSpPr>
          <p:nvPr/>
        </p:nvCxnSpPr>
        <p:spPr>
          <a:xfrm flipH="1">
            <a:off x="10598111" y="2084330"/>
            <a:ext cx="436876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D48DDC8B-6D29-18C9-EE00-EC1EF2768473}"/>
              </a:ext>
            </a:extLst>
          </p:cNvPr>
          <p:cNvCxnSpPr>
            <a:cxnSpLocks/>
          </p:cNvCxnSpPr>
          <p:nvPr/>
        </p:nvCxnSpPr>
        <p:spPr>
          <a:xfrm flipH="1">
            <a:off x="1154969" y="5447424"/>
            <a:ext cx="9867842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7128001C-80EA-14FA-BB6D-A58D67C7D8B7}"/>
              </a:ext>
            </a:extLst>
          </p:cNvPr>
          <p:cNvSpPr txBox="1"/>
          <p:nvPr/>
        </p:nvSpPr>
        <p:spPr>
          <a:xfrm>
            <a:off x="6986600" y="5219790"/>
            <a:ext cx="7425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~15mm</a:t>
            </a:r>
          </a:p>
        </p:txBody>
      </p: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FBE1C7F5-BCCD-9708-3B62-95B696A75C45}"/>
              </a:ext>
            </a:extLst>
          </p:cNvPr>
          <p:cNvCxnSpPr>
            <a:cxnSpLocks/>
          </p:cNvCxnSpPr>
          <p:nvPr/>
        </p:nvCxnSpPr>
        <p:spPr>
          <a:xfrm flipV="1">
            <a:off x="11175211" y="2178467"/>
            <a:ext cx="0" cy="3048076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2AA98E8C-3135-5D0D-3B5E-072DD3237534}"/>
              </a:ext>
            </a:extLst>
          </p:cNvPr>
          <p:cNvSpPr txBox="1"/>
          <p:nvPr/>
        </p:nvSpPr>
        <p:spPr>
          <a:xfrm>
            <a:off x="11175211" y="3446844"/>
            <a:ext cx="960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&gt;1.5mm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CB904B43-97ED-6892-5D92-7EA4F63AB777}"/>
              </a:ext>
            </a:extLst>
          </p:cNvPr>
          <p:cNvSpPr txBox="1"/>
          <p:nvPr/>
        </p:nvSpPr>
        <p:spPr>
          <a:xfrm>
            <a:off x="10631181" y="6282537"/>
            <a:ext cx="1356663" cy="369332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Preliminary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88E5463-47FD-D03C-2B3D-EAB923631B69}"/>
              </a:ext>
            </a:extLst>
          </p:cNvPr>
          <p:cNvSpPr/>
          <p:nvPr/>
        </p:nvSpPr>
        <p:spPr>
          <a:xfrm>
            <a:off x="3570457" y="2194715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32D97A6-0129-B7A8-5F92-BD5586465922}"/>
              </a:ext>
            </a:extLst>
          </p:cNvPr>
          <p:cNvSpPr/>
          <p:nvPr/>
        </p:nvSpPr>
        <p:spPr>
          <a:xfrm>
            <a:off x="3762429" y="2190125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71567D6-C051-FB09-B8E6-93735A7A88E6}"/>
              </a:ext>
            </a:extLst>
          </p:cNvPr>
          <p:cNvSpPr/>
          <p:nvPr/>
        </p:nvSpPr>
        <p:spPr>
          <a:xfrm>
            <a:off x="3950579" y="2199305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8B92BD7-719E-44DC-96B5-6AC9157D2670}"/>
              </a:ext>
            </a:extLst>
          </p:cNvPr>
          <p:cNvSpPr/>
          <p:nvPr/>
        </p:nvSpPr>
        <p:spPr>
          <a:xfrm>
            <a:off x="4142551" y="2194715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1A432B3-8669-6453-A5DA-A32FB48C7A19}"/>
              </a:ext>
            </a:extLst>
          </p:cNvPr>
          <p:cNvSpPr/>
          <p:nvPr/>
        </p:nvSpPr>
        <p:spPr>
          <a:xfrm>
            <a:off x="4348943" y="2199305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34E4AFE-D5CC-BB57-1332-8F087DBDFBF3}"/>
              </a:ext>
            </a:extLst>
          </p:cNvPr>
          <p:cNvSpPr/>
          <p:nvPr/>
        </p:nvSpPr>
        <p:spPr>
          <a:xfrm>
            <a:off x="4540915" y="2194715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43AFF66-9F0A-7258-7F52-ECB691C6506D}"/>
              </a:ext>
            </a:extLst>
          </p:cNvPr>
          <p:cNvSpPr/>
          <p:nvPr/>
        </p:nvSpPr>
        <p:spPr>
          <a:xfrm>
            <a:off x="4729065" y="2203895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BA6E1E0-A43B-DBC7-822E-467CCA5151B7}"/>
              </a:ext>
            </a:extLst>
          </p:cNvPr>
          <p:cNvSpPr/>
          <p:nvPr/>
        </p:nvSpPr>
        <p:spPr>
          <a:xfrm>
            <a:off x="4921037" y="2199305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44EC3FE-AE14-935F-01AF-EBC17F134AD7}"/>
              </a:ext>
            </a:extLst>
          </p:cNvPr>
          <p:cNvSpPr/>
          <p:nvPr/>
        </p:nvSpPr>
        <p:spPr>
          <a:xfrm>
            <a:off x="5118572" y="2199305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9F9737C-9A7B-E940-053C-4476A083F357}"/>
              </a:ext>
            </a:extLst>
          </p:cNvPr>
          <p:cNvSpPr/>
          <p:nvPr/>
        </p:nvSpPr>
        <p:spPr>
          <a:xfrm>
            <a:off x="5310544" y="2194715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A3ECF21-5D05-BC22-531A-AC612A4C2982}"/>
              </a:ext>
            </a:extLst>
          </p:cNvPr>
          <p:cNvSpPr/>
          <p:nvPr/>
        </p:nvSpPr>
        <p:spPr>
          <a:xfrm>
            <a:off x="5498694" y="2203895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343AE8B-451F-B9A0-D1D7-1F7479994ACF}"/>
              </a:ext>
            </a:extLst>
          </p:cNvPr>
          <p:cNvSpPr/>
          <p:nvPr/>
        </p:nvSpPr>
        <p:spPr>
          <a:xfrm>
            <a:off x="5690666" y="2199305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1729091-EC84-98F9-480A-97732B62E22A}"/>
              </a:ext>
            </a:extLst>
          </p:cNvPr>
          <p:cNvSpPr/>
          <p:nvPr/>
        </p:nvSpPr>
        <p:spPr>
          <a:xfrm>
            <a:off x="5897058" y="2203895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20947D4A-2235-8218-0978-F324C1089151}"/>
              </a:ext>
            </a:extLst>
          </p:cNvPr>
          <p:cNvSpPr/>
          <p:nvPr/>
        </p:nvSpPr>
        <p:spPr>
          <a:xfrm>
            <a:off x="6089030" y="2199305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3BAFF03-0C8D-7308-BD2F-60CDF0A6C543}"/>
              </a:ext>
            </a:extLst>
          </p:cNvPr>
          <p:cNvSpPr/>
          <p:nvPr/>
        </p:nvSpPr>
        <p:spPr>
          <a:xfrm>
            <a:off x="6277180" y="2208485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BDEA4B63-1EE0-DAFB-747E-E065811D688D}"/>
              </a:ext>
            </a:extLst>
          </p:cNvPr>
          <p:cNvSpPr/>
          <p:nvPr/>
        </p:nvSpPr>
        <p:spPr>
          <a:xfrm>
            <a:off x="6055366" y="4746193"/>
            <a:ext cx="143173" cy="462509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D37FE38-4AA6-21A5-6A47-6D545AC50C0A}"/>
              </a:ext>
            </a:extLst>
          </p:cNvPr>
          <p:cNvSpPr/>
          <p:nvPr/>
        </p:nvSpPr>
        <p:spPr>
          <a:xfrm>
            <a:off x="6255689" y="4741603"/>
            <a:ext cx="143173" cy="462509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4E6890E-B592-A875-FC05-E1057199A6EA}"/>
              </a:ext>
            </a:extLst>
          </p:cNvPr>
          <p:cNvSpPr/>
          <p:nvPr/>
        </p:nvSpPr>
        <p:spPr>
          <a:xfrm>
            <a:off x="6447661" y="4737013"/>
            <a:ext cx="143173" cy="462509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1C5E073C-C1AF-A267-C5AB-1A437E6A614B}"/>
              </a:ext>
            </a:extLst>
          </p:cNvPr>
          <p:cNvSpPr/>
          <p:nvPr/>
        </p:nvSpPr>
        <p:spPr>
          <a:xfrm>
            <a:off x="6635811" y="4746193"/>
            <a:ext cx="143173" cy="462509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024FD3AB-DC3D-D11A-22CE-14A9EC7D4C03}"/>
              </a:ext>
            </a:extLst>
          </p:cNvPr>
          <p:cNvSpPr/>
          <p:nvPr/>
        </p:nvSpPr>
        <p:spPr>
          <a:xfrm>
            <a:off x="7241569" y="2199305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28A72BA4-D8D7-5042-A538-184909D0C123}"/>
              </a:ext>
            </a:extLst>
          </p:cNvPr>
          <p:cNvSpPr/>
          <p:nvPr/>
        </p:nvSpPr>
        <p:spPr>
          <a:xfrm>
            <a:off x="7447961" y="2203895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D27E8C31-DB0F-B995-6EF2-214C09407F3D}"/>
              </a:ext>
            </a:extLst>
          </p:cNvPr>
          <p:cNvSpPr/>
          <p:nvPr/>
        </p:nvSpPr>
        <p:spPr>
          <a:xfrm>
            <a:off x="7639933" y="2199305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DD251C34-AC63-EE65-E025-1BEFF5CD24C2}"/>
              </a:ext>
            </a:extLst>
          </p:cNvPr>
          <p:cNvSpPr/>
          <p:nvPr/>
        </p:nvSpPr>
        <p:spPr>
          <a:xfrm>
            <a:off x="7828083" y="2208485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83AB6E42-8A35-1C4A-5B4E-E5619704418B}"/>
              </a:ext>
            </a:extLst>
          </p:cNvPr>
          <p:cNvSpPr/>
          <p:nvPr/>
        </p:nvSpPr>
        <p:spPr>
          <a:xfrm>
            <a:off x="8020055" y="2203895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8F3417BA-BF18-3E7E-89F4-1B45B68B19BC}"/>
              </a:ext>
            </a:extLst>
          </p:cNvPr>
          <p:cNvSpPr/>
          <p:nvPr/>
        </p:nvSpPr>
        <p:spPr>
          <a:xfrm>
            <a:off x="8217590" y="2203895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177BA152-5743-406A-9F32-E30BD71E1F89}"/>
              </a:ext>
            </a:extLst>
          </p:cNvPr>
          <p:cNvSpPr/>
          <p:nvPr/>
        </p:nvSpPr>
        <p:spPr>
          <a:xfrm>
            <a:off x="8409562" y="2199305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1B08DAF3-0BC2-0B45-66EC-B55DBC4613A4}"/>
              </a:ext>
            </a:extLst>
          </p:cNvPr>
          <p:cNvSpPr/>
          <p:nvPr/>
        </p:nvSpPr>
        <p:spPr>
          <a:xfrm>
            <a:off x="8597712" y="2208485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D34E7447-535B-B22D-4C8D-CAEBD5971B87}"/>
              </a:ext>
            </a:extLst>
          </p:cNvPr>
          <p:cNvSpPr/>
          <p:nvPr/>
        </p:nvSpPr>
        <p:spPr>
          <a:xfrm>
            <a:off x="8789684" y="2203895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45704E71-783C-2C4D-35CD-0BFF0E063FC1}"/>
              </a:ext>
            </a:extLst>
          </p:cNvPr>
          <p:cNvSpPr/>
          <p:nvPr/>
        </p:nvSpPr>
        <p:spPr>
          <a:xfrm>
            <a:off x="8996076" y="2208485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1E6F0FF5-C7A4-3F8C-1FA3-5A4E515F1DD2}"/>
              </a:ext>
            </a:extLst>
          </p:cNvPr>
          <p:cNvSpPr/>
          <p:nvPr/>
        </p:nvSpPr>
        <p:spPr>
          <a:xfrm>
            <a:off x="9188048" y="2203895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05C1EEF6-159E-A9F1-D900-31104AD72CD3}"/>
              </a:ext>
            </a:extLst>
          </p:cNvPr>
          <p:cNvSpPr/>
          <p:nvPr/>
        </p:nvSpPr>
        <p:spPr>
          <a:xfrm>
            <a:off x="9376198" y="2213075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F92A867D-D126-F72D-B650-C309A8EA7469}"/>
              </a:ext>
            </a:extLst>
          </p:cNvPr>
          <p:cNvSpPr/>
          <p:nvPr/>
        </p:nvSpPr>
        <p:spPr>
          <a:xfrm>
            <a:off x="9568170" y="2208485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82144C53-095D-F9D3-9306-CE31FF5D8058}"/>
              </a:ext>
            </a:extLst>
          </p:cNvPr>
          <p:cNvSpPr/>
          <p:nvPr/>
        </p:nvSpPr>
        <p:spPr>
          <a:xfrm>
            <a:off x="3651270" y="4750783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98A9C6C4-10AB-97F1-BB78-FC60B14B4843}"/>
              </a:ext>
            </a:extLst>
          </p:cNvPr>
          <p:cNvSpPr/>
          <p:nvPr/>
        </p:nvSpPr>
        <p:spPr>
          <a:xfrm>
            <a:off x="3843242" y="4746193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42F5C0B1-87CF-95B6-CCF2-4BE1B7FB9484}"/>
              </a:ext>
            </a:extLst>
          </p:cNvPr>
          <p:cNvSpPr/>
          <p:nvPr/>
        </p:nvSpPr>
        <p:spPr>
          <a:xfrm>
            <a:off x="4031392" y="4755373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F39D38B2-3997-8409-BA2C-78C1FCBD377F}"/>
              </a:ext>
            </a:extLst>
          </p:cNvPr>
          <p:cNvSpPr/>
          <p:nvPr/>
        </p:nvSpPr>
        <p:spPr>
          <a:xfrm>
            <a:off x="4223364" y="4750783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67102B0-A995-48FB-10C0-120F28764873}"/>
              </a:ext>
            </a:extLst>
          </p:cNvPr>
          <p:cNvSpPr/>
          <p:nvPr/>
        </p:nvSpPr>
        <p:spPr>
          <a:xfrm>
            <a:off x="4429756" y="4755373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B9A91A54-037C-931B-1DAB-15232DF59AEB}"/>
              </a:ext>
            </a:extLst>
          </p:cNvPr>
          <p:cNvSpPr/>
          <p:nvPr/>
        </p:nvSpPr>
        <p:spPr>
          <a:xfrm>
            <a:off x="4621728" y="4750783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A79E67E4-B898-3B23-E522-0963CA700654}"/>
              </a:ext>
            </a:extLst>
          </p:cNvPr>
          <p:cNvSpPr/>
          <p:nvPr/>
        </p:nvSpPr>
        <p:spPr>
          <a:xfrm>
            <a:off x="4809878" y="4759963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5472AA14-99E0-0C4B-FB59-299123875895}"/>
              </a:ext>
            </a:extLst>
          </p:cNvPr>
          <p:cNvSpPr/>
          <p:nvPr/>
        </p:nvSpPr>
        <p:spPr>
          <a:xfrm>
            <a:off x="5001850" y="4755373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80EED94A-F59B-540A-E7BB-9ADF36400279}"/>
              </a:ext>
            </a:extLst>
          </p:cNvPr>
          <p:cNvSpPr/>
          <p:nvPr/>
        </p:nvSpPr>
        <p:spPr>
          <a:xfrm>
            <a:off x="5199385" y="4755373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A970C4D5-6686-7E2E-503A-F5FB7CE677CE}"/>
              </a:ext>
            </a:extLst>
          </p:cNvPr>
          <p:cNvSpPr/>
          <p:nvPr/>
        </p:nvSpPr>
        <p:spPr>
          <a:xfrm>
            <a:off x="5391357" y="4750783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742F7055-4800-F622-E482-DFAC60C47425}"/>
              </a:ext>
            </a:extLst>
          </p:cNvPr>
          <p:cNvSpPr/>
          <p:nvPr/>
        </p:nvSpPr>
        <p:spPr>
          <a:xfrm>
            <a:off x="5579507" y="4759963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0E9D6B01-C812-1070-60CB-1538DFC4190D}"/>
              </a:ext>
            </a:extLst>
          </p:cNvPr>
          <p:cNvSpPr/>
          <p:nvPr/>
        </p:nvSpPr>
        <p:spPr>
          <a:xfrm>
            <a:off x="5771479" y="4755373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322E3C42-B4F0-A502-925C-D059D08FA3C6}"/>
              </a:ext>
            </a:extLst>
          </p:cNvPr>
          <p:cNvSpPr/>
          <p:nvPr/>
        </p:nvSpPr>
        <p:spPr>
          <a:xfrm>
            <a:off x="1693243" y="4745564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E1B8D67A-98E5-FDF2-D92E-B9078E6366A1}"/>
              </a:ext>
            </a:extLst>
          </p:cNvPr>
          <p:cNvSpPr/>
          <p:nvPr/>
        </p:nvSpPr>
        <p:spPr>
          <a:xfrm>
            <a:off x="1885215" y="4740974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2C05D1BB-2948-8602-F941-3C2AD13AB75E}"/>
              </a:ext>
            </a:extLst>
          </p:cNvPr>
          <p:cNvSpPr/>
          <p:nvPr/>
        </p:nvSpPr>
        <p:spPr>
          <a:xfrm>
            <a:off x="2085538" y="4736384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E2BA629F-C736-BB88-8923-0FB731A66028}"/>
              </a:ext>
            </a:extLst>
          </p:cNvPr>
          <p:cNvSpPr/>
          <p:nvPr/>
        </p:nvSpPr>
        <p:spPr>
          <a:xfrm>
            <a:off x="2277510" y="4731794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60D57641-41E2-6904-D838-D52A1DD29103}"/>
              </a:ext>
            </a:extLst>
          </p:cNvPr>
          <p:cNvSpPr txBox="1"/>
          <p:nvPr/>
        </p:nvSpPr>
        <p:spPr>
          <a:xfrm>
            <a:off x="3710350" y="5509768"/>
            <a:ext cx="9781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15 pads </a:t>
            </a:r>
            <a:r>
              <a:rPr kumimoji="0" lang="en-GB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IIn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201D3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D3F86FAA-841E-8192-31B4-319E77FCB7EC}"/>
              </a:ext>
            </a:extLst>
          </p:cNvPr>
          <p:cNvSpPr txBox="1"/>
          <p:nvPr/>
        </p:nvSpPr>
        <p:spPr>
          <a:xfrm>
            <a:off x="4628944" y="5509768"/>
            <a:ext cx="111280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15 pads </a:t>
            </a:r>
            <a:r>
              <a:rPr kumimoji="0" lang="en-GB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IOut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201D3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15A1BD0D-9939-EAF6-01C9-5081005CF575}"/>
              </a:ext>
            </a:extLst>
          </p:cNvPr>
          <p:cNvSpPr txBox="1"/>
          <p:nvPr/>
        </p:nvSpPr>
        <p:spPr>
          <a:xfrm>
            <a:off x="3483285" y="1628562"/>
            <a:ext cx="7708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 pads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GAVDD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C5DED2D7-27C3-7C88-F0CC-44959CFBC98B}"/>
              </a:ext>
            </a:extLst>
          </p:cNvPr>
          <p:cNvSpPr txBox="1"/>
          <p:nvPr/>
        </p:nvSpPr>
        <p:spPr>
          <a:xfrm>
            <a:off x="4092393" y="1625555"/>
            <a:ext cx="7708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 pads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GDVDD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6F1C6557-2DAB-8D23-C97B-D99584C85D27}"/>
              </a:ext>
            </a:extLst>
          </p:cNvPr>
          <p:cNvSpPr txBox="1"/>
          <p:nvPr/>
        </p:nvSpPr>
        <p:spPr>
          <a:xfrm>
            <a:off x="4576437" y="1611768"/>
            <a:ext cx="10134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pad GSVDD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E150992C-A1C6-3A9D-331E-DEFD50095C66}"/>
              </a:ext>
            </a:extLst>
          </p:cNvPr>
          <p:cNvSpPr txBox="1"/>
          <p:nvPr/>
        </p:nvSpPr>
        <p:spPr>
          <a:xfrm>
            <a:off x="5115082" y="1618360"/>
            <a:ext cx="1021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 pads TXVDD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8ED3948E-C0B8-B4C4-94AA-B6E499FE62DD}"/>
              </a:ext>
            </a:extLst>
          </p:cNvPr>
          <p:cNvSpPr txBox="1"/>
          <p:nvPr/>
        </p:nvSpPr>
        <p:spPr>
          <a:xfrm>
            <a:off x="7537494" y="1649470"/>
            <a:ext cx="2143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32 pads Slow Control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B9652109-338D-03EA-9185-80F958BC6558}"/>
              </a:ext>
            </a:extLst>
          </p:cNvPr>
          <p:cNvSpPr txBox="1"/>
          <p:nvPr/>
        </p:nvSpPr>
        <p:spPr>
          <a:xfrm>
            <a:off x="5855055" y="1613325"/>
            <a:ext cx="6164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pad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PSUB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70C60FB1-4270-7BC9-D5EC-EB706A694045}"/>
              </a:ext>
            </a:extLst>
          </p:cNvPr>
          <p:cNvSpPr txBox="1"/>
          <p:nvPr/>
        </p:nvSpPr>
        <p:spPr>
          <a:xfrm>
            <a:off x="1673209" y="5429243"/>
            <a:ext cx="7244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SCin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7DA73DF1-70D2-8831-BD7B-C76B42716918}"/>
              </a:ext>
            </a:extLst>
          </p:cNvPr>
          <p:cNvSpPr txBox="1"/>
          <p:nvPr/>
        </p:nvSpPr>
        <p:spPr>
          <a:xfrm>
            <a:off x="2200279" y="5429243"/>
            <a:ext cx="7244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SCout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201D3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F88037A8-5812-9936-D2CD-DDE63BA1A0F4}"/>
              </a:ext>
            </a:extLst>
          </p:cNvPr>
          <p:cNvSpPr txBox="1"/>
          <p:nvPr/>
        </p:nvSpPr>
        <p:spPr>
          <a:xfrm>
            <a:off x="2753387" y="5429243"/>
            <a:ext cx="7244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CL_in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201D3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1CFF27A7-B2DD-596A-CE5C-79F192101666}"/>
              </a:ext>
            </a:extLst>
          </p:cNvPr>
          <p:cNvSpPr txBox="1"/>
          <p:nvPr/>
        </p:nvSpPr>
        <p:spPr>
          <a:xfrm>
            <a:off x="9663789" y="2234235"/>
            <a:ext cx="983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Pads: 47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5EECE874-48C8-7E05-6769-4BFF55F326EF}"/>
              </a:ext>
            </a:extLst>
          </p:cNvPr>
          <p:cNvSpPr txBox="1"/>
          <p:nvPr/>
        </p:nvSpPr>
        <p:spPr>
          <a:xfrm>
            <a:off x="9603414" y="4781123"/>
            <a:ext cx="983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Pads: 40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8B807FCD-D144-39C4-C2AB-09BFF47125BE}"/>
              </a:ext>
            </a:extLst>
          </p:cNvPr>
          <p:cNvSpPr txBox="1"/>
          <p:nvPr/>
        </p:nvSpPr>
        <p:spPr>
          <a:xfrm>
            <a:off x="6009333" y="6126885"/>
            <a:ext cx="6692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 pads R3</a:t>
            </a:r>
          </a:p>
        </p:txBody>
      </p:sp>
      <p:pic>
        <p:nvPicPr>
          <p:cNvPr id="116" name="Picture 115">
            <a:extLst>
              <a:ext uri="{FF2B5EF4-FFF2-40B4-BE49-F238E27FC236}">
                <a16:creationId xmlns:a16="http://schemas.microsoft.com/office/drawing/2014/main" id="{626EC95E-AD5F-BD4F-1FF0-827492CACB15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</a:blip>
          <a:stretch>
            <a:fillRect/>
          </a:stretch>
        </p:blipFill>
        <p:spPr>
          <a:xfrm rot="16200000" flipH="1">
            <a:off x="5955174" y="5640279"/>
            <a:ext cx="427977" cy="111078"/>
          </a:xfrm>
          <a:prstGeom prst="rect">
            <a:avLst/>
          </a:prstGeom>
        </p:spPr>
      </p:pic>
      <p:pic>
        <p:nvPicPr>
          <p:cNvPr id="117" name="Picture 116">
            <a:extLst>
              <a:ext uri="{FF2B5EF4-FFF2-40B4-BE49-F238E27FC236}">
                <a16:creationId xmlns:a16="http://schemas.microsoft.com/office/drawing/2014/main" id="{053D1940-3FA9-A9C5-7E5F-D2C18C2CC20D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</a:blip>
          <a:stretch>
            <a:fillRect/>
          </a:stretch>
        </p:blipFill>
        <p:spPr>
          <a:xfrm rot="16200000" flipH="1">
            <a:off x="6079613" y="5644792"/>
            <a:ext cx="427977" cy="111078"/>
          </a:xfrm>
          <a:prstGeom prst="rect">
            <a:avLst/>
          </a:prstGeom>
        </p:spPr>
      </p:pic>
      <p:pic>
        <p:nvPicPr>
          <p:cNvPr id="118" name="Picture 117">
            <a:extLst>
              <a:ext uri="{FF2B5EF4-FFF2-40B4-BE49-F238E27FC236}">
                <a16:creationId xmlns:a16="http://schemas.microsoft.com/office/drawing/2014/main" id="{B4AD08A5-CF26-2CE1-563C-5622FF319F62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</a:blip>
          <a:stretch>
            <a:fillRect/>
          </a:stretch>
        </p:blipFill>
        <p:spPr>
          <a:xfrm rot="16200000" flipH="1">
            <a:off x="6211117" y="5644853"/>
            <a:ext cx="427977" cy="111078"/>
          </a:xfrm>
          <a:prstGeom prst="rect">
            <a:avLst/>
          </a:prstGeom>
        </p:spPr>
      </p:pic>
      <p:pic>
        <p:nvPicPr>
          <p:cNvPr id="119" name="Picture 118">
            <a:extLst>
              <a:ext uri="{FF2B5EF4-FFF2-40B4-BE49-F238E27FC236}">
                <a16:creationId xmlns:a16="http://schemas.microsoft.com/office/drawing/2014/main" id="{2252D464-C5A1-DE23-93C7-9C5D636712F5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</a:blip>
          <a:stretch>
            <a:fillRect/>
          </a:stretch>
        </p:blipFill>
        <p:spPr>
          <a:xfrm rot="16200000" flipH="1">
            <a:off x="6308712" y="5644854"/>
            <a:ext cx="427977" cy="111078"/>
          </a:xfrm>
          <a:prstGeom prst="rect">
            <a:avLst/>
          </a:prstGeom>
        </p:spPr>
      </p:pic>
      <p:pic>
        <p:nvPicPr>
          <p:cNvPr id="121" name="Picture 120">
            <a:extLst>
              <a:ext uri="{FF2B5EF4-FFF2-40B4-BE49-F238E27FC236}">
                <a16:creationId xmlns:a16="http://schemas.microsoft.com/office/drawing/2014/main" id="{969DB9F1-EE9A-FF3B-8E74-559B4B31CF7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65676" y="5870289"/>
            <a:ext cx="558778" cy="470880"/>
          </a:xfrm>
          <a:prstGeom prst="rect">
            <a:avLst/>
          </a:prstGeom>
        </p:spPr>
      </p:pic>
      <p:sp>
        <p:nvSpPr>
          <p:cNvPr id="122" name="Rectangle 121">
            <a:extLst>
              <a:ext uri="{FF2B5EF4-FFF2-40B4-BE49-F238E27FC236}">
                <a16:creationId xmlns:a16="http://schemas.microsoft.com/office/drawing/2014/main" id="{F16BBF40-FF28-E3E6-D895-0F567A8182EA}"/>
              </a:ext>
            </a:extLst>
          </p:cNvPr>
          <p:cNvSpPr/>
          <p:nvPr/>
        </p:nvSpPr>
        <p:spPr>
          <a:xfrm>
            <a:off x="3794443" y="5870289"/>
            <a:ext cx="671233" cy="93284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FPC Trace</a:t>
            </a:r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D35ED0A0-2002-7232-CC78-7998C00F62D4}"/>
              </a:ext>
            </a:extLst>
          </p:cNvPr>
          <p:cNvSpPr/>
          <p:nvPr/>
        </p:nvSpPr>
        <p:spPr>
          <a:xfrm>
            <a:off x="5018658" y="5893498"/>
            <a:ext cx="671233" cy="90963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FPC Trace</a:t>
            </a:r>
          </a:p>
        </p:txBody>
      </p:sp>
      <p:pic>
        <p:nvPicPr>
          <p:cNvPr id="125" name="Picture 124">
            <a:extLst>
              <a:ext uri="{FF2B5EF4-FFF2-40B4-BE49-F238E27FC236}">
                <a16:creationId xmlns:a16="http://schemas.microsoft.com/office/drawing/2014/main" id="{06718E70-741C-213C-962F-7757003EE25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3584816" y="1142047"/>
            <a:ext cx="558778" cy="470880"/>
          </a:xfrm>
          <a:prstGeom prst="rect">
            <a:avLst/>
          </a:prstGeom>
        </p:spPr>
      </p:pic>
      <p:pic>
        <p:nvPicPr>
          <p:cNvPr id="126" name="Picture 125">
            <a:extLst>
              <a:ext uri="{FF2B5EF4-FFF2-40B4-BE49-F238E27FC236}">
                <a16:creationId xmlns:a16="http://schemas.microsoft.com/office/drawing/2014/main" id="{794D8265-0914-CA29-9A35-EF2A9FB5A7F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4263440" y="1147656"/>
            <a:ext cx="558778" cy="470880"/>
          </a:xfrm>
          <a:prstGeom prst="rect">
            <a:avLst/>
          </a:prstGeom>
        </p:spPr>
      </p:pic>
      <p:pic>
        <p:nvPicPr>
          <p:cNvPr id="127" name="Picture 126">
            <a:extLst>
              <a:ext uri="{FF2B5EF4-FFF2-40B4-BE49-F238E27FC236}">
                <a16:creationId xmlns:a16="http://schemas.microsoft.com/office/drawing/2014/main" id="{3ABF0F2B-B343-0A39-403F-E42A2210D9E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4839423" y="1132954"/>
            <a:ext cx="558778" cy="470880"/>
          </a:xfrm>
          <a:prstGeom prst="rect">
            <a:avLst/>
          </a:prstGeom>
        </p:spPr>
      </p:pic>
      <p:pic>
        <p:nvPicPr>
          <p:cNvPr id="128" name="Picture 127">
            <a:extLst>
              <a:ext uri="{FF2B5EF4-FFF2-40B4-BE49-F238E27FC236}">
                <a16:creationId xmlns:a16="http://schemas.microsoft.com/office/drawing/2014/main" id="{1A77BB82-8ADB-35B9-5349-CB7D712A55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5386888" y="1132954"/>
            <a:ext cx="558778" cy="470880"/>
          </a:xfrm>
          <a:prstGeom prst="rect">
            <a:avLst/>
          </a:prstGeom>
        </p:spPr>
      </p:pic>
      <p:sp>
        <p:nvSpPr>
          <p:cNvPr id="130" name="TextBox 129">
            <a:extLst>
              <a:ext uri="{FF2B5EF4-FFF2-40B4-BE49-F238E27FC236}">
                <a16:creationId xmlns:a16="http://schemas.microsoft.com/office/drawing/2014/main" id="{B251483C-1058-72A7-84F1-CD945A450BAD}"/>
              </a:ext>
            </a:extLst>
          </p:cNvPr>
          <p:cNvSpPr txBox="1"/>
          <p:nvPr/>
        </p:nvSpPr>
        <p:spPr>
          <a:xfrm>
            <a:off x="4403495" y="6324221"/>
            <a:ext cx="651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10µF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07D2F7CD-B6EC-E8CE-1F55-438EB100E4BA}"/>
              </a:ext>
            </a:extLst>
          </p:cNvPr>
          <p:cNvSpPr txBox="1"/>
          <p:nvPr/>
        </p:nvSpPr>
        <p:spPr>
          <a:xfrm>
            <a:off x="2573130" y="1212081"/>
            <a:ext cx="10881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4x 100nF (sub-divided?)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C94AE0EE-A4FD-AB7C-24CF-74D7A2504DD7}"/>
              </a:ext>
            </a:extLst>
          </p:cNvPr>
          <p:cNvSpPr txBox="1"/>
          <p:nvPr/>
        </p:nvSpPr>
        <p:spPr>
          <a:xfrm>
            <a:off x="5809893" y="5857082"/>
            <a:ext cx="10881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4x 1-100k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A3EFE364-B227-E2D6-78D0-12ED0D027252}"/>
              </a:ext>
            </a:extLst>
          </p:cNvPr>
          <p:cNvSpPr txBox="1"/>
          <p:nvPr/>
        </p:nvSpPr>
        <p:spPr>
          <a:xfrm>
            <a:off x="2365375" y="5702089"/>
            <a:ext cx="10881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AC-coupling caps?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44DCF3D5-A264-7245-BBE2-3DBD5FC7FCCE}"/>
              </a:ext>
            </a:extLst>
          </p:cNvPr>
          <p:cNvSpPr txBox="1"/>
          <p:nvPr/>
        </p:nvSpPr>
        <p:spPr>
          <a:xfrm>
            <a:off x="9685121" y="3326064"/>
            <a:ext cx="8418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530um</a:t>
            </a:r>
          </a:p>
        </p:txBody>
      </p: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97A533F9-CAA3-ACB1-818F-6F298AFD9CD0}"/>
              </a:ext>
            </a:extLst>
          </p:cNvPr>
          <p:cNvCxnSpPr>
            <a:cxnSpLocks/>
          </p:cNvCxnSpPr>
          <p:nvPr/>
        </p:nvCxnSpPr>
        <p:spPr>
          <a:xfrm flipV="1">
            <a:off x="9723313" y="3228264"/>
            <a:ext cx="0" cy="57560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4B3CD6CF-8D68-068F-EBE6-CCE29C3DE41D}"/>
              </a:ext>
            </a:extLst>
          </p:cNvPr>
          <p:cNvCxnSpPr>
            <a:cxnSpLocks/>
          </p:cNvCxnSpPr>
          <p:nvPr/>
        </p:nvCxnSpPr>
        <p:spPr>
          <a:xfrm flipH="1">
            <a:off x="1182365" y="3333826"/>
            <a:ext cx="1034362" cy="0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>
            <a:extLst>
              <a:ext uri="{FF2B5EF4-FFF2-40B4-BE49-F238E27FC236}">
                <a16:creationId xmlns:a16="http://schemas.microsoft.com/office/drawing/2014/main" id="{4A1EFE52-261A-FA0C-DF38-AC046EA41753}"/>
              </a:ext>
            </a:extLst>
          </p:cNvPr>
          <p:cNvSpPr txBox="1"/>
          <p:nvPr/>
        </p:nvSpPr>
        <p:spPr>
          <a:xfrm>
            <a:off x="73190" y="2897303"/>
            <a:ext cx="11090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Slow control test pads. @180um pitch, space for ~8 pads</a:t>
            </a:r>
          </a:p>
        </p:txBody>
      </p: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B26A2C75-09DA-8B20-7FCA-92C8FD6F0D21}"/>
              </a:ext>
            </a:extLst>
          </p:cNvPr>
          <p:cNvCxnSpPr>
            <a:cxnSpLocks/>
          </p:cNvCxnSpPr>
          <p:nvPr/>
        </p:nvCxnSpPr>
        <p:spPr>
          <a:xfrm flipV="1">
            <a:off x="1726897" y="3188008"/>
            <a:ext cx="308535" cy="276112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Rectangle 91">
            <a:extLst>
              <a:ext uri="{FF2B5EF4-FFF2-40B4-BE49-F238E27FC236}">
                <a16:creationId xmlns:a16="http://schemas.microsoft.com/office/drawing/2014/main" id="{EE74244D-1C06-F654-F06B-7C43ECA61336}"/>
              </a:ext>
            </a:extLst>
          </p:cNvPr>
          <p:cNvSpPr/>
          <p:nvPr/>
        </p:nvSpPr>
        <p:spPr>
          <a:xfrm>
            <a:off x="6398863" y="2791213"/>
            <a:ext cx="1124222" cy="355749"/>
          </a:xfrm>
          <a:prstGeom prst="rect">
            <a:avLst/>
          </a:prstGeom>
          <a:gradFill>
            <a:gsLst>
              <a:gs pos="0">
                <a:schemeClr val="bg2">
                  <a:lumMod val="20000"/>
                  <a:lumOff val="80000"/>
                  <a:alpha val="99000"/>
                </a:schemeClr>
              </a:gs>
              <a:gs pos="50000">
                <a:schemeClr val="bg1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</a:gradFill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PSUB IV Measurement?</a:t>
            </a:r>
          </a:p>
        </p:txBody>
      </p: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6FF580A2-44E4-F341-E325-B24DED137B22}"/>
              </a:ext>
            </a:extLst>
          </p:cNvPr>
          <p:cNvCxnSpPr>
            <a:cxnSpLocks/>
            <a:stCxn id="92" idx="3"/>
          </p:cNvCxnSpPr>
          <p:nvPr/>
        </p:nvCxnSpPr>
        <p:spPr>
          <a:xfrm>
            <a:off x="7523085" y="2969088"/>
            <a:ext cx="1217800" cy="1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B517B5E7-765C-1A35-04BF-6CA749537D68}"/>
              </a:ext>
            </a:extLst>
          </p:cNvPr>
          <p:cNvCxnSpPr>
            <a:cxnSpLocks/>
          </p:cNvCxnSpPr>
          <p:nvPr/>
        </p:nvCxnSpPr>
        <p:spPr>
          <a:xfrm flipV="1">
            <a:off x="8740885" y="2971136"/>
            <a:ext cx="0" cy="257128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>
            <a:extLst>
              <a:ext uri="{FF2B5EF4-FFF2-40B4-BE49-F238E27FC236}">
                <a16:creationId xmlns:a16="http://schemas.microsoft.com/office/drawing/2014/main" id="{F230EFD8-D5F6-D728-7FFB-30DD20CBEF99}"/>
              </a:ext>
            </a:extLst>
          </p:cNvPr>
          <p:cNvCxnSpPr>
            <a:cxnSpLocks/>
          </p:cNvCxnSpPr>
          <p:nvPr/>
        </p:nvCxnSpPr>
        <p:spPr>
          <a:xfrm>
            <a:off x="6198539" y="2984485"/>
            <a:ext cx="195954" cy="0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8A33F769-ACE3-B913-42D2-6346112B8266}"/>
              </a:ext>
            </a:extLst>
          </p:cNvPr>
          <p:cNvCxnSpPr>
            <a:cxnSpLocks/>
          </p:cNvCxnSpPr>
          <p:nvPr/>
        </p:nvCxnSpPr>
        <p:spPr>
          <a:xfrm flipV="1">
            <a:off x="6198539" y="2707945"/>
            <a:ext cx="0" cy="278837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Rectangle 114">
            <a:extLst>
              <a:ext uri="{FF2B5EF4-FFF2-40B4-BE49-F238E27FC236}">
                <a16:creationId xmlns:a16="http://schemas.microsoft.com/office/drawing/2014/main" id="{01074DD3-43F6-AF37-2EE6-C182B744E740}"/>
              </a:ext>
            </a:extLst>
          </p:cNvPr>
          <p:cNvSpPr/>
          <p:nvPr/>
        </p:nvSpPr>
        <p:spPr>
          <a:xfrm>
            <a:off x="6034258" y="3896109"/>
            <a:ext cx="1235660" cy="184692"/>
          </a:xfrm>
          <a:prstGeom prst="rect">
            <a:avLst/>
          </a:prstGeom>
          <a:gradFill>
            <a:gsLst>
              <a:gs pos="0">
                <a:schemeClr val="bg2">
                  <a:lumMod val="20000"/>
                  <a:lumOff val="80000"/>
                </a:schemeClr>
              </a:gs>
              <a:gs pos="50000">
                <a:schemeClr val="bg1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Monitoring ADC</a:t>
            </a:r>
          </a:p>
        </p:txBody>
      </p:sp>
      <p:cxnSp>
        <p:nvCxnSpPr>
          <p:cNvPr id="120" name="Straight Arrow Connector 119">
            <a:extLst>
              <a:ext uri="{FF2B5EF4-FFF2-40B4-BE49-F238E27FC236}">
                <a16:creationId xmlns:a16="http://schemas.microsoft.com/office/drawing/2014/main" id="{710805B5-7BFC-832B-CECB-EF7B75EE236B}"/>
              </a:ext>
            </a:extLst>
          </p:cNvPr>
          <p:cNvCxnSpPr>
            <a:cxnSpLocks/>
          </p:cNvCxnSpPr>
          <p:nvPr/>
        </p:nvCxnSpPr>
        <p:spPr>
          <a:xfrm>
            <a:off x="4809878" y="4150236"/>
            <a:ext cx="3859420" cy="0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>
            <a:extLst>
              <a:ext uri="{FF2B5EF4-FFF2-40B4-BE49-F238E27FC236}">
                <a16:creationId xmlns:a16="http://schemas.microsoft.com/office/drawing/2014/main" id="{2E29C603-3BFD-6B60-114C-660313FD3744}"/>
              </a:ext>
            </a:extLst>
          </p:cNvPr>
          <p:cNvCxnSpPr>
            <a:cxnSpLocks/>
          </p:cNvCxnSpPr>
          <p:nvPr/>
        </p:nvCxnSpPr>
        <p:spPr>
          <a:xfrm flipV="1">
            <a:off x="4800651" y="4138585"/>
            <a:ext cx="0" cy="90488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Arrow Connector 139">
            <a:extLst>
              <a:ext uri="{FF2B5EF4-FFF2-40B4-BE49-F238E27FC236}">
                <a16:creationId xmlns:a16="http://schemas.microsoft.com/office/drawing/2014/main" id="{D3720D58-74D0-2AE3-29CD-785024E1CF97}"/>
              </a:ext>
            </a:extLst>
          </p:cNvPr>
          <p:cNvCxnSpPr>
            <a:cxnSpLocks/>
          </p:cNvCxnSpPr>
          <p:nvPr/>
        </p:nvCxnSpPr>
        <p:spPr>
          <a:xfrm flipV="1">
            <a:off x="6665093" y="4138585"/>
            <a:ext cx="0" cy="90488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Arrow Connector 140">
            <a:extLst>
              <a:ext uri="{FF2B5EF4-FFF2-40B4-BE49-F238E27FC236}">
                <a16:creationId xmlns:a16="http://schemas.microsoft.com/office/drawing/2014/main" id="{012F1792-30FA-7191-F5D8-80B2EB7CFED7}"/>
              </a:ext>
            </a:extLst>
          </p:cNvPr>
          <p:cNvCxnSpPr>
            <a:cxnSpLocks/>
          </p:cNvCxnSpPr>
          <p:nvPr/>
        </p:nvCxnSpPr>
        <p:spPr>
          <a:xfrm flipV="1">
            <a:off x="7519547" y="4158559"/>
            <a:ext cx="0" cy="90488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Arrow Connector 141">
            <a:extLst>
              <a:ext uri="{FF2B5EF4-FFF2-40B4-BE49-F238E27FC236}">
                <a16:creationId xmlns:a16="http://schemas.microsoft.com/office/drawing/2014/main" id="{AA2EDCFF-362B-C3E0-6EA8-B1E49071B575}"/>
              </a:ext>
            </a:extLst>
          </p:cNvPr>
          <p:cNvCxnSpPr>
            <a:cxnSpLocks/>
          </p:cNvCxnSpPr>
          <p:nvPr/>
        </p:nvCxnSpPr>
        <p:spPr>
          <a:xfrm flipV="1">
            <a:off x="8656016" y="4138585"/>
            <a:ext cx="0" cy="90488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Arrow Connector 143">
            <a:extLst>
              <a:ext uri="{FF2B5EF4-FFF2-40B4-BE49-F238E27FC236}">
                <a16:creationId xmlns:a16="http://schemas.microsoft.com/office/drawing/2014/main" id="{AC22F2AD-A7DF-A877-E639-713F06BAED91}"/>
              </a:ext>
            </a:extLst>
          </p:cNvPr>
          <p:cNvCxnSpPr>
            <a:cxnSpLocks/>
          </p:cNvCxnSpPr>
          <p:nvPr/>
        </p:nvCxnSpPr>
        <p:spPr>
          <a:xfrm>
            <a:off x="4758646" y="4220014"/>
            <a:ext cx="42005" cy="0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Arrow Connector 146">
            <a:extLst>
              <a:ext uri="{FF2B5EF4-FFF2-40B4-BE49-F238E27FC236}">
                <a16:creationId xmlns:a16="http://schemas.microsoft.com/office/drawing/2014/main" id="{79C66972-576F-F64E-F0EE-6707DF747ED1}"/>
              </a:ext>
            </a:extLst>
          </p:cNvPr>
          <p:cNvCxnSpPr>
            <a:cxnSpLocks/>
          </p:cNvCxnSpPr>
          <p:nvPr/>
        </p:nvCxnSpPr>
        <p:spPr>
          <a:xfrm flipV="1">
            <a:off x="6677051" y="3810410"/>
            <a:ext cx="0" cy="90488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Arrow Connector 147">
            <a:extLst>
              <a:ext uri="{FF2B5EF4-FFF2-40B4-BE49-F238E27FC236}">
                <a16:creationId xmlns:a16="http://schemas.microsoft.com/office/drawing/2014/main" id="{3EC8B058-76AC-677A-16C7-7C988BA27595}"/>
              </a:ext>
            </a:extLst>
          </p:cNvPr>
          <p:cNvCxnSpPr>
            <a:cxnSpLocks/>
            <a:endCxn id="115" idx="2"/>
          </p:cNvCxnSpPr>
          <p:nvPr/>
        </p:nvCxnSpPr>
        <p:spPr>
          <a:xfrm flipV="1">
            <a:off x="6652088" y="4080801"/>
            <a:ext cx="0" cy="59209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Arrow Connector 151">
            <a:extLst>
              <a:ext uri="{FF2B5EF4-FFF2-40B4-BE49-F238E27FC236}">
                <a16:creationId xmlns:a16="http://schemas.microsoft.com/office/drawing/2014/main" id="{3F09C38B-058B-7C66-0D0A-7FD498306450}"/>
              </a:ext>
            </a:extLst>
          </p:cNvPr>
          <p:cNvCxnSpPr>
            <a:cxnSpLocks/>
          </p:cNvCxnSpPr>
          <p:nvPr/>
        </p:nvCxnSpPr>
        <p:spPr>
          <a:xfrm flipV="1">
            <a:off x="6878306" y="3144969"/>
            <a:ext cx="0" cy="775725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Rectangle 157">
            <a:extLst>
              <a:ext uri="{FF2B5EF4-FFF2-40B4-BE49-F238E27FC236}">
                <a16:creationId xmlns:a16="http://schemas.microsoft.com/office/drawing/2014/main" id="{B0DFF254-E5FC-6141-0B86-85282E2BC30C}"/>
              </a:ext>
            </a:extLst>
          </p:cNvPr>
          <p:cNvSpPr/>
          <p:nvPr/>
        </p:nvSpPr>
        <p:spPr>
          <a:xfrm>
            <a:off x="9694695" y="4201418"/>
            <a:ext cx="586510" cy="46250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OVP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57499615-53E3-E89B-CC43-243690F0A598}"/>
              </a:ext>
            </a:extLst>
          </p:cNvPr>
          <p:cNvSpPr/>
          <p:nvPr/>
        </p:nvSpPr>
        <p:spPr>
          <a:xfrm>
            <a:off x="2470607" y="4738292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2120C735-A8F2-3788-F02A-5E6A8A6621F1}"/>
              </a:ext>
            </a:extLst>
          </p:cNvPr>
          <p:cNvSpPr/>
          <p:nvPr/>
        </p:nvSpPr>
        <p:spPr>
          <a:xfrm>
            <a:off x="2662579" y="4733702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B2E1B47-275E-D1E9-167F-41BC8877E45E}"/>
              </a:ext>
            </a:extLst>
          </p:cNvPr>
          <p:cNvSpPr/>
          <p:nvPr/>
        </p:nvSpPr>
        <p:spPr>
          <a:xfrm>
            <a:off x="2850729" y="4742882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6F09326C-3456-9E94-62C5-8AB8AA77EEA7}"/>
              </a:ext>
            </a:extLst>
          </p:cNvPr>
          <p:cNvSpPr/>
          <p:nvPr/>
        </p:nvSpPr>
        <p:spPr>
          <a:xfrm>
            <a:off x="3042701" y="4738292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B55D0489-BD1F-E85C-4D25-F4710FC1394A}"/>
              </a:ext>
            </a:extLst>
          </p:cNvPr>
          <p:cNvSpPr/>
          <p:nvPr/>
        </p:nvSpPr>
        <p:spPr>
          <a:xfrm>
            <a:off x="3243024" y="4733702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354EE30E-4D1D-895F-049F-36FB1FD66B01}"/>
              </a:ext>
            </a:extLst>
          </p:cNvPr>
          <p:cNvSpPr/>
          <p:nvPr/>
        </p:nvSpPr>
        <p:spPr>
          <a:xfrm>
            <a:off x="3434996" y="4729112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99128C04-3D10-CAD5-70DE-F9FD6E5725D1}"/>
              </a:ext>
            </a:extLst>
          </p:cNvPr>
          <p:cNvSpPr/>
          <p:nvPr/>
        </p:nvSpPr>
        <p:spPr>
          <a:xfrm>
            <a:off x="7470049" y="3898822"/>
            <a:ext cx="947920" cy="184692"/>
          </a:xfrm>
          <a:prstGeom prst="rect">
            <a:avLst/>
          </a:prstGeom>
          <a:gradFill>
            <a:gsLst>
              <a:gs pos="0">
                <a:schemeClr val="bg2">
                  <a:lumMod val="20000"/>
                  <a:lumOff val="80000"/>
                </a:schemeClr>
              </a:gs>
              <a:gs pos="50000">
                <a:schemeClr val="bg1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Temp Sensor</a:t>
            </a:r>
          </a:p>
        </p:txBody>
      </p:sp>
      <p:cxnSp>
        <p:nvCxnSpPr>
          <p:cNvPr id="138" name="Straight Arrow Connector 137">
            <a:extLst>
              <a:ext uri="{FF2B5EF4-FFF2-40B4-BE49-F238E27FC236}">
                <a16:creationId xmlns:a16="http://schemas.microsoft.com/office/drawing/2014/main" id="{2B057849-61BE-FD79-1203-2D8D4CCB144D}"/>
              </a:ext>
            </a:extLst>
          </p:cNvPr>
          <p:cNvCxnSpPr>
            <a:cxnSpLocks/>
            <a:stCxn id="115" idx="3"/>
            <a:endCxn id="135" idx="1"/>
          </p:cNvCxnSpPr>
          <p:nvPr/>
        </p:nvCxnSpPr>
        <p:spPr>
          <a:xfrm>
            <a:off x="7269918" y="3988455"/>
            <a:ext cx="200131" cy="2713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TextBox 136">
            <a:extLst>
              <a:ext uri="{FF2B5EF4-FFF2-40B4-BE49-F238E27FC236}">
                <a16:creationId xmlns:a16="http://schemas.microsoft.com/office/drawing/2014/main" id="{7B788C51-34DC-63B3-0F56-8D36F1856D8F}"/>
              </a:ext>
            </a:extLst>
          </p:cNvPr>
          <p:cNvSpPr txBox="1"/>
          <p:nvPr/>
        </p:nvSpPr>
        <p:spPr>
          <a:xfrm>
            <a:off x="403339" y="5448142"/>
            <a:ext cx="148187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 pads in and 2 out per signal</a:t>
            </a:r>
          </a:p>
        </p:txBody>
      </p:sp>
      <p:sp>
        <p:nvSpPr>
          <p:cNvPr id="139" name="Isosceles Triangle 138">
            <a:extLst>
              <a:ext uri="{FF2B5EF4-FFF2-40B4-BE49-F238E27FC236}">
                <a16:creationId xmlns:a16="http://schemas.microsoft.com/office/drawing/2014/main" id="{EAEE2BC1-AE3D-CADD-8C9F-299789893D37}"/>
              </a:ext>
            </a:extLst>
          </p:cNvPr>
          <p:cNvSpPr/>
          <p:nvPr/>
        </p:nvSpPr>
        <p:spPr>
          <a:xfrm>
            <a:off x="1835979" y="3748824"/>
            <a:ext cx="327892" cy="369319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5" name="Isosceles Triangle 144">
            <a:extLst>
              <a:ext uri="{FF2B5EF4-FFF2-40B4-BE49-F238E27FC236}">
                <a16:creationId xmlns:a16="http://schemas.microsoft.com/office/drawing/2014/main" id="{739583C4-9C01-D93F-806B-3F4A7C5BC55A}"/>
              </a:ext>
            </a:extLst>
          </p:cNvPr>
          <p:cNvSpPr/>
          <p:nvPr/>
        </p:nvSpPr>
        <p:spPr>
          <a:xfrm rot="10800000">
            <a:off x="2301372" y="4259922"/>
            <a:ext cx="327892" cy="369319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2712274D-F48C-B646-E588-E48158AEC5DC}"/>
              </a:ext>
            </a:extLst>
          </p:cNvPr>
          <p:cNvCxnSpPr>
            <a:cxnSpLocks/>
          </p:cNvCxnSpPr>
          <p:nvPr/>
        </p:nvCxnSpPr>
        <p:spPr>
          <a:xfrm>
            <a:off x="1935956" y="4129088"/>
            <a:ext cx="2381" cy="5849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07FD8BB6-1C18-CDA6-3E87-1421843FCEC4}"/>
              </a:ext>
            </a:extLst>
          </p:cNvPr>
          <p:cNvCxnSpPr>
            <a:cxnSpLocks/>
          </p:cNvCxnSpPr>
          <p:nvPr/>
        </p:nvCxnSpPr>
        <p:spPr>
          <a:xfrm flipH="1">
            <a:off x="2080775" y="4121944"/>
            <a:ext cx="438" cy="5887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2D4164EB-82D7-8F43-3FB8-1C28C1ED09A4}"/>
              </a:ext>
            </a:extLst>
          </p:cNvPr>
          <p:cNvCxnSpPr>
            <a:cxnSpLocks/>
          </p:cNvCxnSpPr>
          <p:nvPr/>
        </p:nvCxnSpPr>
        <p:spPr>
          <a:xfrm>
            <a:off x="2470607" y="4635365"/>
            <a:ext cx="0" cy="786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>
            <a:extLst>
              <a:ext uri="{FF2B5EF4-FFF2-40B4-BE49-F238E27FC236}">
                <a16:creationId xmlns:a16="http://schemas.microsoft.com/office/drawing/2014/main" id="{B2DB3CE9-0274-6756-D721-A21F80C5B2E8}"/>
              </a:ext>
            </a:extLst>
          </p:cNvPr>
          <p:cNvCxnSpPr>
            <a:cxnSpLocks/>
          </p:cNvCxnSpPr>
          <p:nvPr/>
        </p:nvCxnSpPr>
        <p:spPr>
          <a:xfrm>
            <a:off x="2000903" y="3410255"/>
            <a:ext cx="0" cy="3319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>
            <a:extLst>
              <a:ext uri="{FF2B5EF4-FFF2-40B4-BE49-F238E27FC236}">
                <a16:creationId xmlns:a16="http://schemas.microsoft.com/office/drawing/2014/main" id="{46FF53DB-F5DE-FC1A-4234-AE1222A25547}"/>
              </a:ext>
            </a:extLst>
          </p:cNvPr>
          <p:cNvCxnSpPr>
            <a:cxnSpLocks/>
          </p:cNvCxnSpPr>
          <p:nvPr/>
        </p:nvCxnSpPr>
        <p:spPr>
          <a:xfrm flipH="1">
            <a:off x="1938337" y="4169477"/>
            <a:ext cx="59875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36FA507A-6751-BA7E-E92F-976B49D88872}"/>
              </a:ext>
            </a:extLst>
          </p:cNvPr>
          <p:cNvCxnSpPr>
            <a:cxnSpLocks/>
          </p:cNvCxnSpPr>
          <p:nvPr/>
        </p:nvCxnSpPr>
        <p:spPr>
          <a:xfrm flipH="1">
            <a:off x="2080775" y="4222513"/>
            <a:ext cx="3399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3F6DDB80-2EEA-0A34-7E56-84155BBC6191}"/>
              </a:ext>
            </a:extLst>
          </p:cNvPr>
          <p:cNvCxnSpPr>
            <a:cxnSpLocks/>
          </p:cNvCxnSpPr>
          <p:nvPr/>
        </p:nvCxnSpPr>
        <p:spPr>
          <a:xfrm>
            <a:off x="2420683" y="4213328"/>
            <a:ext cx="0" cy="465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Connector 168">
            <a:extLst>
              <a:ext uri="{FF2B5EF4-FFF2-40B4-BE49-F238E27FC236}">
                <a16:creationId xmlns:a16="http://schemas.microsoft.com/office/drawing/2014/main" id="{792DF425-3DEF-95F3-DEAE-477E30D31278}"/>
              </a:ext>
            </a:extLst>
          </p:cNvPr>
          <p:cNvCxnSpPr>
            <a:cxnSpLocks/>
          </p:cNvCxnSpPr>
          <p:nvPr/>
        </p:nvCxnSpPr>
        <p:spPr>
          <a:xfrm>
            <a:off x="2537096" y="4169477"/>
            <a:ext cx="0" cy="860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>
            <a:extLst>
              <a:ext uri="{FF2B5EF4-FFF2-40B4-BE49-F238E27FC236}">
                <a16:creationId xmlns:a16="http://schemas.microsoft.com/office/drawing/2014/main" id="{B8C0C62F-DC74-3342-E14E-FBD8A8F1F777}"/>
              </a:ext>
            </a:extLst>
          </p:cNvPr>
          <p:cNvCxnSpPr>
            <a:cxnSpLocks/>
          </p:cNvCxnSpPr>
          <p:nvPr/>
        </p:nvCxnSpPr>
        <p:spPr>
          <a:xfrm flipH="1">
            <a:off x="2001991" y="3410255"/>
            <a:ext cx="21473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4436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3AC6B0D-F628-987B-F1CE-DD190A5861CB}"/>
              </a:ext>
            </a:extLst>
          </p:cNvPr>
          <p:cNvSpPr txBox="1"/>
          <p:nvPr/>
        </p:nvSpPr>
        <p:spPr>
          <a:xfrm>
            <a:off x="403340" y="345182"/>
            <a:ext cx="11072380" cy="76944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spc="-150" dirty="0">
                <a:solidFill>
                  <a:srgbClr val="2E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September MPW</a:t>
            </a:r>
            <a:endParaRPr kumimoji="0" lang="en-US" sz="4400" b="1" i="0" u="none" strike="noStrike" kern="1200" cap="none" spc="-150" normalizeH="0" baseline="0" noProof="0" dirty="0">
              <a:ln>
                <a:noFill/>
              </a:ln>
              <a:solidFill>
                <a:srgbClr val="2E2D6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6660FDB-EBA9-01A7-AF4D-B1FAA6CCDB4C}"/>
              </a:ext>
            </a:extLst>
          </p:cNvPr>
          <p:cNvSpPr/>
          <p:nvPr/>
        </p:nvSpPr>
        <p:spPr>
          <a:xfrm>
            <a:off x="403340" y="1114623"/>
            <a:ext cx="6482092" cy="25288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Aft>
                <a:spcPts val="1000"/>
              </a:spcAft>
            </a:pPr>
            <a:r>
              <a:rPr lang="en-GB" sz="2400" b="1" spc="-100" dirty="0" err="1">
                <a:solidFill>
                  <a:srgbClr val="1E5DF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AncBrain</a:t>
            </a:r>
            <a:endParaRPr lang="en-GB" sz="2400" b="1" spc="-100" dirty="0">
              <a:solidFill>
                <a:srgbClr val="1E5DF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Decision on triplication</a:t>
            </a: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Priority of Errors</a:t>
            </a: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NVG specifications and needs from </a:t>
            </a:r>
            <a:r>
              <a:rPr lang="en-GB" dirty="0" err="1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AncBrain</a:t>
            </a:r>
            <a:endParaRPr lang="en-GB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SLDO specifications and needs from </a:t>
            </a:r>
            <a:r>
              <a:rPr lang="en-GB" dirty="0" err="1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AncBrain</a:t>
            </a:r>
            <a:endParaRPr lang="en-GB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ADC specifications and needs from </a:t>
            </a:r>
            <a:r>
              <a:rPr lang="en-GB" dirty="0" err="1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AncBrain</a:t>
            </a:r>
            <a:endParaRPr lang="en-GB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 sensor specifications and needs from </a:t>
            </a:r>
            <a:r>
              <a:rPr lang="en-GB" dirty="0" err="1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AncBrain</a:t>
            </a:r>
            <a:endParaRPr lang="en-GB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MOSAIX emulator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8ECEE50-7E11-94C1-3117-220706A88ECB}"/>
              </a:ext>
            </a:extLst>
          </p:cNvPr>
          <p:cNvSpPr/>
          <p:nvPr/>
        </p:nvSpPr>
        <p:spPr>
          <a:xfrm>
            <a:off x="8187932" y="1113678"/>
            <a:ext cx="3574300" cy="8976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Aft>
                <a:spcPts val="1000"/>
              </a:spcAft>
            </a:pPr>
            <a:r>
              <a:rPr lang="en-GB" sz="2400" b="1" spc="-100" dirty="0">
                <a:solidFill>
                  <a:srgbClr val="1E5DF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Buffers</a:t>
            </a: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Yes – from first MPW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23DF094-8FB5-239E-89FA-77608A9917AC}"/>
              </a:ext>
            </a:extLst>
          </p:cNvPr>
          <p:cNvSpPr/>
          <p:nvPr/>
        </p:nvSpPr>
        <p:spPr>
          <a:xfrm>
            <a:off x="8214360" y="2011360"/>
            <a:ext cx="3574300" cy="14209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Aft>
                <a:spcPts val="1000"/>
              </a:spcAft>
            </a:pPr>
            <a:r>
              <a:rPr lang="en-GB" sz="2400" b="1" spc="-100" dirty="0">
                <a:solidFill>
                  <a:srgbClr val="1E5DF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NVG</a:t>
            </a: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Yes</a:t>
            </a: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 first MPW with some modifications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7E4AEAA-FF51-8193-3B07-5F387CF5001A}"/>
              </a:ext>
            </a:extLst>
          </p:cNvPr>
          <p:cNvSpPr/>
          <p:nvPr/>
        </p:nvSpPr>
        <p:spPr>
          <a:xfrm>
            <a:off x="8187932" y="3539854"/>
            <a:ext cx="3574300" cy="8976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Aft>
                <a:spcPts val="1000"/>
              </a:spcAft>
            </a:pPr>
            <a:r>
              <a:rPr lang="en-GB" sz="2400" b="1" spc="-100" dirty="0">
                <a:solidFill>
                  <a:srgbClr val="1E5DF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Temperature Sensor</a:t>
            </a: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TBD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7B30887-0E6E-D6DE-935C-6013325FAE49}"/>
              </a:ext>
            </a:extLst>
          </p:cNvPr>
          <p:cNvSpPr/>
          <p:nvPr/>
        </p:nvSpPr>
        <p:spPr>
          <a:xfrm>
            <a:off x="8214360" y="4511915"/>
            <a:ext cx="3574300" cy="8976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Aft>
                <a:spcPts val="1000"/>
              </a:spcAft>
            </a:pPr>
            <a:r>
              <a:rPr lang="en-GB" sz="2400" b="1" spc="-100" dirty="0">
                <a:solidFill>
                  <a:srgbClr val="1E5DF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I-V Sensor</a:t>
            </a: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TBD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D7909CD-3298-854E-3220-C1E86FAAF5E8}"/>
              </a:ext>
            </a:extLst>
          </p:cNvPr>
          <p:cNvSpPr/>
          <p:nvPr/>
        </p:nvSpPr>
        <p:spPr>
          <a:xfrm>
            <a:off x="403340" y="3853834"/>
            <a:ext cx="5549404" cy="8976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Aft>
                <a:spcPts val="1000"/>
              </a:spcAft>
            </a:pPr>
            <a:r>
              <a:rPr lang="en-GB" sz="2400" b="1" spc="-100" dirty="0">
                <a:solidFill>
                  <a:srgbClr val="1E5DF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Monitoring ADC</a:t>
            </a: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2FF5101-F7F4-54B5-F5BA-37D44C112E52}"/>
              </a:ext>
            </a:extLst>
          </p:cNvPr>
          <p:cNvSpPr/>
          <p:nvPr/>
        </p:nvSpPr>
        <p:spPr>
          <a:xfrm>
            <a:off x="403340" y="4845695"/>
            <a:ext cx="5549404" cy="11439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Aft>
                <a:spcPts val="1000"/>
              </a:spcAft>
            </a:pPr>
            <a:r>
              <a:rPr lang="en-GB" sz="2400" b="1" spc="-100" dirty="0">
                <a:solidFill>
                  <a:srgbClr val="1E5DF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SLDO</a:t>
            </a: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Transfer issues to BNL</a:t>
            </a: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many?</a:t>
            </a:r>
          </a:p>
        </p:txBody>
      </p:sp>
      <p:pic>
        <p:nvPicPr>
          <p:cNvPr id="12" name="Graphic 11" descr="Badge Tick with solid fill">
            <a:extLst>
              <a:ext uri="{FF2B5EF4-FFF2-40B4-BE49-F238E27FC236}">
                <a16:creationId xmlns:a16="http://schemas.microsoft.com/office/drawing/2014/main" id="{7456D576-1EE2-E400-9332-2369B5400D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33062" y="1161534"/>
            <a:ext cx="326805" cy="326805"/>
          </a:xfrm>
          <a:prstGeom prst="rect">
            <a:avLst/>
          </a:prstGeom>
        </p:spPr>
      </p:pic>
      <p:pic>
        <p:nvPicPr>
          <p:cNvPr id="13" name="Graphic 12" descr="Badge Tick with solid fill">
            <a:extLst>
              <a:ext uri="{FF2B5EF4-FFF2-40B4-BE49-F238E27FC236}">
                <a16:creationId xmlns:a16="http://schemas.microsoft.com/office/drawing/2014/main" id="{26DB64A6-3FB2-C158-7DF8-C189322B19F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35864" y="1636961"/>
            <a:ext cx="326805" cy="326805"/>
          </a:xfrm>
          <a:prstGeom prst="rect">
            <a:avLst/>
          </a:prstGeom>
        </p:spPr>
      </p:pic>
      <p:pic>
        <p:nvPicPr>
          <p:cNvPr id="15" name="Graphic 14" descr="Badge Tick with solid fill">
            <a:extLst>
              <a:ext uri="{FF2B5EF4-FFF2-40B4-BE49-F238E27FC236}">
                <a16:creationId xmlns:a16="http://schemas.microsoft.com/office/drawing/2014/main" id="{7E976884-019A-8189-5A1A-177BF9D6F0F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35864" y="1905521"/>
            <a:ext cx="326805" cy="326805"/>
          </a:xfrm>
          <a:prstGeom prst="rect">
            <a:avLst/>
          </a:prstGeom>
        </p:spPr>
      </p:pic>
      <p:pic>
        <p:nvPicPr>
          <p:cNvPr id="16" name="Graphic 15" descr="Badge Tick with solid fill">
            <a:extLst>
              <a:ext uri="{FF2B5EF4-FFF2-40B4-BE49-F238E27FC236}">
                <a16:creationId xmlns:a16="http://schemas.microsoft.com/office/drawing/2014/main" id="{DAE21D1F-9D88-11DB-2EA3-456F2F31602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35864" y="2174080"/>
            <a:ext cx="326805" cy="326805"/>
          </a:xfrm>
          <a:prstGeom prst="rect">
            <a:avLst/>
          </a:prstGeom>
        </p:spPr>
      </p:pic>
      <p:pic>
        <p:nvPicPr>
          <p:cNvPr id="17" name="Graphic 16" descr="Badge Tick with solid fill">
            <a:extLst>
              <a:ext uri="{FF2B5EF4-FFF2-40B4-BE49-F238E27FC236}">
                <a16:creationId xmlns:a16="http://schemas.microsoft.com/office/drawing/2014/main" id="{CB66D47B-4A75-1901-6236-54AC49F59BB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35863" y="2470976"/>
            <a:ext cx="326805" cy="326805"/>
          </a:xfrm>
          <a:prstGeom prst="rect">
            <a:avLst/>
          </a:prstGeom>
        </p:spPr>
      </p:pic>
      <p:pic>
        <p:nvPicPr>
          <p:cNvPr id="18" name="Graphic 17" descr="Badge Tick with solid fill">
            <a:extLst>
              <a:ext uri="{FF2B5EF4-FFF2-40B4-BE49-F238E27FC236}">
                <a16:creationId xmlns:a16="http://schemas.microsoft.com/office/drawing/2014/main" id="{59C0C2F4-21AE-D111-6D55-1666F6E07F4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35862" y="2767872"/>
            <a:ext cx="326805" cy="326805"/>
          </a:xfrm>
          <a:prstGeom prst="rect">
            <a:avLst/>
          </a:prstGeom>
        </p:spPr>
      </p:pic>
      <p:pic>
        <p:nvPicPr>
          <p:cNvPr id="19" name="Graphic 18" descr="Badge Tick with solid fill">
            <a:extLst>
              <a:ext uri="{FF2B5EF4-FFF2-40B4-BE49-F238E27FC236}">
                <a16:creationId xmlns:a16="http://schemas.microsoft.com/office/drawing/2014/main" id="{64CDA8C7-BB87-6CAA-1566-987D4EA68B2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35862" y="3023223"/>
            <a:ext cx="326805" cy="326805"/>
          </a:xfrm>
          <a:prstGeom prst="rect">
            <a:avLst/>
          </a:prstGeom>
        </p:spPr>
      </p:pic>
      <p:pic>
        <p:nvPicPr>
          <p:cNvPr id="20" name="Graphic 19" descr="Badge Tick with solid fill">
            <a:extLst>
              <a:ext uri="{FF2B5EF4-FFF2-40B4-BE49-F238E27FC236}">
                <a16:creationId xmlns:a16="http://schemas.microsoft.com/office/drawing/2014/main" id="{9D1DBF50-9085-E433-77AA-C50E4CB44CF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35862" y="3304991"/>
            <a:ext cx="326805" cy="326805"/>
          </a:xfrm>
          <a:prstGeom prst="rect">
            <a:avLst/>
          </a:prstGeom>
        </p:spPr>
      </p:pic>
      <p:pic>
        <p:nvPicPr>
          <p:cNvPr id="21" name="Graphic 20" descr="Badge Tick with solid fill">
            <a:extLst>
              <a:ext uri="{FF2B5EF4-FFF2-40B4-BE49-F238E27FC236}">
                <a16:creationId xmlns:a16="http://schemas.microsoft.com/office/drawing/2014/main" id="{232B22F5-82A4-E90C-0B11-8083B2DA34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726126" y="3917802"/>
            <a:ext cx="326805" cy="326805"/>
          </a:xfrm>
          <a:prstGeom prst="rect">
            <a:avLst/>
          </a:prstGeom>
        </p:spPr>
      </p:pic>
      <p:pic>
        <p:nvPicPr>
          <p:cNvPr id="22" name="Graphic 21" descr="Badge Tick with solid fill">
            <a:extLst>
              <a:ext uri="{FF2B5EF4-FFF2-40B4-BE49-F238E27FC236}">
                <a16:creationId xmlns:a16="http://schemas.microsoft.com/office/drawing/2014/main" id="{7AF68881-7507-BF5C-D1D7-5AD15AE409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337238" y="1161534"/>
            <a:ext cx="326805" cy="326805"/>
          </a:xfrm>
          <a:prstGeom prst="rect">
            <a:avLst/>
          </a:prstGeom>
        </p:spPr>
      </p:pic>
      <p:pic>
        <p:nvPicPr>
          <p:cNvPr id="23" name="Graphic 22" descr="Badge Tick with solid fill">
            <a:extLst>
              <a:ext uri="{FF2B5EF4-FFF2-40B4-BE49-F238E27FC236}">
                <a16:creationId xmlns:a16="http://schemas.microsoft.com/office/drawing/2014/main" id="{8D5071D0-705E-8F46-604C-0A63E5FE2D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337237" y="2035127"/>
            <a:ext cx="326805" cy="326805"/>
          </a:xfrm>
          <a:prstGeom prst="rect">
            <a:avLst/>
          </a:prstGeom>
        </p:spPr>
      </p:pic>
      <p:pic>
        <p:nvPicPr>
          <p:cNvPr id="24" name="Graphic 23" descr="Badge Tick with solid fill">
            <a:extLst>
              <a:ext uri="{FF2B5EF4-FFF2-40B4-BE49-F238E27FC236}">
                <a16:creationId xmlns:a16="http://schemas.microsoft.com/office/drawing/2014/main" id="{97764C64-6D80-EC0D-8323-02533512925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089811" y="3620057"/>
            <a:ext cx="326805" cy="326805"/>
          </a:xfrm>
          <a:prstGeom prst="rect">
            <a:avLst/>
          </a:prstGeom>
        </p:spPr>
      </p:pic>
      <p:pic>
        <p:nvPicPr>
          <p:cNvPr id="25" name="Graphic 24" descr="Badge Tick with solid fill">
            <a:extLst>
              <a:ext uri="{FF2B5EF4-FFF2-40B4-BE49-F238E27FC236}">
                <a16:creationId xmlns:a16="http://schemas.microsoft.com/office/drawing/2014/main" id="{1E76BDE3-704A-9DB7-5C87-791919749D8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838107" y="4588113"/>
            <a:ext cx="326805" cy="326805"/>
          </a:xfrm>
          <a:prstGeom prst="rect">
            <a:avLst/>
          </a:prstGeom>
        </p:spPr>
      </p:pic>
      <p:pic>
        <p:nvPicPr>
          <p:cNvPr id="27" name="Graphic 26" descr="Badge Tick with solid fill">
            <a:extLst>
              <a:ext uri="{FF2B5EF4-FFF2-40B4-BE49-F238E27FC236}">
                <a16:creationId xmlns:a16="http://schemas.microsoft.com/office/drawing/2014/main" id="{D78FC0C1-36B3-730F-7BD9-995AE1847A2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392934" y="4909982"/>
            <a:ext cx="326805" cy="326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723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5200A2C-C89F-1C0E-CEDF-EC3317066BE6}"/>
              </a:ext>
            </a:extLst>
          </p:cNvPr>
          <p:cNvSpPr txBox="1"/>
          <p:nvPr/>
        </p:nvSpPr>
        <p:spPr>
          <a:xfrm>
            <a:off x="403340" y="345182"/>
            <a:ext cx="11072380" cy="76944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spc="-150" dirty="0">
                <a:solidFill>
                  <a:srgbClr val="2E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Background</a:t>
            </a:r>
            <a:endParaRPr kumimoji="0" lang="en-US" sz="4400" b="1" i="0" u="none" strike="noStrike" kern="1200" cap="none" spc="-150" normalizeH="0" baseline="0" noProof="0" dirty="0">
              <a:ln>
                <a:noFill/>
              </a:ln>
              <a:solidFill>
                <a:srgbClr val="2E2D6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4E3F094-2268-1599-FD39-C4DFE5D5F9C8}"/>
              </a:ext>
            </a:extLst>
          </p:cNvPr>
          <p:cNvSpPr/>
          <p:nvPr/>
        </p:nvSpPr>
        <p:spPr>
          <a:xfrm>
            <a:off x="403340" y="1114623"/>
            <a:ext cx="11072380" cy="30264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Aft>
                <a:spcPts val="1000"/>
              </a:spcAft>
            </a:pPr>
            <a:r>
              <a:rPr lang="en-GB" sz="2400" b="1" spc="-100" dirty="0">
                <a:solidFill>
                  <a:srgbClr val="1E5DF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MOSAIX and EIC-LAS</a:t>
            </a: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DAC Meeting: </a:t>
            </a:r>
            <a:r>
              <a:rPr lang="en-GB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https://indico.bnl.gov/event/26584/contributions/102774/attachments/62179/106821/MOSAIX_EIC_LAS_EIC_DAQ_12_06_2025_JMELO_rev2.pdf</a:t>
            </a:r>
            <a:r>
              <a:rPr lang="en-GB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endParaRPr lang="en-GB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fontAlgn="base">
              <a:spcAft>
                <a:spcPts val="1000"/>
              </a:spcAft>
            </a:pPr>
            <a:r>
              <a:rPr lang="en-GB" sz="2400" b="1" spc="-100" dirty="0" err="1">
                <a:solidFill>
                  <a:srgbClr val="1E5DF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AncASIC</a:t>
            </a:r>
            <a:endParaRPr lang="en-GB" sz="2400" b="1" spc="-100" dirty="0">
              <a:solidFill>
                <a:srgbClr val="1E5DF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DAC Meeting: </a:t>
            </a:r>
            <a:r>
              <a:rPr lang="en-GB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https://indico.bnl.gov/event/26584/contributions/105252/attachments/62131/106670/AncASIC_Update_250611.pdf</a:t>
            </a:r>
            <a:r>
              <a:rPr lang="en-GB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0365978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UKRI">
      <a:dk1>
        <a:srgbClr val="201D3E"/>
      </a:dk1>
      <a:lt1>
        <a:srgbClr val="FF6800"/>
      </a:lt1>
      <a:dk2>
        <a:srgbClr val="F19D1B"/>
      </a:dk2>
      <a:lt2>
        <a:srgbClr val="F9BB0E"/>
      </a:lt2>
      <a:accent1>
        <a:srgbClr val="69BF49"/>
      </a:accent1>
      <a:accent2>
        <a:srgbClr val="07B089"/>
      </a:accent2>
      <a:accent3>
        <a:srgbClr val="36D2AF"/>
      </a:accent3>
      <a:accent4>
        <a:srgbClr val="10BED6"/>
      </a:accent4>
      <a:accent5>
        <a:srgbClr val="247BE1"/>
      </a:accent5>
      <a:accent6>
        <a:srgbClr val="BF28BC"/>
      </a:accent6>
      <a:hlink>
        <a:srgbClr val="FF595B"/>
      </a:hlink>
      <a:folHlink>
        <a:srgbClr val="F02436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D8DB3B9831E8349A03FE226DA0848BF" ma:contentTypeVersion="12" ma:contentTypeDescription="Create a new document." ma:contentTypeScope="" ma:versionID="00af4441906ea006a8b7624fa531ce68">
  <xsd:schema xmlns:xsd="http://www.w3.org/2001/XMLSchema" xmlns:xs="http://www.w3.org/2001/XMLSchema" xmlns:p="http://schemas.microsoft.com/office/2006/metadata/properties" xmlns:ns2="05955ea2-72f0-4590-831b-d7a5408ad737" xmlns:ns3="1cf0fd2c-5b8a-4328-93ca-9b3487cc7594" targetNamespace="http://schemas.microsoft.com/office/2006/metadata/properties" ma:root="true" ma:fieldsID="ed7bf0c9ab1d10f8de49b0e3418b97b2" ns2:_="" ns3:_="">
    <xsd:import namespace="05955ea2-72f0-4590-831b-d7a5408ad737"/>
    <xsd:import namespace="1cf0fd2c-5b8a-4328-93ca-9b3487cc759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955ea2-72f0-4590-831b-d7a5408ad73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fe07c91c-676c-4292-ab42-0332d43006d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f0fd2c-5b8a-4328-93ca-9b3487cc7594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1ca28f42-87fe-4ce8-a923-03facd005904}" ma:internalName="TaxCatchAll" ma:showField="CatchAllData" ma:web="1cf0fd2c-5b8a-4328-93ca-9b3487cc759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5955ea2-72f0-4590-831b-d7a5408ad737">
      <Terms xmlns="http://schemas.microsoft.com/office/infopath/2007/PartnerControls"/>
    </lcf76f155ced4ddcb4097134ff3c332f>
    <TaxCatchAll xmlns="1cf0fd2c-5b8a-4328-93ca-9b3487cc7594" xsi:nil="true"/>
  </documentManagement>
</p:properties>
</file>

<file path=customXml/itemProps1.xml><?xml version="1.0" encoding="utf-8"?>
<ds:datastoreItem xmlns:ds="http://schemas.openxmlformats.org/officeDocument/2006/customXml" ds:itemID="{CE18A525-BDF2-44A6-B1F1-77ACA251926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ACD7A5B-2B6A-4E7C-8C88-6C02960F643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955ea2-72f0-4590-831b-d7a5408ad737"/>
    <ds:schemaRef ds:uri="1cf0fd2c-5b8a-4328-93ca-9b3487cc759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6C38719-3F76-494E-B687-1DFF3CF36953}">
  <ds:schemaRefs>
    <ds:schemaRef ds:uri="http://schemas.microsoft.com/office/2006/metadata/properties"/>
    <ds:schemaRef ds:uri="http://schemas.microsoft.com/office/infopath/2007/PartnerControls"/>
    <ds:schemaRef ds:uri="05955ea2-72f0-4590-831b-d7a5408ad737"/>
    <ds:schemaRef ds:uri="1cf0fd2c-5b8a-4328-93ca-9b3487cc759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310</Words>
  <Application>Microsoft Office PowerPoint</Application>
  <PresentationFormat>Widescreen</PresentationFormat>
  <Paragraphs>134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Arial</vt:lpstr>
      <vt:lpstr>Calibri</vt:lpstr>
      <vt:lpstr>1_Office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Sedgwick, Iain (STFC,RAL,TECH)</dc:creator>
  <cp:lastModifiedBy>Sedgwick, Iain (STFC,RAL,TECH)</cp:lastModifiedBy>
  <cp:revision>2</cp:revision>
  <dcterms:created xsi:type="dcterms:W3CDTF">2025-05-27T12:32:56Z</dcterms:created>
  <dcterms:modified xsi:type="dcterms:W3CDTF">2025-07-09T08:04:53Z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0x0101001D8DB3B9831E8349A03FE226DA0848BF</vt:lpwstr>
  </property>
  <property fmtid="{D5CDD505-2E9C-101B-9397-08002B2CF9AE}" pid="3" name="MediaServiceImageTags">
    <vt:lpwstr/>
  </property>
</Properties>
</file>