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137" r:id="rId2"/>
    <p:sldId id="1138" r:id="rId3"/>
    <p:sldId id="1136" r:id="rId4"/>
    <p:sldId id="1139" r:id="rId5"/>
    <p:sldId id="1135" r:id="rId6"/>
    <p:sldId id="1134" r:id="rId7"/>
    <p:sldId id="1133" r:id="rId8"/>
    <p:sldId id="1124" r:id="rId9"/>
    <p:sldId id="112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9CB"/>
    <a:srgbClr val="E3A1F3"/>
    <a:srgbClr val="6AC96A"/>
    <a:srgbClr val="C9C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DCDBF4-C6C2-4471-9E59-095B69D3560B}" v="10" dt="2025-07-10T19:04:38.3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hrut Karmarkar" userId="c2cc8384-36d2-4dde-ab39-e764aff5dbaa" providerId="ADAL" clId="{F7DCDBF4-C6C2-4471-9E59-095B69D3560B}"/>
    <pc:docChg chg="undo custSel addSld modSld sldOrd">
      <pc:chgData name="Sushrut Karmarkar" userId="c2cc8384-36d2-4dde-ab39-e764aff5dbaa" providerId="ADAL" clId="{F7DCDBF4-C6C2-4471-9E59-095B69D3560B}" dt="2025-07-10T19:04:53.178" v="806" actId="6549"/>
      <pc:docMkLst>
        <pc:docMk/>
      </pc:docMkLst>
      <pc:sldChg chg="modSp add mod">
        <pc:chgData name="Sushrut Karmarkar" userId="c2cc8384-36d2-4dde-ab39-e764aff5dbaa" providerId="ADAL" clId="{F7DCDBF4-C6C2-4471-9E59-095B69D3560B}" dt="2025-07-10T19:04:53.178" v="806" actId="6549"/>
        <pc:sldMkLst>
          <pc:docMk/>
          <pc:sldMk cId="2210983971" sldId="1124"/>
        </pc:sldMkLst>
        <pc:spChg chg="mod">
          <ac:chgData name="Sushrut Karmarkar" userId="c2cc8384-36d2-4dde-ab39-e764aff5dbaa" providerId="ADAL" clId="{F7DCDBF4-C6C2-4471-9E59-095B69D3560B}" dt="2025-07-10T19:04:53.178" v="806" actId="6549"/>
          <ac:spMkLst>
            <pc:docMk/>
            <pc:sldMk cId="2210983971" sldId="1124"/>
            <ac:spMk id="21" creationId="{0841E3A1-E4F8-B5C3-1228-B8E7BAF2104E}"/>
          </ac:spMkLst>
        </pc:spChg>
      </pc:sldChg>
      <pc:sldChg chg="add">
        <pc:chgData name="Sushrut Karmarkar" userId="c2cc8384-36d2-4dde-ab39-e764aff5dbaa" providerId="ADAL" clId="{F7DCDBF4-C6C2-4471-9E59-095B69D3560B}" dt="2025-07-10T19:04:38.309" v="802"/>
        <pc:sldMkLst>
          <pc:docMk/>
          <pc:sldMk cId="3828322607" sldId="1125"/>
        </pc:sldMkLst>
      </pc:sldChg>
      <pc:sldChg chg="modSp mod ord">
        <pc:chgData name="Sushrut Karmarkar" userId="c2cc8384-36d2-4dde-ab39-e764aff5dbaa" providerId="ADAL" clId="{F7DCDBF4-C6C2-4471-9E59-095B69D3560B}" dt="2025-07-10T18:17:03.843" v="801" actId="208"/>
        <pc:sldMkLst>
          <pc:docMk/>
          <pc:sldMk cId="4266521981" sldId="1136"/>
        </pc:sldMkLst>
        <pc:spChg chg="mod">
          <ac:chgData name="Sushrut Karmarkar" userId="c2cc8384-36d2-4dde-ab39-e764aff5dbaa" providerId="ADAL" clId="{F7DCDBF4-C6C2-4471-9E59-095B69D3560B}" dt="2025-07-10T18:17:03.843" v="801" actId="208"/>
          <ac:spMkLst>
            <pc:docMk/>
            <pc:sldMk cId="4266521981" sldId="1136"/>
            <ac:spMk id="2" creationId="{0FC876B5-BC68-1369-EAA2-413E2B3D1053}"/>
          </ac:spMkLst>
        </pc:spChg>
      </pc:sldChg>
      <pc:sldChg chg="addSp delSp modSp new mod modClrScheme chgLayout">
        <pc:chgData name="Sushrut Karmarkar" userId="c2cc8384-36d2-4dde-ab39-e764aff5dbaa" providerId="ADAL" clId="{F7DCDBF4-C6C2-4471-9E59-095B69D3560B}" dt="2025-07-10T18:08:52.990" v="425" actId="207"/>
        <pc:sldMkLst>
          <pc:docMk/>
          <pc:sldMk cId="4154093760" sldId="1138"/>
        </pc:sldMkLst>
        <pc:spChg chg="del mod ord">
          <ac:chgData name="Sushrut Karmarkar" userId="c2cc8384-36d2-4dde-ab39-e764aff5dbaa" providerId="ADAL" clId="{F7DCDBF4-C6C2-4471-9E59-095B69D3560B}" dt="2025-07-10T17:57:04.405" v="1" actId="700"/>
          <ac:spMkLst>
            <pc:docMk/>
            <pc:sldMk cId="4154093760" sldId="1138"/>
            <ac:spMk id="2" creationId="{A14557ED-5A54-BD8E-F37C-710A14C80288}"/>
          </ac:spMkLst>
        </pc:spChg>
        <pc:spChg chg="del mod ord">
          <ac:chgData name="Sushrut Karmarkar" userId="c2cc8384-36d2-4dde-ab39-e764aff5dbaa" providerId="ADAL" clId="{F7DCDBF4-C6C2-4471-9E59-095B69D3560B}" dt="2025-07-10T17:57:04.405" v="1" actId="700"/>
          <ac:spMkLst>
            <pc:docMk/>
            <pc:sldMk cId="4154093760" sldId="1138"/>
            <ac:spMk id="3" creationId="{74183140-7B26-F6A3-547F-5F33C23FC37B}"/>
          </ac:spMkLst>
        </pc:spChg>
        <pc:spChg chg="mod ord">
          <ac:chgData name="Sushrut Karmarkar" userId="c2cc8384-36d2-4dde-ab39-e764aff5dbaa" providerId="ADAL" clId="{F7DCDBF4-C6C2-4471-9E59-095B69D3560B}" dt="2025-07-10T17:57:04.405" v="1" actId="700"/>
          <ac:spMkLst>
            <pc:docMk/>
            <pc:sldMk cId="4154093760" sldId="1138"/>
            <ac:spMk id="4" creationId="{957F91D6-F276-79A4-0E18-307E2E928EA0}"/>
          </ac:spMkLst>
        </pc:spChg>
        <pc:spChg chg="add mod ord">
          <ac:chgData name="Sushrut Karmarkar" userId="c2cc8384-36d2-4dde-ab39-e764aff5dbaa" providerId="ADAL" clId="{F7DCDBF4-C6C2-4471-9E59-095B69D3560B}" dt="2025-07-10T17:57:26.911" v="25" actId="20577"/>
          <ac:spMkLst>
            <pc:docMk/>
            <pc:sldMk cId="4154093760" sldId="1138"/>
            <ac:spMk id="5" creationId="{B47D36C1-6BA7-5CA3-34A4-6B20C3AF2F92}"/>
          </ac:spMkLst>
        </pc:spChg>
        <pc:spChg chg="add del mod ord">
          <ac:chgData name="Sushrut Karmarkar" userId="c2cc8384-36d2-4dde-ab39-e764aff5dbaa" providerId="ADAL" clId="{F7DCDBF4-C6C2-4471-9E59-095B69D3560B}" dt="2025-07-10T17:57:06.743" v="2" actId="478"/>
          <ac:spMkLst>
            <pc:docMk/>
            <pc:sldMk cId="4154093760" sldId="1138"/>
            <ac:spMk id="6" creationId="{8CC233EF-1FD5-C212-EE06-265587B33A0D}"/>
          </ac:spMkLst>
        </pc:spChg>
        <pc:spChg chg="add mod">
          <ac:chgData name="Sushrut Karmarkar" userId="c2cc8384-36d2-4dde-ab39-e764aff5dbaa" providerId="ADAL" clId="{F7DCDBF4-C6C2-4471-9E59-095B69D3560B}" dt="2025-07-10T18:00:15.440" v="91" actId="207"/>
          <ac:spMkLst>
            <pc:docMk/>
            <pc:sldMk cId="4154093760" sldId="1138"/>
            <ac:spMk id="10" creationId="{32B504F5-0B49-25B7-ED9F-E84EF99F6A88}"/>
          </ac:spMkLst>
        </pc:spChg>
        <pc:spChg chg="add mod">
          <ac:chgData name="Sushrut Karmarkar" userId="c2cc8384-36d2-4dde-ab39-e764aff5dbaa" providerId="ADAL" clId="{F7DCDBF4-C6C2-4471-9E59-095B69D3560B}" dt="2025-07-10T17:57:58.325" v="32" actId="207"/>
          <ac:spMkLst>
            <pc:docMk/>
            <pc:sldMk cId="4154093760" sldId="1138"/>
            <ac:spMk id="11" creationId="{65EFDE3D-4D32-AF96-C5A3-D5EEA04D2BFF}"/>
          </ac:spMkLst>
        </pc:spChg>
        <pc:spChg chg="add mod">
          <ac:chgData name="Sushrut Karmarkar" userId="c2cc8384-36d2-4dde-ab39-e764aff5dbaa" providerId="ADAL" clId="{F7DCDBF4-C6C2-4471-9E59-095B69D3560B}" dt="2025-07-10T18:08:25.319" v="350" actId="1076"/>
          <ac:spMkLst>
            <pc:docMk/>
            <pc:sldMk cId="4154093760" sldId="1138"/>
            <ac:spMk id="14" creationId="{E2B3F293-2B89-23FA-BD03-DA773D3698B0}"/>
          </ac:spMkLst>
        </pc:spChg>
        <pc:spChg chg="add mod">
          <ac:chgData name="Sushrut Karmarkar" userId="c2cc8384-36d2-4dde-ab39-e764aff5dbaa" providerId="ADAL" clId="{F7DCDBF4-C6C2-4471-9E59-095B69D3560B}" dt="2025-07-10T18:05:18.575" v="200" actId="207"/>
          <ac:spMkLst>
            <pc:docMk/>
            <pc:sldMk cId="4154093760" sldId="1138"/>
            <ac:spMk id="18" creationId="{0545314F-5059-FDFB-4D72-05715DE8B767}"/>
          </ac:spMkLst>
        </pc:spChg>
        <pc:spChg chg="add mod">
          <ac:chgData name="Sushrut Karmarkar" userId="c2cc8384-36d2-4dde-ab39-e764aff5dbaa" providerId="ADAL" clId="{F7DCDBF4-C6C2-4471-9E59-095B69D3560B}" dt="2025-07-10T18:06:17.020" v="247" actId="14100"/>
          <ac:spMkLst>
            <pc:docMk/>
            <pc:sldMk cId="4154093760" sldId="1138"/>
            <ac:spMk id="25" creationId="{45260A6F-49B6-17F8-8619-64A08A9F4260}"/>
          </ac:spMkLst>
        </pc:spChg>
        <pc:spChg chg="add mod">
          <ac:chgData name="Sushrut Karmarkar" userId="c2cc8384-36d2-4dde-ab39-e764aff5dbaa" providerId="ADAL" clId="{F7DCDBF4-C6C2-4471-9E59-095B69D3560B}" dt="2025-07-10T18:07:11.657" v="300" actId="207"/>
          <ac:spMkLst>
            <pc:docMk/>
            <pc:sldMk cId="4154093760" sldId="1138"/>
            <ac:spMk id="32" creationId="{1B63BD17-4116-8654-EEFA-D906ED15D23E}"/>
          </ac:spMkLst>
        </pc:spChg>
        <pc:spChg chg="add mod">
          <ac:chgData name="Sushrut Karmarkar" userId="c2cc8384-36d2-4dde-ab39-e764aff5dbaa" providerId="ADAL" clId="{F7DCDBF4-C6C2-4471-9E59-095B69D3560B}" dt="2025-07-10T18:08:10.065" v="346" actId="20577"/>
          <ac:spMkLst>
            <pc:docMk/>
            <pc:sldMk cId="4154093760" sldId="1138"/>
            <ac:spMk id="36" creationId="{05369BB6-943D-44E9-9F81-A4818E386440}"/>
          </ac:spMkLst>
        </pc:spChg>
        <pc:spChg chg="add mod">
          <ac:chgData name="Sushrut Karmarkar" userId="c2cc8384-36d2-4dde-ab39-e764aff5dbaa" providerId="ADAL" clId="{F7DCDBF4-C6C2-4471-9E59-095B69D3560B}" dt="2025-07-10T18:08:52.990" v="425" actId="207"/>
          <ac:spMkLst>
            <pc:docMk/>
            <pc:sldMk cId="4154093760" sldId="1138"/>
            <ac:spMk id="42" creationId="{DA92F245-5965-30C5-464A-8C12822F77BA}"/>
          </ac:spMkLst>
        </pc:spChg>
        <pc:picChg chg="add mod">
          <ac:chgData name="Sushrut Karmarkar" userId="c2cc8384-36d2-4dde-ab39-e764aff5dbaa" providerId="ADAL" clId="{F7DCDBF4-C6C2-4471-9E59-095B69D3560B}" dt="2025-07-10T17:57:20.433" v="12" actId="1076"/>
          <ac:picMkLst>
            <pc:docMk/>
            <pc:sldMk cId="4154093760" sldId="1138"/>
            <ac:picMk id="7" creationId="{DA6CF4C8-0CFF-DA47-2BD4-4794CE77F2F4}"/>
          </ac:picMkLst>
        </pc:picChg>
        <pc:picChg chg="add mod">
          <ac:chgData name="Sushrut Karmarkar" userId="c2cc8384-36d2-4dde-ab39-e764aff5dbaa" providerId="ADAL" clId="{F7DCDBF4-C6C2-4471-9E59-095B69D3560B}" dt="2025-07-10T17:57:44.296" v="28" actId="1076"/>
          <ac:picMkLst>
            <pc:docMk/>
            <pc:sldMk cId="4154093760" sldId="1138"/>
            <ac:picMk id="8" creationId="{A7D3466A-58EA-4844-4B0F-721846988663}"/>
          </ac:picMkLst>
        </pc:picChg>
        <pc:cxnChg chg="add mod">
          <ac:chgData name="Sushrut Karmarkar" userId="c2cc8384-36d2-4dde-ab39-e764aff5dbaa" providerId="ADAL" clId="{F7DCDBF4-C6C2-4471-9E59-095B69D3560B}" dt="2025-07-10T17:59:47.882" v="33" actId="14100"/>
          <ac:cxnSpMkLst>
            <pc:docMk/>
            <pc:sldMk cId="4154093760" sldId="1138"/>
            <ac:cxnSpMk id="9" creationId="{AA44F926-B3E7-7221-72A0-8B1F923713DD}"/>
          </ac:cxnSpMkLst>
        </pc:cxnChg>
        <pc:cxnChg chg="add mod">
          <ac:chgData name="Sushrut Karmarkar" userId="c2cc8384-36d2-4dde-ab39-e764aff5dbaa" providerId="ADAL" clId="{F7DCDBF4-C6C2-4471-9E59-095B69D3560B}" dt="2025-07-10T18:08:25.319" v="350" actId="1076"/>
          <ac:cxnSpMkLst>
            <pc:docMk/>
            <pc:sldMk cId="4154093760" sldId="1138"/>
            <ac:cxnSpMk id="13" creationId="{5BC5FA90-7FDB-3645-6A32-9D3AE577FA24}"/>
          </ac:cxnSpMkLst>
        </pc:cxnChg>
        <pc:cxnChg chg="add mod">
          <ac:chgData name="Sushrut Karmarkar" userId="c2cc8384-36d2-4dde-ab39-e764aff5dbaa" providerId="ADAL" clId="{F7DCDBF4-C6C2-4471-9E59-095B69D3560B}" dt="2025-07-10T18:05:25.325" v="201" actId="14100"/>
          <ac:cxnSpMkLst>
            <pc:docMk/>
            <pc:sldMk cId="4154093760" sldId="1138"/>
            <ac:cxnSpMk id="17" creationId="{AD010D5E-FECC-7091-2C10-A019C0B8FF97}"/>
          </ac:cxnSpMkLst>
        </pc:cxnChg>
        <pc:cxnChg chg="add mod">
          <ac:chgData name="Sushrut Karmarkar" userId="c2cc8384-36d2-4dde-ab39-e764aff5dbaa" providerId="ADAL" clId="{F7DCDBF4-C6C2-4471-9E59-095B69D3560B}" dt="2025-07-10T18:05:11.094" v="199" actId="20577"/>
          <ac:cxnSpMkLst>
            <pc:docMk/>
            <pc:sldMk cId="4154093760" sldId="1138"/>
            <ac:cxnSpMk id="20" creationId="{EE3FB4AD-D9E2-FE61-CE50-EAF80198FE63}"/>
          </ac:cxnSpMkLst>
        </pc:cxnChg>
        <pc:cxnChg chg="add mod">
          <ac:chgData name="Sushrut Karmarkar" userId="c2cc8384-36d2-4dde-ab39-e764aff5dbaa" providerId="ADAL" clId="{F7DCDBF4-C6C2-4471-9E59-095B69D3560B}" dt="2025-07-10T18:06:22.361" v="248" actId="14100"/>
          <ac:cxnSpMkLst>
            <pc:docMk/>
            <pc:sldMk cId="4154093760" sldId="1138"/>
            <ac:cxnSpMk id="24" creationId="{06D9D4DE-D9E3-8015-697B-58201AD6ED08}"/>
          </ac:cxnSpMkLst>
        </pc:cxnChg>
        <pc:cxnChg chg="add mod">
          <ac:chgData name="Sushrut Karmarkar" userId="c2cc8384-36d2-4dde-ab39-e764aff5dbaa" providerId="ADAL" clId="{F7DCDBF4-C6C2-4471-9E59-095B69D3560B}" dt="2025-07-10T18:06:29.972" v="249" actId="14100"/>
          <ac:cxnSpMkLst>
            <pc:docMk/>
            <pc:sldMk cId="4154093760" sldId="1138"/>
            <ac:cxnSpMk id="26" creationId="{DCE55F2C-F127-217C-B17A-8FE76C3CD2D4}"/>
          </ac:cxnSpMkLst>
        </pc:cxnChg>
        <pc:cxnChg chg="add del mod">
          <ac:chgData name="Sushrut Karmarkar" userId="c2cc8384-36d2-4dde-ab39-e764aff5dbaa" providerId="ADAL" clId="{F7DCDBF4-C6C2-4471-9E59-095B69D3560B}" dt="2025-07-10T18:07:03.074" v="299" actId="478"/>
          <ac:cxnSpMkLst>
            <pc:docMk/>
            <pc:sldMk cId="4154093760" sldId="1138"/>
            <ac:cxnSpMk id="31" creationId="{3EBC7976-316E-5A46-A03B-ABE00F66E792}"/>
          </ac:cxnSpMkLst>
        </pc:cxnChg>
        <pc:cxnChg chg="add mod">
          <ac:chgData name="Sushrut Karmarkar" userId="c2cc8384-36d2-4dde-ab39-e764aff5dbaa" providerId="ADAL" clId="{F7DCDBF4-C6C2-4471-9E59-095B69D3560B}" dt="2025-07-10T18:07:01.045" v="298" actId="14100"/>
          <ac:cxnSpMkLst>
            <pc:docMk/>
            <pc:sldMk cId="4154093760" sldId="1138"/>
            <ac:cxnSpMk id="33" creationId="{5362A83C-1555-ACC4-705B-44E29377089F}"/>
          </ac:cxnSpMkLst>
        </pc:cxnChg>
        <pc:cxnChg chg="add mod">
          <ac:chgData name="Sushrut Karmarkar" userId="c2cc8384-36d2-4dde-ab39-e764aff5dbaa" providerId="ADAL" clId="{F7DCDBF4-C6C2-4471-9E59-095B69D3560B}" dt="2025-07-10T18:08:16.923" v="347" actId="14100"/>
          <ac:cxnSpMkLst>
            <pc:docMk/>
            <pc:sldMk cId="4154093760" sldId="1138"/>
            <ac:cxnSpMk id="37" creationId="{CBF02D81-EC89-5533-37F0-C8266022E4EA}"/>
          </ac:cxnSpMkLst>
        </pc:cxnChg>
      </pc:sldChg>
      <pc:sldChg chg="modSp new mod">
        <pc:chgData name="Sushrut Karmarkar" userId="c2cc8384-36d2-4dde-ab39-e764aff5dbaa" providerId="ADAL" clId="{F7DCDBF4-C6C2-4471-9E59-095B69D3560B}" dt="2025-07-10T18:13:34.668" v="772" actId="20577"/>
        <pc:sldMkLst>
          <pc:docMk/>
          <pc:sldMk cId="3142718584" sldId="1139"/>
        </pc:sldMkLst>
        <pc:spChg chg="mod">
          <ac:chgData name="Sushrut Karmarkar" userId="c2cc8384-36d2-4dde-ab39-e764aff5dbaa" providerId="ADAL" clId="{F7DCDBF4-C6C2-4471-9E59-095B69D3560B}" dt="2025-07-10T18:13:34.668" v="772" actId="20577"/>
          <ac:spMkLst>
            <pc:docMk/>
            <pc:sldMk cId="3142718584" sldId="1139"/>
            <ac:spMk id="2" creationId="{321486D1-8666-FCEA-96C0-2AA765E09676}"/>
          </ac:spMkLst>
        </pc:spChg>
        <pc:spChg chg="mod">
          <ac:chgData name="Sushrut Karmarkar" userId="c2cc8384-36d2-4dde-ab39-e764aff5dbaa" providerId="ADAL" clId="{F7DCDBF4-C6C2-4471-9E59-095B69D3560B}" dt="2025-07-10T18:11:37.919" v="481" actId="20577"/>
          <ac:spMkLst>
            <pc:docMk/>
            <pc:sldMk cId="3142718584" sldId="1139"/>
            <ac:spMk id="5" creationId="{B94CA1DA-3B8C-94AB-D28A-EF2EB1A3514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F10D7A-B08C-D044-B03E-FB414BACB4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42975"/>
            <a:ext cx="10515600" cy="5074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6">
            <a:extLst>
              <a:ext uri="{FF2B5EF4-FFF2-40B4-BE49-F238E27FC236}">
                <a16:creationId xmlns:a16="http://schemas.microsoft.com/office/drawing/2014/main" id="{CE7D6E0F-64EB-465A-9306-D74A98076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A279E96-F297-464C-BC29-76C5D2A00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8905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6">
            <a:extLst>
              <a:ext uri="{FF2B5EF4-FFF2-40B4-BE49-F238E27FC236}">
                <a16:creationId xmlns:a16="http://schemas.microsoft.com/office/drawing/2014/main" id="{EB3CA301-B15F-4483-A740-7D8A58B21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1C0FEE4-ED1A-4DA8-B83F-76B715BA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2731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61B3AE-832D-0844-9BB5-9675E51E39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0179"/>
            <a:ext cx="4292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594" lvl="0" indent="-228594">
              <a:buSzPct val="80000"/>
            </a:pPr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984968-C327-D042-ADF8-845D3E517E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4939" y="830179"/>
            <a:ext cx="6138863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6">
            <a:extLst>
              <a:ext uri="{FF2B5EF4-FFF2-40B4-BE49-F238E27FC236}">
                <a16:creationId xmlns:a16="http://schemas.microsoft.com/office/drawing/2014/main" id="{DBB73B04-6D4C-4C94-9DDF-68BC5B4D6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A20B234-93B7-4096-BC9A-8645502F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4631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1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826927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50839"/>
            <a:ext cx="5157787" cy="483418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826927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650839"/>
            <a:ext cx="5183188" cy="483418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6">
            <a:extLst>
              <a:ext uri="{FF2B5EF4-FFF2-40B4-BE49-F238E27FC236}">
                <a16:creationId xmlns:a16="http://schemas.microsoft.com/office/drawing/2014/main" id="{9AC8E8E4-AE10-4763-80F0-F426C35481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A5166E6-ECBB-481E-AD51-272C2B92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6803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271C-E2DA-4F3C-9D2E-095926EF7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680C0-F5F9-499C-BA5C-3C0B63B98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549BA9B6-A841-41CC-9020-EF05FA3E3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99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5A95F-3418-4EF1-8E5C-4ECE708E8C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8740B-7AD6-4168-87E8-B0C3B65C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586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933252"/>
            <a:ext cx="11334750" cy="5562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A368D-6521-A842-A062-43BAC4D9A904}"/>
              </a:ext>
            </a:extLst>
          </p:cNvPr>
          <p:cNvSpPr txBox="1"/>
          <p:nvPr userDrawn="1"/>
        </p:nvSpPr>
        <p:spPr>
          <a:xfrm>
            <a:off x="13102814" y="221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Franklin Gothic Book" panose="020B05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5017B-FB37-5D4A-B75F-2A84F08FD229}"/>
              </a:ext>
            </a:extLst>
          </p:cNvPr>
          <p:cNvSpPr txBox="1"/>
          <p:nvPr userDrawn="1"/>
        </p:nvSpPr>
        <p:spPr>
          <a:xfrm>
            <a:off x="13102814" y="221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Franklin Gothic Book" panose="020B0503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8000FF-D668-EE49-8935-137F4E9D47F7}"/>
              </a:ext>
            </a:extLst>
          </p:cNvPr>
          <p:cNvSpPr txBox="1"/>
          <p:nvPr userDrawn="1"/>
        </p:nvSpPr>
        <p:spPr>
          <a:xfrm>
            <a:off x="11155753" y="6444641"/>
            <a:ext cx="891568" cy="41335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E41F1-FD02-4DF3-97A6-D051DB6EB37D}" type="slidenum">
              <a:rPr lang="en-US" sz="1000" b="0" i="0" smtClean="0">
                <a:solidFill>
                  <a:schemeClr val="bg1"/>
                </a:solidFill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1000" b="0" i="0">
              <a:solidFill>
                <a:schemeClr val="bg1"/>
              </a:solidFill>
              <a:latin typeface="Franklin Gothic Book" panose="020B05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5A28EB-EDD6-488A-A0BA-0414772257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6" b="25079"/>
          <a:stretch/>
        </p:blipFill>
        <p:spPr bwMode="auto">
          <a:xfrm>
            <a:off x="95250" y="118833"/>
            <a:ext cx="1749270" cy="4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6C77CA-9F22-4F7E-B50F-ACF5F8590D89}"/>
              </a:ext>
            </a:extLst>
          </p:cNvPr>
          <p:cNvCxnSpPr>
            <a:cxnSpLocks/>
          </p:cNvCxnSpPr>
          <p:nvPr userDrawn="1"/>
        </p:nvCxnSpPr>
        <p:spPr>
          <a:xfrm>
            <a:off x="0" y="663283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BA77B7F-E910-4A41-AAE3-3D5CF7D53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AC52E-AE7D-49A7-BFEA-A2B957F44B65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7968BF3-8C15-88A5-F149-AC6883E0C2D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5" b="24181"/>
          <a:stretch/>
        </p:blipFill>
        <p:spPr bwMode="auto">
          <a:xfrm>
            <a:off x="10851253" y="77556"/>
            <a:ext cx="1196068" cy="55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99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Franklin Gothic Medium" panose="020B0603020102020204" pitchFamily="34" charset="0"/>
          <a:ea typeface="Verdana" panose="020B0604030504040204" pitchFamily="34" charset="0"/>
          <a:cs typeface="Franklin Gothic Medium" panose="020B0603020102020204" pitchFamily="34" charset="0"/>
        </a:defRPr>
      </a:lvl1pPr>
    </p:titleStyle>
    <p:bodyStyle>
      <a:lvl1pPr marL="230188" marR="0" indent="-230188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tabLst/>
        <a:defRPr lang="en-US" sz="20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685783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tabLst/>
        <a:defRPr lang="en-US" sz="1890" b="0" i="0" kern="1200" baseline="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1142971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tabLst/>
        <a:defRPr lang="en-US" sz="18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600160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tabLst/>
        <a:defRPr lang="en-US" sz="16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2057349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tabLst/>
        <a:defRPr lang="en-US" sz="14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536">
          <p15:clr>
            <a:srgbClr val="F26B43"/>
          </p15:clr>
        </p15:guide>
        <p15:guide id="3" pos="144">
          <p15:clr>
            <a:srgbClr val="F26B43"/>
          </p15:clr>
        </p15:guide>
        <p15:guide id="4" orient="horz" pos="264">
          <p15:clr>
            <a:srgbClr val="F26B43"/>
          </p15:clr>
        </p15:guide>
        <p15:guide id="5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FF97854-843D-94F2-9666-8666ED2A9E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SVT global integration sequence – June 2025 concept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5D4FD18-DAEF-D515-30B0-3226F2227D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at the SVT workshop at BNL on 10</a:t>
            </a:r>
            <a:r>
              <a:rPr lang="en-US" baseline="30000" dirty="0"/>
              <a:t>th</a:t>
            </a:r>
            <a:r>
              <a:rPr lang="en-US" dirty="0"/>
              <a:t> July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C8422-F9AE-C9B2-F9EA-13544C24E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EAC52E-AE7D-49A7-BFEA-A2B957F44B6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4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F91D6-F276-79A4-0E18-307E2E928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EAC52E-AE7D-49A7-BFEA-A2B957F44B6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7D36C1-6BA7-5CA3-34A4-6B20C3AF2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Nomenclature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6CF4C8-0CFF-DA47-2BD4-4794CE77F2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6743" y="3140679"/>
            <a:ext cx="5666857" cy="3510640"/>
          </a:xfrm>
        </p:spPr>
      </p:pic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A7D3466A-58EA-4844-4B0F-7218469886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4547" y="761701"/>
            <a:ext cx="5859148" cy="505929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44F926-B3E7-7221-72A0-8B1F923713DD}"/>
              </a:ext>
            </a:extLst>
          </p:cNvPr>
          <p:cNvCxnSpPr>
            <a:cxnSpLocks/>
          </p:cNvCxnSpPr>
          <p:nvPr/>
        </p:nvCxnSpPr>
        <p:spPr>
          <a:xfrm>
            <a:off x="5688747" y="1456103"/>
            <a:ext cx="1536700" cy="562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2B504F5-0B49-25B7-ED9F-E84EF99F6A88}"/>
              </a:ext>
            </a:extLst>
          </p:cNvPr>
          <p:cNvSpPr txBox="1"/>
          <p:nvPr/>
        </p:nvSpPr>
        <p:spPr>
          <a:xfrm>
            <a:off x="3736258" y="1037003"/>
            <a:ext cx="2358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9C96A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Yellow part is the 12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C9C96A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9C96A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sector of the Barrel TOF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EFDE3D-4D32-AF96-C5A3-D5EEA04D2BFF}"/>
              </a:ext>
            </a:extLst>
          </p:cNvPr>
          <p:cNvSpPr/>
          <p:nvPr/>
        </p:nvSpPr>
        <p:spPr>
          <a:xfrm>
            <a:off x="2644877" y="2930013"/>
            <a:ext cx="1936955" cy="393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C5FA90-7FDB-3645-6A32-9D3AE577FA24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6960750" y="4925961"/>
            <a:ext cx="1249185" cy="475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B3F293-2B89-23FA-BD03-DA773D3698B0}"/>
              </a:ext>
            </a:extLst>
          </p:cNvPr>
          <p:cNvSpPr txBox="1"/>
          <p:nvPr/>
        </p:nvSpPr>
        <p:spPr>
          <a:xfrm>
            <a:off x="5781305" y="5401897"/>
            <a:ext cx="2358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AC96A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Green part is the 12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6AC96A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AC96A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sector of the Cymbal MPGD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010D5E-FECC-7091-2C10-A019C0B8FF97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761276" y="2872079"/>
            <a:ext cx="1357279" cy="49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545314F-5059-FDFB-4D72-05715DE8B767}"/>
              </a:ext>
            </a:extLst>
          </p:cNvPr>
          <p:cNvSpPr txBox="1"/>
          <p:nvPr/>
        </p:nvSpPr>
        <p:spPr>
          <a:xfrm>
            <a:off x="3402387" y="2271914"/>
            <a:ext cx="2358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3A1F3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Pink part is the service trays of Cymbal MPGD and Barrel TOF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3FB4AD-D9E2-FE61-CE50-EAF80198FE63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1544303" y="2872079"/>
            <a:ext cx="1858084" cy="703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6D9D4DE-D9E3-8015-697B-58201AD6ED08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6556871" y="3814916"/>
            <a:ext cx="561684" cy="779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5260A6F-49B6-17F8-8619-64A08A9F4260}"/>
              </a:ext>
            </a:extLst>
          </p:cNvPr>
          <p:cNvSpPr txBox="1"/>
          <p:nvPr/>
        </p:nvSpPr>
        <p:spPr>
          <a:xfrm>
            <a:off x="4759666" y="3994429"/>
            <a:ext cx="1797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909CB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Blue part are the rails on which service trays + Cymbal MPGD + Barrel TOF slides 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E55F2C-F127-217C-B17A-8FE76C3CD2D4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4257368" y="4257368"/>
            <a:ext cx="502298" cy="337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B63BD17-4116-8654-EEFA-D906ED15D23E}"/>
              </a:ext>
            </a:extLst>
          </p:cNvPr>
          <p:cNvSpPr txBox="1"/>
          <p:nvPr/>
        </p:nvSpPr>
        <p:spPr>
          <a:xfrm>
            <a:off x="733659" y="854115"/>
            <a:ext cx="2358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Gray is the global support tube (GST)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362A83C-1555-ACC4-705B-44E29377089F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1356852" y="1777445"/>
            <a:ext cx="556252" cy="1545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5369BB6-943D-44E9-9F81-A4818E386440}"/>
              </a:ext>
            </a:extLst>
          </p:cNvPr>
          <p:cNvSpPr txBox="1"/>
          <p:nvPr/>
        </p:nvSpPr>
        <p:spPr>
          <a:xfrm>
            <a:off x="9373862" y="5597878"/>
            <a:ext cx="2358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Black is the SVT support tube (PST)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BF02D81-EC89-5533-37F0-C8266022E4EA}"/>
              </a:ext>
            </a:extLst>
          </p:cNvPr>
          <p:cNvCxnSpPr>
            <a:cxnSpLocks/>
            <a:stCxn id="36" idx="0"/>
          </p:cNvCxnSpPr>
          <p:nvPr/>
        </p:nvCxnSpPr>
        <p:spPr>
          <a:xfrm flipH="1" flipV="1">
            <a:off x="9908188" y="4719484"/>
            <a:ext cx="645119" cy="878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A92F245-5965-30C5-464A-8C12822F77BA}"/>
              </a:ext>
            </a:extLst>
          </p:cNvPr>
          <p:cNvSpPr txBox="1"/>
          <p:nvPr/>
        </p:nvSpPr>
        <p:spPr>
          <a:xfrm>
            <a:off x="7918301" y="2012834"/>
            <a:ext cx="2063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SVT space separated with the PST and supports the beam pipe</a:t>
            </a:r>
          </a:p>
        </p:txBody>
      </p:sp>
    </p:spTree>
    <p:extLst>
      <p:ext uri="{BB962C8B-B14F-4D97-AF65-F5344CB8AC3E}">
        <p14:creationId xmlns:p14="http://schemas.microsoft.com/office/powerpoint/2010/main" val="4154093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22F4DD-3148-BCDF-FEC9-244134EA5B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5916" y="1132811"/>
            <a:ext cx="5181600" cy="257128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4470E-DB72-CDA8-DA6A-03258153D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830179"/>
            <a:ext cx="5875121" cy="54182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Global integration sequence – </a:t>
            </a:r>
          </a:p>
          <a:p>
            <a:pPr marL="457200" indent="-457200">
              <a:buAutoNum type="arabicPeriod"/>
            </a:pPr>
            <a:r>
              <a:rPr lang="en-US" dirty="0"/>
              <a:t>GST with the rails in 3 and 9 o’clock is installed inside the Barrel </a:t>
            </a:r>
            <a:r>
              <a:rPr lang="en-US" dirty="0" err="1"/>
              <a:t>EMCal</a:t>
            </a:r>
            <a:r>
              <a:rPr lang="en-US" dirty="0"/>
              <a:t> and supported at 4 mount points at 3 and 9 o’clock on either ends in the assembly hall. </a:t>
            </a:r>
          </a:p>
          <a:p>
            <a:pPr marL="457200" indent="-457200">
              <a:buAutoNum type="arabicPeriod"/>
            </a:pPr>
            <a:r>
              <a:rPr lang="en-US" dirty="0"/>
              <a:t>SVT package with the beam pipe is installed into the GST using temporary supports and Eifel tower like installation tool</a:t>
            </a:r>
          </a:p>
          <a:p>
            <a:pPr marL="457200" indent="-457200">
              <a:buAutoNum type="arabicPeriod"/>
            </a:pPr>
            <a:r>
              <a:rPr lang="en-US" dirty="0"/>
              <a:t>12 sectors of Cymbal and Barrel TOF are installed into the GST on rails in the experimental cavern.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F8039-D4A8-A497-7283-573DBB0F0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AC52E-AE7D-49A7-BFEA-A2B957F44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DFD2F9-D4DE-E59A-6716-AA7794243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SVT related Global Installation Sequence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876B5-BC68-1369-EAA2-413E2B3D1053}"/>
              </a:ext>
            </a:extLst>
          </p:cNvPr>
          <p:cNvSpPr txBox="1"/>
          <p:nvPr/>
        </p:nvSpPr>
        <p:spPr>
          <a:xfrm>
            <a:off x="385916" y="4429359"/>
            <a:ext cx="1090362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What this means for SVT –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installation and alignment of the PST + SVT + beam pipe package has about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Verdana" panose="020B0604030504040204"/>
                <a:ea typeface="+mn-ea"/>
                <a:cs typeface="+mn-cs"/>
              </a:rPr>
              <a:t>2 cm radial clearance while installation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The final cabling of SVT will be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0000"/>
                </a:highlight>
                <a:uLnTx/>
                <a:uFillTx/>
                <a:latin typeface="Verdana" panose="020B0604030504040204"/>
                <a:ea typeface="+mn-ea"/>
                <a:cs typeface="+mn-cs"/>
              </a:rPr>
              <a:t>AFTER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installation of the 12 sectors of cymbal and barrel TOF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Whenever there is a need to service a sector – at least 1/12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of the cabling on SVT will need to be un-done / un-cabled so that we can service this in the experimental cavern itself.</a:t>
            </a:r>
          </a:p>
        </p:txBody>
      </p:sp>
    </p:spTree>
    <p:extLst>
      <p:ext uri="{BB962C8B-B14F-4D97-AF65-F5344CB8AC3E}">
        <p14:creationId xmlns:p14="http://schemas.microsoft.com/office/powerpoint/2010/main" val="4266521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1486D1-8666-FCEA-96C0-2AA765E096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SVT services can use the same rails segmented in 12 sectors / trays to insert services in the GST</a:t>
            </a:r>
          </a:p>
          <a:p>
            <a:endParaRPr lang="en-US" dirty="0"/>
          </a:p>
          <a:p>
            <a:r>
              <a:rPr lang="en-US" dirty="0"/>
              <a:t>There is an effort to provide next iteration of this with Roland + Ben + Sushrut in the next months after this work shop when we know more on the service estimates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D1D41-AF89-36B3-6A6F-42DB84747F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B0B2D-6B8A-D6B9-0B55-443BC6893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EAC52E-AE7D-49A7-BFEA-A2B957F44B6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4CA1DA-3B8C-94AB-D28A-EF2EB1A35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SVT services on the electron going (Z+) direction</a:t>
            </a:r>
          </a:p>
        </p:txBody>
      </p:sp>
    </p:spTree>
    <p:extLst>
      <p:ext uri="{BB962C8B-B14F-4D97-AF65-F5344CB8AC3E}">
        <p14:creationId xmlns:p14="http://schemas.microsoft.com/office/powerpoint/2010/main" val="3142718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2D884A-7F3D-0803-8A7C-5B7EEA506E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7698" y="1096121"/>
            <a:ext cx="3202858" cy="1984183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AC1375B-DC92-3054-E0D9-847DE001D7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270158"/>
            <a:ext cx="3915707" cy="33811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8D9BB-D2FA-C942-7B38-836D5343A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0822" y="643987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AC52E-AE7D-49A7-BFEA-A2B957F44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E06A80-1762-1B40-93C9-D3DE1205E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Sector CAD introduction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567214-8A09-6988-AEA6-A3187241BC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1767" y="3356522"/>
            <a:ext cx="4804133" cy="3381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4ECE8C-06B2-9540-C833-6FEC313319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9684" y="3919058"/>
            <a:ext cx="5076536" cy="314849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AAF1E94-818B-5B23-2703-3C9027C0AB2B}"/>
              </a:ext>
            </a:extLst>
          </p:cNvPr>
          <p:cNvCxnSpPr>
            <a:cxnSpLocks/>
          </p:cNvCxnSpPr>
          <p:nvPr/>
        </p:nvCxnSpPr>
        <p:spPr>
          <a:xfrm>
            <a:off x="7835900" y="4552950"/>
            <a:ext cx="685800" cy="127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508866A-2AFC-03EC-F2A9-3150972299A3}"/>
              </a:ext>
            </a:extLst>
          </p:cNvPr>
          <p:cNvSpPr txBox="1"/>
          <p:nvPr/>
        </p:nvSpPr>
        <p:spPr>
          <a:xfrm>
            <a:off x="6985000" y="4133850"/>
            <a:ext cx="1257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Dark Pink Cymbal+ TOF service space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E0FF96-C81C-EF2E-2246-733915988318}"/>
              </a:ext>
            </a:extLst>
          </p:cNvPr>
          <p:cNvSpPr txBox="1"/>
          <p:nvPr/>
        </p:nvSpPr>
        <p:spPr>
          <a:xfrm>
            <a:off x="8991600" y="838200"/>
            <a:ext cx="2743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TOF and Cymbal will be installed as combined sectors (12 sectors total) and will also share the trays for the services.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The dimensions of the TOF and split on the staves (along z) remains unchanged.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C8B10F3-0872-D2E5-2257-0112B9EF7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8406" y="1164115"/>
            <a:ext cx="4064844" cy="139119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D926A05-D5F2-90D3-8E0E-A0934B0CA273}"/>
              </a:ext>
            </a:extLst>
          </p:cNvPr>
          <p:cNvSpPr txBox="1"/>
          <p:nvPr/>
        </p:nvSpPr>
        <p:spPr>
          <a:xfrm>
            <a:off x="4692865" y="2433192"/>
            <a:ext cx="3583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No engagement rings but otherwise the length and segmentation remains same</a:t>
            </a:r>
          </a:p>
        </p:txBody>
      </p:sp>
    </p:spTree>
    <p:extLst>
      <p:ext uri="{BB962C8B-B14F-4D97-AF65-F5344CB8AC3E}">
        <p14:creationId xmlns:p14="http://schemas.microsoft.com/office/powerpoint/2010/main" val="1931373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10CA98-DAD6-5C4E-0315-8DC5D8858B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TOF and Cymbal will be segmented in 12 sectors along the r-phi plane inside the GST.</a:t>
            </a:r>
          </a:p>
          <a:p>
            <a:r>
              <a:rPr lang="en-US" dirty="0"/>
              <a:t>This will enable installation and removal of the TOF + Cymbal sectors </a:t>
            </a:r>
          </a:p>
          <a:p>
            <a:endParaRPr lang="en-US" dirty="0"/>
          </a:p>
          <a:p>
            <a:r>
              <a:rPr lang="en-US" dirty="0"/>
              <a:t>This is a second degree envelope model with interfaces for both the AC-LGAD barrel* and the Cymbal barrel mounts as positioned in the 12 sectors.</a:t>
            </a:r>
          </a:p>
          <a:p>
            <a:r>
              <a:rPr lang="en-US" dirty="0"/>
              <a:t>This design allows for complete coverage in r-phi plane</a:t>
            </a:r>
          </a:p>
          <a:p>
            <a:r>
              <a:rPr lang="en-US" dirty="0"/>
              <a:t>There will be some split / loss of coverage in the z which is unavoidable. (originally was 5mm – still on that scale)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0129F4-4D82-51B2-A6A9-6FDDF6DB1D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51650" y="922471"/>
            <a:ext cx="4616450" cy="301092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58F60-8CA3-0D32-9CCD-8282D8FFA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AC52E-AE7D-49A7-BFEA-A2B957F44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C85B28-58D5-3734-D70A-BFA3C7A34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3BF49F-D31D-96E4-C010-AD5CDECB6997}"/>
              </a:ext>
            </a:extLst>
          </p:cNvPr>
          <p:cNvSpPr txBox="1"/>
          <p:nvPr/>
        </p:nvSpPr>
        <p:spPr>
          <a:xfrm>
            <a:off x="6756400" y="4070350"/>
            <a:ext cx="492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From Dan’s envelope model March_2025</a:t>
            </a:r>
          </a:p>
        </p:txBody>
      </p:sp>
    </p:spTree>
    <p:extLst>
      <p:ext uri="{BB962C8B-B14F-4D97-AF65-F5344CB8AC3E}">
        <p14:creationId xmlns:p14="http://schemas.microsoft.com/office/powerpoint/2010/main" val="3565434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CF6F63-868A-8677-AAE9-A68BA33941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350" y="830179"/>
            <a:ext cx="5181600" cy="3635181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6AA34EA-96F6-A665-8023-BFD3E63BEB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2404" y="830179"/>
            <a:ext cx="2631296" cy="259142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9BDAB-1BAD-1057-8B08-18C892A64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AC52E-AE7D-49A7-BFEA-A2B957F44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AD3993-816B-C57F-8F1A-DF2D9999E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Cymbal MPGD Assembly Scheme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A4D345-5110-32AC-6D75-DBC914B0264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7169" y="1779309"/>
            <a:ext cx="5181599" cy="432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4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A10351-D8EC-11D5-FD51-0A6E8653E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86" y="949588"/>
            <a:ext cx="4610743" cy="5820587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9531E152-CB17-A13E-F465-7368997874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00799" y="1682071"/>
            <a:ext cx="6831921" cy="282304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72F9EE5-AD1C-50E0-0FAD-BDEBBFA06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 from CMS and adaptation to </a:t>
            </a:r>
            <a:r>
              <a:rPr lang="en-US" err="1"/>
              <a:t>ePIC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B232DA-EBCB-6696-1960-6E487D2F0770}"/>
              </a:ext>
            </a:extLst>
          </p:cNvPr>
          <p:cNvSpPr txBox="1"/>
          <p:nvPr/>
        </p:nvSpPr>
        <p:spPr>
          <a:xfrm>
            <a:off x="3353600" y="6101303"/>
            <a:ext cx="206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Bananas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E79907-D69E-8365-BF47-C3E38DB829F8}"/>
              </a:ext>
            </a:extLst>
          </p:cNvPr>
          <p:cNvSpPr txBox="1"/>
          <p:nvPr/>
        </p:nvSpPr>
        <p:spPr>
          <a:xfrm>
            <a:off x="4596654" y="1200330"/>
            <a:ext cx="254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Wheels/Rails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41E3A1-E4F8-B5C3-1228-B8E7BAF2104E}"/>
              </a:ext>
            </a:extLst>
          </p:cNvPr>
          <p:cNvSpPr txBox="1"/>
          <p:nvPr/>
        </p:nvSpPr>
        <p:spPr>
          <a:xfrm rot="16200000">
            <a:off x="-700409" y="5199753"/>
            <a:ext cx="249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Pull interface that attaches to the PST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721106-727F-111F-E53C-3D8C2AD67659}"/>
              </a:ext>
            </a:extLst>
          </p:cNvPr>
          <p:cNvSpPr txBox="1"/>
          <p:nvPr/>
        </p:nvSpPr>
        <p:spPr>
          <a:xfrm rot="20622289">
            <a:off x="135407" y="969168"/>
            <a:ext cx="249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Modular Eiffel Tower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E42507-ECB5-CC88-EBB6-340513C4C7BF}"/>
              </a:ext>
            </a:extLst>
          </p:cNvPr>
          <p:cNvSpPr txBox="1"/>
          <p:nvPr/>
        </p:nvSpPr>
        <p:spPr>
          <a:xfrm>
            <a:off x="1961147" y="6470635"/>
            <a:ext cx="838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Pictures from </a:t>
            </a:r>
            <a:r>
              <a:rPr lang="en-US" err="1"/>
              <a:t>Mikko</a:t>
            </a:r>
            <a:r>
              <a:rPr lang="en-US"/>
              <a:t> </a:t>
            </a:r>
            <a:r>
              <a:rPr lang="en-US" err="1"/>
              <a:t>Barinoff</a:t>
            </a:r>
            <a:r>
              <a:rPr lang="en-US"/>
              <a:t> – CMS CERN ; indico 1112851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9EDF7D3-84A9-422C-C9E6-F081AC038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9055" y="4275663"/>
            <a:ext cx="2593665" cy="234141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2E219F2-2457-C040-8951-335254431CAB}"/>
              </a:ext>
            </a:extLst>
          </p:cNvPr>
          <p:cNvGrpSpPr/>
          <p:nvPr/>
        </p:nvGrpSpPr>
        <p:grpSpPr>
          <a:xfrm>
            <a:off x="8973671" y="6122626"/>
            <a:ext cx="1885773" cy="647549"/>
            <a:chOff x="8973671" y="6122626"/>
            <a:chExt cx="1885773" cy="647549"/>
          </a:xfrm>
          <a:solidFill>
            <a:schemeClr val="bg1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55F01FF-B646-64F0-1DA0-57318E42580F}"/>
                </a:ext>
              </a:extLst>
            </p:cNvPr>
            <p:cNvSpPr/>
            <p:nvPr/>
          </p:nvSpPr>
          <p:spPr>
            <a:xfrm>
              <a:off x="8973671" y="6122626"/>
              <a:ext cx="1257182" cy="6150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1002850-2C7F-B988-A56A-FE10C139E383}"/>
                </a:ext>
              </a:extLst>
            </p:cNvPr>
            <p:cNvSpPr/>
            <p:nvPr/>
          </p:nvSpPr>
          <p:spPr>
            <a:xfrm>
              <a:off x="9602262" y="6497168"/>
              <a:ext cx="1257182" cy="2730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973E43A-FDB9-FE06-CB9E-0DAA54CD4ACF}"/>
              </a:ext>
            </a:extLst>
          </p:cNvPr>
          <p:cNvSpPr txBox="1"/>
          <p:nvPr/>
        </p:nvSpPr>
        <p:spPr>
          <a:xfrm rot="2240370">
            <a:off x="9592155" y="6058151"/>
            <a:ext cx="12998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1000mm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3B0E89-D1DA-89FE-34CC-AA21D37D9D10}"/>
              </a:ext>
            </a:extLst>
          </p:cNvPr>
          <p:cNvSpPr txBox="1"/>
          <p:nvPr/>
        </p:nvSpPr>
        <p:spPr>
          <a:xfrm>
            <a:off x="5246768" y="4299118"/>
            <a:ext cx="4175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Modular structural design that is able to be mounted as the structure is pushed / removed since there is not enough space on the platform on electron side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CC1929-55EE-F5D8-682B-7B098B6F59B5}"/>
              </a:ext>
            </a:extLst>
          </p:cNvPr>
          <p:cNvSpPr txBox="1"/>
          <p:nvPr/>
        </p:nvSpPr>
        <p:spPr>
          <a:xfrm>
            <a:off x="4345120" y="2945031"/>
            <a:ext cx="1847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Support cradle already in design for </a:t>
            </a:r>
            <a:r>
              <a:rPr lang="en-US" err="1">
                <a:solidFill>
                  <a:srgbClr val="FF0000"/>
                </a:solidFill>
              </a:rPr>
              <a:t>ePIC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EC492E72-BE41-763F-794A-31B446EF7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FEAC52E-AE7D-49A7-BFEA-A2B957F44B6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83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8CBE66-1982-B9CF-2287-B974E6169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2742CC-EA65-4418-A73A-B1A0EF695D9E}" type="slidenum">
              <a:rPr lang="en-GB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9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EB980-0D0D-BD9F-ADD6-6493350A7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Eiffel tower concept</a:t>
            </a:r>
          </a:p>
        </p:txBody>
      </p:sp>
      <p:pic>
        <p:nvPicPr>
          <p:cNvPr id="9" name="2024-02-19_insertion_animation_5">
            <a:hlinkClick r:id="" action="ppaction://media"/>
            <a:extLst>
              <a:ext uri="{FF2B5EF4-FFF2-40B4-BE49-F238E27FC236}">
                <a16:creationId xmlns:a16="http://schemas.microsoft.com/office/drawing/2014/main" id="{6A12F0FE-CF9D-08AB-2EF0-BF50C032F7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54" r="5561" b="614"/>
          <a:stretch/>
        </p:blipFill>
        <p:spPr>
          <a:xfrm>
            <a:off x="1470660" y="937737"/>
            <a:ext cx="9250681" cy="4982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60AC1B-985C-9C55-F096-D7FE8D78A709}"/>
              </a:ext>
            </a:extLst>
          </p:cNvPr>
          <p:cNvSpPr txBox="1"/>
          <p:nvPr/>
        </p:nvSpPr>
        <p:spPr>
          <a:xfrm>
            <a:off x="5675051" y="6109420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(video)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DE68B-9F34-3618-DC55-F66B082C2267}"/>
              </a:ext>
            </a:extLst>
          </p:cNvPr>
          <p:cNvSpPr txBox="1"/>
          <p:nvPr/>
        </p:nvSpPr>
        <p:spPr>
          <a:xfrm>
            <a:off x="1470660" y="937737"/>
            <a:ext cx="1019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Concept from CMS for installation and removal for the Tracking detector</a:t>
            </a:r>
          </a:p>
        </p:txBody>
      </p:sp>
    </p:spTree>
    <p:extLst>
      <p:ext uri="{BB962C8B-B14F-4D97-AF65-F5344CB8AC3E}">
        <p14:creationId xmlns:p14="http://schemas.microsoft.com/office/powerpoint/2010/main" val="382832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19-1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EFB00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due Slide Template - CMSC" id="{DB3E5DED-9015-4D95-9F16-EB5F9FA5EC8F}" vid="{B8E3BA45-8B1A-444C-B079-1806B94991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582</Words>
  <Application>Microsoft Office PowerPoint</Application>
  <PresentationFormat>Widescreen</PresentationFormat>
  <Paragraphs>58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Franklin Gothic Book</vt:lpstr>
      <vt:lpstr>Franklin Gothic Medium</vt:lpstr>
      <vt:lpstr>Verdana</vt:lpstr>
      <vt:lpstr>2019-1</vt:lpstr>
      <vt:lpstr>SVT global integration sequence – June 2025 concept</vt:lpstr>
      <vt:lpstr>Nomenclature</vt:lpstr>
      <vt:lpstr>SVT related Global Installation Sequence</vt:lpstr>
      <vt:lpstr>SVT services on the electron going (Z+) direction</vt:lpstr>
      <vt:lpstr>Sector CAD introduction</vt:lpstr>
      <vt:lpstr>PowerPoint Presentation</vt:lpstr>
      <vt:lpstr>Cymbal MPGD Assembly Scheme</vt:lpstr>
      <vt:lpstr>Approach from CMS and adaptation to ePIC</vt:lpstr>
      <vt:lpstr>Eiffel tower concept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Sushrut Karmarkar</dc:creator>
  <cp:lastModifiedBy>Sushrut Karmarkar</cp:lastModifiedBy>
  <cp:revision>1</cp:revision>
  <dcterms:created xsi:type="dcterms:W3CDTF">2025-07-10T17:40:31Z</dcterms:created>
  <dcterms:modified xsi:type="dcterms:W3CDTF">2025-07-10T19:04:56Z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7606f69-b0ae-4874-be30-7d43a3c7be10_Enabled">
    <vt:lpwstr>true</vt:lpwstr>
  </property>
  <property fmtid="{D5CDD505-2E9C-101B-9397-08002B2CF9AE}" pid="3" name="MSIP_Label_f7606f69-b0ae-4874-be30-7d43a3c7be10_SetDate">
    <vt:lpwstr>2025-07-10T17:56:14Z</vt:lpwstr>
  </property>
  <property fmtid="{D5CDD505-2E9C-101B-9397-08002B2CF9AE}" pid="4" name="MSIP_Label_f7606f69-b0ae-4874-be30-7d43a3c7be10_Method">
    <vt:lpwstr>Standard</vt:lpwstr>
  </property>
  <property fmtid="{D5CDD505-2E9C-101B-9397-08002B2CF9AE}" pid="5" name="MSIP_Label_f7606f69-b0ae-4874-be30-7d43a3c7be10_Name">
    <vt:lpwstr>defa4170-0d19-0005-0001-bc88714345d2</vt:lpwstr>
  </property>
  <property fmtid="{D5CDD505-2E9C-101B-9397-08002B2CF9AE}" pid="6" name="MSIP_Label_f7606f69-b0ae-4874-be30-7d43a3c7be10_SiteId">
    <vt:lpwstr>4130bd39-7c53-419c-b1e5-8758d6d63f21</vt:lpwstr>
  </property>
  <property fmtid="{D5CDD505-2E9C-101B-9397-08002B2CF9AE}" pid="7" name="MSIP_Label_f7606f69-b0ae-4874-be30-7d43a3c7be10_ActionId">
    <vt:lpwstr>197cc198-f9ff-4f9f-abe2-e0429aa82f47</vt:lpwstr>
  </property>
  <property fmtid="{D5CDD505-2E9C-101B-9397-08002B2CF9AE}" pid="8" name="MSIP_Label_f7606f69-b0ae-4874-be30-7d43a3c7be10_ContentBits">
    <vt:lpwstr>0</vt:lpwstr>
  </property>
  <property fmtid="{D5CDD505-2E9C-101B-9397-08002B2CF9AE}" pid="9" name="MSIP_Label_f7606f69-b0ae-4874-be30-7d43a3c7be10_Tag">
    <vt:lpwstr>10, 3, 0, 1</vt:lpwstr>
  </property>
</Properties>
</file>