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61" r:id="rId6"/>
    <p:sldId id="272" r:id="rId7"/>
    <p:sldId id="263" r:id="rId8"/>
    <p:sldId id="273" r:id="rId9"/>
    <p:sldId id="270" r:id="rId10"/>
    <p:sldId id="276" r:id="rId11"/>
    <p:sldId id="271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058D0-4734-44E7-9F55-49EB62DD4C72}" v="20" dt="2025-05-29T04:13:11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y Tsang" userId="b7eda030d1a7167a" providerId="LiveId" clId="{6C7058D0-4734-44E7-9F55-49EB62DD4C72}"/>
    <pc:docChg chg="custSel addSld modSld">
      <pc:chgData name="Tommy Tsang" userId="b7eda030d1a7167a" providerId="LiveId" clId="{6C7058D0-4734-44E7-9F55-49EB62DD4C72}" dt="2025-05-29T04:13:53.014" v="85" actId="1076"/>
      <pc:docMkLst>
        <pc:docMk/>
      </pc:docMkLst>
      <pc:sldChg chg="modSp mod">
        <pc:chgData name="Tommy Tsang" userId="b7eda030d1a7167a" providerId="LiveId" clId="{6C7058D0-4734-44E7-9F55-49EB62DD4C72}" dt="2025-05-29T04:11:22.052" v="14" actId="20577"/>
        <pc:sldMkLst>
          <pc:docMk/>
          <pc:sldMk cId="783924833" sldId="257"/>
        </pc:sldMkLst>
        <pc:spChg chg="mod">
          <ac:chgData name="Tommy Tsang" userId="b7eda030d1a7167a" providerId="LiveId" clId="{6C7058D0-4734-44E7-9F55-49EB62DD4C72}" dt="2025-05-29T04:11:22.052" v="14" actId="20577"/>
          <ac:spMkLst>
            <pc:docMk/>
            <pc:sldMk cId="783924833" sldId="257"/>
            <ac:spMk id="2" creationId="{6F37881B-F723-55A0-987C-C55230882A2B}"/>
          </ac:spMkLst>
        </pc:spChg>
      </pc:sldChg>
      <pc:sldChg chg="addSp delSp modSp new mod">
        <pc:chgData name="Tommy Tsang" userId="b7eda030d1a7167a" providerId="LiveId" clId="{6C7058D0-4734-44E7-9F55-49EB62DD4C72}" dt="2025-05-29T04:12:05.390" v="62" actId="1076"/>
        <pc:sldMkLst>
          <pc:docMk/>
          <pc:sldMk cId="3862640105" sldId="277"/>
        </pc:sldMkLst>
        <pc:spChg chg="mod">
          <ac:chgData name="Tommy Tsang" userId="b7eda030d1a7167a" providerId="LiveId" clId="{6C7058D0-4734-44E7-9F55-49EB62DD4C72}" dt="2025-05-29T04:11:27.700" v="34" actId="20577"/>
          <ac:spMkLst>
            <pc:docMk/>
            <pc:sldMk cId="3862640105" sldId="277"/>
            <ac:spMk id="2" creationId="{5A25DCCB-F7A5-5C12-6D92-9984C9B968E7}"/>
          </ac:spMkLst>
        </pc:spChg>
        <pc:spChg chg="del">
          <ac:chgData name="Tommy Tsang" userId="b7eda030d1a7167a" providerId="LiveId" clId="{6C7058D0-4734-44E7-9F55-49EB62DD4C72}" dt="2025-05-29T04:11:34.642" v="35"/>
          <ac:spMkLst>
            <pc:docMk/>
            <pc:sldMk cId="3862640105" sldId="277"/>
            <ac:spMk id="3" creationId="{9B5F7A82-6B61-50A0-E5C6-8E8A779FAFD9}"/>
          </ac:spMkLst>
        </pc:spChg>
        <pc:spChg chg="add mod">
          <ac:chgData name="Tommy Tsang" userId="b7eda030d1a7167a" providerId="LiveId" clId="{6C7058D0-4734-44E7-9F55-49EB62DD4C72}" dt="2025-05-29T04:11:56.040" v="49" actId="1076"/>
          <ac:spMkLst>
            <pc:docMk/>
            <pc:sldMk cId="3862640105" sldId="277"/>
            <ac:spMk id="4" creationId="{B155EE48-3E76-F9FE-3A7F-9A57D7A0D026}"/>
          </ac:spMkLst>
        </pc:spChg>
        <pc:spChg chg="add mod">
          <ac:chgData name="Tommy Tsang" userId="b7eda030d1a7167a" providerId="LiveId" clId="{6C7058D0-4734-44E7-9F55-49EB62DD4C72}" dt="2025-05-29T04:12:05.390" v="62" actId="1076"/>
          <ac:spMkLst>
            <pc:docMk/>
            <pc:sldMk cId="3862640105" sldId="277"/>
            <ac:spMk id="5" creationId="{92FE304D-87EC-14F9-4E97-348EAB0345CE}"/>
          </ac:spMkLst>
        </pc:spChg>
        <pc:picChg chg="add mod">
          <ac:chgData name="Tommy Tsang" userId="b7eda030d1a7167a" providerId="LiveId" clId="{6C7058D0-4734-44E7-9F55-49EB62DD4C72}" dt="2025-05-29T04:11:47.131" v="41" actId="1076"/>
          <ac:picMkLst>
            <pc:docMk/>
            <pc:sldMk cId="3862640105" sldId="277"/>
            <ac:picMk id="1026" creationId="{D9623344-4CA3-8A9C-F475-3039CD36ACF7}"/>
          </ac:picMkLst>
        </pc:picChg>
        <pc:picChg chg="add mod">
          <ac:chgData name="Tommy Tsang" userId="b7eda030d1a7167a" providerId="LiveId" clId="{6C7058D0-4734-44E7-9F55-49EB62DD4C72}" dt="2025-05-29T04:11:45.454" v="40" actId="14100"/>
          <ac:picMkLst>
            <pc:docMk/>
            <pc:sldMk cId="3862640105" sldId="277"/>
            <ac:picMk id="1028" creationId="{912D7311-8216-B521-98EA-C872696E9633}"/>
          </ac:picMkLst>
        </pc:picChg>
      </pc:sldChg>
      <pc:sldChg chg="addSp delSp modSp add mod">
        <pc:chgData name="Tommy Tsang" userId="b7eda030d1a7167a" providerId="LiveId" clId="{6C7058D0-4734-44E7-9F55-49EB62DD4C72}" dt="2025-05-29T04:13:53.014" v="85" actId="1076"/>
        <pc:sldMkLst>
          <pc:docMk/>
          <pc:sldMk cId="114207119" sldId="278"/>
        </pc:sldMkLst>
        <pc:spChg chg="add del mod">
          <ac:chgData name="Tommy Tsang" userId="b7eda030d1a7167a" providerId="LiveId" clId="{6C7058D0-4734-44E7-9F55-49EB62DD4C72}" dt="2025-05-29T04:12:46.789" v="65" actId="478"/>
          <ac:spMkLst>
            <pc:docMk/>
            <pc:sldMk cId="114207119" sldId="278"/>
            <ac:spMk id="3" creationId="{0E74FC68-24E3-FCB6-97EE-502B86D6BC9E}"/>
          </ac:spMkLst>
        </pc:spChg>
        <pc:spChg chg="mod">
          <ac:chgData name="Tommy Tsang" userId="b7eda030d1a7167a" providerId="LiveId" clId="{6C7058D0-4734-44E7-9F55-49EB62DD4C72}" dt="2025-05-29T04:13:53.014" v="85" actId="1076"/>
          <ac:spMkLst>
            <pc:docMk/>
            <pc:sldMk cId="114207119" sldId="278"/>
            <ac:spMk id="4" creationId="{9EEA17A8-E484-5F70-E28E-05C52D295E71}"/>
          </ac:spMkLst>
        </pc:spChg>
        <pc:spChg chg="mod">
          <ac:chgData name="Tommy Tsang" userId="b7eda030d1a7167a" providerId="LiveId" clId="{6C7058D0-4734-44E7-9F55-49EB62DD4C72}" dt="2025-05-29T04:13:13.096" v="75" actId="1076"/>
          <ac:spMkLst>
            <pc:docMk/>
            <pc:sldMk cId="114207119" sldId="278"/>
            <ac:spMk id="5" creationId="{E8DF1FF5-A61F-DA39-8F75-385D34F03050}"/>
          </ac:spMkLst>
        </pc:spChg>
        <pc:picChg chg="add mod ord">
          <ac:chgData name="Tommy Tsang" userId="b7eda030d1a7167a" providerId="LiveId" clId="{6C7058D0-4734-44E7-9F55-49EB62DD4C72}" dt="2025-05-29T04:13:50.275" v="84" actId="167"/>
          <ac:picMkLst>
            <pc:docMk/>
            <pc:sldMk cId="114207119" sldId="278"/>
            <ac:picMk id="7" creationId="{C12EA1ED-8DEF-8DBF-736C-A522448EED72}"/>
          </ac:picMkLst>
        </pc:picChg>
        <pc:picChg chg="del">
          <ac:chgData name="Tommy Tsang" userId="b7eda030d1a7167a" providerId="LiveId" clId="{6C7058D0-4734-44E7-9F55-49EB62DD4C72}" dt="2025-05-29T04:12:42.085" v="64" actId="478"/>
          <ac:picMkLst>
            <pc:docMk/>
            <pc:sldMk cId="114207119" sldId="278"/>
            <ac:picMk id="1026" creationId="{6238C134-D099-EC4A-2AB2-93E257F774E3}"/>
          </ac:picMkLst>
        </pc:picChg>
        <pc:picChg chg="mod">
          <ac:chgData name="Tommy Tsang" userId="b7eda030d1a7167a" providerId="LiveId" clId="{6C7058D0-4734-44E7-9F55-49EB62DD4C72}" dt="2025-05-29T04:13:06.177" v="72" actId="732"/>
          <ac:picMkLst>
            <pc:docMk/>
            <pc:sldMk cId="114207119" sldId="278"/>
            <ac:picMk id="1028" creationId="{FE77A2A5-71C9-15DA-7F86-67C3B3213F5D}"/>
          </ac:picMkLst>
        </pc:picChg>
        <pc:picChg chg="add mod">
          <ac:chgData name="Tommy Tsang" userId="b7eda030d1a7167a" providerId="LiveId" clId="{6C7058D0-4734-44E7-9F55-49EB62DD4C72}" dt="2025-05-29T04:13:11.336" v="74" actId="1076"/>
          <ac:picMkLst>
            <pc:docMk/>
            <pc:sldMk cId="114207119" sldId="278"/>
            <ac:picMk id="2050" creationId="{3CE1BEA9-6F5C-169E-1E93-9E07793F419F}"/>
          </ac:picMkLst>
        </pc:picChg>
      </pc:sldChg>
    </pc:docChg>
  </pc:docChgLst>
  <pc:docChgLst>
    <pc:chgData name="Tommy Tsang" userId="b7eda030d1a7167a" providerId="LiveId" clId="{7322C235-0F5E-4E32-BA82-77406461CEF0}"/>
    <pc:docChg chg="undo custSel addSld delSld modSld sldOrd">
      <pc:chgData name="Tommy Tsang" userId="b7eda030d1a7167a" providerId="LiveId" clId="{7322C235-0F5E-4E32-BA82-77406461CEF0}" dt="2025-05-29T14:57:22.777" v="1824" actId="20577"/>
      <pc:docMkLst>
        <pc:docMk/>
      </pc:docMkLst>
      <pc:sldChg chg="modSp mod">
        <pc:chgData name="Tommy Tsang" userId="b7eda030d1a7167a" providerId="LiveId" clId="{7322C235-0F5E-4E32-BA82-77406461CEF0}" dt="2025-05-29T14:57:22.777" v="1824" actId="20577"/>
        <pc:sldMkLst>
          <pc:docMk/>
          <pc:sldMk cId="334097230" sldId="256"/>
        </pc:sldMkLst>
        <pc:spChg chg="mod">
          <ac:chgData name="Tommy Tsang" userId="b7eda030d1a7167a" providerId="LiveId" clId="{7322C235-0F5E-4E32-BA82-77406461CEF0}" dt="2025-05-29T14:57:22.777" v="1824" actId="20577"/>
          <ac:spMkLst>
            <pc:docMk/>
            <pc:sldMk cId="334097230" sldId="256"/>
            <ac:spMk id="3" creationId="{531BC139-32F5-EAB2-1F2B-120A6C089A09}"/>
          </ac:spMkLst>
        </pc:spChg>
      </pc:sldChg>
      <pc:sldChg chg="del">
        <pc:chgData name="Tommy Tsang" userId="b7eda030d1a7167a" providerId="LiveId" clId="{7322C235-0F5E-4E32-BA82-77406461CEF0}" dt="2025-05-28T20:34:16.711" v="0" actId="47"/>
        <pc:sldMkLst>
          <pc:docMk/>
          <pc:sldMk cId="2595210244" sldId="258"/>
        </pc:sldMkLst>
      </pc:sldChg>
      <pc:sldChg chg="addSp delSp modSp mod">
        <pc:chgData name="Tommy Tsang" userId="b7eda030d1a7167a" providerId="LiveId" clId="{7322C235-0F5E-4E32-BA82-77406461CEF0}" dt="2025-05-28T21:26:07.038" v="885" actId="14100"/>
        <pc:sldMkLst>
          <pc:docMk/>
          <pc:sldMk cId="4038144667" sldId="261"/>
        </pc:sldMkLst>
        <pc:spChg chg="del mod">
          <ac:chgData name="Tommy Tsang" userId="b7eda030d1a7167a" providerId="LiveId" clId="{7322C235-0F5E-4E32-BA82-77406461CEF0}" dt="2025-05-28T21:16:02.615" v="415"/>
          <ac:spMkLst>
            <pc:docMk/>
            <pc:sldMk cId="4038144667" sldId="261"/>
            <ac:spMk id="19" creationId="{9C25CACD-C039-8710-51E5-266356BE3922}"/>
          </ac:spMkLst>
        </pc:spChg>
        <pc:spChg chg="mod">
          <ac:chgData name="Tommy Tsang" userId="b7eda030d1a7167a" providerId="LiveId" clId="{7322C235-0F5E-4E32-BA82-77406461CEF0}" dt="2025-05-28T21:15:48.992" v="411" actId="20577"/>
          <ac:spMkLst>
            <pc:docMk/>
            <pc:sldMk cId="4038144667" sldId="261"/>
            <ac:spMk id="21" creationId="{B03FB2AD-1374-D4CF-86C9-EB7F7126BCAE}"/>
          </ac:spMkLst>
        </pc:spChg>
        <pc:spChg chg="mod">
          <ac:chgData name="Tommy Tsang" userId="b7eda030d1a7167a" providerId="LiveId" clId="{7322C235-0F5E-4E32-BA82-77406461CEF0}" dt="2025-05-28T21:24:35.466" v="845" actId="1076"/>
          <ac:spMkLst>
            <pc:docMk/>
            <pc:sldMk cId="4038144667" sldId="261"/>
            <ac:spMk id="23" creationId="{1DB53616-0CE2-3D4A-7E5B-42994002ACE2}"/>
          </ac:spMkLst>
        </pc:spChg>
        <pc:spChg chg="add mod">
          <ac:chgData name="Tommy Tsang" userId="b7eda030d1a7167a" providerId="LiveId" clId="{7322C235-0F5E-4E32-BA82-77406461CEF0}" dt="2025-05-28T21:17:50.291" v="446" actId="14100"/>
          <ac:spMkLst>
            <pc:docMk/>
            <pc:sldMk cId="4038144667" sldId="261"/>
            <ac:spMk id="28" creationId="{69DAA6B0-8406-F637-94B4-70B2AB023BDC}"/>
          </ac:spMkLst>
        </pc:spChg>
        <pc:spChg chg="add mod">
          <ac:chgData name="Tommy Tsang" userId="b7eda030d1a7167a" providerId="LiveId" clId="{7322C235-0F5E-4E32-BA82-77406461CEF0}" dt="2025-05-28T21:17:47.785" v="445" actId="1076"/>
          <ac:spMkLst>
            <pc:docMk/>
            <pc:sldMk cId="4038144667" sldId="261"/>
            <ac:spMk id="29" creationId="{2E6AC630-4B11-208D-171E-25BEFC01D525}"/>
          </ac:spMkLst>
        </pc:spChg>
        <pc:spChg chg="add mod">
          <ac:chgData name="Tommy Tsang" userId="b7eda030d1a7167a" providerId="LiveId" clId="{7322C235-0F5E-4E32-BA82-77406461CEF0}" dt="2025-05-28T21:17:59.802" v="451" actId="1076"/>
          <ac:spMkLst>
            <pc:docMk/>
            <pc:sldMk cId="4038144667" sldId="261"/>
            <ac:spMk id="30" creationId="{29293DB1-CA61-FA68-27B9-D7AA5AAD45D2}"/>
          </ac:spMkLst>
        </pc:spChg>
        <pc:spChg chg="add mod">
          <ac:chgData name="Tommy Tsang" userId="b7eda030d1a7167a" providerId="LiveId" clId="{7322C235-0F5E-4E32-BA82-77406461CEF0}" dt="2025-05-28T21:18:07.391" v="465" actId="20577"/>
          <ac:spMkLst>
            <pc:docMk/>
            <pc:sldMk cId="4038144667" sldId="261"/>
            <ac:spMk id="31" creationId="{226C808C-AABD-8B34-D48C-8C5ED6CD87C2}"/>
          </ac:spMkLst>
        </pc:spChg>
        <pc:spChg chg="add mod">
          <ac:chgData name="Tommy Tsang" userId="b7eda030d1a7167a" providerId="LiveId" clId="{7322C235-0F5E-4E32-BA82-77406461CEF0}" dt="2025-05-28T21:25:53.027" v="867" actId="1076"/>
          <ac:spMkLst>
            <pc:docMk/>
            <pc:sldMk cId="4038144667" sldId="261"/>
            <ac:spMk id="35" creationId="{18BF7020-4EF0-CFA3-9C83-5323D66AE0EE}"/>
          </ac:spMkLst>
        </pc:spChg>
        <pc:spChg chg="add mod">
          <ac:chgData name="Tommy Tsang" userId="b7eda030d1a7167a" providerId="LiveId" clId="{7322C235-0F5E-4E32-BA82-77406461CEF0}" dt="2025-05-28T21:25:40.289" v="861" actId="1076"/>
          <ac:spMkLst>
            <pc:docMk/>
            <pc:sldMk cId="4038144667" sldId="261"/>
            <ac:spMk id="36" creationId="{E51374E5-E2B9-EDC3-BFD5-9FB96AF311D8}"/>
          </ac:spMkLst>
        </pc:spChg>
        <pc:spChg chg="add mod">
          <ac:chgData name="Tommy Tsang" userId="b7eda030d1a7167a" providerId="LiveId" clId="{7322C235-0F5E-4E32-BA82-77406461CEF0}" dt="2025-05-28T21:25:49.362" v="864" actId="1076"/>
          <ac:spMkLst>
            <pc:docMk/>
            <pc:sldMk cId="4038144667" sldId="261"/>
            <ac:spMk id="37" creationId="{829397D6-B990-6552-EFA9-BA7B3E87DE68}"/>
          </ac:spMkLst>
        </pc:spChg>
        <pc:spChg chg="add mod">
          <ac:chgData name="Tommy Tsang" userId="b7eda030d1a7167a" providerId="LiveId" clId="{7322C235-0F5E-4E32-BA82-77406461CEF0}" dt="2025-05-28T21:25:59.942" v="882" actId="20577"/>
          <ac:spMkLst>
            <pc:docMk/>
            <pc:sldMk cId="4038144667" sldId="261"/>
            <ac:spMk id="38" creationId="{37F53F4A-00EA-0E4A-396B-B148F6FC30F6}"/>
          </ac:spMkLst>
        </pc:spChg>
        <pc:cxnChg chg="add del mod">
          <ac:chgData name="Tommy Tsang" userId="b7eda030d1a7167a" providerId="LiveId" clId="{7322C235-0F5E-4E32-BA82-77406461CEF0}" dt="2025-05-28T21:16:42.770" v="419" actId="11529"/>
          <ac:cxnSpMkLst>
            <pc:docMk/>
            <pc:sldMk cId="4038144667" sldId="261"/>
            <ac:cxnSpMk id="6" creationId="{36E0065D-E761-B906-EB60-71AEEC8A9248}"/>
          </ac:cxnSpMkLst>
        </pc:cxnChg>
        <pc:cxnChg chg="add">
          <ac:chgData name="Tommy Tsang" userId="b7eda030d1a7167a" providerId="LiveId" clId="{7322C235-0F5E-4E32-BA82-77406461CEF0}" dt="2025-05-28T21:17:12.469" v="420" actId="11529"/>
          <ac:cxnSpMkLst>
            <pc:docMk/>
            <pc:sldMk cId="4038144667" sldId="261"/>
            <ac:cxnSpMk id="15" creationId="{3626A74B-821A-7490-3CDD-5CD8EAF62302}"/>
          </ac:cxnSpMkLst>
        </pc:cxnChg>
        <pc:cxnChg chg="del">
          <ac:chgData name="Tommy Tsang" userId="b7eda030d1a7167a" providerId="LiveId" clId="{7322C235-0F5E-4E32-BA82-77406461CEF0}" dt="2025-05-28T21:16:02.611" v="413" actId="478"/>
          <ac:cxnSpMkLst>
            <pc:docMk/>
            <pc:sldMk cId="4038144667" sldId="261"/>
            <ac:cxnSpMk id="22" creationId="{99C7F9B2-3A6F-C9CF-7B55-8874CF09EE0A}"/>
          </ac:cxnSpMkLst>
        </pc:cxnChg>
        <pc:cxnChg chg="add mod">
          <ac:chgData name="Tommy Tsang" userId="b7eda030d1a7167a" providerId="LiveId" clId="{7322C235-0F5E-4E32-BA82-77406461CEF0}" dt="2025-05-28T21:17:21.041" v="423" actId="14100"/>
          <ac:cxnSpMkLst>
            <pc:docMk/>
            <pc:sldMk cId="4038144667" sldId="261"/>
            <ac:cxnSpMk id="24" creationId="{FB6B3559-EC71-D8AF-8D59-1177CE0592B1}"/>
          </ac:cxnSpMkLst>
        </pc:cxnChg>
        <pc:cxnChg chg="add mod">
          <ac:chgData name="Tommy Tsang" userId="b7eda030d1a7167a" providerId="LiveId" clId="{7322C235-0F5E-4E32-BA82-77406461CEF0}" dt="2025-05-28T21:17:27.115" v="425" actId="1076"/>
          <ac:cxnSpMkLst>
            <pc:docMk/>
            <pc:sldMk cId="4038144667" sldId="261"/>
            <ac:cxnSpMk id="27" creationId="{422C2DA4-9AB1-D8FD-0BFB-BF36D872A9F6}"/>
          </ac:cxnSpMkLst>
        </pc:cxnChg>
        <pc:cxnChg chg="add mod">
          <ac:chgData name="Tommy Tsang" userId="b7eda030d1a7167a" providerId="LiveId" clId="{7322C235-0F5E-4E32-BA82-77406461CEF0}" dt="2025-05-28T21:18:14.695" v="469" actId="1076"/>
          <ac:cxnSpMkLst>
            <pc:docMk/>
            <pc:sldMk cId="4038144667" sldId="261"/>
            <ac:cxnSpMk id="32" creationId="{4ECE4904-1619-A9EE-E07E-DC35BAA784FC}"/>
          </ac:cxnSpMkLst>
        </pc:cxnChg>
        <pc:cxnChg chg="add mod">
          <ac:chgData name="Tommy Tsang" userId="b7eda030d1a7167a" providerId="LiveId" clId="{7322C235-0F5E-4E32-BA82-77406461CEF0}" dt="2025-05-28T21:18:18.198" v="471" actId="1076"/>
          <ac:cxnSpMkLst>
            <pc:docMk/>
            <pc:sldMk cId="4038144667" sldId="261"/>
            <ac:cxnSpMk id="34" creationId="{70ED9E3C-4D94-9ED3-85A3-0600D4A40242}"/>
          </ac:cxnSpMkLst>
        </pc:cxnChg>
        <pc:cxnChg chg="add mod">
          <ac:chgData name="Tommy Tsang" userId="b7eda030d1a7167a" providerId="LiveId" clId="{7322C235-0F5E-4E32-BA82-77406461CEF0}" dt="2025-05-28T21:26:07.038" v="885" actId="14100"/>
          <ac:cxnSpMkLst>
            <pc:docMk/>
            <pc:sldMk cId="4038144667" sldId="261"/>
            <ac:cxnSpMk id="39" creationId="{66291C92-D818-3716-B3FD-879B53790A63}"/>
          </ac:cxnSpMkLst>
        </pc:cxnChg>
      </pc:sldChg>
      <pc:sldChg chg="modSp mod">
        <pc:chgData name="Tommy Tsang" userId="b7eda030d1a7167a" providerId="LiveId" clId="{7322C235-0F5E-4E32-BA82-77406461CEF0}" dt="2025-05-28T21:19:48.336" v="552" actId="20577"/>
        <pc:sldMkLst>
          <pc:docMk/>
          <pc:sldMk cId="316079125" sldId="263"/>
        </pc:sldMkLst>
        <pc:spChg chg="mod">
          <ac:chgData name="Tommy Tsang" userId="b7eda030d1a7167a" providerId="LiveId" clId="{7322C235-0F5E-4E32-BA82-77406461CEF0}" dt="2025-05-28T21:19:11.009" v="495" actId="20577"/>
          <ac:spMkLst>
            <pc:docMk/>
            <pc:sldMk cId="316079125" sldId="263"/>
            <ac:spMk id="2" creationId="{E01079B7-A7BC-8093-F4B4-D2F1490772CD}"/>
          </ac:spMkLst>
        </pc:spChg>
        <pc:spChg chg="mod">
          <ac:chgData name="Tommy Tsang" userId="b7eda030d1a7167a" providerId="LiveId" clId="{7322C235-0F5E-4E32-BA82-77406461CEF0}" dt="2025-05-28T21:19:48.336" v="552" actId="20577"/>
          <ac:spMkLst>
            <pc:docMk/>
            <pc:sldMk cId="316079125" sldId="263"/>
            <ac:spMk id="3" creationId="{AC21FD4A-A1D3-D160-47F9-4A2819799EF1}"/>
          </ac:spMkLst>
        </pc:spChg>
      </pc:sldChg>
      <pc:sldChg chg="modSp mod">
        <pc:chgData name="Tommy Tsang" userId="b7eda030d1a7167a" providerId="LiveId" clId="{7322C235-0F5E-4E32-BA82-77406461CEF0}" dt="2025-05-28T21:24:03.670" v="844" actId="20577"/>
        <pc:sldMkLst>
          <pc:docMk/>
          <pc:sldMk cId="2261515483" sldId="270"/>
        </pc:sldMkLst>
        <pc:spChg chg="mod">
          <ac:chgData name="Tommy Tsang" userId="b7eda030d1a7167a" providerId="LiveId" clId="{7322C235-0F5E-4E32-BA82-77406461CEF0}" dt="2025-05-28T21:24:03.670" v="844" actId="20577"/>
          <ac:spMkLst>
            <pc:docMk/>
            <pc:sldMk cId="2261515483" sldId="270"/>
            <ac:spMk id="2" creationId="{E6F2CDF1-CC05-55A7-E134-BF6176F5399B}"/>
          </ac:spMkLst>
        </pc:spChg>
      </pc:sldChg>
      <pc:sldChg chg="addSp modSp new mod">
        <pc:chgData name="Tommy Tsang" userId="b7eda030d1a7167a" providerId="LiveId" clId="{7322C235-0F5E-4E32-BA82-77406461CEF0}" dt="2025-05-28T21:37:00.918" v="1439" actId="1076"/>
        <pc:sldMkLst>
          <pc:docMk/>
          <pc:sldMk cId="4269248059" sldId="271"/>
        </pc:sldMkLst>
        <pc:spChg chg="mod">
          <ac:chgData name="Tommy Tsang" userId="b7eda030d1a7167a" providerId="LiveId" clId="{7322C235-0F5E-4E32-BA82-77406461CEF0}" dt="2025-05-28T21:26:47.589" v="928" actId="20577"/>
          <ac:spMkLst>
            <pc:docMk/>
            <pc:sldMk cId="4269248059" sldId="271"/>
            <ac:spMk id="2" creationId="{6E179E10-64EC-AA88-76B0-4B4E679BC17F}"/>
          </ac:spMkLst>
        </pc:spChg>
        <pc:spChg chg="mod">
          <ac:chgData name="Tommy Tsang" userId="b7eda030d1a7167a" providerId="LiveId" clId="{7322C235-0F5E-4E32-BA82-77406461CEF0}" dt="2025-05-28T21:27:31.983" v="1079" actId="20577"/>
          <ac:spMkLst>
            <pc:docMk/>
            <pc:sldMk cId="4269248059" sldId="271"/>
            <ac:spMk id="3" creationId="{AC36FCCE-FC9C-EFB2-A1B6-99F9F03FDBF5}"/>
          </ac:spMkLst>
        </pc:spChg>
        <pc:picChg chg="add mod">
          <ac:chgData name="Tommy Tsang" userId="b7eda030d1a7167a" providerId="LiveId" clId="{7322C235-0F5E-4E32-BA82-77406461CEF0}" dt="2025-05-28T21:36:58.885" v="1438" actId="1076"/>
          <ac:picMkLst>
            <pc:docMk/>
            <pc:sldMk cId="4269248059" sldId="271"/>
            <ac:picMk id="5" creationId="{66393EE0-AF2C-6505-69FA-EDB66FF0ADA0}"/>
          </ac:picMkLst>
        </pc:picChg>
        <pc:picChg chg="add mod">
          <ac:chgData name="Tommy Tsang" userId="b7eda030d1a7167a" providerId="LiveId" clId="{7322C235-0F5E-4E32-BA82-77406461CEF0}" dt="2025-05-28T21:37:00.918" v="1439" actId="1076"/>
          <ac:picMkLst>
            <pc:docMk/>
            <pc:sldMk cId="4269248059" sldId="271"/>
            <ac:picMk id="1026" creationId="{36FC3C35-6120-0E2F-9D25-9623C0F805BB}"/>
          </ac:picMkLst>
        </pc:picChg>
      </pc:sldChg>
      <pc:sldChg chg="addSp modSp new mod">
        <pc:chgData name="Tommy Tsang" userId="b7eda030d1a7167a" providerId="LiveId" clId="{7322C235-0F5E-4E32-BA82-77406461CEF0}" dt="2025-05-28T21:14:55.089" v="402" actId="20577"/>
        <pc:sldMkLst>
          <pc:docMk/>
          <pc:sldMk cId="4202093227" sldId="272"/>
        </pc:sldMkLst>
        <pc:spChg chg="mod">
          <ac:chgData name="Tommy Tsang" userId="b7eda030d1a7167a" providerId="LiveId" clId="{7322C235-0F5E-4E32-BA82-77406461CEF0}" dt="2025-05-28T20:34:58.569" v="41" actId="20577"/>
          <ac:spMkLst>
            <pc:docMk/>
            <pc:sldMk cId="4202093227" sldId="272"/>
            <ac:spMk id="2" creationId="{D4E56973-0BA5-19C5-D8E7-9824E5E6FD9C}"/>
          </ac:spMkLst>
        </pc:spChg>
        <pc:spChg chg="mod">
          <ac:chgData name="Tommy Tsang" userId="b7eda030d1a7167a" providerId="LiveId" clId="{7322C235-0F5E-4E32-BA82-77406461CEF0}" dt="2025-05-28T21:14:55.089" v="402" actId="20577"/>
          <ac:spMkLst>
            <pc:docMk/>
            <pc:sldMk cId="4202093227" sldId="272"/>
            <ac:spMk id="3" creationId="{780227BD-CA07-6A51-E9CA-A259CABDC438}"/>
          </ac:spMkLst>
        </pc:spChg>
        <pc:picChg chg="add mod">
          <ac:chgData name="Tommy Tsang" userId="b7eda030d1a7167a" providerId="LiveId" clId="{7322C235-0F5E-4E32-BA82-77406461CEF0}" dt="2025-05-28T21:14:29.537" v="322" actId="1076"/>
          <ac:picMkLst>
            <pc:docMk/>
            <pc:sldMk cId="4202093227" sldId="272"/>
            <ac:picMk id="5" creationId="{940F5DB8-1EA2-AAF8-315A-C48FA61236A1}"/>
          </ac:picMkLst>
        </pc:picChg>
      </pc:sldChg>
      <pc:sldChg chg="addSp modSp new mod">
        <pc:chgData name="Tommy Tsang" userId="b7eda030d1a7167a" providerId="LiveId" clId="{7322C235-0F5E-4E32-BA82-77406461CEF0}" dt="2025-05-28T21:37:38.299" v="1449" actId="1076"/>
        <pc:sldMkLst>
          <pc:docMk/>
          <pc:sldMk cId="921694064" sldId="273"/>
        </pc:sldMkLst>
        <pc:spChg chg="mod">
          <ac:chgData name="Tommy Tsang" userId="b7eda030d1a7167a" providerId="LiveId" clId="{7322C235-0F5E-4E32-BA82-77406461CEF0}" dt="2025-05-28T21:20:48.839" v="591" actId="20577"/>
          <ac:spMkLst>
            <pc:docMk/>
            <pc:sldMk cId="921694064" sldId="273"/>
            <ac:spMk id="2" creationId="{72E3300A-A1CA-F10E-0170-6803D32CF761}"/>
          </ac:spMkLst>
        </pc:spChg>
        <pc:spChg chg="mod">
          <ac:chgData name="Tommy Tsang" userId="b7eda030d1a7167a" providerId="LiveId" clId="{7322C235-0F5E-4E32-BA82-77406461CEF0}" dt="2025-05-28T21:21:59.718" v="745" actId="20577"/>
          <ac:spMkLst>
            <pc:docMk/>
            <pc:sldMk cId="921694064" sldId="273"/>
            <ac:spMk id="3" creationId="{DC24667A-1E47-881B-8D96-75BE87C229AB}"/>
          </ac:spMkLst>
        </pc:spChg>
        <pc:spChg chg="add">
          <ac:chgData name="Tommy Tsang" userId="b7eda030d1a7167a" providerId="LiveId" clId="{7322C235-0F5E-4E32-BA82-77406461CEF0}" dt="2025-05-28T21:22:39.237" v="751" actId="11529"/>
          <ac:spMkLst>
            <pc:docMk/>
            <pc:sldMk cId="921694064" sldId="273"/>
            <ac:spMk id="9" creationId="{48B9F9E1-76E7-699B-3E38-5423B428245E}"/>
          </ac:spMkLst>
        </pc:spChg>
        <pc:spChg chg="add mod">
          <ac:chgData name="Tommy Tsang" userId="b7eda030d1a7167a" providerId="LiveId" clId="{7322C235-0F5E-4E32-BA82-77406461CEF0}" dt="2025-05-28T21:23:16.685" v="758" actId="1076"/>
          <ac:spMkLst>
            <pc:docMk/>
            <pc:sldMk cId="921694064" sldId="273"/>
            <ac:spMk id="14" creationId="{1C6AAC2B-970A-A29B-4472-BD1A4A77B9B8}"/>
          </ac:spMkLst>
        </pc:spChg>
        <pc:spChg chg="add mod">
          <ac:chgData name="Tommy Tsang" userId="b7eda030d1a7167a" providerId="LiveId" clId="{7322C235-0F5E-4E32-BA82-77406461CEF0}" dt="2025-05-28T21:23:25.189" v="769" actId="20577"/>
          <ac:spMkLst>
            <pc:docMk/>
            <pc:sldMk cId="921694064" sldId="273"/>
            <ac:spMk id="15" creationId="{D44CA012-1EB2-D02F-703E-F807B5EDA436}"/>
          </ac:spMkLst>
        </pc:spChg>
        <pc:spChg chg="add mod">
          <ac:chgData name="Tommy Tsang" userId="b7eda030d1a7167a" providerId="LiveId" clId="{7322C235-0F5E-4E32-BA82-77406461CEF0}" dt="2025-05-28T21:23:44.741" v="823" actId="20577"/>
          <ac:spMkLst>
            <pc:docMk/>
            <pc:sldMk cId="921694064" sldId="273"/>
            <ac:spMk id="16" creationId="{766B0CF4-861B-0526-B83B-C097049E65B3}"/>
          </ac:spMkLst>
        </pc:spChg>
        <pc:spChg chg="add mod">
          <ac:chgData name="Tommy Tsang" userId="b7eda030d1a7167a" providerId="LiveId" clId="{7322C235-0F5E-4E32-BA82-77406461CEF0}" dt="2025-05-28T21:37:26.122" v="1443" actId="20577"/>
          <ac:spMkLst>
            <pc:docMk/>
            <pc:sldMk cId="921694064" sldId="273"/>
            <ac:spMk id="17" creationId="{B4EC8BC0-7DDE-48A0-4F88-7D8EFCFD531C}"/>
          </ac:spMkLst>
        </pc:spChg>
        <pc:spChg chg="add mod">
          <ac:chgData name="Tommy Tsang" userId="b7eda030d1a7167a" providerId="LiveId" clId="{7322C235-0F5E-4E32-BA82-77406461CEF0}" dt="2025-05-28T21:37:38.299" v="1449" actId="1076"/>
          <ac:spMkLst>
            <pc:docMk/>
            <pc:sldMk cId="921694064" sldId="273"/>
            <ac:spMk id="18" creationId="{CF93961F-DD2C-E58A-7BB5-8985BD00CB96}"/>
          </ac:spMkLst>
        </pc:spChg>
        <pc:picChg chg="add">
          <ac:chgData name="Tommy Tsang" userId="b7eda030d1a7167a" providerId="LiveId" clId="{7322C235-0F5E-4E32-BA82-77406461CEF0}" dt="2025-05-28T21:37:27.658" v="1444"/>
          <ac:picMkLst>
            <pc:docMk/>
            <pc:sldMk cId="921694064" sldId="273"/>
            <ac:picMk id="2050" creationId="{295C1D93-C9FB-AF29-88DA-5A8F37169001}"/>
          </ac:picMkLst>
        </pc:picChg>
        <pc:cxnChg chg="add mod">
          <ac:chgData name="Tommy Tsang" userId="b7eda030d1a7167a" providerId="LiveId" clId="{7322C235-0F5E-4E32-BA82-77406461CEF0}" dt="2025-05-28T21:22:09.604" v="747" actId="1076"/>
          <ac:cxnSpMkLst>
            <pc:docMk/>
            <pc:sldMk cId="921694064" sldId="273"/>
            <ac:cxnSpMk id="5" creationId="{17BCC9E9-AE45-15FD-3109-B69ACDF88A95}"/>
          </ac:cxnSpMkLst>
        </pc:cxnChg>
        <pc:cxnChg chg="add mod">
          <ac:chgData name="Tommy Tsang" userId="b7eda030d1a7167a" providerId="LiveId" clId="{7322C235-0F5E-4E32-BA82-77406461CEF0}" dt="2025-05-28T21:22:17.484" v="750" actId="14100"/>
          <ac:cxnSpMkLst>
            <pc:docMk/>
            <pc:sldMk cId="921694064" sldId="273"/>
            <ac:cxnSpMk id="6" creationId="{DAF648CF-4894-ED66-2519-E609F92B91B0}"/>
          </ac:cxnSpMkLst>
        </pc:cxnChg>
        <pc:cxnChg chg="add mod">
          <ac:chgData name="Tommy Tsang" userId="b7eda030d1a7167a" providerId="LiveId" clId="{7322C235-0F5E-4E32-BA82-77406461CEF0}" dt="2025-05-28T21:23:07.670" v="755" actId="17032"/>
          <ac:cxnSpMkLst>
            <pc:docMk/>
            <pc:sldMk cId="921694064" sldId="273"/>
            <ac:cxnSpMk id="11" creationId="{BA5B5CFD-9A7E-923F-50F0-79A7823B4BD4}"/>
          </ac:cxnSpMkLst>
        </pc:cxnChg>
      </pc:sldChg>
      <pc:sldChg chg="modSp new mod">
        <pc:chgData name="Tommy Tsang" userId="b7eda030d1a7167a" providerId="LiveId" clId="{7322C235-0F5E-4E32-BA82-77406461CEF0}" dt="2025-05-28T21:39:02.533" v="1587" actId="20577"/>
        <pc:sldMkLst>
          <pc:docMk/>
          <pc:sldMk cId="2039288165" sldId="274"/>
        </pc:sldMkLst>
        <pc:spChg chg="mod">
          <ac:chgData name="Tommy Tsang" userId="b7eda030d1a7167a" providerId="LiveId" clId="{7322C235-0F5E-4E32-BA82-77406461CEF0}" dt="2025-05-28T21:28:49.214" v="1114" actId="20577"/>
          <ac:spMkLst>
            <pc:docMk/>
            <pc:sldMk cId="2039288165" sldId="274"/>
            <ac:spMk id="2" creationId="{3B754C21-2F7C-9E7A-6780-9B1488029973}"/>
          </ac:spMkLst>
        </pc:spChg>
        <pc:spChg chg="mod">
          <ac:chgData name="Tommy Tsang" userId="b7eda030d1a7167a" providerId="LiveId" clId="{7322C235-0F5E-4E32-BA82-77406461CEF0}" dt="2025-05-28T21:39:02.533" v="1587" actId="20577"/>
          <ac:spMkLst>
            <pc:docMk/>
            <pc:sldMk cId="2039288165" sldId="274"/>
            <ac:spMk id="3" creationId="{A717D7FB-8799-9023-6DB2-97C39E2AB231}"/>
          </ac:spMkLst>
        </pc:spChg>
      </pc:sldChg>
      <pc:sldChg chg="modSp new mod">
        <pc:chgData name="Tommy Tsang" userId="b7eda030d1a7167a" providerId="LiveId" clId="{7322C235-0F5E-4E32-BA82-77406461CEF0}" dt="2025-05-28T21:40:57.733" v="1763" actId="20577"/>
        <pc:sldMkLst>
          <pc:docMk/>
          <pc:sldMk cId="1444020901" sldId="275"/>
        </pc:sldMkLst>
        <pc:spChg chg="mod">
          <ac:chgData name="Tommy Tsang" userId="b7eda030d1a7167a" providerId="LiveId" clId="{7322C235-0F5E-4E32-BA82-77406461CEF0}" dt="2025-05-28T21:39:26.866" v="1628" actId="20577"/>
          <ac:spMkLst>
            <pc:docMk/>
            <pc:sldMk cId="1444020901" sldId="275"/>
            <ac:spMk id="2" creationId="{4D4560E1-EF9E-AAC4-13AB-F53E26E99C1C}"/>
          </ac:spMkLst>
        </pc:spChg>
        <pc:spChg chg="mod">
          <ac:chgData name="Tommy Tsang" userId="b7eda030d1a7167a" providerId="LiveId" clId="{7322C235-0F5E-4E32-BA82-77406461CEF0}" dt="2025-05-28T21:40:57.733" v="1763" actId="20577"/>
          <ac:spMkLst>
            <pc:docMk/>
            <pc:sldMk cId="1444020901" sldId="275"/>
            <ac:spMk id="3" creationId="{ACB7C7A5-82CB-FDFA-8087-31E7C28C3635}"/>
          </ac:spMkLst>
        </pc:spChg>
      </pc:sldChg>
      <pc:sldChg chg="modSp new mod ord">
        <pc:chgData name="Tommy Tsang" userId="b7eda030d1a7167a" providerId="LiveId" clId="{7322C235-0F5E-4E32-BA82-77406461CEF0}" dt="2025-05-28T21:41:29.793" v="1783"/>
        <pc:sldMkLst>
          <pc:docMk/>
          <pc:sldMk cId="1527272338" sldId="276"/>
        </pc:sldMkLst>
        <pc:spChg chg="mod">
          <ac:chgData name="Tommy Tsang" userId="b7eda030d1a7167a" providerId="LiveId" clId="{7322C235-0F5E-4E32-BA82-77406461CEF0}" dt="2025-05-28T21:41:17.610" v="1780" actId="20577"/>
          <ac:spMkLst>
            <pc:docMk/>
            <pc:sldMk cId="1527272338" sldId="276"/>
            <ac:spMk id="2" creationId="{81BF4631-F453-72C5-236D-0149F87F8FCF}"/>
          </ac:spMkLst>
        </pc:spChg>
        <pc:spChg chg="mod">
          <ac:chgData name="Tommy Tsang" userId="b7eda030d1a7167a" providerId="LiveId" clId="{7322C235-0F5E-4E32-BA82-77406461CEF0}" dt="2025-05-28T21:41:25.055" v="1781"/>
          <ac:spMkLst>
            <pc:docMk/>
            <pc:sldMk cId="1527272338" sldId="276"/>
            <ac:spMk id="3" creationId="{0DE1DC32-E45B-14B9-201A-2B91A97E9F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ABBA-2781-9413-90CB-7ECF71B53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98CBB-D1A6-C452-0690-B73A4BC87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54CF0-D2B9-4E7D-880E-E1F90729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A5EF2-DAAA-2CB0-9733-A70C2791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C3D67-BCAB-AAAB-9475-510E458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C4C4-E4BD-C053-24B8-48B0E155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AA203-7814-0DCC-B4A9-DF95F838E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B977-8EB8-C37B-CA63-60D1C6BD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3CB50-E64F-EFCC-0DC8-09A6B1CE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1B1-B97E-2686-EA4F-A7F1D9E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8F916-D2B4-98D5-163E-52196AACF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E2656-48AB-C9FF-CC5C-73B64EECF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6A783-2A6D-6991-4B0A-7F960CF9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57E2F-547C-4894-0589-B82F3531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A77D5-C8DC-C4FE-FD27-4D716BA6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F059-DDD4-36E0-8AA7-E1C372CB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6E7F4-325E-C4A0-C4A6-B714E8B2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156CD-CC79-3240-8595-295047B2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409D0-BF08-3914-897F-7398A59E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DC284-D4B8-F8CC-99C0-E877DB94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1C80-B8C6-EFE0-B4C7-5CB35696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55AA7-72EF-B9FF-E212-8827405F2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A212-610E-F669-7C5F-51C60F51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496CB-2B48-AC79-E6DB-814EEBD9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0499-4C50-6DDB-E244-723D5F31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5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ACDC-3A56-EAB0-F9ED-E763E964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DA64-F982-4B09-FE38-8B5FF512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C1E42-7941-1225-8C22-817E3F1B0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86FF7-ED51-5889-5F65-8C60E8EA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7A96B-A367-01D2-D8F6-C4BB5C27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2218F-B862-6F7F-9C93-3380F79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0CC2-86B5-EB9C-3E90-420F1194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10A2D-1515-6BF7-C6BC-EB522EF56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5BD3B-DE45-9844-1717-2E15E4240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E8CDE-D87C-E976-6C6F-494CC935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51194-D8E4-F526-47EC-12FE8DD0A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E9ECD-3011-2CA5-4421-88CB852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102FB-3BD7-FC55-AD12-259F2FEC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C73F81-CFBE-3F86-0273-39C0037A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8213-6F4C-E443-73D9-68853834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92C63-B118-AF6A-4944-33EC4941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3E6DB-76BA-47A3-B586-377D5E63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DF4EF-CFDE-169A-BB06-FE8B162A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F8C51-7216-12B2-D957-9FE5026D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49DC8-DF8E-6B89-9D88-36791515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5147A-6D67-F233-E4FA-B2E8D9C4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E4CC-5B0F-A8CE-301E-391432A0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A0BE9-6958-D779-CBAF-230B83122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B9504-F0A8-8D38-8FDC-3318A789D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B9EC5-C7A0-E3E1-C2F4-62942DF5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E1E1C-2D5F-C035-7123-D9B502E1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3BF9E-7A9C-4D51-930E-94971D37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D61B-C4D0-D129-085A-A1E699B4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966C4-324C-7F3B-AA53-4EA32B208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C4B7E-82E5-AF12-756E-15FC35EA4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7D8ED-4B36-4983-CCAE-74F231D8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295DF-74B2-4582-09A2-D156A0EA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6F9A7-83DD-A3DA-C704-2A8E8AB9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2C6C7-F130-9D71-9941-6EDA7B5E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274DC-47B5-0BFF-5CD8-6932EDEF9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F1896-A85A-05A0-4A8E-E64F64B49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33FCF-1BBF-47B7-8EAE-2FB3F898C68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4EFE-E378-8B72-021E-E10E32692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4E2E4-590B-87B9-D1B0-AF8DA03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1B794-1983-40A7-B231-395BB9F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4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1206-C4ED-4767-3DBC-7456BC8AA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 on BTOF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BC139-32F5-EAB2-1F2B-120A6C089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Tommy Tsang</a:t>
            </a:r>
          </a:p>
          <a:p>
            <a:r>
              <a:rPr lang="en-US"/>
              <a:t>Kent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3409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4631-F453-72C5-236D-0149F87F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DC32-E45B-14B9-201A-2B91A97E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https://github.com/eic/EICrecon/pull/1779</a:t>
            </a:r>
          </a:p>
        </p:txBody>
      </p:sp>
    </p:spTree>
    <p:extLst>
      <p:ext uri="{BB962C8B-B14F-4D97-AF65-F5344CB8AC3E}">
        <p14:creationId xmlns:p14="http://schemas.microsoft.com/office/powerpoint/2010/main" val="152727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9E10-64EC-AA88-76B0-4B4E679B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progress: </a:t>
            </a:r>
            <a:r>
              <a:rPr lang="en-US" dirty="0" err="1"/>
              <a:t>LGADHitCalibration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FCCE-FC9C-EFB2-A1B6-99F9F03F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ADC/TDC values back into time and charge.</a:t>
            </a:r>
          </a:p>
          <a:p>
            <a:r>
              <a:rPr lang="en-US" dirty="0"/>
              <a:t>Currently it’s just a linear function. Time work correction TBD.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93EE0-AF2C-6505-69FA-EDB66FF0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945" y="3538357"/>
            <a:ext cx="5408229" cy="891078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6FC3C35-6120-0E2F-9D25-9623C0F8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" y="3241620"/>
            <a:ext cx="4777185" cy="321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4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4C21-2F7C-9E7A-6780-9B148802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progress: </a:t>
            </a:r>
            <a:r>
              <a:rPr lang="en-US" dirty="0" err="1"/>
              <a:t>LGADHitClustering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D7FB-8799-9023-6DB2-97C39E2A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5529" cy="4351338"/>
          </a:xfrm>
        </p:spPr>
        <p:txBody>
          <a:bodyPr/>
          <a:lstStyle/>
          <a:p>
            <a:r>
              <a:rPr lang="en-US" dirty="0"/>
              <a:t>Convert hit information from all cells in a sensor back to hit location (</a:t>
            </a:r>
            <a:r>
              <a:rPr lang="en-US" dirty="0" err="1"/>
              <a:t>TOFBarrelClusterHits</a:t>
            </a:r>
            <a:r>
              <a:rPr lang="en-US" dirty="0"/>
              <a:t>, stored as Measurement2D).</a:t>
            </a:r>
          </a:p>
          <a:p>
            <a:r>
              <a:rPr lang="en-US" dirty="0"/>
              <a:t>Currently it’s just a simple weighted average. My advisor (Prithwish Tribedy) asked students to explore novel algorithm such as ML.</a:t>
            </a:r>
          </a:p>
          <a:p>
            <a:r>
              <a:rPr lang="en-US" dirty="0"/>
              <a:t>“global/tracking/tracking.cc” is modified to accept </a:t>
            </a:r>
            <a:r>
              <a:rPr lang="en-US" dirty="0" err="1"/>
              <a:t>TOFBarrelClusterHits</a:t>
            </a:r>
            <a:r>
              <a:rPr lang="en-US" dirty="0"/>
              <a:t> instead of </a:t>
            </a:r>
            <a:r>
              <a:rPr lang="en-US" dirty="0" err="1"/>
              <a:t>TOFBarrelRecHits</a:t>
            </a:r>
            <a:r>
              <a:rPr lang="en-US" dirty="0"/>
              <a:t> for tracking.</a:t>
            </a:r>
          </a:p>
        </p:txBody>
      </p:sp>
    </p:spTree>
    <p:extLst>
      <p:ext uri="{BB962C8B-B14F-4D97-AF65-F5344CB8AC3E}">
        <p14:creationId xmlns:p14="http://schemas.microsoft.com/office/powerpoint/2010/main" val="203928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60E1-EF9E-AAC4-13AB-F53E26E9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progress: </a:t>
            </a:r>
            <a:r>
              <a:rPr lang="en-US" dirty="0" err="1"/>
              <a:t>LGADHitClusterAssociation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C7A5-82CB-FDFA-8087-31E7C28C3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</a:t>
            </a:r>
            <a:r>
              <a:rPr lang="en-US" dirty="0" err="1"/>
              <a:t>TOFBarrelClusterHits</a:t>
            </a:r>
            <a:r>
              <a:rPr lang="en-US" dirty="0"/>
              <a:t> (Measurement2D) back to </a:t>
            </a:r>
            <a:r>
              <a:rPr lang="en-US" dirty="0" err="1"/>
              <a:t>TOFBarrelRecHits</a:t>
            </a:r>
            <a:r>
              <a:rPr lang="en-US" dirty="0"/>
              <a:t> (</a:t>
            </a:r>
            <a:r>
              <a:rPr lang="en-US" dirty="0" err="1"/>
              <a:t>TrackerHit</a:t>
            </a:r>
            <a:r>
              <a:rPr lang="en-US" dirty="0"/>
              <a:t>)</a:t>
            </a:r>
          </a:p>
          <a:p>
            <a:r>
              <a:rPr lang="en-US" dirty="0"/>
              <a:t>It’s there only to satisfy “</a:t>
            </a:r>
            <a:r>
              <a:rPr lang="en-US" dirty="0" err="1"/>
              <a:t>TofEfficiency_process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440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DCCB-F7A5-5C12-6D92-9984C9B9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ETOF geometry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9623344-4CA3-8A9C-F475-3039CD36AC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711855"/>
            <a:ext cx="3826760" cy="35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912D7311-8216-B521-98EA-C872696E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97" y="2569464"/>
            <a:ext cx="7104977" cy="38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55EE48-3E76-F9FE-3A7F-9A57D7A0D026}"/>
              </a:ext>
            </a:extLst>
          </p:cNvPr>
          <p:cNvSpPr txBox="1"/>
          <p:nvPr/>
        </p:nvSpPr>
        <p:spPr>
          <a:xfrm>
            <a:off x="7455477" y="1966912"/>
            <a:ext cx="305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E304D-87EC-14F9-4E97-348EAB0345CE}"/>
              </a:ext>
            </a:extLst>
          </p:cNvPr>
          <p:cNvSpPr txBox="1"/>
          <p:nvPr/>
        </p:nvSpPr>
        <p:spPr>
          <a:xfrm>
            <a:off x="1852325" y="2268188"/>
            <a:ext cx="305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</a:t>
            </a:r>
          </a:p>
        </p:txBody>
      </p:sp>
    </p:spTree>
    <p:extLst>
      <p:ext uri="{BB962C8B-B14F-4D97-AF65-F5344CB8AC3E}">
        <p14:creationId xmlns:p14="http://schemas.microsoft.com/office/powerpoint/2010/main" val="386264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B448-5A85-C646-615C-14FFA370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EA1ED-8DEF-8DBF-736C-A522448EE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99" y="211128"/>
            <a:ext cx="3057237" cy="2211037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3CE1BEA9-6F5C-169E-1E93-9E07793F4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1316647"/>
            <a:ext cx="5600699" cy="54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24905-8A68-1CC1-30B7-A68B95C9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ETOF geometry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FE77A2A5-71C9-15DA-7F86-67C3B3213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9"/>
          <a:stretch/>
        </p:blipFill>
        <p:spPr bwMode="auto">
          <a:xfrm>
            <a:off x="6496050" y="2569464"/>
            <a:ext cx="5114924" cy="38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A17A8-E484-5F70-E28E-05C52D295E71}"/>
              </a:ext>
            </a:extLst>
          </p:cNvPr>
          <p:cNvSpPr txBox="1"/>
          <p:nvPr/>
        </p:nvSpPr>
        <p:spPr>
          <a:xfrm>
            <a:off x="9825181" y="2684089"/>
            <a:ext cx="305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F1FF5-A61F-DA39-8F75-385D34F03050}"/>
              </a:ext>
            </a:extLst>
          </p:cNvPr>
          <p:cNvSpPr txBox="1"/>
          <p:nvPr/>
        </p:nvSpPr>
        <p:spPr>
          <a:xfrm>
            <a:off x="1824470" y="1391888"/>
            <a:ext cx="305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</a:t>
            </a:r>
          </a:p>
        </p:txBody>
      </p:sp>
    </p:spTree>
    <p:extLst>
      <p:ext uri="{BB962C8B-B14F-4D97-AF65-F5344CB8AC3E}">
        <p14:creationId xmlns:p14="http://schemas.microsoft.com/office/powerpoint/2010/main" val="11420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881B-F723-55A0-987C-C5523088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Updated BTOF geometry to match the latest CAD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282FE-F761-C4D4-9C13-6A40365D2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50" dirty="0"/>
              <a:t>Latest geometry: https://indico.bnl.gov/event/27154/contributions/104363/attachments/60759/104362/2025%2003%2024%20Mechanics%20Workshop%20TOF%20Presentation.pdf</a:t>
            </a: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93479C3A-C768-83E7-D492-82B8B379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06" y="2587925"/>
            <a:ext cx="6565748" cy="39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38A55-71FF-24F0-012F-15ED93977681}"/>
              </a:ext>
            </a:extLst>
          </p:cNvPr>
          <p:cNvSpPr txBox="1"/>
          <p:nvPr/>
        </p:nvSpPr>
        <p:spPr>
          <a:xfrm>
            <a:off x="1524000" y="3841630"/>
            <a:ext cx="179429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Foam on the left half of the stave is removed to show cooling pipe inside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CB462-181D-D805-0B9A-CE49FE8407E1}"/>
              </a:ext>
            </a:extLst>
          </p:cNvPr>
          <p:cNvSpPr txBox="1"/>
          <p:nvPr/>
        </p:nvSpPr>
        <p:spPr>
          <a:xfrm>
            <a:off x="4589252" y="2322746"/>
            <a:ext cx="385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Rendering from </a:t>
            </a:r>
            <a:r>
              <a:rPr lang="en-US" dirty="0" err="1"/>
              <a:t>TGeoManager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CBAF9-3654-26AD-8785-845DFE2D62BE}"/>
              </a:ext>
            </a:extLst>
          </p:cNvPr>
          <p:cNvSpPr txBox="1"/>
          <p:nvPr/>
        </p:nvSpPr>
        <p:spPr>
          <a:xfrm>
            <a:off x="1944789" y="2102878"/>
            <a:ext cx="23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Cooling tubes with the U shaped bent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5A8512-BCE7-047C-0F87-C3E8939EE95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138111" y="2749209"/>
            <a:ext cx="1044783" cy="195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EE3BFD-0965-07E3-5EB0-2AF35193D0D2}"/>
              </a:ext>
            </a:extLst>
          </p:cNvPr>
          <p:cNvSpPr txBox="1"/>
          <p:nvPr/>
        </p:nvSpPr>
        <p:spPr>
          <a:xfrm>
            <a:off x="8004158" y="2154699"/>
            <a:ext cx="110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1700CC-AC4B-C90A-13EF-79761FC435A0}"/>
              </a:ext>
            </a:extLst>
          </p:cNvPr>
          <p:cNvCxnSpPr>
            <a:cxnSpLocks/>
          </p:cNvCxnSpPr>
          <p:nvPr/>
        </p:nvCxnSpPr>
        <p:spPr>
          <a:xfrm flipH="1">
            <a:off x="8413629" y="2524031"/>
            <a:ext cx="114872" cy="431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1AE466-4D8C-CD37-3B79-D8126CAA555B}"/>
              </a:ext>
            </a:extLst>
          </p:cNvPr>
          <p:cNvSpPr txBox="1"/>
          <p:nvPr/>
        </p:nvSpPr>
        <p:spPr>
          <a:xfrm>
            <a:off x="9094296" y="2740008"/>
            <a:ext cx="110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D6AA6E-A10F-9EA7-B414-A1E2DD4A7AB1}"/>
              </a:ext>
            </a:extLst>
          </p:cNvPr>
          <p:cNvCxnSpPr>
            <a:cxnSpLocks/>
          </p:cNvCxnSpPr>
          <p:nvPr/>
        </p:nvCxnSpPr>
        <p:spPr>
          <a:xfrm flipH="1">
            <a:off x="8620664" y="2913172"/>
            <a:ext cx="462130" cy="3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2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AD36-6CC9-1722-717D-4C660C6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done: Digitization work-flow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4BED7AF-FC5A-6644-E92A-41E6D2DDDC63}"/>
              </a:ext>
            </a:extLst>
          </p:cNvPr>
          <p:cNvSpPr/>
          <p:nvPr/>
        </p:nvSpPr>
        <p:spPr>
          <a:xfrm>
            <a:off x="283464" y="1830229"/>
            <a:ext cx="2770632" cy="87782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5D2DC-F290-37E4-D28A-05F93A9503C5}"/>
              </a:ext>
            </a:extLst>
          </p:cNvPr>
          <p:cNvSpPr txBox="1"/>
          <p:nvPr/>
        </p:nvSpPr>
        <p:spPr>
          <a:xfrm>
            <a:off x="1304544" y="2049971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Start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CF52F5E-E947-7CF9-48C9-E6AB52CB7F35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1690783" y="2686049"/>
            <a:ext cx="1441897" cy="148590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C0ED5D-8AA9-3F14-8EAE-FD08C6211D4F}"/>
              </a:ext>
            </a:extLst>
          </p:cNvPr>
          <p:cNvSpPr txBox="1"/>
          <p:nvPr/>
        </p:nvSpPr>
        <p:spPr>
          <a:xfrm>
            <a:off x="1751078" y="3580539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Geant</a:t>
            </a:r>
            <a:r>
              <a:rPr lang="en-US"/>
              <a:t> hit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D4D7A-2493-4320-14B0-4921BCD3C532}"/>
              </a:ext>
            </a:extLst>
          </p:cNvPr>
          <p:cNvSpPr/>
          <p:nvPr/>
        </p:nvSpPr>
        <p:spPr>
          <a:xfrm>
            <a:off x="3154683" y="3685032"/>
            <a:ext cx="1126235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45D1D-7B00-9339-C0FD-AD62CACC5F7E}"/>
              </a:ext>
            </a:extLst>
          </p:cNvPr>
          <p:cNvSpPr txBox="1"/>
          <p:nvPr/>
        </p:nvSpPr>
        <p:spPr>
          <a:xfrm>
            <a:off x="3262885" y="3826783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Charge sharing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AAFFAC-9199-13F9-B020-E201389AA233}"/>
              </a:ext>
            </a:extLst>
          </p:cNvPr>
          <p:cNvCxnSpPr>
            <a:cxnSpLocks/>
          </p:cNvCxnSpPr>
          <p:nvPr/>
        </p:nvCxnSpPr>
        <p:spPr>
          <a:xfrm>
            <a:off x="4280918" y="4149949"/>
            <a:ext cx="12786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A6AEEE-0180-2603-0DD3-9A91358FB86C}"/>
              </a:ext>
            </a:extLst>
          </p:cNvPr>
          <p:cNvSpPr txBox="1"/>
          <p:nvPr/>
        </p:nvSpPr>
        <p:spPr>
          <a:xfrm>
            <a:off x="4456939" y="3573584"/>
            <a:ext cx="112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Edep</a:t>
            </a:r>
            <a:r>
              <a:rPr lang="en-US"/>
              <a:t> in cells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AA63B-3F1F-B543-D03E-AAF7F293C51F}"/>
              </a:ext>
            </a:extLst>
          </p:cNvPr>
          <p:cNvSpPr/>
          <p:nvPr/>
        </p:nvSpPr>
        <p:spPr>
          <a:xfrm>
            <a:off x="5559552" y="3679032"/>
            <a:ext cx="1298448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0A7BA-972D-319D-D96F-A3A8592FB5D9}"/>
              </a:ext>
            </a:extLst>
          </p:cNvPr>
          <p:cNvSpPr txBox="1"/>
          <p:nvPr/>
        </p:nvSpPr>
        <p:spPr>
          <a:xfrm>
            <a:off x="5559552" y="3826783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Pulse Generation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55BE5F-9AC1-B27D-1BC2-7736F4937D7F}"/>
              </a:ext>
            </a:extLst>
          </p:cNvPr>
          <p:cNvCxnSpPr>
            <a:cxnSpLocks/>
          </p:cNvCxnSpPr>
          <p:nvPr/>
        </p:nvCxnSpPr>
        <p:spPr>
          <a:xfrm>
            <a:off x="6858000" y="4169720"/>
            <a:ext cx="12786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48F50-D0F8-B0C4-F65B-773B4C5654C5}"/>
              </a:ext>
            </a:extLst>
          </p:cNvPr>
          <p:cNvSpPr/>
          <p:nvPr/>
        </p:nvSpPr>
        <p:spPr>
          <a:xfrm>
            <a:off x="8140442" y="3665568"/>
            <a:ext cx="1298448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3FB2AD-1374-D4CF-86C9-EB7F7126BCAE}"/>
              </a:ext>
            </a:extLst>
          </p:cNvPr>
          <p:cNvSpPr txBox="1"/>
          <p:nvPr/>
        </p:nvSpPr>
        <p:spPr>
          <a:xfrm>
            <a:off x="8140442" y="3813319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Pulse Combiner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53616-0CE2-3D4A-7E5B-42994002ACE2}"/>
              </a:ext>
            </a:extLst>
          </p:cNvPr>
          <p:cNvSpPr txBox="1"/>
          <p:nvPr/>
        </p:nvSpPr>
        <p:spPr>
          <a:xfrm>
            <a:off x="4210032" y="4808745"/>
            <a:ext cx="112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and TDC values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26A74B-821A-7490-3CDD-5CD8EAF62302}"/>
              </a:ext>
            </a:extLst>
          </p:cNvPr>
          <p:cNvCxnSpPr/>
          <p:nvPr/>
        </p:nvCxnSpPr>
        <p:spPr>
          <a:xfrm>
            <a:off x="9438890" y="4136484"/>
            <a:ext cx="7913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6B3559-EC71-D8AF-8D59-1177CE0592B1}"/>
              </a:ext>
            </a:extLst>
          </p:cNvPr>
          <p:cNvCxnSpPr>
            <a:cxnSpLocks/>
          </p:cNvCxnSpPr>
          <p:nvPr/>
        </p:nvCxnSpPr>
        <p:spPr>
          <a:xfrm>
            <a:off x="10230234" y="4136856"/>
            <a:ext cx="0" cy="1705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2C2DA4-9AB1-D8FD-0BFB-BF36D872A9F6}"/>
              </a:ext>
            </a:extLst>
          </p:cNvPr>
          <p:cNvCxnSpPr/>
          <p:nvPr/>
        </p:nvCxnSpPr>
        <p:spPr>
          <a:xfrm flipH="1">
            <a:off x="9518352" y="5842341"/>
            <a:ext cx="7118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9DAA6B0-8406-F637-94B4-70B2AB023BDC}"/>
              </a:ext>
            </a:extLst>
          </p:cNvPr>
          <p:cNvSpPr/>
          <p:nvPr/>
        </p:nvSpPr>
        <p:spPr>
          <a:xfrm>
            <a:off x="7886889" y="5371425"/>
            <a:ext cx="1631459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6AC630-4B11-208D-171E-25BEFC01D525}"/>
              </a:ext>
            </a:extLst>
          </p:cNvPr>
          <p:cNvSpPr txBox="1"/>
          <p:nvPr/>
        </p:nvSpPr>
        <p:spPr>
          <a:xfrm>
            <a:off x="7881362" y="5485938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Pulse Discretization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293DB1-CA61-FA68-27B9-D7AA5AAD45D2}"/>
              </a:ext>
            </a:extLst>
          </p:cNvPr>
          <p:cNvSpPr/>
          <p:nvPr/>
        </p:nvSpPr>
        <p:spPr>
          <a:xfrm>
            <a:off x="5168821" y="5379074"/>
            <a:ext cx="1631459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6C808C-AABD-8B34-D48C-8C5ED6CD87C2}"/>
              </a:ext>
            </a:extLst>
          </p:cNvPr>
          <p:cNvSpPr txBox="1"/>
          <p:nvPr/>
        </p:nvSpPr>
        <p:spPr>
          <a:xfrm>
            <a:off x="5149398" y="5526824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Pulse Digitization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CE4904-1619-A9EE-E07E-DC35BAA784FC}"/>
              </a:ext>
            </a:extLst>
          </p:cNvPr>
          <p:cNvCxnSpPr>
            <a:cxnSpLocks/>
          </p:cNvCxnSpPr>
          <p:nvPr/>
        </p:nvCxnSpPr>
        <p:spPr>
          <a:xfrm flipH="1">
            <a:off x="6826480" y="5849989"/>
            <a:ext cx="102868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ED9E3C-4D94-9ED3-85A3-0600D4A40242}"/>
              </a:ext>
            </a:extLst>
          </p:cNvPr>
          <p:cNvCxnSpPr>
            <a:cxnSpLocks/>
          </p:cNvCxnSpPr>
          <p:nvPr/>
        </p:nvCxnSpPr>
        <p:spPr>
          <a:xfrm flipH="1">
            <a:off x="4140135" y="5849989"/>
            <a:ext cx="102868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8BF7020-4EF0-CFA3-9C83-5323D66AE0EE}"/>
              </a:ext>
            </a:extLst>
          </p:cNvPr>
          <p:cNvSpPr/>
          <p:nvPr/>
        </p:nvSpPr>
        <p:spPr>
          <a:xfrm>
            <a:off x="2743276" y="5344212"/>
            <a:ext cx="1347699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1374E5-E2B9-EDC3-BFD5-9FB96AF311D8}"/>
              </a:ext>
            </a:extLst>
          </p:cNvPr>
          <p:cNvSpPr txBox="1"/>
          <p:nvPr/>
        </p:nvSpPr>
        <p:spPr>
          <a:xfrm>
            <a:off x="2769476" y="5636461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Calibration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9397D6-B990-6552-EFA9-BA7B3E87DE68}"/>
              </a:ext>
            </a:extLst>
          </p:cNvPr>
          <p:cNvSpPr/>
          <p:nvPr/>
        </p:nvSpPr>
        <p:spPr>
          <a:xfrm>
            <a:off x="724967" y="5338187"/>
            <a:ext cx="1347699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F53F4A-00EA-0E4A-396B-B148F6FC30F6}"/>
              </a:ext>
            </a:extLst>
          </p:cNvPr>
          <p:cNvSpPr txBox="1"/>
          <p:nvPr/>
        </p:nvSpPr>
        <p:spPr>
          <a:xfrm>
            <a:off x="800751" y="5624437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Clustering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291C92-D818-3716-B3FD-879B53790A63}"/>
              </a:ext>
            </a:extLst>
          </p:cNvPr>
          <p:cNvCxnSpPr>
            <a:cxnSpLocks/>
          </p:cNvCxnSpPr>
          <p:nvPr/>
        </p:nvCxnSpPr>
        <p:spPr>
          <a:xfrm flipH="1">
            <a:off x="2090589" y="5794585"/>
            <a:ext cx="5732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14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6973-0BA5-19C5-D8E7-9824E5E6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sharing: </a:t>
            </a:r>
            <a:r>
              <a:rPr lang="en-US" dirty="0" err="1"/>
              <a:t>SiliconChargeSharing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27BD-CA07-6A51-E9CA-A259CABD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730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Find all cells inside a sensor</a:t>
            </a:r>
          </a:p>
          <a:p>
            <a:r>
              <a:rPr lang="en-US" dirty="0"/>
              <a:t>Distribute charge to sensor with 2D gaussian function</a:t>
            </a:r>
          </a:p>
          <a:p>
            <a:r>
              <a:rPr lang="en-US" dirty="0"/>
              <a:t>Charge sharing is exaggerated for illustration on the right.</a:t>
            </a:r>
          </a:p>
          <a:p>
            <a:pPr lvl="1"/>
            <a:r>
              <a:rPr lang="en-US" dirty="0"/>
              <a:t>Color shows </a:t>
            </a:r>
            <a:r>
              <a:rPr lang="en-US" dirty="0" err="1"/>
              <a:t>Edep</a:t>
            </a:r>
            <a:r>
              <a:rPr lang="en-US" dirty="0"/>
              <a:t> in a cell in log scale</a:t>
            </a:r>
          </a:p>
          <a:p>
            <a:pPr lvl="1"/>
            <a:r>
              <a:rPr lang="en-US" dirty="0"/>
              <a:t>Green marker is the hit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F5DB8-1EA2-AAF8-315A-C48FA612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296" y="1825625"/>
            <a:ext cx="6322828" cy="41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79B7-A7BC-8093-F4B4-D2F14907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Generation: </a:t>
            </a:r>
            <a:r>
              <a:rPr lang="en-US" dirty="0" err="1"/>
              <a:t>SiliconPulseGeneration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1FD4A-A1D3-D160-47F9-4A281979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Convert hits to digitize pulses using a given function.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Landau is used on BTOF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E5DD7-F3D2-B11C-A52C-2C60D54F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3288961"/>
            <a:ext cx="6229350" cy="32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300A-A1CA-F10E-0170-6803D32C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Discretization: </a:t>
            </a:r>
            <a:r>
              <a:rPr lang="en-US" dirty="0" err="1"/>
              <a:t>SiliconPulseDiscretization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4667A-1E47-881B-8D96-75BE87C2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 needs to be cut into 25 ns segments.</a:t>
            </a:r>
          </a:p>
          <a:p>
            <a:r>
              <a:rPr lang="en-US" dirty="0"/>
              <a:t>If peaks happens near the 25 ns boundary, it will be registered as two different hit.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BCC9E9-AE45-15FD-3109-B69ACDF88A95}"/>
              </a:ext>
            </a:extLst>
          </p:cNvPr>
          <p:cNvCxnSpPr/>
          <p:nvPr/>
        </p:nvCxnSpPr>
        <p:spPr>
          <a:xfrm flipV="1">
            <a:off x="957358" y="4019678"/>
            <a:ext cx="0" cy="2301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F648CF-4894-ED66-2519-E609F92B91B0}"/>
              </a:ext>
            </a:extLst>
          </p:cNvPr>
          <p:cNvCxnSpPr>
            <a:cxnSpLocks/>
          </p:cNvCxnSpPr>
          <p:nvPr/>
        </p:nvCxnSpPr>
        <p:spPr>
          <a:xfrm>
            <a:off x="957358" y="6321020"/>
            <a:ext cx="98129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B9F9E1-76E7-699B-3E38-5423B428245E}"/>
              </a:ext>
            </a:extLst>
          </p:cNvPr>
          <p:cNvSpPr/>
          <p:nvPr/>
        </p:nvSpPr>
        <p:spPr>
          <a:xfrm>
            <a:off x="957358" y="4381756"/>
            <a:ext cx="9598132" cy="1914716"/>
          </a:xfrm>
          <a:custGeom>
            <a:avLst/>
            <a:gdLst>
              <a:gd name="connsiteX0" fmla="*/ 0 w 9598132"/>
              <a:gd name="connsiteY0" fmla="*/ 1914716 h 1914716"/>
              <a:gd name="connsiteX1" fmla="*/ 257751 w 9598132"/>
              <a:gd name="connsiteY1" fmla="*/ 1693788 h 1914716"/>
              <a:gd name="connsiteX2" fmla="*/ 362078 w 9598132"/>
              <a:gd name="connsiteY2" fmla="*/ 1472859 h 1914716"/>
              <a:gd name="connsiteX3" fmla="*/ 392763 w 9598132"/>
              <a:gd name="connsiteY3" fmla="*/ 1319436 h 1914716"/>
              <a:gd name="connsiteX4" fmla="*/ 411174 w 9598132"/>
              <a:gd name="connsiteY4" fmla="*/ 1251930 h 1914716"/>
              <a:gd name="connsiteX5" fmla="*/ 521638 w 9598132"/>
              <a:gd name="connsiteY5" fmla="*/ 945084 h 1914716"/>
              <a:gd name="connsiteX6" fmla="*/ 552323 w 9598132"/>
              <a:gd name="connsiteY6" fmla="*/ 810072 h 1914716"/>
              <a:gd name="connsiteX7" fmla="*/ 583007 w 9598132"/>
              <a:gd name="connsiteY7" fmla="*/ 693471 h 1914716"/>
              <a:gd name="connsiteX8" fmla="*/ 595281 w 9598132"/>
              <a:gd name="connsiteY8" fmla="*/ 583006 h 1914716"/>
              <a:gd name="connsiteX9" fmla="*/ 625965 w 9598132"/>
              <a:gd name="connsiteY9" fmla="*/ 460268 h 1914716"/>
              <a:gd name="connsiteX10" fmla="*/ 650513 w 9598132"/>
              <a:gd name="connsiteY10" fmla="*/ 349804 h 1914716"/>
              <a:gd name="connsiteX11" fmla="*/ 662787 w 9598132"/>
              <a:gd name="connsiteY11" fmla="*/ 220929 h 1914716"/>
              <a:gd name="connsiteX12" fmla="*/ 668924 w 9598132"/>
              <a:gd name="connsiteY12" fmla="*/ 165696 h 1914716"/>
              <a:gd name="connsiteX13" fmla="*/ 730293 w 9598132"/>
              <a:gd name="connsiteY13" fmla="*/ 49095 h 1914716"/>
              <a:gd name="connsiteX14" fmla="*/ 810073 w 9598132"/>
              <a:gd name="connsiteY14" fmla="*/ 12274 h 1914716"/>
              <a:gd name="connsiteX15" fmla="*/ 840757 w 9598132"/>
              <a:gd name="connsiteY15" fmla="*/ 0 h 1914716"/>
              <a:gd name="connsiteX16" fmla="*/ 951222 w 9598132"/>
              <a:gd name="connsiteY16" fmla="*/ 36821 h 1914716"/>
              <a:gd name="connsiteX17" fmla="*/ 1018728 w 9598132"/>
              <a:gd name="connsiteY17" fmla="*/ 122738 h 1914716"/>
              <a:gd name="connsiteX18" fmla="*/ 1202835 w 9598132"/>
              <a:gd name="connsiteY18" fmla="*/ 349804 h 1914716"/>
              <a:gd name="connsiteX19" fmla="*/ 1276478 w 9598132"/>
              <a:gd name="connsiteY19" fmla="*/ 460268 h 1914716"/>
              <a:gd name="connsiteX20" fmla="*/ 1442175 w 9598132"/>
              <a:gd name="connsiteY20" fmla="*/ 687334 h 1914716"/>
              <a:gd name="connsiteX21" fmla="*/ 1515818 w 9598132"/>
              <a:gd name="connsiteY21" fmla="*/ 797798 h 1914716"/>
              <a:gd name="connsiteX22" fmla="*/ 1583324 w 9598132"/>
              <a:gd name="connsiteY22" fmla="*/ 889852 h 1914716"/>
              <a:gd name="connsiteX23" fmla="*/ 1669241 w 9598132"/>
              <a:gd name="connsiteY23" fmla="*/ 1012590 h 1914716"/>
              <a:gd name="connsiteX24" fmla="*/ 1730610 w 9598132"/>
              <a:gd name="connsiteY24" fmla="*/ 1092370 h 1914716"/>
              <a:gd name="connsiteX25" fmla="*/ 1853348 w 9598132"/>
              <a:gd name="connsiteY25" fmla="*/ 1190561 h 1914716"/>
              <a:gd name="connsiteX26" fmla="*/ 1914717 w 9598132"/>
              <a:gd name="connsiteY26" fmla="*/ 1233519 h 1914716"/>
              <a:gd name="connsiteX27" fmla="*/ 1963812 w 9598132"/>
              <a:gd name="connsiteY27" fmla="*/ 1276478 h 1914716"/>
              <a:gd name="connsiteX28" fmla="*/ 2123372 w 9598132"/>
              <a:gd name="connsiteY28" fmla="*/ 1393079 h 1914716"/>
              <a:gd name="connsiteX29" fmla="*/ 2325890 w 9598132"/>
              <a:gd name="connsiteY29" fmla="*/ 1503543 h 1914716"/>
              <a:gd name="connsiteX30" fmla="*/ 2405670 w 9598132"/>
              <a:gd name="connsiteY30" fmla="*/ 1540365 h 1914716"/>
              <a:gd name="connsiteX31" fmla="*/ 2552956 w 9598132"/>
              <a:gd name="connsiteY31" fmla="*/ 1589460 h 1914716"/>
              <a:gd name="connsiteX32" fmla="*/ 2614325 w 9598132"/>
              <a:gd name="connsiteY32" fmla="*/ 1607871 h 1914716"/>
              <a:gd name="connsiteX33" fmla="*/ 2749337 w 9598132"/>
              <a:gd name="connsiteY33" fmla="*/ 1656966 h 1914716"/>
              <a:gd name="connsiteX34" fmla="*/ 2847528 w 9598132"/>
              <a:gd name="connsiteY34" fmla="*/ 1675377 h 1914716"/>
              <a:gd name="connsiteX35" fmla="*/ 2884349 w 9598132"/>
              <a:gd name="connsiteY35" fmla="*/ 1681514 h 1914716"/>
              <a:gd name="connsiteX36" fmla="*/ 3000951 w 9598132"/>
              <a:gd name="connsiteY36" fmla="*/ 1718335 h 1914716"/>
              <a:gd name="connsiteX37" fmla="*/ 3135963 w 9598132"/>
              <a:gd name="connsiteY37" fmla="*/ 1736746 h 1914716"/>
              <a:gd name="connsiteX38" fmla="*/ 3301659 w 9598132"/>
              <a:gd name="connsiteY38" fmla="*/ 1773567 h 1914716"/>
              <a:gd name="connsiteX39" fmla="*/ 3442808 w 9598132"/>
              <a:gd name="connsiteY39" fmla="*/ 1785841 h 1914716"/>
              <a:gd name="connsiteX40" fmla="*/ 3473493 w 9598132"/>
              <a:gd name="connsiteY40" fmla="*/ 1798115 h 1914716"/>
              <a:gd name="connsiteX41" fmla="*/ 3528725 w 9598132"/>
              <a:gd name="connsiteY41" fmla="*/ 1804252 h 1914716"/>
              <a:gd name="connsiteX42" fmla="*/ 3571684 w 9598132"/>
              <a:gd name="connsiteY42" fmla="*/ 1810389 h 1914716"/>
              <a:gd name="connsiteX43" fmla="*/ 3602368 w 9598132"/>
              <a:gd name="connsiteY43" fmla="*/ 1822663 h 1914716"/>
              <a:gd name="connsiteX44" fmla="*/ 3768065 w 9598132"/>
              <a:gd name="connsiteY44" fmla="*/ 1841074 h 1914716"/>
              <a:gd name="connsiteX45" fmla="*/ 4136280 w 9598132"/>
              <a:gd name="connsiteY45" fmla="*/ 1847210 h 1914716"/>
              <a:gd name="connsiteX46" fmla="*/ 4246744 w 9598132"/>
              <a:gd name="connsiteY46" fmla="*/ 1859484 h 1914716"/>
              <a:gd name="connsiteX47" fmla="*/ 4289702 w 9598132"/>
              <a:gd name="connsiteY47" fmla="*/ 1865621 h 1914716"/>
              <a:gd name="connsiteX48" fmla="*/ 4326524 w 9598132"/>
              <a:gd name="connsiteY48" fmla="*/ 1871758 h 1914716"/>
              <a:gd name="connsiteX49" fmla="*/ 4436988 w 9598132"/>
              <a:gd name="connsiteY49" fmla="*/ 1877895 h 1914716"/>
              <a:gd name="connsiteX50" fmla="*/ 4467673 w 9598132"/>
              <a:gd name="connsiteY50" fmla="*/ 1884032 h 1914716"/>
              <a:gd name="connsiteX51" fmla="*/ 4940215 w 9598132"/>
              <a:gd name="connsiteY51" fmla="*/ 1884032 h 1914716"/>
              <a:gd name="connsiteX52" fmla="*/ 4977037 w 9598132"/>
              <a:gd name="connsiteY52" fmla="*/ 1865621 h 1914716"/>
              <a:gd name="connsiteX53" fmla="*/ 5038406 w 9598132"/>
              <a:gd name="connsiteY53" fmla="*/ 1841074 h 1914716"/>
              <a:gd name="connsiteX54" fmla="*/ 5185692 w 9598132"/>
              <a:gd name="connsiteY54" fmla="*/ 1761294 h 1914716"/>
              <a:gd name="connsiteX55" fmla="*/ 5210239 w 9598132"/>
              <a:gd name="connsiteY55" fmla="*/ 1742883 h 1914716"/>
              <a:gd name="connsiteX56" fmla="*/ 5265472 w 9598132"/>
              <a:gd name="connsiteY56" fmla="*/ 1712198 h 1914716"/>
              <a:gd name="connsiteX57" fmla="*/ 5363662 w 9598132"/>
              <a:gd name="connsiteY57" fmla="*/ 1595597 h 1914716"/>
              <a:gd name="connsiteX58" fmla="*/ 5425031 w 9598132"/>
              <a:gd name="connsiteY58" fmla="*/ 1485133 h 1914716"/>
              <a:gd name="connsiteX59" fmla="*/ 5510948 w 9598132"/>
              <a:gd name="connsiteY59" fmla="*/ 1215108 h 1914716"/>
              <a:gd name="connsiteX60" fmla="*/ 5541633 w 9598132"/>
              <a:gd name="connsiteY60" fmla="*/ 1000316 h 1914716"/>
              <a:gd name="connsiteX61" fmla="*/ 5578454 w 9598132"/>
              <a:gd name="connsiteY61" fmla="*/ 619828 h 1914716"/>
              <a:gd name="connsiteX62" fmla="*/ 5621412 w 9598132"/>
              <a:gd name="connsiteY62" fmla="*/ 386625 h 1914716"/>
              <a:gd name="connsiteX63" fmla="*/ 5627549 w 9598132"/>
              <a:gd name="connsiteY63" fmla="*/ 276161 h 1914716"/>
              <a:gd name="connsiteX64" fmla="*/ 5633686 w 9598132"/>
              <a:gd name="connsiteY64" fmla="*/ 233202 h 1914716"/>
              <a:gd name="connsiteX65" fmla="*/ 5645960 w 9598132"/>
              <a:gd name="connsiteY65" fmla="*/ 214792 h 1914716"/>
              <a:gd name="connsiteX66" fmla="*/ 5670508 w 9598132"/>
              <a:gd name="connsiteY66" fmla="*/ 184107 h 1914716"/>
              <a:gd name="connsiteX67" fmla="*/ 5707329 w 9598132"/>
              <a:gd name="connsiteY67" fmla="*/ 147286 h 1914716"/>
              <a:gd name="connsiteX68" fmla="*/ 5750288 w 9598132"/>
              <a:gd name="connsiteY68" fmla="*/ 135012 h 1914716"/>
              <a:gd name="connsiteX69" fmla="*/ 5873026 w 9598132"/>
              <a:gd name="connsiteY69" fmla="*/ 208655 h 1914716"/>
              <a:gd name="connsiteX70" fmla="*/ 6026449 w 9598132"/>
              <a:gd name="connsiteY70" fmla="*/ 472542 h 1914716"/>
              <a:gd name="connsiteX71" fmla="*/ 6087818 w 9598132"/>
              <a:gd name="connsiteY71" fmla="*/ 564596 h 1914716"/>
              <a:gd name="connsiteX72" fmla="*/ 6155324 w 9598132"/>
              <a:gd name="connsiteY72" fmla="*/ 650512 h 1914716"/>
              <a:gd name="connsiteX73" fmla="*/ 6413074 w 9598132"/>
              <a:gd name="connsiteY73" fmla="*/ 981906 h 1914716"/>
              <a:gd name="connsiteX74" fmla="*/ 6646277 w 9598132"/>
              <a:gd name="connsiteY74" fmla="*/ 1135329 h 1914716"/>
              <a:gd name="connsiteX75" fmla="*/ 6818110 w 9598132"/>
              <a:gd name="connsiteY75" fmla="*/ 1202835 h 1914716"/>
              <a:gd name="connsiteX76" fmla="*/ 6891753 w 9598132"/>
              <a:gd name="connsiteY76" fmla="*/ 1227382 h 1914716"/>
              <a:gd name="connsiteX77" fmla="*/ 6996081 w 9598132"/>
              <a:gd name="connsiteY77" fmla="*/ 1288751 h 1914716"/>
              <a:gd name="connsiteX78" fmla="*/ 7161778 w 9598132"/>
              <a:gd name="connsiteY78" fmla="*/ 1362394 h 1914716"/>
              <a:gd name="connsiteX79" fmla="*/ 7536129 w 9598132"/>
              <a:gd name="connsiteY79" fmla="*/ 1442174 h 1914716"/>
              <a:gd name="connsiteX80" fmla="*/ 7787743 w 9598132"/>
              <a:gd name="connsiteY80" fmla="*/ 1503543 h 1914716"/>
              <a:gd name="connsiteX81" fmla="*/ 8045493 w 9598132"/>
              <a:gd name="connsiteY81" fmla="*/ 1534228 h 1914716"/>
              <a:gd name="connsiteX82" fmla="*/ 8149821 w 9598132"/>
              <a:gd name="connsiteY82" fmla="*/ 1571049 h 1914716"/>
              <a:gd name="connsiteX83" fmla="*/ 8205053 w 9598132"/>
              <a:gd name="connsiteY83" fmla="*/ 1589460 h 1914716"/>
              <a:gd name="connsiteX84" fmla="*/ 8235737 w 9598132"/>
              <a:gd name="connsiteY84" fmla="*/ 1595597 h 1914716"/>
              <a:gd name="connsiteX85" fmla="*/ 8309380 w 9598132"/>
              <a:gd name="connsiteY85" fmla="*/ 1614008 h 1914716"/>
              <a:gd name="connsiteX86" fmla="*/ 8425982 w 9598132"/>
              <a:gd name="connsiteY86" fmla="*/ 1650829 h 1914716"/>
              <a:gd name="connsiteX87" fmla="*/ 8499625 w 9598132"/>
              <a:gd name="connsiteY87" fmla="*/ 1656966 h 1914716"/>
              <a:gd name="connsiteX88" fmla="*/ 8554857 w 9598132"/>
              <a:gd name="connsiteY88" fmla="*/ 1663103 h 1914716"/>
              <a:gd name="connsiteX89" fmla="*/ 8622363 w 9598132"/>
              <a:gd name="connsiteY89" fmla="*/ 1675377 h 1914716"/>
              <a:gd name="connsiteX90" fmla="*/ 8732827 w 9598132"/>
              <a:gd name="connsiteY90" fmla="*/ 1687651 h 1914716"/>
              <a:gd name="connsiteX91" fmla="*/ 8916935 w 9598132"/>
              <a:gd name="connsiteY91" fmla="*/ 1706061 h 1914716"/>
              <a:gd name="connsiteX92" fmla="*/ 9033536 w 9598132"/>
              <a:gd name="connsiteY92" fmla="*/ 1724472 h 1914716"/>
              <a:gd name="connsiteX93" fmla="*/ 9205370 w 9598132"/>
              <a:gd name="connsiteY93" fmla="*/ 1749020 h 1914716"/>
              <a:gd name="connsiteX94" fmla="*/ 9401751 w 9598132"/>
              <a:gd name="connsiteY94" fmla="*/ 1779704 h 1914716"/>
              <a:gd name="connsiteX95" fmla="*/ 9518352 w 9598132"/>
              <a:gd name="connsiteY95" fmla="*/ 1804252 h 1914716"/>
              <a:gd name="connsiteX96" fmla="*/ 9598132 w 9598132"/>
              <a:gd name="connsiteY96" fmla="*/ 1816526 h 191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9598132" h="1914716">
                <a:moveTo>
                  <a:pt x="0" y="1914716"/>
                </a:moveTo>
                <a:cubicBezTo>
                  <a:pt x="85917" y="1841073"/>
                  <a:pt x="178516" y="1774576"/>
                  <a:pt x="257751" y="1693788"/>
                </a:cubicBezTo>
                <a:cubicBezTo>
                  <a:pt x="295235" y="1655569"/>
                  <a:pt x="345210" y="1515029"/>
                  <a:pt x="362078" y="1472859"/>
                </a:cubicBezTo>
                <a:cubicBezTo>
                  <a:pt x="371055" y="1424983"/>
                  <a:pt x="380576" y="1368182"/>
                  <a:pt x="392763" y="1319436"/>
                </a:cubicBezTo>
                <a:cubicBezTo>
                  <a:pt x="398420" y="1296809"/>
                  <a:pt x="403442" y="1273935"/>
                  <a:pt x="411174" y="1251930"/>
                </a:cubicBezTo>
                <a:cubicBezTo>
                  <a:pt x="462067" y="1107081"/>
                  <a:pt x="480908" y="1089206"/>
                  <a:pt x="521638" y="945084"/>
                </a:cubicBezTo>
                <a:cubicBezTo>
                  <a:pt x="534189" y="900672"/>
                  <a:pt x="541387" y="854909"/>
                  <a:pt x="552323" y="810072"/>
                </a:cubicBezTo>
                <a:cubicBezTo>
                  <a:pt x="561846" y="771026"/>
                  <a:pt x="572779" y="732338"/>
                  <a:pt x="583007" y="693471"/>
                </a:cubicBezTo>
                <a:cubicBezTo>
                  <a:pt x="587098" y="656649"/>
                  <a:pt x="588569" y="619441"/>
                  <a:pt x="595281" y="583006"/>
                </a:cubicBezTo>
                <a:cubicBezTo>
                  <a:pt x="602921" y="541532"/>
                  <a:pt x="616246" y="501305"/>
                  <a:pt x="625965" y="460268"/>
                </a:cubicBezTo>
                <a:cubicBezTo>
                  <a:pt x="634658" y="423564"/>
                  <a:pt x="642330" y="386625"/>
                  <a:pt x="650513" y="349804"/>
                </a:cubicBezTo>
                <a:cubicBezTo>
                  <a:pt x="654604" y="306846"/>
                  <a:pt x="658493" y="263868"/>
                  <a:pt x="662787" y="220929"/>
                </a:cubicBezTo>
                <a:cubicBezTo>
                  <a:pt x="664630" y="202497"/>
                  <a:pt x="664210" y="183610"/>
                  <a:pt x="668924" y="165696"/>
                </a:cubicBezTo>
                <a:cubicBezTo>
                  <a:pt x="678520" y="129230"/>
                  <a:pt x="704520" y="77016"/>
                  <a:pt x="730293" y="49095"/>
                </a:cubicBezTo>
                <a:cubicBezTo>
                  <a:pt x="755761" y="21504"/>
                  <a:pt x="776902" y="23331"/>
                  <a:pt x="810073" y="12274"/>
                </a:cubicBezTo>
                <a:cubicBezTo>
                  <a:pt x="820524" y="8791"/>
                  <a:pt x="830529" y="4091"/>
                  <a:pt x="840757" y="0"/>
                </a:cubicBezTo>
                <a:cubicBezTo>
                  <a:pt x="877579" y="12274"/>
                  <a:pt x="919270" y="14785"/>
                  <a:pt x="951222" y="36821"/>
                </a:cubicBezTo>
                <a:cubicBezTo>
                  <a:pt x="981205" y="57499"/>
                  <a:pt x="994596" y="95458"/>
                  <a:pt x="1018728" y="122738"/>
                </a:cubicBezTo>
                <a:cubicBezTo>
                  <a:pt x="1177265" y="301954"/>
                  <a:pt x="998870" y="57454"/>
                  <a:pt x="1202835" y="349804"/>
                </a:cubicBezTo>
                <a:cubicBezTo>
                  <a:pt x="1228156" y="386098"/>
                  <a:pt x="1250392" y="424520"/>
                  <a:pt x="1276478" y="460268"/>
                </a:cubicBezTo>
                <a:cubicBezTo>
                  <a:pt x="1331710" y="535957"/>
                  <a:pt x="1387977" y="610901"/>
                  <a:pt x="1442175" y="687334"/>
                </a:cubicBezTo>
                <a:cubicBezTo>
                  <a:pt x="1467773" y="723433"/>
                  <a:pt x="1490514" y="761492"/>
                  <a:pt x="1515818" y="797798"/>
                </a:cubicBezTo>
                <a:cubicBezTo>
                  <a:pt x="1537575" y="829015"/>
                  <a:pt x="1561207" y="858889"/>
                  <a:pt x="1583324" y="889852"/>
                </a:cubicBezTo>
                <a:cubicBezTo>
                  <a:pt x="1612351" y="930490"/>
                  <a:pt x="1639867" y="972201"/>
                  <a:pt x="1669241" y="1012590"/>
                </a:cubicBezTo>
                <a:cubicBezTo>
                  <a:pt x="1688975" y="1039724"/>
                  <a:pt x="1704411" y="1071411"/>
                  <a:pt x="1730610" y="1092370"/>
                </a:cubicBezTo>
                <a:cubicBezTo>
                  <a:pt x="1771523" y="1125100"/>
                  <a:pt x="1810425" y="1160515"/>
                  <a:pt x="1853348" y="1190561"/>
                </a:cubicBezTo>
                <a:cubicBezTo>
                  <a:pt x="1873804" y="1204880"/>
                  <a:pt x="1895007" y="1218189"/>
                  <a:pt x="1914717" y="1233519"/>
                </a:cubicBezTo>
                <a:cubicBezTo>
                  <a:pt x="1931882" y="1246869"/>
                  <a:pt x="1946982" y="1262708"/>
                  <a:pt x="1963812" y="1276478"/>
                </a:cubicBezTo>
                <a:cubicBezTo>
                  <a:pt x="2032052" y="1332311"/>
                  <a:pt x="2052534" y="1348001"/>
                  <a:pt x="2123372" y="1393079"/>
                </a:cubicBezTo>
                <a:cubicBezTo>
                  <a:pt x="2190114" y="1435551"/>
                  <a:pt x="2252869" y="1467032"/>
                  <a:pt x="2325890" y="1503543"/>
                </a:cubicBezTo>
                <a:cubicBezTo>
                  <a:pt x="2352087" y="1516642"/>
                  <a:pt x="2377884" y="1531103"/>
                  <a:pt x="2405670" y="1540365"/>
                </a:cubicBezTo>
                <a:lnTo>
                  <a:pt x="2552956" y="1589460"/>
                </a:lnTo>
                <a:cubicBezTo>
                  <a:pt x="2573276" y="1596034"/>
                  <a:pt x="2594254" y="1600572"/>
                  <a:pt x="2614325" y="1607871"/>
                </a:cubicBezTo>
                <a:cubicBezTo>
                  <a:pt x="2659329" y="1624236"/>
                  <a:pt x="2702270" y="1648141"/>
                  <a:pt x="2749337" y="1656966"/>
                </a:cubicBezTo>
                <a:lnTo>
                  <a:pt x="2847528" y="1675377"/>
                </a:lnTo>
                <a:cubicBezTo>
                  <a:pt x="2859770" y="1677603"/>
                  <a:pt x="2872360" y="1678184"/>
                  <a:pt x="2884349" y="1681514"/>
                </a:cubicBezTo>
                <a:cubicBezTo>
                  <a:pt x="2912842" y="1689429"/>
                  <a:pt x="2967230" y="1711236"/>
                  <a:pt x="3000951" y="1718335"/>
                </a:cubicBezTo>
                <a:cubicBezTo>
                  <a:pt x="3057603" y="1730262"/>
                  <a:pt x="3080620" y="1731212"/>
                  <a:pt x="3135963" y="1736746"/>
                </a:cubicBezTo>
                <a:cubicBezTo>
                  <a:pt x="3212357" y="1762211"/>
                  <a:pt x="3199466" y="1761105"/>
                  <a:pt x="3301659" y="1773567"/>
                </a:cubicBezTo>
                <a:cubicBezTo>
                  <a:pt x="3348539" y="1779284"/>
                  <a:pt x="3442808" y="1785841"/>
                  <a:pt x="3442808" y="1785841"/>
                </a:cubicBezTo>
                <a:cubicBezTo>
                  <a:pt x="3453036" y="1789932"/>
                  <a:pt x="3462721" y="1795807"/>
                  <a:pt x="3473493" y="1798115"/>
                </a:cubicBezTo>
                <a:cubicBezTo>
                  <a:pt x="3491606" y="1801996"/>
                  <a:pt x="3510344" y="1801954"/>
                  <a:pt x="3528725" y="1804252"/>
                </a:cubicBezTo>
                <a:cubicBezTo>
                  <a:pt x="3543078" y="1806046"/>
                  <a:pt x="3557364" y="1808343"/>
                  <a:pt x="3571684" y="1810389"/>
                </a:cubicBezTo>
                <a:cubicBezTo>
                  <a:pt x="3581912" y="1814480"/>
                  <a:pt x="3591645" y="1820140"/>
                  <a:pt x="3602368" y="1822663"/>
                </a:cubicBezTo>
                <a:cubicBezTo>
                  <a:pt x="3654006" y="1834813"/>
                  <a:pt x="3715857" y="1839682"/>
                  <a:pt x="3768065" y="1841074"/>
                </a:cubicBezTo>
                <a:lnTo>
                  <a:pt x="4136280" y="1847210"/>
                </a:lnTo>
                <a:cubicBezTo>
                  <a:pt x="4234975" y="1861310"/>
                  <a:pt x="4112708" y="1844591"/>
                  <a:pt x="4246744" y="1859484"/>
                </a:cubicBezTo>
                <a:cubicBezTo>
                  <a:pt x="4261120" y="1861081"/>
                  <a:pt x="4275405" y="1863422"/>
                  <a:pt x="4289702" y="1865621"/>
                </a:cubicBezTo>
                <a:cubicBezTo>
                  <a:pt x="4302001" y="1867513"/>
                  <a:pt x="4314124" y="1870725"/>
                  <a:pt x="4326524" y="1871758"/>
                </a:cubicBezTo>
                <a:cubicBezTo>
                  <a:pt x="4363275" y="1874821"/>
                  <a:pt x="4400167" y="1875849"/>
                  <a:pt x="4436988" y="1877895"/>
                </a:cubicBezTo>
                <a:cubicBezTo>
                  <a:pt x="4447216" y="1879941"/>
                  <a:pt x="4457323" y="1882738"/>
                  <a:pt x="4467673" y="1884032"/>
                </a:cubicBezTo>
                <a:cubicBezTo>
                  <a:pt x="4620523" y="1903138"/>
                  <a:pt x="4806186" y="1886063"/>
                  <a:pt x="4940215" y="1884032"/>
                </a:cubicBezTo>
                <a:cubicBezTo>
                  <a:pt x="4952489" y="1877895"/>
                  <a:pt x="4964465" y="1871121"/>
                  <a:pt x="4977037" y="1865621"/>
                </a:cubicBezTo>
                <a:cubicBezTo>
                  <a:pt x="4997222" y="1856790"/>
                  <a:pt x="5018555" y="1850632"/>
                  <a:pt x="5038406" y="1841074"/>
                </a:cubicBezTo>
                <a:cubicBezTo>
                  <a:pt x="5043335" y="1838701"/>
                  <a:pt x="5156339" y="1779973"/>
                  <a:pt x="5185692" y="1761294"/>
                </a:cubicBezTo>
                <a:cubicBezTo>
                  <a:pt x="5194321" y="1755803"/>
                  <a:pt x="5201528" y="1748244"/>
                  <a:pt x="5210239" y="1742883"/>
                </a:cubicBezTo>
                <a:cubicBezTo>
                  <a:pt x="5228176" y="1731845"/>
                  <a:pt x="5248623" y="1724835"/>
                  <a:pt x="5265472" y="1712198"/>
                </a:cubicBezTo>
                <a:cubicBezTo>
                  <a:pt x="5297452" y="1688213"/>
                  <a:pt x="5345790" y="1623815"/>
                  <a:pt x="5363662" y="1595597"/>
                </a:cubicBezTo>
                <a:cubicBezTo>
                  <a:pt x="5386200" y="1560011"/>
                  <a:pt x="5409825" y="1524415"/>
                  <a:pt x="5425031" y="1485133"/>
                </a:cubicBezTo>
                <a:cubicBezTo>
                  <a:pt x="5459129" y="1397048"/>
                  <a:pt x="5510948" y="1215108"/>
                  <a:pt x="5510948" y="1215108"/>
                </a:cubicBezTo>
                <a:cubicBezTo>
                  <a:pt x="5521176" y="1143511"/>
                  <a:pt x="5533303" y="1072159"/>
                  <a:pt x="5541633" y="1000316"/>
                </a:cubicBezTo>
                <a:cubicBezTo>
                  <a:pt x="5554217" y="891783"/>
                  <a:pt x="5561589" y="731139"/>
                  <a:pt x="5578454" y="619828"/>
                </a:cubicBezTo>
                <a:cubicBezTo>
                  <a:pt x="5590295" y="541678"/>
                  <a:pt x="5621412" y="386625"/>
                  <a:pt x="5621412" y="386625"/>
                </a:cubicBezTo>
                <a:cubicBezTo>
                  <a:pt x="5623458" y="349804"/>
                  <a:pt x="5624608" y="312922"/>
                  <a:pt x="5627549" y="276161"/>
                </a:cubicBezTo>
                <a:cubicBezTo>
                  <a:pt x="5628703" y="261742"/>
                  <a:pt x="5629529" y="247057"/>
                  <a:pt x="5633686" y="233202"/>
                </a:cubicBezTo>
                <a:cubicBezTo>
                  <a:pt x="5635805" y="226138"/>
                  <a:pt x="5641535" y="220692"/>
                  <a:pt x="5645960" y="214792"/>
                </a:cubicBezTo>
                <a:cubicBezTo>
                  <a:pt x="5653819" y="204313"/>
                  <a:pt x="5661697" y="193799"/>
                  <a:pt x="5670508" y="184107"/>
                </a:cubicBezTo>
                <a:cubicBezTo>
                  <a:pt x="5682184" y="171263"/>
                  <a:pt x="5692546" y="156383"/>
                  <a:pt x="5707329" y="147286"/>
                </a:cubicBezTo>
                <a:cubicBezTo>
                  <a:pt x="5720013" y="139481"/>
                  <a:pt x="5735968" y="139103"/>
                  <a:pt x="5750288" y="135012"/>
                </a:cubicBezTo>
                <a:cubicBezTo>
                  <a:pt x="5762942" y="141914"/>
                  <a:pt x="5860588" y="192590"/>
                  <a:pt x="5873026" y="208655"/>
                </a:cubicBezTo>
                <a:cubicBezTo>
                  <a:pt x="5966221" y="329032"/>
                  <a:pt x="5950617" y="358793"/>
                  <a:pt x="6026449" y="472542"/>
                </a:cubicBezTo>
                <a:cubicBezTo>
                  <a:pt x="6046905" y="503227"/>
                  <a:pt x="6066188" y="534727"/>
                  <a:pt x="6087818" y="564596"/>
                </a:cubicBezTo>
                <a:cubicBezTo>
                  <a:pt x="6109179" y="594095"/>
                  <a:pt x="6134561" y="620589"/>
                  <a:pt x="6155324" y="650512"/>
                </a:cubicBezTo>
                <a:cubicBezTo>
                  <a:pt x="6287315" y="840733"/>
                  <a:pt x="6261136" y="849960"/>
                  <a:pt x="6413074" y="981906"/>
                </a:cubicBezTo>
                <a:cubicBezTo>
                  <a:pt x="6468474" y="1030017"/>
                  <a:pt x="6578460" y="1103585"/>
                  <a:pt x="6646277" y="1135329"/>
                </a:cubicBezTo>
                <a:cubicBezTo>
                  <a:pt x="6702012" y="1161418"/>
                  <a:pt x="6760489" y="1181227"/>
                  <a:pt x="6818110" y="1202835"/>
                </a:cubicBezTo>
                <a:cubicBezTo>
                  <a:pt x="6842338" y="1211920"/>
                  <a:pt x="6868451" y="1216133"/>
                  <a:pt x="6891753" y="1227382"/>
                </a:cubicBezTo>
                <a:cubicBezTo>
                  <a:pt x="6928087" y="1244922"/>
                  <a:pt x="6959994" y="1270707"/>
                  <a:pt x="6996081" y="1288751"/>
                </a:cubicBezTo>
                <a:cubicBezTo>
                  <a:pt x="7065284" y="1323353"/>
                  <a:pt x="7078734" y="1331944"/>
                  <a:pt x="7161778" y="1362394"/>
                </a:cubicBezTo>
                <a:cubicBezTo>
                  <a:pt x="7294049" y="1410894"/>
                  <a:pt x="7368574" y="1401307"/>
                  <a:pt x="7536129" y="1442174"/>
                </a:cubicBezTo>
                <a:cubicBezTo>
                  <a:pt x="7620000" y="1462630"/>
                  <a:pt x="7702205" y="1491879"/>
                  <a:pt x="7787743" y="1503543"/>
                </a:cubicBezTo>
                <a:cubicBezTo>
                  <a:pt x="7963495" y="1527509"/>
                  <a:pt x="7877560" y="1517434"/>
                  <a:pt x="8045493" y="1534228"/>
                </a:cubicBezTo>
                <a:cubicBezTo>
                  <a:pt x="8137791" y="1557303"/>
                  <a:pt x="8050918" y="1532587"/>
                  <a:pt x="8149821" y="1571049"/>
                </a:cubicBezTo>
                <a:cubicBezTo>
                  <a:pt x="8167908" y="1578083"/>
                  <a:pt x="8186393" y="1584128"/>
                  <a:pt x="8205053" y="1589460"/>
                </a:cubicBezTo>
                <a:cubicBezTo>
                  <a:pt x="8215082" y="1592326"/>
                  <a:pt x="8225584" y="1593208"/>
                  <a:pt x="8235737" y="1595597"/>
                </a:cubicBezTo>
                <a:cubicBezTo>
                  <a:pt x="8260368" y="1601393"/>
                  <a:pt x="8285080" y="1606953"/>
                  <a:pt x="8309380" y="1614008"/>
                </a:cubicBezTo>
                <a:cubicBezTo>
                  <a:pt x="8348523" y="1625372"/>
                  <a:pt x="8386224" y="1641851"/>
                  <a:pt x="8425982" y="1650829"/>
                </a:cubicBezTo>
                <a:cubicBezTo>
                  <a:pt x="8450010" y="1656255"/>
                  <a:pt x="8475103" y="1654631"/>
                  <a:pt x="8499625" y="1656966"/>
                </a:cubicBezTo>
                <a:cubicBezTo>
                  <a:pt x="8518066" y="1658722"/>
                  <a:pt x="8536538" y="1660355"/>
                  <a:pt x="8554857" y="1663103"/>
                </a:cubicBezTo>
                <a:cubicBezTo>
                  <a:pt x="8577475" y="1666496"/>
                  <a:pt x="8599707" y="1672252"/>
                  <a:pt x="8622363" y="1675377"/>
                </a:cubicBezTo>
                <a:cubicBezTo>
                  <a:pt x="8659063" y="1680439"/>
                  <a:pt x="8696006" y="1683560"/>
                  <a:pt x="8732827" y="1687651"/>
                </a:cubicBezTo>
                <a:cubicBezTo>
                  <a:pt x="8867772" y="1702645"/>
                  <a:pt x="8806373" y="1696849"/>
                  <a:pt x="8916935" y="1706061"/>
                </a:cubicBezTo>
                <a:cubicBezTo>
                  <a:pt x="9050127" y="1735660"/>
                  <a:pt x="8890296" y="1702435"/>
                  <a:pt x="9033536" y="1724472"/>
                </a:cubicBezTo>
                <a:cubicBezTo>
                  <a:pt x="9214356" y="1752291"/>
                  <a:pt x="9055329" y="1736516"/>
                  <a:pt x="9205370" y="1749020"/>
                </a:cubicBezTo>
                <a:cubicBezTo>
                  <a:pt x="9356441" y="1777795"/>
                  <a:pt x="9290694" y="1769608"/>
                  <a:pt x="9401751" y="1779704"/>
                </a:cubicBezTo>
                <a:cubicBezTo>
                  <a:pt x="9430090" y="1786002"/>
                  <a:pt x="9490763" y="1799896"/>
                  <a:pt x="9518352" y="1804252"/>
                </a:cubicBezTo>
                <a:cubicBezTo>
                  <a:pt x="9614281" y="1819399"/>
                  <a:pt x="9540900" y="1802218"/>
                  <a:pt x="9598132" y="181652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B5CFD-9A7E-923F-50F0-79A7823B4BD4}"/>
              </a:ext>
            </a:extLst>
          </p:cNvPr>
          <p:cNvCxnSpPr>
            <a:cxnSpLocks/>
          </p:cNvCxnSpPr>
          <p:nvPr/>
        </p:nvCxnSpPr>
        <p:spPr>
          <a:xfrm>
            <a:off x="6400800" y="3626915"/>
            <a:ext cx="61369" cy="3129826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6AAC2B-970A-A29B-4472-BD1A4A77B9B8}"/>
              </a:ext>
            </a:extLst>
          </p:cNvPr>
          <p:cNvSpPr txBox="1"/>
          <p:nvPr/>
        </p:nvSpPr>
        <p:spPr>
          <a:xfrm>
            <a:off x="717508" y="3696435"/>
            <a:ext cx="7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CA012-1EB2-D02F-703E-F807B5EDA436}"/>
              </a:ext>
            </a:extLst>
          </p:cNvPr>
          <p:cNvSpPr txBox="1"/>
          <p:nvPr/>
        </p:nvSpPr>
        <p:spPr>
          <a:xfrm>
            <a:off x="10957969" y="6176963"/>
            <a:ext cx="7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(ns)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B0CF4-861B-0526-B83B-C097049E65B3}"/>
              </a:ext>
            </a:extLst>
          </p:cNvPr>
          <p:cNvSpPr txBox="1"/>
          <p:nvPr/>
        </p:nvSpPr>
        <p:spPr>
          <a:xfrm>
            <a:off x="6732449" y="3620778"/>
            <a:ext cx="209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Cut the pulse in two halves at t=25 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EC8BC0-7DDE-48A0-4F88-7D8EFCFD531C}"/>
              </a:ext>
            </a:extLst>
          </p:cNvPr>
          <p:cNvSpPr txBox="1"/>
          <p:nvPr/>
        </p:nvSpPr>
        <p:spPr>
          <a:xfrm>
            <a:off x="6462169" y="6339261"/>
            <a:ext cx="44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93961F-DD2C-E58A-7BB5-8985BD00CB96}"/>
              </a:ext>
            </a:extLst>
          </p:cNvPr>
          <p:cNvSpPr txBox="1"/>
          <p:nvPr/>
        </p:nvSpPr>
        <p:spPr>
          <a:xfrm>
            <a:off x="655514" y="6387409"/>
            <a:ext cx="44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2169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0650A-7AA7-2F15-7B48-34114E80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CDF1-CC05-55A7-E134-BF6176F5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digitization: </a:t>
            </a:r>
            <a:r>
              <a:rPr lang="en-US" dirty="0" err="1"/>
              <a:t>EICROCDigitization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F4D33-6C4A-ED35-F571-83EFA5837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Time when Charge value crosses a threshold -&gt; TDC value.</a:t>
            </a:r>
          </a:p>
          <a:p>
            <a:r>
              <a:rPr lang="en-US"/>
              <a:t>Max(Min) pulse height -&gt; ADC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06A51-BE44-A856-748A-327E97A0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3288961"/>
            <a:ext cx="6229350" cy="32039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B47D7D-A507-A2F4-B83B-7BC02F84DF1F}"/>
              </a:ext>
            </a:extLst>
          </p:cNvPr>
          <p:cNvCxnSpPr>
            <a:cxnSpLocks/>
          </p:cNvCxnSpPr>
          <p:nvPr/>
        </p:nvCxnSpPr>
        <p:spPr>
          <a:xfrm flipH="1">
            <a:off x="3613212" y="6043917"/>
            <a:ext cx="1461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A11F1D-067B-0349-31CF-3B51CD774D3A}"/>
              </a:ext>
            </a:extLst>
          </p:cNvPr>
          <p:cNvSpPr txBox="1"/>
          <p:nvPr/>
        </p:nvSpPr>
        <p:spPr>
          <a:xfrm>
            <a:off x="1707473" y="5859251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ADC value = -42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BC3E64-2D94-3E5F-2B29-73EE32089705}"/>
              </a:ext>
            </a:extLst>
          </p:cNvPr>
          <p:cNvCxnSpPr>
            <a:cxnSpLocks/>
          </p:cNvCxnSpPr>
          <p:nvPr/>
        </p:nvCxnSpPr>
        <p:spPr>
          <a:xfrm>
            <a:off x="3571783" y="5069150"/>
            <a:ext cx="13168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7BAA20-B7BF-8ECC-AE2D-13E3D194AFEA}"/>
              </a:ext>
            </a:extLst>
          </p:cNvPr>
          <p:cNvCxnSpPr/>
          <p:nvPr/>
        </p:nvCxnSpPr>
        <p:spPr>
          <a:xfrm>
            <a:off x="4891596" y="5066190"/>
            <a:ext cx="0" cy="1110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739878-2F45-7B7A-5330-BD984B721B6B}"/>
              </a:ext>
            </a:extLst>
          </p:cNvPr>
          <p:cNvCxnSpPr/>
          <p:nvPr/>
        </p:nvCxnSpPr>
        <p:spPr>
          <a:xfrm>
            <a:off x="3571783" y="5069150"/>
            <a:ext cx="5415806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B85D99-A023-ADD1-8BB7-5A09CA9C2BD3}"/>
              </a:ext>
            </a:extLst>
          </p:cNvPr>
          <p:cNvSpPr txBox="1"/>
          <p:nvPr/>
        </p:nvSpPr>
        <p:spPr>
          <a:xfrm>
            <a:off x="4344065" y="6375518"/>
            <a:ext cx="22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TDC value = 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5232B-9F2D-2A8A-0B02-72F519565D66}"/>
              </a:ext>
            </a:extLst>
          </p:cNvPr>
          <p:cNvSpPr txBox="1"/>
          <p:nvPr/>
        </p:nvSpPr>
        <p:spPr>
          <a:xfrm>
            <a:off x="6714288" y="4600541"/>
            <a:ext cx="22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226151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393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Progress on BTOF simulation</vt:lpstr>
      <vt:lpstr>Update ETOF geometry</vt:lpstr>
      <vt:lpstr>Update ETOF geometry</vt:lpstr>
      <vt:lpstr>Updated BTOF geometry to match the latest CAD drawing</vt:lpstr>
      <vt:lpstr>Work done: Digitization work-flow</vt:lpstr>
      <vt:lpstr>Charge sharing: SiliconChargeSharing</vt:lpstr>
      <vt:lpstr>Pulse Generation: SiliconPulseGeneration</vt:lpstr>
      <vt:lpstr>Pulse Discretization: SiliconPulseDiscretization</vt:lpstr>
      <vt:lpstr>Pulse digitization: EICROCDigitization</vt:lpstr>
      <vt:lpstr>Work in progress</vt:lpstr>
      <vt:lpstr>In progress: LGADHitCalibration</vt:lpstr>
      <vt:lpstr>In progress: LGADHitClustering</vt:lpstr>
      <vt:lpstr>In progress: LGADHitClusterAssociation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Tommy Tsang</dc:creator>
  <cp:lastModifiedBy>Tommy Tsang</cp:lastModifiedBy>
  <cp:revision>1</cp:revision>
  <dcterms:created xsi:type="dcterms:W3CDTF">2025-04-22T20:37:55Z</dcterms:created>
  <dcterms:modified xsi:type="dcterms:W3CDTF">2025-05-29T14:57:24Z</dcterms:modified>
</cp:coreProperties>
</file>