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1123" r:id="rId3"/>
    <p:sldId id="1124" r:id="rId4"/>
    <p:sldId id="112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2C99-CB4A-FB8A-8094-91A0090F0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1F6FE-2E80-4A9F-DDD1-30A87181A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580E0-A7B4-0BC8-55A9-AFA69968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E343-D790-44D3-C926-FF69206E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C6F38-CBEC-583C-9AED-3CA284CC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34BB-10AC-79FE-EF3D-8B4A5CA4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8CAEE-5265-39B6-3646-B419B5D7A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32BB-F3D9-E1B7-536A-24B98152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F48A-6A37-BE2E-2772-569C7306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4E285-7A97-E206-4FA6-E3F66AE5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5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3F5AC-8A73-F22D-B78C-273395667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83999-6B07-C066-C539-95E4EF254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53682-839B-B92F-BFB4-B835A156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0B04F-B4AF-566C-C058-8CEFA494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9EC7-050D-4C54-0FF3-190FA8D5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73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69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791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2692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50839"/>
            <a:ext cx="5157787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2692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50839"/>
            <a:ext cx="5183188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9AC8E8E4-AE10-4763-80F0-F426C3548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A5166E6-ECBB-481E-AD51-272C2B92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94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239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290877"/>
            <a:ext cx="9042400" cy="570805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dirty="0"/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990601"/>
            <a:ext cx="11607799" cy="528341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SzPct val="80000"/>
              <a:buFontTx/>
              <a:buBlip>
                <a:blip r:embed="rId2"/>
              </a:buBlip>
            </a:pPr>
            <a:r>
              <a:rPr lang="en-US"/>
              <a:t>Edit Master text styles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/>
              <a:t>Second level</a:t>
            </a:r>
          </a:p>
          <a:p>
            <a:pPr lvl="2">
              <a:buSzPct val="80000"/>
              <a:buFontTx/>
              <a:buBlip>
                <a:blip r:embed="rId2"/>
              </a:buBlip>
            </a:pPr>
            <a:r>
              <a:rPr lang="en-US"/>
              <a:t>Third level</a:t>
            </a:r>
          </a:p>
          <a:p>
            <a:pPr lvl="3">
              <a:buSzPct val="80000"/>
              <a:buFontTx/>
              <a:buBlip>
                <a:blip r:embed="rId2"/>
              </a:buBlip>
            </a:pPr>
            <a:r>
              <a:rPr lang="en-US"/>
              <a:t>Fourth level</a:t>
            </a:r>
          </a:p>
          <a:p>
            <a:pPr lvl="4">
              <a:buSzPct val="80000"/>
              <a:buFontTx/>
              <a:buBlip>
                <a:blip r:embed="rId2"/>
              </a:buBlip>
            </a:pPr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7DD637-4BC1-470E-A7A2-9676AA13D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EA52E-EA79-4210-A3A3-F4041F2A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2093" y="4926385"/>
            <a:ext cx="1991170" cy="365125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8C335E-8F1B-4F12-8676-8D4F930D190E}"/>
              </a:ext>
            </a:extLst>
          </p:cNvPr>
          <p:cNvSpPr txBox="1">
            <a:spLocks/>
          </p:cNvSpPr>
          <p:nvPr/>
        </p:nvSpPr>
        <p:spPr>
          <a:xfrm>
            <a:off x="1673792" y="3356339"/>
            <a:ext cx="8447773" cy="1686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2400" b="0" i="0" kern="1200" dirty="0" smtClean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1800" b="0" i="0" kern="1200" dirty="0" smtClean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1600" b="0" i="0" kern="1200" dirty="0" smtClean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Tx/>
              <a:buBlip>
                <a:blip r:embed="rId2"/>
              </a:buBlip>
              <a:defRPr lang="en-US" sz="1400" b="0" i="0" kern="1200" dirty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Corbel" panose="020B0503020204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Purdue University – Composites Manufacturing &amp; Simulation Center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Sushrut Karmarkar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, Andreas Jung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B979CF5-B54F-4F53-AE03-F9CCDE1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960"/>
            <a:ext cx="10515600" cy="233353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75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B2B1-5BEF-0415-0EFB-F0AED49E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ABE0-6B43-5BD3-3F37-61AAF0A75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B106-3999-AB1A-0BD3-DC3E88A9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9AAF-D120-8E15-0052-B920B157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FCF9B-4AA8-9A85-2784-AD851D65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t-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57080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b="0" i="0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76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EF282473-35FD-4E46-BE93-B8780F3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3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49E6D63A-F06D-FB49-A403-19EB0243F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45"/>
            <a:ext cx="10515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4FABE9D-C380-9143-ACAD-A7C18B37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960"/>
            <a:ext cx="10515600" cy="57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74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2B7B-CB71-1E08-E042-193472D0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513F9-DF66-39E2-18D1-26E401A0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0B76-6890-ECD9-75C5-35F6C0D2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52CAD-1BD9-0CCE-B332-B50476E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CBF20-66FF-1DC1-23D8-D8000F5C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2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D91A-A6B8-2626-E910-FF2C5D95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A3D19-B709-0442-86A1-FB0C4B2D3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E2143-9EB0-1466-EF61-E88FA3A97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03D25-AB59-3142-B48F-0DD7BFE4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39305-6F8A-22DF-2ECD-1B032DF1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95637-336E-64A8-C515-095FB2B8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BF27-58EE-E86F-5F91-8168F06B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1E0FD-AF79-7F3C-7C17-A46C32B26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E0A3E-BFA8-799C-DCF8-2419B0B7B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C06BA-9471-FA4A-B2C5-43B3AA92A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A5B2B-2DCB-9A21-F837-94E21C31A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64D82-A72F-28F6-59D3-E735E698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AD50C-D43C-EFAA-4F38-7E0A854E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6DEC58-E141-8831-7042-EB55D9EC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8F99-1126-E819-1F2C-1741F359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8C0BE-556A-BA13-8372-17E23DCE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7C116-A755-0112-7C91-25094097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D0DC7-B6F0-CA38-FEAD-DD044C26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0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5955A-DE41-FC6D-9BB8-BE2212FE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975BB-DB59-8F15-ED98-487747B6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42530-B312-0A77-1DDF-6C0E4012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0D26-6DE4-3244-42BA-0A6EEEC3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5B17-BE96-6C48-3DCB-13B4228BA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14A46-4732-8ECD-F334-2A678904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D5A88-F7C1-B989-5CD0-EF3D057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66271-2FB2-747A-C404-1488C1BF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D81A6-7436-B4CF-5A1A-CAB275BD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6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7472-E95B-1B4E-013D-0545C91F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FA06C-A88B-B8BE-564C-BCC919CB5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5E99D-291A-DD38-B4C4-92E8F6018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68C97-F35D-FADD-55B3-177C900E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729A6-EC47-EE18-8EDE-8598AA46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6C3AB-0A91-4CDC-8158-A98B3A59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0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C1F31-F75E-8465-5149-EA3E9A7C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30F24-F896-928A-2420-59B193FEA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7469-CAE6-3056-D3A0-F0196FF51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8329B3-D657-4BDA-9E28-D770E155A244}" type="datetimeFigureOut">
              <a:rPr lang="en-US" smtClean="0"/>
              <a:t>29-May-25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EE02-ACE6-27EA-90AE-CC47A3BA4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685B1-FE92-7DBB-4E99-B71C2598E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B530F-8657-4C4D-9B0C-54A373E0B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2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3D7A8-15B4-4723-8AD4-CB3C91A95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429" y="1127919"/>
            <a:ext cx="9144000" cy="2387600"/>
          </a:xfrm>
        </p:spPr>
        <p:txBody>
          <a:bodyPr/>
          <a:lstStyle/>
          <a:p>
            <a:r>
              <a:rPr lang="en-US" sz="4400" dirty="0" err="1"/>
              <a:t>pfRICH</a:t>
            </a:r>
            <a:r>
              <a:rPr lang="en-US" sz="4400" dirty="0"/>
              <a:t> updates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7C0C2C-19AF-47FC-A2FE-70C645BC9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Simon Snydersmith, Alfredo Colas </a:t>
            </a:r>
            <a:r>
              <a:rPr lang="en-US" dirty="0" err="1"/>
              <a:t>Gullon</a:t>
            </a:r>
            <a:r>
              <a:rPr lang="en-US" dirty="0"/>
              <a:t>, Kevin Chang, Sushrut Karmarkar, Andreas Jung</a:t>
            </a:r>
          </a:p>
          <a:p>
            <a:endParaRPr lang="en-US" dirty="0"/>
          </a:p>
          <a:p>
            <a:r>
              <a:rPr lang="en-US" dirty="0"/>
              <a:t>29 May, 2025</a:t>
            </a:r>
          </a:p>
        </p:txBody>
      </p:sp>
    </p:spTree>
    <p:extLst>
      <p:ext uri="{BB962C8B-B14F-4D97-AF65-F5344CB8AC3E}">
        <p14:creationId xmlns:p14="http://schemas.microsoft.com/office/powerpoint/2010/main" val="364751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1C2DF-8170-EC4E-AC2C-E93961BC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975"/>
            <a:ext cx="6011008" cy="5074890"/>
          </a:xfrm>
        </p:spPr>
        <p:txBody>
          <a:bodyPr/>
          <a:lstStyle/>
          <a:p>
            <a:r>
              <a:rPr lang="en-US" dirty="0"/>
              <a:t>We have started to layup and cure the sensor plane base plate (large plate)</a:t>
            </a:r>
          </a:p>
          <a:p>
            <a:r>
              <a:rPr lang="en-US" dirty="0"/>
              <a:t>8 ply – 56 inch x 56 inch – [0/90/0/90]s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2F2B4-B22B-B790-EEB6-26C5C3D70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AC52E-AE7D-49A7-BFEA-A2B957F44B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E7B964-E623-5C9F-8A93-F8BA601D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ACCEA-0F1F-F150-230B-B89B346C7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8" y="2689911"/>
            <a:ext cx="6880446" cy="38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9AB4-F1E9-BED2-E714-D5193F42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08" y="1271525"/>
            <a:ext cx="4770784" cy="26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2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3D0586-293B-57B3-F5F9-33DC7D0ED0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 plates for the flat samples in co-bond this week. </a:t>
            </a:r>
          </a:p>
          <a:p>
            <a:r>
              <a:rPr lang="en-US" dirty="0"/>
              <a:t>1 co-bonding and cutting finished on Tuesday 27</a:t>
            </a:r>
            <a:r>
              <a:rPr lang="en-US" baseline="30000" dirty="0"/>
              <a:t>th</a:t>
            </a:r>
            <a:r>
              <a:rPr lang="en-US" dirty="0"/>
              <a:t> May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F74A-0AC7-CF3B-BE34-3BBB453F44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Curved mirror – </a:t>
            </a:r>
          </a:p>
          <a:p>
            <a:pPr lvl="1"/>
            <a:r>
              <a:rPr lang="en-US" dirty="0"/>
              <a:t>Next tool is also ready </a:t>
            </a:r>
          </a:p>
          <a:p>
            <a:pPr lvl="1"/>
            <a:r>
              <a:rPr lang="en-US" dirty="0"/>
              <a:t>First part curing as of 28</a:t>
            </a:r>
            <a:r>
              <a:rPr lang="en-US" baseline="30000" dirty="0"/>
              <a:t>th</a:t>
            </a:r>
            <a:r>
              <a:rPr lang="en-US" dirty="0"/>
              <a:t> May</a:t>
            </a:r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EADB6-3A2B-6B01-B859-1FE9614B9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AC52E-AE7D-49A7-BFEA-A2B957F44B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57DA0C-C9CB-C8C6-49B5-CD41E343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Updates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4BEEB2-8FC0-0021-7189-2F471963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47" y="2933701"/>
            <a:ext cx="257174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0A057D9-DDE6-F22E-0423-90B37918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0" y="2638451"/>
            <a:ext cx="2159184" cy="38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B5035-75E2-42AF-59A6-D2FBFAF75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173" y="2933701"/>
            <a:ext cx="2021515" cy="3593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3DC81-A8D7-4E26-ACE9-7BF612BD27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772" b="29923"/>
          <a:stretch/>
        </p:blipFill>
        <p:spPr>
          <a:xfrm>
            <a:off x="8268365" y="3258649"/>
            <a:ext cx="2743200" cy="29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91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Corbel</vt:lpstr>
      <vt:lpstr>Franklin Gothic Book</vt:lpstr>
      <vt:lpstr>Franklin Gothic Medium</vt:lpstr>
      <vt:lpstr>Verdana</vt:lpstr>
      <vt:lpstr>Office Theme</vt:lpstr>
      <vt:lpstr>2019-1</vt:lpstr>
      <vt:lpstr>pfRICH updates</vt:lpstr>
      <vt:lpstr>Summary</vt:lpstr>
      <vt:lpstr>Mirror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Sushrut Karmarkar</dc:creator>
  <cp:lastModifiedBy>Sushrut Karmarkar</cp:lastModifiedBy>
  <cp:revision>1</cp:revision>
  <dcterms:created xsi:type="dcterms:W3CDTF">2025-05-29T13:38:25Z</dcterms:created>
  <dcterms:modified xsi:type="dcterms:W3CDTF">2025-05-29T13:38:50Z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2025-05-29T13:38:49Z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340a359b-99e7-47f2-a494-686919b78613</vt:lpwstr>
  </property>
  <property fmtid="{D5CDD505-2E9C-101B-9397-08002B2CF9AE}" pid="8" name="MSIP_Label_f7606f69-b0ae-4874-be30-7d43a3c7be10_ContentBits">
    <vt:lpwstr>0</vt:lpwstr>
  </property>
</Properties>
</file>