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75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0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</a:t>
            </a:r>
            <a:r>
              <a:rPr lang="en-US" sz="2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indico.bnl.gov/conferenceDisplay.py?confId=2824)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 Tallerico has made the purchase process through “KC Electronics” for those </a:t>
            </a:r>
            <a:r>
              <a:rPr lang="en-US" sz="2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Kapton</a:t>
            </a:r>
            <a:r>
              <a:rPr lang="en-US" sz="2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/TEFZEL cable which may take 8 weeks ?</a:t>
            </a:r>
            <a:endParaRPr 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Pelican (following </a:t>
            </a:r>
            <a:r>
              <a:rPr lang="en-US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Piyush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really the company making the spool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code should be 50236 (instead of 50263 or 18*)</a:t>
            </a: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3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Voltage tap scheme ? (Paul Giannotti)</a:t>
            </a:r>
            <a:endParaRPr lang="en-US" sz="23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update </a:t>
            </a:r>
            <a:endParaRPr lang="en-US" sz="23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Rosas/C.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Schutheiss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/Z.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Altinbas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all tied up with the RHIC-related works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Welding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last 3 days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welder came back from sickness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(finishing </a:t>
            </a:r>
            <a:r>
              <a:rPr lang="en-US" sz="20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on 912) …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tapping/drilling should happen </a:t>
            </a:r>
            <a:r>
              <a:rPr lang="en-US" sz="20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20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Thursday</a:t>
            </a:r>
            <a:endParaRPr lang="en-US" sz="20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Roughly cut bracket material (Al) should be in BNL this Fri.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 Checked 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Shipped out next Tuesday ?</a:t>
            </a: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8F23DF-2BBA-421F-92B1-C350D5A408CD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60665</TotalTime>
  <Words>130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Georgia</vt:lpstr>
      <vt:lpstr>Symbol</vt:lpstr>
      <vt:lpstr>Times New Roman</vt:lpstr>
      <vt:lpstr>Wingdings</vt:lpstr>
      <vt:lpstr>Wingdings 2</vt:lpstr>
      <vt:lpstr>Civic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161</cp:revision>
  <cp:lastPrinted>2016-12-20T20:03:44Z</cp:lastPrinted>
  <dcterms:created xsi:type="dcterms:W3CDTF">2015-04-20T12:10:02Z</dcterms:created>
  <dcterms:modified xsi:type="dcterms:W3CDTF">2017-02-15T15:40:19Z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